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89" r:id="rId3"/>
    <p:sldId id="257" r:id="rId4"/>
    <p:sldId id="293" r:id="rId5"/>
    <p:sldId id="315" r:id="rId6"/>
    <p:sldId id="292" r:id="rId7"/>
    <p:sldId id="316" r:id="rId8"/>
    <p:sldId id="296" r:id="rId9"/>
    <p:sldId id="380" r:id="rId10"/>
    <p:sldId id="381" r:id="rId11"/>
    <p:sldId id="383" r:id="rId12"/>
    <p:sldId id="384" r:id="rId13"/>
    <p:sldId id="3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0C4F5-AB3F-4D91-847B-6D5F5E3C45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8C89-A34E-40FE-9994-CC4BC09C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269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6210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83946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1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9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6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742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2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3808118">
            <a:off x="2174769" y="1035517"/>
            <a:ext cx="7842467" cy="7394371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31600" y="1529907"/>
            <a:ext cx="492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76400" y="1086247"/>
            <a:ext cx="30392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631600" y="2652300"/>
            <a:ext cx="49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6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790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7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99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54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68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0841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23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17792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47428" y="4516878"/>
            <a:ext cx="6851086" cy="1323209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</a:p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endParaRPr lang="vi-VN" sz="4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993574" y="2764083"/>
            <a:ext cx="593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nhớ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6480" y="1923803"/>
            <a:ext cx="8124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spcBef>
                <a:spcPct val="50000"/>
              </a:spcBef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chúng ta đều có thể giúp tiết kiệm điện, nước trong gia đình bằng những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xuyên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vòi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bồn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CC5130-400C-40FE-8A60-CFA38ABE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582" y="362665"/>
            <a:ext cx="6364776" cy="2676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95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44E1B30-FFBC-4FA2-A4F4-3A4C4FC0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55" y="2010056"/>
            <a:ext cx="6078239" cy="2304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309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20725" y="860425"/>
            <a:ext cx="10751185" cy="5645785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20725" y="733425"/>
            <a:ext cx="10751185" cy="5645785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725" y="606425"/>
            <a:ext cx="10751185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68C1D-4D6C-48B0-93D4-28C588C5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03" y="916268"/>
            <a:ext cx="4578493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647DA-9EB7-41DF-8652-FE00412C4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032" y="1616155"/>
            <a:ext cx="3011685" cy="10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71526-D8A0-4C60-831A-ED62D5255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764" y="2705774"/>
            <a:ext cx="6724471" cy="20179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3070A9-EFE8-4F69-8CE3-EC955148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05" y="914896"/>
            <a:ext cx="5523455" cy="1938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C13557-66C9-42A3-917D-74D7C865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19" y="0"/>
            <a:ext cx="6712278" cy="3206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46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3970" y="7620"/>
            <a:ext cx="6245225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2619375" y="2333625"/>
            <a:ext cx="7019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C5F4A1-139E-450B-83A3-8BA5E624561A}"/>
              </a:ext>
            </a:extLst>
          </p:cNvPr>
          <p:cNvSpPr/>
          <p:nvPr/>
        </p:nvSpPr>
        <p:spPr>
          <a:xfrm>
            <a:off x="952500" y="504825"/>
            <a:ext cx="10172700" cy="771525"/>
          </a:xfrm>
          <a:prstGeom prst="roundRect">
            <a:avLst>
              <a:gd name="adj" fmla="val 468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nl-N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hia sẻ về tiền điện của gia đình em tháng vừa qua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C0026-4DC0-476C-B370-EDB60F44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962150"/>
            <a:ext cx="93069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16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576045" y="630861"/>
            <a:ext cx="5022045" cy="5046608"/>
            <a:chOff x="4120" y="2645"/>
            <a:chExt cx="5511" cy="5663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4120" y="2645"/>
              <a:ext cx="5511" cy="5511"/>
            </a:xfrm>
            <a:prstGeom prst="roundRect">
              <a:avLst/>
            </a:prstGeom>
            <a:solidFill>
              <a:srgbClr val="51BA78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24" y="3510"/>
              <a:ext cx="4293" cy="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Aft>
                  <a:spcPts val="500"/>
                </a:spcAft>
              </a:pPr>
              <a:r>
                <a:rPr lang="nl-NL" sz="32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Liệu có thể làm cách nào để tiền điện, tiền nước giảm đi không? </a:t>
              </a:r>
              <a:endPara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7993574" y="2764083"/>
            <a:ext cx="593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nhớ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046480" y="1923803"/>
            <a:ext cx="8124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spcBef>
                <a:spcPct val="50000"/>
              </a:spcBef>
              <a:defRPr/>
            </a:pPr>
            <a:r>
              <a:rPr lang="vi-VN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sử dụng điện, nước trong gia đình nếu không để ý tiết kiệm sẽ làm tốn một khoản tiền lớn.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3970" y="7620"/>
            <a:ext cx="6245225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2619375" y="2333625"/>
            <a:ext cx="7267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 luận về cách tiết kiệm điện nước trong gia đình.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87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156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等线</vt:lpstr>
      <vt:lpstr>等线 Light</vt:lpstr>
      <vt:lpstr>Times New Roman</vt:lpstr>
      <vt:lpstr>Wingdings</vt:lpstr>
      <vt:lpstr>字魂59号-创粗黑</vt:lpstr>
      <vt:lpstr>思源宋体 CN Heavy</vt:lpstr>
      <vt:lpstr>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23</cp:revision>
  <dcterms:created xsi:type="dcterms:W3CDTF">2022-10-05T10:03:09Z</dcterms:created>
  <dcterms:modified xsi:type="dcterms:W3CDTF">2025-02-05T08:23:00Z</dcterms:modified>
</cp:coreProperties>
</file>