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4" r:id="rId2"/>
    <p:sldId id="271" r:id="rId3"/>
    <p:sldId id="280" r:id="rId4"/>
    <p:sldId id="399" r:id="rId5"/>
    <p:sldId id="400" r:id="rId6"/>
    <p:sldId id="395" r:id="rId7"/>
    <p:sldId id="401" r:id="rId8"/>
    <p:sldId id="385" r:id="rId9"/>
    <p:sldId id="387" r:id="rId10"/>
    <p:sldId id="402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45CC-12C7-4158-8307-DCE4D73D5F4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79AF-39AF-4F8B-A4E7-ED72154D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7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6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94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AAC6-1F2F-40FB-B916-23D03E606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4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2CF2-943F-425E-8C14-B4D4DB20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46B948-3475-45E3-B37E-78D4542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6887-ACC7-478C-B2C3-CF2D8BFAD57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523CA-97BA-4624-9AB4-103E797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8601-B69F-4E7B-8C0C-CDC6C199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77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395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C100E5-725A-4BEC-B104-6DD8E4C120DE}"/>
              </a:ext>
            </a:extLst>
          </p:cNvPr>
          <p:cNvGrpSpPr/>
          <p:nvPr userDrawn="1"/>
        </p:nvGrpSpPr>
        <p:grpSpPr>
          <a:xfrm>
            <a:off x="-678979" y="-345127"/>
            <a:ext cx="13787557" cy="7213173"/>
            <a:chOff x="-678979" y="-345127"/>
            <a:chExt cx="13787557" cy="72131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11FBDD-4A3C-469B-A4F9-F04C80BD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9D29A8B-2118-4884-976E-2B3BEEB5E4CF}"/>
                </a:ext>
              </a:extLst>
            </p:cNvPr>
            <p:cNvGrpSpPr/>
            <p:nvPr/>
          </p:nvGrpSpPr>
          <p:grpSpPr>
            <a:xfrm>
              <a:off x="-24568" y="6405779"/>
              <a:ext cx="10082716" cy="462267"/>
              <a:chOff x="-24568" y="6405779"/>
              <a:chExt cx="10082716" cy="4622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803D0EA-DF3E-473D-82A7-B9E80C59F85B}"/>
                  </a:ext>
                </a:extLst>
              </p:cNvPr>
              <p:cNvGrpSpPr/>
              <p:nvPr/>
            </p:nvGrpSpPr>
            <p:grpSpPr>
              <a:xfrm>
                <a:off x="-24568" y="6409359"/>
                <a:ext cx="7860878" cy="458687"/>
                <a:chOff x="-24568" y="6155203"/>
                <a:chExt cx="12216568" cy="712844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82FF40D-8BA0-4B8A-83B2-B67A23DB3165}"/>
                    </a:ext>
                  </a:extLst>
                </p:cNvPr>
                <p:cNvGrpSpPr/>
                <p:nvPr/>
              </p:nvGrpSpPr>
              <p:grpSpPr>
                <a:xfrm>
                  <a:off x="3259014" y="6155203"/>
                  <a:ext cx="8932986" cy="702797"/>
                  <a:chOff x="-1" y="5898802"/>
                  <a:chExt cx="12192000" cy="959198"/>
                </a:xfrm>
              </p:grpSpPr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A9C16A1B-7C40-4751-BE3F-52C138A76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7676940" y="5898803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00DA50D2-43D6-480D-9EA1-6224D647A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3161880" y="5898802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026BAFAB-4939-46F1-A586-6B5B9B17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335" t="86185" r="69" b="-3"/>
                  <a:stretch/>
                </p:blipFill>
                <p:spPr>
                  <a:xfrm>
                    <a:off x="-1" y="5898804"/>
                    <a:ext cx="3428162" cy="9591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9D0975A-25FD-449D-A5CD-D9CA8879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-24568" y="6165251"/>
                  <a:ext cx="3308150" cy="70279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2E8B375C-C43A-41FB-B699-0008FF8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69" b="-3"/>
              <a:stretch/>
            </p:blipFill>
            <p:spPr>
              <a:xfrm>
                <a:off x="7929485" y="6405779"/>
                <a:ext cx="2128663" cy="452221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5414FC-69D0-447D-8B9D-2AB1829D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" t="86185" r="69" b="-3"/>
            <a:stretch/>
          </p:blipFill>
          <p:spPr>
            <a:xfrm>
              <a:off x="10070431" y="6398142"/>
              <a:ext cx="2128663" cy="452221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CAB109E-E702-4837-9EEE-E445427B01D3}"/>
                </a:ext>
              </a:extLst>
            </p:cNvPr>
            <p:cNvGrpSpPr/>
            <p:nvPr/>
          </p:nvGrpSpPr>
          <p:grpSpPr>
            <a:xfrm>
              <a:off x="904449" y="447879"/>
              <a:ext cx="2674534" cy="470389"/>
              <a:chOff x="4770424" y="382637"/>
              <a:chExt cx="2674534" cy="470389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200B31FE-9FBD-4365-A157-28A0753B1EDE}"/>
                  </a:ext>
                </a:extLst>
              </p:cNvPr>
              <p:cNvSpPr/>
              <p:nvPr/>
            </p:nvSpPr>
            <p:spPr>
              <a:xfrm>
                <a:off x="4770424" y="400805"/>
                <a:ext cx="2674534" cy="452221"/>
              </a:xfrm>
              <a:prstGeom prst="roundRect">
                <a:avLst>
                  <a:gd name="adj" fmla="val 50000"/>
                </a:avLst>
              </a:prstGeom>
              <a:solidFill>
                <a:srgbClr val="139F4E"/>
              </a:solidFill>
              <a:ln w="34925" cap="rnd">
                <a:noFill/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E881DA-E98B-4499-B78E-156C7A7E5A9F}"/>
                  </a:ext>
                </a:extLst>
              </p:cNvPr>
              <p:cNvSpPr txBox="1"/>
              <p:nvPr/>
            </p:nvSpPr>
            <p:spPr>
              <a:xfrm>
                <a:off x="4932529" y="382637"/>
                <a:ext cx="2350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b="1" dirty="0">
                    <a:solidFill>
                      <a:schemeClr val="bg1"/>
                    </a:solidFill>
                    <a:latin typeface="小考拉体" panose="02000503000000000000" pitchFamily="2" charset="-122"/>
                    <a:ea typeface="小考拉体" panose="02000503000000000000" pitchFamily="2" charset="-122"/>
                    <a:cs typeface="微软雅黑" panose="020B0503020204020204" pitchFamily="34" charset="-122"/>
                  </a:rPr>
                  <a:t>请在此输入标题</a:t>
                </a: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B4E7502-5EFC-433F-B309-5E179F96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 t="59748" r="6680" b="14788"/>
            <a:stretch/>
          </p:blipFill>
          <p:spPr>
            <a:xfrm rot="3502829">
              <a:off x="-245282" y="-117583"/>
              <a:ext cx="725196" cy="1592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3CB61D1-D4FC-47CA-9A86-BA5ECEA0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3" t="33604" r="27866" b="58072"/>
            <a:stretch/>
          </p:blipFill>
          <p:spPr>
            <a:xfrm rot="13336057" flipV="1">
              <a:off x="9933773" y="-345127"/>
              <a:ext cx="3174805" cy="180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6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47428" y="4516878"/>
            <a:ext cx="6851086" cy="1323209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</a:p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endParaRPr lang="vi-VN" sz="4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B281-E467-4787-BF53-2503870B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BABE6F-9D3D-4135-BC52-57B2A0F1F2C6}"/>
              </a:ext>
            </a:extLst>
          </p:cNvPr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D511F-7C12-4F56-804C-B9C79B0D586C}"/>
              </a:ext>
            </a:extLst>
          </p:cNvPr>
          <p:cNvGrpSpPr/>
          <p:nvPr/>
        </p:nvGrpSpPr>
        <p:grpSpPr>
          <a:xfrm>
            <a:off x="3947795" y="3284220"/>
            <a:ext cx="4632960" cy="3123565"/>
            <a:chOff x="2734" y="2615"/>
            <a:chExt cx="7922" cy="53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9074D9-6566-4CD7-92FF-DA8BE41A9453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5E8005-6C02-4A5E-BEBE-33605D29153B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3B1492-8A00-4790-97C4-135D9AA0EE0C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773BD0-0970-4EA6-8FBB-0D8166EB1FC5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0">
              <a:extLst>
                <a:ext uri="{FF2B5EF4-FFF2-40B4-BE49-F238E27FC236}">
                  <a16:creationId xmlns:a16="http://schemas.microsoft.com/office/drawing/2014/main" id="{5E1E9503-1011-4D08-8D1A-83456E1C09F1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82F0A8-7DEC-4459-BF41-B9298404E3EF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3B9975B-AEFE-421F-8DB7-A3F19FF8AC70}"/>
              </a:ext>
            </a:extLst>
          </p:cNvPr>
          <p:cNvSpPr/>
          <p:nvPr/>
        </p:nvSpPr>
        <p:spPr>
          <a:xfrm>
            <a:off x="1180563" y="2003459"/>
            <a:ext cx="10182225" cy="1548231"/>
          </a:xfrm>
          <a:prstGeom prst="roundRect">
            <a:avLst/>
          </a:prstGeom>
          <a:solidFill>
            <a:srgbClr val="98DAE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Cần đọc kĩ hướng dẫn sử dụng các thiết bị để có thể tiết kiệm được điện, nước nhiều nhất.</a:t>
            </a:r>
            <a:endParaRPr lang="en-US" sz="36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1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15DE7-D3D9-1274-664D-65831C852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50" b="48250" l="52800" r="70300">
                        <a14:foregroundMark x1="56200" y1="36900" x2="56200" y2="36900"/>
                        <a14:foregroundMark x1="53700" y1="38350" x2="53700" y2="38350"/>
                        <a14:foregroundMark x1="52800" y1="37950" x2="52800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26666" r="27629" b="49334"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6" name="图片 25">
            <a:extLst>
              <a:ext uri="{FF2B5EF4-FFF2-40B4-BE49-F238E27FC236}">
                <a16:creationId xmlns:a16="http://schemas.microsoft.com/office/drawing/2014/main" id="{C3CA30DD-2AFC-169E-26BA-DE8DD6A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881257" y="936468"/>
            <a:ext cx="1719606" cy="1633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F0D1A-E55B-403B-982A-D093FB266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337" y="728747"/>
            <a:ext cx="790110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5238A-89D8-40B0-A433-FB5632C08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407" y="772672"/>
            <a:ext cx="6608637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A691A310-A7AD-4FFF-BB2D-526955970FC3}"/>
              </a:ext>
            </a:extLst>
          </p:cNvPr>
          <p:cNvSpPr/>
          <p:nvPr/>
        </p:nvSpPr>
        <p:spPr>
          <a:xfrm>
            <a:off x="466725" y="161926"/>
            <a:ext cx="11040331" cy="2095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EBAFC-C0B5-4B65-9E95-111F9829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44" y="396015"/>
            <a:ext cx="10358002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705352" y="67915"/>
            <a:ext cx="6486647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6073010" y="766730"/>
            <a:ext cx="589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800" b="1" dirty="0">
                <a:solidFill>
                  <a:srgbClr val="FFFF00"/>
                </a:solidFill>
              </a:rPr>
              <a:t>Chia </a:t>
            </a:r>
            <a:r>
              <a:rPr lang="en-US" sz="4800" b="1" dirty="0" err="1">
                <a:solidFill>
                  <a:srgbClr val="FFFF00"/>
                </a:solidFill>
              </a:rPr>
              <a:t>sẻ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những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việc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em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đã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làm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để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tiết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kiệm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điện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nước</a:t>
            </a:r>
            <a:r>
              <a:rPr lang="en-US" sz="4800" b="1" dirty="0">
                <a:solidFill>
                  <a:srgbClr val="FFFF00"/>
                </a:solidFill>
              </a:rPr>
              <a:t>.</a:t>
            </a:r>
            <a:endParaRPr kumimoji="0" lang="en-US" sz="4800" b="1" i="0" u="none" strike="noStrike" kern="0" cap="none" spc="8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SVNBeachwood Sans" pitchFamily="2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5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8">
            <a:extLst>
              <a:ext uri="{FF2B5EF4-FFF2-40B4-BE49-F238E27FC236}">
                <a16:creationId xmlns:a16="http://schemas.microsoft.com/office/drawing/2014/main" id="{262ACE01-1221-2086-34FD-C57D26F72A0E}"/>
              </a:ext>
            </a:extLst>
          </p:cNvPr>
          <p:cNvSpPr/>
          <p:nvPr/>
        </p:nvSpPr>
        <p:spPr>
          <a:xfrm>
            <a:off x="394520" y="4846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F42CF-D31C-46EE-A380-CB5C05B1F757}"/>
              </a:ext>
            </a:extLst>
          </p:cNvPr>
          <p:cNvSpPr txBox="1"/>
          <p:nvPr/>
        </p:nvSpPr>
        <p:spPr>
          <a:xfrm>
            <a:off x="1428108" y="873303"/>
            <a:ext cx="9842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những việc đã làm để tiết kiệm điện nước.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 bày và cử đại diện nhóm trình bày.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7C306-A969-42D9-B3AF-A8C02ED4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23" y="2127232"/>
            <a:ext cx="6156522" cy="395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48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uble Wave 16">
            <a:extLst>
              <a:ext uri="{FF2B5EF4-FFF2-40B4-BE49-F238E27FC236}">
                <a16:creationId xmlns:a16="http://schemas.microsoft.com/office/drawing/2014/main" id="{6D955D82-8330-D12F-A70A-082FE616A175}"/>
              </a:ext>
            </a:extLst>
          </p:cNvPr>
          <p:cNvSpPr/>
          <p:nvPr/>
        </p:nvSpPr>
        <p:spPr>
          <a:xfrm>
            <a:off x="2512623" y="762860"/>
            <a:ext cx="7725189" cy="2934765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TRÌNH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BÀY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6958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705352" y="67915"/>
            <a:ext cx="6486647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6462445" y="766730"/>
            <a:ext cx="5502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800" b="1">
                <a:solidFill>
                  <a:srgbClr val="FFFF00"/>
                </a:solidFill>
                <a:latin typeface="Calibri"/>
              </a:rPr>
              <a:t>Chia sẻ kinh nghiệm sử dụng thiết bị điện, nước đúng cách để tiết kiệm cho gia đình </a:t>
            </a:r>
            <a:endParaRPr kumimoji="0" lang="en-US" sz="4800" b="1" i="0" u="none" strike="noStrike" kern="0" cap="none" spc="8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SVNBeachwood Sans" pitchFamily="2" charset="0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8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8">
            <a:extLst>
              <a:ext uri="{FF2B5EF4-FFF2-40B4-BE49-F238E27FC236}">
                <a16:creationId xmlns:a16="http://schemas.microsoft.com/office/drawing/2014/main" id="{1FC6EA57-878C-C6D8-539C-7614D94092BB}"/>
              </a:ext>
            </a:extLst>
          </p:cNvPr>
          <p:cNvSpPr/>
          <p:nvPr/>
        </p:nvSpPr>
        <p:spPr>
          <a:xfrm>
            <a:off x="394520" y="4846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2EB9A2-F1F4-4913-B96F-AF9B1E6C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DDF658-1D4C-40F2-82AA-44BD6B2700FC}"/>
              </a:ext>
            </a:extLst>
          </p:cNvPr>
          <p:cNvGrpSpPr/>
          <p:nvPr/>
        </p:nvGrpSpPr>
        <p:grpSpPr>
          <a:xfrm>
            <a:off x="3794662" y="-255832"/>
            <a:ext cx="4537886" cy="2286854"/>
            <a:chOff x="5876915" y="975793"/>
            <a:chExt cx="4684260" cy="22999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5D8192-6D00-4414-835E-EF644D4B319B}"/>
                </a:ext>
              </a:extLst>
            </p:cNvPr>
            <p:cNvGrpSpPr/>
            <p:nvPr/>
          </p:nvGrpSpPr>
          <p:grpSpPr>
            <a:xfrm>
              <a:off x="5876915" y="975793"/>
              <a:ext cx="4684260" cy="2113916"/>
              <a:chOff x="2387761" y="551055"/>
              <a:chExt cx="7051289" cy="3182111"/>
            </a:xfrm>
          </p:grpSpPr>
          <p:pic>
            <p:nvPicPr>
              <p:cNvPr id="11" name="图片 2" descr="2">
                <a:extLst>
                  <a:ext uri="{FF2B5EF4-FFF2-40B4-BE49-F238E27FC236}">
                    <a16:creationId xmlns:a16="http://schemas.microsoft.com/office/drawing/2014/main" id="{7C456BA3-8F16-4664-B848-EFB7B6A16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12" name="图片 1" descr="1">
                <a:extLst>
                  <a:ext uri="{FF2B5EF4-FFF2-40B4-BE49-F238E27FC236}">
                    <a16:creationId xmlns:a16="http://schemas.microsoft.com/office/drawing/2014/main" id="{E64D2632-9471-42F9-9AED-43C8A0F10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9058" y="790166"/>
                <a:ext cx="3439992" cy="2915633"/>
              </a:xfrm>
              <a:prstGeom prst="rect">
                <a:avLst/>
              </a:prstGeom>
            </p:spPr>
          </p:pic>
          <p:pic>
            <p:nvPicPr>
              <p:cNvPr id="13" name="图片 2" descr="3">
                <a:extLst>
                  <a:ext uri="{FF2B5EF4-FFF2-40B4-BE49-F238E27FC236}">
                    <a16:creationId xmlns:a16="http://schemas.microsoft.com/office/drawing/2014/main" id="{097A7018-39F0-4049-A3F8-44939F478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87761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FC91429A-1431-43A4-AD20-A2BF30C348B6}"/>
                </a:ext>
              </a:extLst>
            </p:cNvPr>
            <p:cNvSpPr/>
            <p:nvPr/>
          </p:nvSpPr>
          <p:spPr>
            <a:xfrm>
              <a:off x="6448324" y="2428800"/>
              <a:ext cx="3838543" cy="84692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3DFF04-F09A-4BC0-BC75-49CF5E0FFFD3}"/>
              </a:ext>
            </a:extLst>
          </p:cNvPr>
          <p:cNvSpPr txBox="1"/>
          <p:nvPr/>
        </p:nvSpPr>
        <p:spPr>
          <a:xfrm>
            <a:off x="595901" y="2141611"/>
            <a:ext cx="11137187" cy="132802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6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6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ỗi nhóm lựa chọn trình bày về một hoặc một số thiết bị điện, nước, cách dùng, các mẹo giảm tốn điện, nước.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5E36F4-05B2-4097-9F3B-055F8EF34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31" y="3515581"/>
            <a:ext cx="6076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1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uble Wave 16">
            <a:extLst>
              <a:ext uri="{FF2B5EF4-FFF2-40B4-BE49-F238E27FC236}">
                <a16:creationId xmlns:a16="http://schemas.microsoft.com/office/drawing/2014/main" id="{6D955D82-8330-D12F-A70A-082FE616A175}"/>
              </a:ext>
            </a:extLst>
          </p:cNvPr>
          <p:cNvSpPr/>
          <p:nvPr/>
        </p:nvSpPr>
        <p:spPr>
          <a:xfrm>
            <a:off x="2512623" y="762860"/>
            <a:ext cx="7725189" cy="2934765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5136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160</Words>
  <Application>Microsoft Office PowerPoint</Application>
  <PresentationFormat>Widescreen</PresentationFormat>
  <Paragraphs>24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宋体</vt:lpstr>
      <vt:lpstr>#9Slide07 SVNBeachwood Sans</vt:lpstr>
      <vt:lpstr>Arial</vt:lpstr>
      <vt:lpstr>Calibri</vt:lpstr>
      <vt:lpstr>Calibri Light</vt:lpstr>
      <vt:lpstr>Cambria</vt:lpstr>
      <vt:lpstr>等线</vt:lpstr>
      <vt:lpstr>等线 Light</vt:lpstr>
      <vt:lpstr>Tahoma</vt:lpstr>
      <vt:lpstr>Times New Roman</vt:lpstr>
      <vt:lpstr>UTM Cookies</vt:lpstr>
      <vt:lpstr>字魂59号-创粗黑</vt:lpstr>
      <vt:lpstr>小考拉体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12</cp:revision>
  <dcterms:created xsi:type="dcterms:W3CDTF">2022-11-26T23:59:33Z</dcterms:created>
  <dcterms:modified xsi:type="dcterms:W3CDTF">2025-02-05T08:29:23Z</dcterms:modified>
</cp:coreProperties>
</file>