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2"/>
  </p:notesMasterIdLst>
  <p:sldIdLst>
    <p:sldId id="314" r:id="rId2"/>
    <p:sldId id="404" r:id="rId3"/>
    <p:sldId id="410" r:id="rId4"/>
    <p:sldId id="420" r:id="rId5"/>
    <p:sldId id="422" r:id="rId6"/>
    <p:sldId id="413" r:id="rId7"/>
    <p:sldId id="315" r:id="rId8"/>
    <p:sldId id="416" r:id="rId9"/>
    <p:sldId id="414" r:id="rId10"/>
    <p:sldId id="263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0" d="100"/>
          <a:sy n="70" d="100"/>
        </p:scale>
        <p:origin x="66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6F926D-5ABD-4A07-96A2-0578B100DCD8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76DC36-8464-49A8-B26F-F2D787CDB1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2120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Google Shape;598;geaa3974c8e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9" name="Google Shape;599;geaa3974c8e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53696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Google Shape;598;geaa3974c8e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9" name="Google Shape;599;geaa3974c8e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29775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7" name="Google Shape;977;geb71e308dc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8" name="Google Shape;978;geb71e308dc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556147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Google Shape;598;geaa3974c8e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9" name="Google Shape;599;geaa3974c8e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78836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0" name="Google Shape;690;geb71e308dc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1" name="Google Shape;691;geb71e308dc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4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" type="secHead">
  <p:cSld name="Section header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3"/>
          <p:cNvSpPr txBox="1">
            <a:spLocks noGrp="1"/>
          </p:cNvSpPr>
          <p:nvPr>
            <p:ph type="title"/>
          </p:nvPr>
        </p:nvSpPr>
        <p:spPr>
          <a:xfrm>
            <a:off x="2687051" y="2885497"/>
            <a:ext cx="6818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533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1" name="Google Shape;31;p3"/>
          <p:cNvSpPr txBox="1">
            <a:spLocks noGrp="1"/>
          </p:cNvSpPr>
          <p:nvPr>
            <p:ph type="title" idx="2" hasCustomPrompt="1"/>
          </p:nvPr>
        </p:nvSpPr>
        <p:spPr>
          <a:xfrm>
            <a:off x="7909200" y="1619067"/>
            <a:ext cx="1596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32" name="Google Shape;32;p3"/>
          <p:cNvSpPr txBox="1">
            <a:spLocks noGrp="1"/>
          </p:cNvSpPr>
          <p:nvPr>
            <p:ph type="subTitle" idx="1"/>
          </p:nvPr>
        </p:nvSpPr>
        <p:spPr>
          <a:xfrm>
            <a:off x="3189200" y="4706967"/>
            <a:ext cx="5813600" cy="49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3" name="Google Shape;33;p3"/>
          <p:cNvGrpSpPr/>
          <p:nvPr/>
        </p:nvGrpSpPr>
        <p:grpSpPr>
          <a:xfrm>
            <a:off x="0" y="-20450"/>
            <a:ext cx="12206400" cy="7140572"/>
            <a:chOff x="0" y="-15338"/>
            <a:chExt cx="9154800" cy="5355429"/>
          </a:xfrm>
        </p:grpSpPr>
        <p:sp>
          <p:nvSpPr>
            <p:cNvPr id="34" name="Google Shape;34;p3"/>
            <p:cNvSpPr/>
            <p:nvPr/>
          </p:nvSpPr>
          <p:spPr>
            <a:xfrm rot="10800000" flipH="1">
              <a:off x="0" y="105012"/>
              <a:ext cx="9154793" cy="891449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3"/>
            <p:cNvSpPr/>
            <p:nvPr/>
          </p:nvSpPr>
          <p:spPr>
            <a:xfrm rot="10800000">
              <a:off x="0" y="-15338"/>
              <a:ext cx="9154793" cy="891449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6" name="Google Shape;36;p3"/>
            <p:cNvSpPr/>
            <p:nvPr/>
          </p:nvSpPr>
          <p:spPr>
            <a:xfrm>
              <a:off x="162600" y="105000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" name="Google Shape;37;p3"/>
            <p:cNvSpPr/>
            <p:nvPr/>
          </p:nvSpPr>
          <p:spPr>
            <a:xfrm>
              <a:off x="289200" y="4683000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" name="Google Shape;38;p3"/>
            <p:cNvSpPr/>
            <p:nvPr/>
          </p:nvSpPr>
          <p:spPr>
            <a:xfrm rot="2190330">
              <a:off x="8791100" y="4305925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" name="Google Shape;39;p3"/>
            <p:cNvSpPr/>
            <p:nvPr/>
          </p:nvSpPr>
          <p:spPr>
            <a:xfrm>
              <a:off x="3457100" y="4786775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40;p3"/>
            <p:cNvSpPr/>
            <p:nvPr/>
          </p:nvSpPr>
          <p:spPr>
            <a:xfrm flipH="1">
              <a:off x="7" y="4545674"/>
              <a:ext cx="9154793" cy="794417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" name="Google Shape;41;p3"/>
            <p:cNvSpPr/>
            <p:nvPr/>
          </p:nvSpPr>
          <p:spPr>
            <a:xfrm>
              <a:off x="0" y="4448625"/>
              <a:ext cx="9154793" cy="891449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3"/>
            <p:cNvSpPr/>
            <p:nvPr/>
          </p:nvSpPr>
          <p:spPr>
            <a:xfrm rot="2700000">
              <a:off x="3679701" y="4916412"/>
              <a:ext cx="178073" cy="199698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3"/>
            <p:cNvSpPr/>
            <p:nvPr/>
          </p:nvSpPr>
          <p:spPr>
            <a:xfrm>
              <a:off x="340675" y="2981775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229800" y="4843038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3"/>
            <p:cNvSpPr/>
            <p:nvPr/>
          </p:nvSpPr>
          <p:spPr>
            <a:xfrm rot="-1283699">
              <a:off x="8802724" y="435152"/>
              <a:ext cx="178077" cy="199703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3"/>
            <p:cNvSpPr/>
            <p:nvPr/>
          </p:nvSpPr>
          <p:spPr>
            <a:xfrm rot="2190330">
              <a:off x="5888775" y="77500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120829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One column text">
  <p:cSld name="One column text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7"/>
          <p:cNvSpPr txBox="1">
            <a:spLocks noGrp="1"/>
          </p:cNvSpPr>
          <p:nvPr>
            <p:ph type="title"/>
          </p:nvPr>
        </p:nvSpPr>
        <p:spPr>
          <a:xfrm>
            <a:off x="2736600" y="1140600"/>
            <a:ext cx="67188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40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7"/>
          <p:cNvSpPr txBox="1">
            <a:spLocks noGrp="1"/>
          </p:cNvSpPr>
          <p:nvPr>
            <p:ph type="body" idx="1"/>
          </p:nvPr>
        </p:nvSpPr>
        <p:spPr>
          <a:xfrm>
            <a:off x="1747800" y="2738733"/>
            <a:ext cx="8710800" cy="256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38945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AutoNum type="arabicPeriod"/>
              <a:defRPr sz="1867">
                <a:solidFill>
                  <a:srgbClr val="434343"/>
                </a:solidFill>
              </a:defRPr>
            </a:lvl1pPr>
            <a:lvl2pPr marL="1219170" lvl="1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AutoNum type="alphaLcPeriod"/>
              <a:defRPr>
                <a:solidFill>
                  <a:srgbClr val="434343"/>
                </a:solidFill>
              </a:defRPr>
            </a:lvl2pPr>
            <a:lvl3pPr marL="1828754" lvl="2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AutoNum type="romanLcPeriod"/>
              <a:defRPr>
                <a:solidFill>
                  <a:srgbClr val="434343"/>
                </a:solidFill>
              </a:defRPr>
            </a:lvl3pPr>
            <a:lvl4pPr marL="2438339" lvl="3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AutoNum type="arabicPeriod"/>
              <a:defRPr>
                <a:solidFill>
                  <a:srgbClr val="434343"/>
                </a:solidFill>
              </a:defRPr>
            </a:lvl4pPr>
            <a:lvl5pPr marL="3047924" lvl="4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AutoNum type="alphaLcPeriod"/>
              <a:defRPr>
                <a:solidFill>
                  <a:srgbClr val="434343"/>
                </a:solidFill>
              </a:defRPr>
            </a:lvl5pPr>
            <a:lvl6pPr marL="3657509" lvl="5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AutoNum type="romanLcPeriod"/>
              <a:defRPr>
                <a:solidFill>
                  <a:srgbClr val="434343"/>
                </a:solidFill>
              </a:defRPr>
            </a:lvl6pPr>
            <a:lvl7pPr marL="4267093" lvl="6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AutoNum type="arabicPeriod"/>
              <a:defRPr>
                <a:solidFill>
                  <a:srgbClr val="434343"/>
                </a:solidFill>
              </a:defRPr>
            </a:lvl7pPr>
            <a:lvl8pPr marL="4876678" lvl="7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AutoNum type="alphaLcPeriod"/>
              <a:defRPr>
                <a:solidFill>
                  <a:srgbClr val="434343"/>
                </a:solidFill>
              </a:defRPr>
            </a:lvl8pPr>
            <a:lvl9pPr marL="5486263" lvl="8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grpSp>
        <p:nvGrpSpPr>
          <p:cNvPr id="106" name="Google Shape;106;p7"/>
          <p:cNvGrpSpPr/>
          <p:nvPr/>
        </p:nvGrpSpPr>
        <p:grpSpPr>
          <a:xfrm>
            <a:off x="0" y="-20450"/>
            <a:ext cx="12206400" cy="7140572"/>
            <a:chOff x="0" y="-15338"/>
            <a:chExt cx="9154800" cy="5355429"/>
          </a:xfrm>
        </p:grpSpPr>
        <p:sp>
          <p:nvSpPr>
            <p:cNvPr id="107" name="Google Shape;107;p7"/>
            <p:cNvSpPr/>
            <p:nvPr/>
          </p:nvSpPr>
          <p:spPr>
            <a:xfrm rot="10800000" flipH="1">
              <a:off x="0" y="105012"/>
              <a:ext cx="9154793" cy="891449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" name="Google Shape;108;p7"/>
            <p:cNvSpPr/>
            <p:nvPr/>
          </p:nvSpPr>
          <p:spPr>
            <a:xfrm rot="10800000">
              <a:off x="0" y="-15338"/>
              <a:ext cx="9154793" cy="891449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09" name="Google Shape;109;p7"/>
            <p:cNvSpPr/>
            <p:nvPr/>
          </p:nvSpPr>
          <p:spPr>
            <a:xfrm>
              <a:off x="162600" y="105000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7"/>
            <p:cNvSpPr/>
            <p:nvPr/>
          </p:nvSpPr>
          <p:spPr>
            <a:xfrm>
              <a:off x="289200" y="4683000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7"/>
            <p:cNvSpPr/>
            <p:nvPr/>
          </p:nvSpPr>
          <p:spPr>
            <a:xfrm rot="2190330">
              <a:off x="8791100" y="4305925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7"/>
            <p:cNvSpPr/>
            <p:nvPr/>
          </p:nvSpPr>
          <p:spPr>
            <a:xfrm>
              <a:off x="3457100" y="4786775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7"/>
            <p:cNvSpPr/>
            <p:nvPr/>
          </p:nvSpPr>
          <p:spPr>
            <a:xfrm flipH="1">
              <a:off x="7" y="4545674"/>
              <a:ext cx="9154793" cy="794417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7"/>
            <p:cNvSpPr/>
            <p:nvPr/>
          </p:nvSpPr>
          <p:spPr>
            <a:xfrm>
              <a:off x="0" y="4448625"/>
              <a:ext cx="9154793" cy="891449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chemeClr val="bg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7"/>
            <p:cNvSpPr/>
            <p:nvPr/>
          </p:nvSpPr>
          <p:spPr>
            <a:xfrm rot="2700000">
              <a:off x="3679701" y="4916412"/>
              <a:ext cx="178073" cy="199698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7"/>
            <p:cNvSpPr/>
            <p:nvPr/>
          </p:nvSpPr>
          <p:spPr>
            <a:xfrm>
              <a:off x="340675" y="2981775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7"/>
            <p:cNvSpPr/>
            <p:nvPr/>
          </p:nvSpPr>
          <p:spPr>
            <a:xfrm>
              <a:off x="229800" y="4843038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7"/>
            <p:cNvSpPr/>
            <p:nvPr/>
          </p:nvSpPr>
          <p:spPr>
            <a:xfrm rot="-1283699">
              <a:off x="8802724" y="435152"/>
              <a:ext cx="178077" cy="199703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7"/>
            <p:cNvSpPr/>
            <p:nvPr/>
          </p:nvSpPr>
          <p:spPr>
            <a:xfrm rot="2190330">
              <a:off x="5888775" y="77500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8140494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">
  <p:cSld name="Background"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565032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 1">
  <p:cSld name="Background 1"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3" name="Google Shape;443;p25"/>
          <p:cNvGrpSpPr/>
          <p:nvPr/>
        </p:nvGrpSpPr>
        <p:grpSpPr>
          <a:xfrm>
            <a:off x="0" y="-20450"/>
            <a:ext cx="12206400" cy="7140572"/>
            <a:chOff x="0" y="-15338"/>
            <a:chExt cx="9154800" cy="5355429"/>
          </a:xfrm>
        </p:grpSpPr>
        <p:sp>
          <p:nvSpPr>
            <p:cNvPr id="444" name="Google Shape;444;p25"/>
            <p:cNvSpPr/>
            <p:nvPr/>
          </p:nvSpPr>
          <p:spPr>
            <a:xfrm rot="10800000" flipH="1">
              <a:off x="0" y="105012"/>
              <a:ext cx="9154793" cy="891449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5" name="Google Shape;445;p25"/>
            <p:cNvSpPr/>
            <p:nvPr/>
          </p:nvSpPr>
          <p:spPr>
            <a:xfrm rot="10800000">
              <a:off x="0" y="-15338"/>
              <a:ext cx="9154793" cy="891449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6" name="Google Shape;446;p25"/>
            <p:cNvSpPr/>
            <p:nvPr/>
          </p:nvSpPr>
          <p:spPr>
            <a:xfrm>
              <a:off x="162600" y="105000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7" name="Google Shape;447;p25"/>
            <p:cNvSpPr/>
            <p:nvPr/>
          </p:nvSpPr>
          <p:spPr>
            <a:xfrm>
              <a:off x="289200" y="4683000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8" name="Google Shape;448;p25"/>
            <p:cNvSpPr/>
            <p:nvPr/>
          </p:nvSpPr>
          <p:spPr>
            <a:xfrm rot="2190330">
              <a:off x="8791100" y="4305925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9" name="Google Shape;449;p25"/>
            <p:cNvSpPr/>
            <p:nvPr/>
          </p:nvSpPr>
          <p:spPr>
            <a:xfrm>
              <a:off x="3457100" y="4786775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0" name="Google Shape;450;p25"/>
            <p:cNvSpPr/>
            <p:nvPr/>
          </p:nvSpPr>
          <p:spPr>
            <a:xfrm flipH="1">
              <a:off x="7" y="4545674"/>
              <a:ext cx="9154793" cy="794417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1" name="Google Shape;451;p25"/>
            <p:cNvSpPr/>
            <p:nvPr/>
          </p:nvSpPr>
          <p:spPr>
            <a:xfrm>
              <a:off x="0" y="4448625"/>
              <a:ext cx="9154793" cy="891449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2" name="Google Shape;452;p25"/>
            <p:cNvSpPr/>
            <p:nvPr/>
          </p:nvSpPr>
          <p:spPr>
            <a:xfrm rot="2700000">
              <a:off x="3679701" y="4916412"/>
              <a:ext cx="178073" cy="199698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3" name="Google Shape;453;p25"/>
            <p:cNvSpPr/>
            <p:nvPr/>
          </p:nvSpPr>
          <p:spPr>
            <a:xfrm>
              <a:off x="340675" y="2981775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4" name="Google Shape;454;p25"/>
            <p:cNvSpPr/>
            <p:nvPr/>
          </p:nvSpPr>
          <p:spPr>
            <a:xfrm>
              <a:off x="229800" y="4843038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5" name="Google Shape;455;p25"/>
            <p:cNvSpPr/>
            <p:nvPr/>
          </p:nvSpPr>
          <p:spPr>
            <a:xfrm rot="-1283699">
              <a:off x="8802724" y="435152"/>
              <a:ext cx="178077" cy="199703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6" name="Google Shape;456;p25"/>
            <p:cNvSpPr/>
            <p:nvPr/>
          </p:nvSpPr>
          <p:spPr>
            <a:xfrm rot="2190330">
              <a:off x="5888775" y="77500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4014520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A2886D60-212C-4634-8F55-A6168EBEA1D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84917901-4DAD-479F-AC91-A6C040FDE25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056"/>
          <a:stretch/>
        </p:blipFill>
        <p:spPr>
          <a:xfrm>
            <a:off x="1896437" y="3030409"/>
            <a:ext cx="2457528" cy="146732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A7CEC63E-D8F3-4C99-8C19-E063B50406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95" t="19153" b="9518"/>
          <a:stretch/>
        </p:blipFill>
        <p:spPr>
          <a:xfrm>
            <a:off x="7604078" y="496349"/>
            <a:ext cx="1307532" cy="217467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609A0A1A-3E3F-4AED-9628-14DCACFFF5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57" r="44843" b="72394"/>
          <a:stretch/>
        </p:blipFill>
        <p:spPr>
          <a:xfrm>
            <a:off x="486738" y="337983"/>
            <a:ext cx="1409700" cy="1243783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4E3C004E-AD01-4F78-ABDE-9B7C848E6E2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072" r="64944" b="1"/>
          <a:stretch/>
        </p:blipFill>
        <p:spPr>
          <a:xfrm>
            <a:off x="1478981" y="4875550"/>
            <a:ext cx="1492819" cy="516079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FD498764-D0B4-4CE1-B2DE-28CD4D51219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6" t="35624" r="65269" b="16247"/>
          <a:stretch/>
        </p:blipFill>
        <p:spPr>
          <a:xfrm>
            <a:off x="486737" y="1863927"/>
            <a:ext cx="1307531" cy="1467328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37D7116D-6EC5-4445-A13C-44D3069C278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46" b="55122"/>
          <a:stretch/>
        </p:blipFill>
        <p:spPr>
          <a:xfrm>
            <a:off x="5600701" y="1154778"/>
            <a:ext cx="1586415" cy="1243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8396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2025/2/6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3883210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0194100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4" r:id="rId3"/>
    <p:sldLayoutId id="2147483665" r:id="rId4"/>
    <p:sldLayoutId id="2147483666" r:id="rId5"/>
    <p:sldLayoutId id="2147483667" r:id="rId6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video game&#10;&#10;Description automatically generated with low confidence">
            <a:extLst>
              <a:ext uri="{FF2B5EF4-FFF2-40B4-BE49-F238E27FC236}">
                <a16:creationId xmlns:a16="http://schemas.microsoft.com/office/drawing/2014/main" id="{40E3A9F1-4B85-1518-8581-A479D2F012E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4" y="4474"/>
            <a:ext cx="12176094" cy="684905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F87CAA1-2A30-15DE-46EF-BC77529C41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8791" y="1277007"/>
            <a:ext cx="8194421" cy="456041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394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394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ĐÔ THỊ VIỆT HƯNG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C042B2C-75C6-02A5-EC11-D148A90624DC}"/>
              </a:ext>
            </a:extLst>
          </p:cNvPr>
          <p:cNvSpPr/>
          <p:nvPr/>
        </p:nvSpPr>
        <p:spPr>
          <a:xfrm>
            <a:off x="1820873" y="3936358"/>
            <a:ext cx="8550262" cy="2822771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>
                <a:gd name="adj" fmla="val 10750156"/>
              </a:avLst>
            </a:prstTxWarp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5388" b="1" dirty="0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GIẢNG ĐIỆN TỬ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en-US" sz="5388" b="1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KHỐI </a:t>
            </a:r>
            <a:r>
              <a:rPr lang="en-US" sz="5388" b="1" dirty="0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pic>
        <p:nvPicPr>
          <p:cNvPr id="6" name="Hình ảnh 3">
            <a:extLst>
              <a:ext uri="{FF2B5EF4-FFF2-40B4-BE49-F238E27FC236}">
                <a16:creationId xmlns:a16="http://schemas.microsoft.com/office/drawing/2014/main" id="{1D06DA11-F90D-FF11-5748-7BDE94480B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271" y="820061"/>
            <a:ext cx="1306897" cy="1340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Hình chữ nhật 1">
            <a:extLst>
              <a:ext uri="{FF2B5EF4-FFF2-40B4-BE49-F238E27FC236}">
                <a16:creationId xmlns:a16="http://schemas.microsoft.com/office/drawing/2014/main" id="{2ED74E39-3004-EA47-095A-D77D1F42A02C}"/>
              </a:ext>
            </a:extLst>
          </p:cNvPr>
          <p:cNvSpPr/>
          <p:nvPr/>
        </p:nvSpPr>
        <p:spPr>
          <a:xfrm>
            <a:off x="3163170" y="4873337"/>
            <a:ext cx="5419606" cy="830766"/>
          </a:xfrm>
          <a:prstGeom prst="rect">
            <a:avLst/>
          </a:prstGeom>
          <a:noFill/>
        </p:spPr>
        <p:txBody>
          <a:bodyPr wrap="none" lIns="91208" tIns="45606" rIns="91208" bIns="45606">
            <a:spAutoFit/>
          </a:bodyPr>
          <a:lstStyle/>
          <a:p>
            <a:pPr algn="ctr">
              <a:defRPr/>
            </a:pPr>
            <a:r>
              <a:rPr lang="en-US" sz="4800" b="1" dirty="0">
                <a:ln w="1016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MÔN: TIẾNG VIỆT</a:t>
            </a:r>
            <a:endParaRPr lang="vi-VN" sz="4800" b="1" dirty="0">
              <a:ln w="10160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063429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6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3" name="Google Shape;693;p35"/>
          <p:cNvSpPr/>
          <p:nvPr/>
        </p:nvSpPr>
        <p:spPr>
          <a:xfrm flipH="1">
            <a:off x="2686800" y="2349880"/>
            <a:ext cx="6818400" cy="2242000"/>
          </a:xfrm>
          <a:prstGeom prst="roundRect">
            <a:avLst>
              <a:gd name="adj" fmla="val 11401"/>
            </a:avLst>
          </a:pr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F7D0862-D199-46A1-B0EC-46981F475A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2867" y="2465748"/>
            <a:ext cx="6206266" cy="192650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14">
            <a:extLst>
              <a:ext uri="{FF2B5EF4-FFF2-40B4-BE49-F238E27FC236}">
                <a16:creationId xmlns:a16="http://schemas.microsoft.com/office/drawing/2014/main" id="{BEBD2549-9410-4B27-A467-78824FBAB1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7933" y="3606532"/>
            <a:ext cx="7088061" cy="354403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5FA2BC3-361D-438F-8CB1-EC7CB30F01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9761" y="940950"/>
            <a:ext cx="2651990" cy="85961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2312648-FF1C-4866-B43C-FAE0CC03AB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3159" y="1961710"/>
            <a:ext cx="8638781" cy="1353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97763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" name="Google Shape;602;p32"/>
          <p:cNvSpPr/>
          <p:nvPr/>
        </p:nvSpPr>
        <p:spPr>
          <a:xfrm flipH="1">
            <a:off x="740979" y="247765"/>
            <a:ext cx="10439400" cy="748931"/>
          </a:xfrm>
          <a:prstGeom prst="roundRect">
            <a:avLst>
              <a:gd name="adj" fmla="val 20155"/>
            </a:avLst>
          </a:pr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01" name="Google Shape;601;p32"/>
          <p:cNvSpPr/>
          <p:nvPr/>
        </p:nvSpPr>
        <p:spPr>
          <a:xfrm flipH="1">
            <a:off x="266491" y="1298618"/>
            <a:ext cx="10979444" cy="5559381"/>
          </a:xfrm>
          <a:prstGeom prst="roundRect">
            <a:avLst>
              <a:gd name="adj" fmla="val 11401"/>
            </a:avLst>
          </a:prstGeom>
          <a:solidFill>
            <a:srgbClr val="FFFFFF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F1DEB306-C0BD-40D6-8208-F5A14DB64B50}"/>
              </a:ext>
            </a:extLst>
          </p:cNvPr>
          <p:cNvSpPr txBox="1"/>
          <p:nvPr/>
        </p:nvSpPr>
        <p:spPr>
          <a:xfrm>
            <a:off x="1011620" y="359115"/>
            <a:ext cx="101687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457200">
              <a:defRPr/>
            </a:pPr>
            <a:r>
              <a:rPr lang="en-US" sz="3200" b="1" dirty="0">
                <a:solidFill>
                  <a:srgbClr val="2D1B61"/>
                </a:solidFill>
              </a:rPr>
              <a:t>1. Quan </a:t>
            </a:r>
            <a:r>
              <a:rPr lang="en-US" sz="3200" b="1" dirty="0" err="1">
                <a:solidFill>
                  <a:srgbClr val="2D1B61"/>
                </a:solidFill>
              </a:rPr>
              <a:t>sát</a:t>
            </a:r>
            <a:r>
              <a:rPr lang="en-US" sz="3200" b="1" dirty="0">
                <a:solidFill>
                  <a:srgbClr val="2D1B61"/>
                </a:solidFill>
              </a:rPr>
              <a:t> </a:t>
            </a:r>
            <a:r>
              <a:rPr lang="en-US" sz="3200" b="1" dirty="0" err="1">
                <a:solidFill>
                  <a:srgbClr val="2D1B61"/>
                </a:solidFill>
              </a:rPr>
              <a:t>tranh</a:t>
            </a:r>
            <a:r>
              <a:rPr lang="en-US" sz="3200" b="1" dirty="0">
                <a:solidFill>
                  <a:srgbClr val="2D1B61"/>
                </a:solidFill>
              </a:rPr>
              <a:t>, </a:t>
            </a:r>
            <a:r>
              <a:rPr lang="en-US" sz="3200" b="1" dirty="0" err="1">
                <a:solidFill>
                  <a:srgbClr val="2D1B61"/>
                </a:solidFill>
              </a:rPr>
              <a:t>nói</a:t>
            </a:r>
            <a:r>
              <a:rPr lang="en-US" sz="3200" b="1" dirty="0">
                <a:solidFill>
                  <a:srgbClr val="2D1B61"/>
                </a:solidFill>
              </a:rPr>
              <a:t> </a:t>
            </a:r>
            <a:r>
              <a:rPr lang="en-US" sz="3200" b="1" dirty="0" err="1">
                <a:solidFill>
                  <a:srgbClr val="2D1B61"/>
                </a:solidFill>
              </a:rPr>
              <a:t>nội</a:t>
            </a:r>
            <a:r>
              <a:rPr lang="en-US" sz="3200" b="1" dirty="0">
                <a:solidFill>
                  <a:srgbClr val="2D1B61"/>
                </a:solidFill>
              </a:rPr>
              <a:t> dung </a:t>
            </a:r>
            <a:r>
              <a:rPr lang="en-US" sz="3200" b="1" dirty="0" err="1">
                <a:solidFill>
                  <a:srgbClr val="2D1B61"/>
                </a:solidFill>
              </a:rPr>
              <a:t>từng</a:t>
            </a:r>
            <a:r>
              <a:rPr lang="en-US" sz="3200" b="1" dirty="0">
                <a:solidFill>
                  <a:srgbClr val="2D1B61"/>
                </a:solidFill>
              </a:rPr>
              <a:t> </a:t>
            </a:r>
            <a:r>
              <a:rPr lang="en-US" sz="3200" b="1" dirty="0" err="1">
                <a:solidFill>
                  <a:srgbClr val="2D1B61"/>
                </a:solidFill>
              </a:rPr>
              <a:t>tranh</a:t>
            </a:r>
            <a:r>
              <a:rPr lang="en-US" sz="3200" b="1" dirty="0">
                <a:solidFill>
                  <a:srgbClr val="2D1B61"/>
                </a:solidFill>
              </a:rPr>
              <a:t>.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2D1B6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6F398DD-E680-498E-8033-17E40E1EE4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7000" y="1500187"/>
            <a:ext cx="7212264" cy="5138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788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Google Shape;601;p32"/>
          <p:cNvSpPr/>
          <p:nvPr/>
        </p:nvSpPr>
        <p:spPr>
          <a:xfrm flipH="1">
            <a:off x="266491" y="1533525"/>
            <a:ext cx="10979444" cy="5324474"/>
          </a:xfrm>
          <a:prstGeom prst="roundRect">
            <a:avLst>
              <a:gd name="adj" fmla="val 11401"/>
            </a:avLst>
          </a:prstGeom>
          <a:solidFill>
            <a:srgbClr val="FFFFFF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F1DEB306-C0BD-40D6-8208-F5A14DB64B50}"/>
              </a:ext>
            </a:extLst>
          </p:cNvPr>
          <p:cNvSpPr txBox="1"/>
          <p:nvPr/>
        </p:nvSpPr>
        <p:spPr>
          <a:xfrm>
            <a:off x="395097" y="349590"/>
            <a:ext cx="10615803" cy="954107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lvl="0" algn="just" defTabSz="457200">
              <a:defRPr/>
            </a:pPr>
            <a:r>
              <a:rPr lang="vi-VN" sz="2800" b="1" dirty="0">
                <a:solidFill>
                  <a:srgbClr val="2D1B61"/>
                </a:solidFill>
                <a:latin typeface="Arial"/>
              </a:rPr>
              <a:t>2</a:t>
            </a:r>
            <a:r>
              <a:rPr lang="en-US" sz="2800" b="1" dirty="0">
                <a:solidFill>
                  <a:srgbClr val="2D1B61"/>
                </a:solidFill>
                <a:latin typeface="Arial"/>
              </a:rPr>
              <a:t>.</a:t>
            </a:r>
            <a:r>
              <a:rPr lang="vi-VN" sz="2800" b="1" dirty="0">
                <a:solidFill>
                  <a:srgbClr val="2D1B61"/>
                </a:solidFill>
                <a:latin typeface="Arial"/>
              </a:rPr>
              <a:t> Dựa vào sơ đồ dưới đây, nói về một hoạt động ngoài trời mà em được chứng kiến hoặc tham gia.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2D1B6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399B087-AE36-4459-A873-129302FFEB86}"/>
              </a:ext>
            </a:extLst>
          </p:cNvPr>
          <p:cNvSpPr/>
          <p:nvPr/>
        </p:nvSpPr>
        <p:spPr>
          <a:xfrm>
            <a:off x="895350" y="3181350"/>
            <a:ext cx="1790700" cy="21717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Nói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hoạt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ngoài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trời</a:t>
            </a:r>
            <a:endParaRPr lang="en-US" sz="28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Arrow: Bent 2">
            <a:extLst>
              <a:ext uri="{FF2B5EF4-FFF2-40B4-BE49-F238E27FC236}">
                <a16:creationId xmlns:a16="http://schemas.microsoft.com/office/drawing/2014/main" id="{CA966878-01A4-4E9A-91A9-AD42E1F7F6E6}"/>
              </a:ext>
            </a:extLst>
          </p:cNvPr>
          <p:cNvSpPr/>
          <p:nvPr/>
        </p:nvSpPr>
        <p:spPr>
          <a:xfrm>
            <a:off x="1628775" y="2590800"/>
            <a:ext cx="2352675" cy="561975"/>
          </a:xfrm>
          <a:prstGeom prst="bentArrow">
            <a:avLst>
              <a:gd name="adj1" fmla="val 25000"/>
              <a:gd name="adj2" fmla="val 25000"/>
              <a:gd name="adj3" fmla="val 25000"/>
              <a:gd name="adj4" fmla="val 0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C51BC51-2F21-42A8-BA18-9CC430B4EE1D}"/>
              </a:ext>
            </a:extLst>
          </p:cNvPr>
          <p:cNvSpPr/>
          <p:nvPr/>
        </p:nvSpPr>
        <p:spPr>
          <a:xfrm>
            <a:off x="3990975" y="1733550"/>
            <a:ext cx="7038975" cy="1438275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D24C8F5-4054-4D44-BA16-527BB8BFED84}"/>
              </a:ext>
            </a:extLst>
          </p:cNvPr>
          <p:cNvSpPr txBox="1"/>
          <p:nvPr/>
        </p:nvSpPr>
        <p:spPr>
          <a:xfrm>
            <a:off x="4200524" y="1838325"/>
            <a:ext cx="6867525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AutoNum type="alphaLcPeriod"/>
            </a:pPr>
            <a:r>
              <a:rPr lang="en-US" sz="1900" b="1" dirty="0" err="1"/>
              <a:t>Giới</a:t>
            </a:r>
            <a:r>
              <a:rPr lang="en-US" sz="1900" b="1" dirty="0"/>
              <a:t> </a:t>
            </a:r>
            <a:r>
              <a:rPr lang="en-US" sz="1900" b="1" dirty="0" err="1"/>
              <a:t>thiệu</a:t>
            </a:r>
            <a:r>
              <a:rPr lang="en-US" sz="1900" b="1" dirty="0"/>
              <a:t> </a:t>
            </a:r>
            <a:r>
              <a:rPr lang="en-US" sz="1900" b="1" dirty="0" err="1"/>
              <a:t>về</a:t>
            </a:r>
            <a:r>
              <a:rPr lang="en-US" sz="1900" b="1" dirty="0"/>
              <a:t> </a:t>
            </a:r>
            <a:r>
              <a:rPr lang="en-US" sz="1900" b="1" dirty="0" err="1"/>
              <a:t>hoạt</a:t>
            </a:r>
            <a:r>
              <a:rPr lang="en-US" sz="1900" b="1" dirty="0"/>
              <a:t> </a:t>
            </a:r>
            <a:r>
              <a:rPr lang="en-US" sz="1900" b="1" dirty="0" err="1"/>
              <a:t>động</a:t>
            </a:r>
            <a:endParaRPr lang="en-US" sz="1900" b="1" dirty="0"/>
          </a:p>
          <a:p>
            <a:pPr marL="285750" indent="-285750" algn="just">
              <a:buFontTx/>
              <a:buChar char="-"/>
            </a:pPr>
            <a:r>
              <a:rPr lang="en-US" sz="1900" b="1" dirty="0" err="1"/>
              <a:t>Đó</a:t>
            </a:r>
            <a:r>
              <a:rPr lang="en-US" sz="1900" b="1" dirty="0"/>
              <a:t> </a:t>
            </a:r>
            <a:r>
              <a:rPr lang="en-US" sz="1900" b="1" dirty="0" err="1"/>
              <a:t>là</a:t>
            </a:r>
            <a:r>
              <a:rPr lang="en-US" sz="1900" b="1" dirty="0"/>
              <a:t> </a:t>
            </a:r>
            <a:r>
              <a:rPr lang="en-US" sz="1900" b="1" dirty="0" err="1"/>
              <a:t>hoạt</a:t>
            </a:r>
            <a:r>
              <a:rPr lang="en-US" sz="1900" b="1" dirty="0"/>
              <a:t> </a:t>
            </a:r>
            <a:r>
              <a:rPr lang="en-US" sz="1900" b="1" dirty="0" err="1"/>
              <a:t>động</a:t>
            </a:r>
            <a:r>
              <a:rPr lang="en-US" sz="1900" b="1" dirty="0"/>
              <a:t> </a:t>
            </a:r>
            <a:r>
              <a:rPr lang="en-US" sz="1900" b="1" dirty="0" err="1"/>
              <a:t>gì</a:t>
            </a:r>
            <a:r>
              <a:rPr lang="en-US" sz="1900" b="1" dirty="0"/>
              <a:t>? (</a:t>
            </a:r>
            <a:r>
              <a:rPr lang="en-US" sz="1900" b="1" dirty="0" err="1"/>
              <a:t>ví</a:t>
            </a:r>
            <a:r>
              <a:rPr lang="en-US" sz="1900" b="1" dirty="0"/>
              <a:t> </a:t>
            </a:r>
            <a:r>
              <a:rPr lang="en-US" sz="1900" b="1" dirty="0" err="1"/>
              <a:t>dụ</a:t>
            </a:r>
            <a:r>
              <a:rPr lang="en-US" sz="1900" b="1" dirty="0"/>
              <a:t>: </a:t>
            </a:r>
            <a:r>
              <a:rPr lang="en-US" sz="1900" b="1" dirty="0" err="1"/>
              <a:t>tập</a:t>
            </a:r>
            <a:r>
              <a:rPr lang="en-US" sz="1900" b="1" dirty="0"/>
              <a:t> </a:t>
            </a:r>
            <a:r>
              <a:rPr lang="en-US" sz="1900" b="1" dirty="0" err="1"/>
              <a:t>thể</a:t>
            </a:r>
            <a:r>
              <a:rPr lang="en-US" sz="1900" b="1" dirty="0"/>
              <a:t> </a:t>
            </a:r>
            <a:r>
              <a:rPr lang="en-US" sz="1900" b="1" dirty="0" err="1"/>
              <a:t>dục</a:t>
            </a:r>
            <a:r>
              <a:rPr lang="en-US" sz="1900" b="1" dirty="0"/>
              <a:t>, </a:t>
            </a:r>
            <a:r>
              <a:rPr lang="en-US" sz="1900" b="1" dirty="0" err="1"/>
              <a:t>thi</a:t>
            </a:r>
            <a:r>
              <a:rPr lang="en-US" sz="1900" b="1" dirty="0"/>
              <a:t> </a:t>
            </a:r>
            <a:r>
              <a:rPr lang="en-US" sz="1900" b="1" dirty="0" err="1"/>
              <a:t>đấu</a:t>
            </a:r>
            <a:r>
              <a:rPr lang="en-US" sz="1900" b="1" dirty="0"/>
              <a:t> </a:t>
            </a:r>
            <a:r>
              <a:rPr lang="en-US" sz="1900" b="1" dirty="0" err="1"/>
              <a:t>thể</a:t>
            </a:r>
            <a:r>
              <a:rPr lang="en-US" sz="1900" b="1" dirty="0"/>
              <a:t> thao, </a:t>
            </a:r>
            <a:r>
              <a:rPr lang="en-US" sz="1900" b="1" dirty="0" err="1"/>
              <a:t>biểu</a:t>
            </a:r>
            <a:r>
              <a:rPr lang="en-US" sz="1900" b="1" dirty="0"/>
              <a:t> </a:t>
            </a:r>
            <a:r>
              <a:rPr lang="en-US" sz="1900" b="1" dirty="0" err="1"/>
              <a:t>diễn</a:t>
            </a:r>
            <a:r>
              <a:rPr lang="en-US" sz="1900" b="1" dirty="0"/>
              <a:t> </a:t>
            </a:r>
            <a:r>
              <a:rPr lang="en-US" sz="1900" b="1" dirty="0" err="1"/>
              <a:t>văn</a:t>
            </a:r>
            <a:r>
              <a:rPr lang="en-US" sz="1900" b="1" dirty="0"/>
              <a:t> </a:t>
            </a:r>
            <a:r>
              <a:rPr lang="en-US" sz="1900" b="1" dirty="0" err="1"/>
              <a:t>nghệ</a:t>
            </a:r>
            <a:r>
              <a:rPr lang="en-US" sz="1900" b="1" dirty="0"/>
              <a:t>, </a:t>
            </a:r>
            <a:r>
              <a:rPr lang="en-US" sz="1900" b="1" dirty="0" err="1"/>
              <a:t>giờ</a:t>
            </a:r>
            <a:r>
              <a:rPr lang="en-US" sz="1900" b="1" dirty="0"/>
              <a:t> </a:t>
            </a:r>
            <a:r>
              <a:rPr lang="en-US" sz="1900" b="1" dirty="0" err="1"/>
              <a:t>học</a:t>
            </a:r>
            <a:r>
              <a:rPr lang="en-US" sz="1900" b="1" dirty="0"/>
              <a:t> </a:t>
            </a:r>
            <a:r>
              <a:rPr lang="en-US" sz="1900" b="1" dirty="0" err="1"/>
              <a:t>tại</a:t>
            </a:r>
            <a:r>
              <a:rPr lang="en-US" sz="1900" b="1" dirty="0"/>
              <a:t> </a:t>
            </a:r>
            <a:r>
              <a:rPr lang="en-US" sz="1900" b="1" dirty="0" err="1"/>
              <a:t>vườn</a:t>
            </a:r>
            <a:r>
              <a:rPr lang="en-US" sz="1900" b="1" dirty="0"/>
              <a:t> </a:t>
            </a:r>
            <a:r>
              <a:rPr lang="en-US" sz="1900" b="1" dirty="0" err="1"/>
              <a:t>trường</a:t>
            </a:r>
            <a:r>
              <a:rPr lang="en-US" sz="1900" b="1" dirty="0"/>
              <a:t>,…)</a:t>
            </a:r>
          </a:p>
          <a:p>
            <a:pPr marL="285750" indent="-285750" algn="just">
              <a:buFontTx/>
              <a:buChar char="-"/>
            </a:pPr>
            <a:r>
              <a:rPr lang="en-US" sz="1900" b="1" dirty="0" err="1"/>
              <a:t>Hoạt</a:t>
            </a:r>
            <a:r>
              <a:rPr lang="en-US" sz="1900" b="1" dirty="0"/>
              <a:t> </a:t>
            </a:r>
            <a:r>
              <a:rPr lang="en-US" sz="1900" b="1" dirty="0" err="1"/>
              <a:t>động</a:t>
            </a:r>
            <a:r>
              <a:rPr lang="en-US" sz="1900" b="1" dirty="0"/>
              <a:t> </a:t>
            </a:r>
            <a:r>
              <a:rPr lang="en-US" sz="1900" b="1" dirty="0" err="1"/>
              <a:t>diễn</a:t>
            </a:r>
            <a:r>
              <a:rPr lang="en-US" sz="1900" b="1" dirty="0"/>
              <a:t> </a:t>
            </a:r>
            <a:r>
              <a:rPr lang="en-US" sz="1900" b="1" dirty="0" err="1"/>
              <a:t>ra</a:t>
            </a:r>
            <a:r>
              <a:rPr lang="en-US" sz="1900" b="1" dirty="0"/>
              <a:t> ở </a:t>
            </a:r>
            <a:r>
              <a:rPr lang="en-US" sz="1900" b="1" dirty="0" err="1"/>
              <a:t>đâu</a:t>
            </a:r>
            <a:r>
              <a:rPr lang="en-US" sz="1900" b="1" dirty="0"/>
              <a:t>, </a:t>
            </a:r>
            <a:r>
              <a:rPr lang="en-US" sz="1900" b="1" dirty="0" err="1"/>
              <a:t>khi</a:t>
            </a:r>
            <a:r>
              <a:rPr lang="en-US" sz="1900" b="1" dirty="0"/>
              <a:t> </a:t>
            </a:r>
            <a:r>
              <a:rPr lang="en-US" sz="1900" b="1" dirty="0" err="1"/>
              <a:t>nào</a:t>
            </a:r>
            <a:r>
              <a:rPr lang="en-US" sz="1900" b="1" dirty="0"/>
              <a:t>? </a:t>
            </a:r>
            <a:r>
              <a:rPr lang="en-US" sz="1900" b="1" dirty="0" err="1"/>
              <a:t>Những</a:t>
            </a:r>
            <a:r>
              <a:rPr lang="en-US" sz="1900" b="1" dirty="0"/>
              <a:t> ai </a:t>
            </a:r>
            <a:r>
              <a:rPr lang="en-US" sz="1900" b="1" dirty="0" err="1"/>
              <a:t>tham</a:t>
            </a:r>
            <a:r>
              <a:rPr lang="en-US" sz="1900" b="1" dirty="0"/>
              <a:t> </a:t>
            </a:r>
            <a:r>
              <a:rPr lang="en-US" sz="1900" b="1" dirty="0" err="1"/>
              <a:t>gia</a:t>
            </a:r>
            <a:r>
              <a:rPr lang="en-US" sz="1900" b="1" dirty="0"/>
              <a:t>?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6AA14FDA-190E-412E-85B6-DA38DEB558AE}"/>
              </a:ext>
            </a:extLst>
          </p:cNvPr>
          <p:cNvCxnSpPr>
            <a:cxnSpLocks/>
          </p:cNvCxnSpPr>
          <p:nvPr/>
        </p:nvCxnSpPr>
        <p:spPr>
          <a:xfrm>
            <a:off x="2686050" y="4410075"/>
            <a:ext cx="1162050" cy="0"/>
          </a:xfrm>
          <a:prstGeom prst="straightConnector1">
            <a:avLst/>
          </a:prstGeom>
          <a:ln w="57150" cap="flat" cmpd="sng" algn="ctr">
            <a:solidFill>
              <a:schemeClr val="accent3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536404D9-9A64-4B40-A58E-800D6FAC547B}"/>
              </a:ext>
            </a:extLst>
          </p:cNvPr>
          <p:cNvSpPr/>
          <p:nvPr/>
        </p:nvSpPr>
        <p:spPr>
          <a:xfrm>
            <a:off x="3933825" y="3590925"/>
            <a:ext cx="7038975" cy="1571625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1955342-DF12-435C-9E85-CB15E2084860}"/>
              </a:ext>
            </a:extLst>
          </p:cNvPr>
          <p:cNvSpPr txBox="1"/>
          <p:nvPr/>
        </p:nvSpPr>
        <p:spPr>
          <a:xfrm>
            <a:off x="4000500" y="3743325"/>
            <a:ext cx="636270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900" b="1" dirty="0"/>
              <a:t>b. </a:t>
            </a:r>
            <a:r>
              <a:rPr lang="en-US" sz="1900" b="1" dirty="0" err="1"/>
              <a:t>Nêu</a:t>
            </a:r>
            <a:r>
              <a:rPr lang="en-US" sz="1900" b="1" dirty="0"/>
              <a:t> </a:t>
            </a:r>
            <a:r>
              <a:rPr lang="en-US" sz="1900" b="1" dirty="0" err="1"/>
              <a:t>diễn</a:t>
            </a:r>
            <a:r>
              <a:rPr lang="en-US" sz="1900" b="1" dirty="0"/>
              <a:t> </a:t>
            </a:r>
            <a:r>
              <a:rPr lang="en-US" sz="1900" b="1" dirty="0" err="1"/>
              <a:t>biến</a:t>
            </a:r>
            <a:r>
              <a:rPr lang="en-US" sz="1900" b="1" dirty="0"/>
              <a:t> </a:t>
            </a:r>
            <a:r>
              <a:rPr lang="en-US" sz="1900" b="1" dirty="0" err="1"/>
              <a:t>của</a:t>
            </a:r>
            <a:r>
              <a:rPr lang="en-US" sz="1900" b="1" dirty="0"/>
              <a:t> </a:t>
            </a:r>
            <a:r>
              <a:rPr lang="en-US" sz="1900" b="1" dirty="0" err="1"/>
              <a:t>hoạt</a:t>
            </a:r>
            <a:r>
              <a:rPr lang="en-US" sz="1900" b="1" dirty="0"/>
              <a:t> </a:t>
            </a:r>
            <a:r>
              <a:rPr lang="en-US" sz="1900" b="1" dirty="0" err="1"/>
              <a:t>động</a:t>
            </a:r>
            <a:r>
              <a:rPr lang="en-US" sz="1900" b="1" dirty="0"/>
              <a:t>:</a:t>
            </a:r>
          </a:p>
          <a:p>
            <a:pPr marL="285750" indent="-285750" algn="just">
              <a:buFontTx/>
              <a:buChar char="-"/>
            </a:pPr>
            <a:r>
              <a:rPr lang="en-US" sz="1900" b="1" dirty="0" err="1"/>
              <a:t>Việc</a:t>
            </a:r>
            <a:r>
              <a:rPr lang="en-US" sz="1900" b="1" dirty="0"/>
              <a:t> </a:t>
            </a:r>
            <a:r>
              <a:rPr lang="en-US" sz="1900" b="1" dirty="0" err="1"/>
              <a:t>gì</a:t>
            </a:r>
            <a:r>
              <a:rPr lang="en-US" sz="1900" b="1" dirty="0"/>
              <a:t> </a:t>
            </a:r>
            <a:r>
              <a:rPr lang="en-US" sz="1900" b="1" dirty="0" err="1"/>
              <a:t>diễn</a:t>
            </a:r>
            <a:r>
              <a:rPr lang="en-US" sz="1900" b="1" dirty="0"/>
              <a:t> </a:t>
            </a:r>
            <a:r>
              <a:rPr lang="en-US" sz="1900" b="1" dirty="0" err="1"/>
              <a:t>ra</a:t>
            </a:r>
            <a:r>
              <a:rPr lang="en-US" sz="1900" b="1" dirty="0"/>
              <a:t> </a:t>
            </a:r>
            <a:r>
              <a:rPr lang="en-US" sz="1900" b="1" dirty="0" err="1"/>
              <a:t>đầu</a:t>
            </a:r>
            <a:r>
              <a:rPr lang="en-US" sz="1900" b="1" dirty="0"/>
              <a:t> </a:t>
            </a:r>
            <a:r>
              <a:rPr lang="en-US" sz="1900" b="1" dirty="0" err="1"/>
              <a:t>tiên</a:t>
            </a:r>
            <a:r>
              <a:rPr lang="en-US" sz="1900" b="1" dirty="0"/>
              <a:t>?</a:t>
            </a:r>
          </a:p>
          <a:p>
            <a:pPr marL="285750" indent="-285750" algn="just">
              <a:buFontTx/>
              <a:buChar char="-"/>
            </a:pPr>
            <a:r>
              <a:rPr lang="en-US" sz="1900" b="1" dirty="0" err="1"/>
              <a:t>Những</a:t>
            </a:r>
            <a:r>
              <a:rPr lang="en-US" sz="1900" b="1" dirty="0"/>
              <a:t> </a:t>
            </a:r>
            <a:r>
              <a:rPr lang="en-US" sz="1900" b="1" dirty="0" err="1"/>
              <a:t>việc</a:t>
            </a:r>
            <a:r>
              <a:rPr lang="en-US" sz="1900" b="1" dirty="0"/>
              <a:t> </a:t>
            </a:r>
            <a:r>
              <a:rPr lang="en-US" sz="1900" b="1" dirty="0" err="1"/>
              <a:t>gì</a:t>
            </a:r>
            <a:r>
              <a:rPr lang="en-US" sz="1900" b="1" dirty="0"/>
              <a:t> </a:t>
            </a:r>
            <a:r>
              <a:rPr lang="en-US" sz="1900" b="1" dirty="0" err="1"/>
              <a:t>diễn</a:t>
            </a:r>
            <a:r>
              <a:rPr lang="en-US" sz="1900" b="1" dirty="0"/>
              <a:t> </a:t>
            </a:r>
            <a:r>
              <a:rPr lang="en-US" sz="1900" b="1" dirty="0" err="1"/>
              <a:t>ra</a:t>
            </a:r>
            <a:r>
              <a:rPr lang="en-US" sz="1900" b="1" dirty="0"/>
              <a:t> </a:t>
            </a:r>
            <a:r>
              <a:rPr lang="en-US" sz="1900" b="1" dirty="0" err="1"/>
              <a:t>tiếp</a:t>
            </a:r>
            <a:r>
              <a:rPr lang="en-US" sz="1900" b="1" dirty="0"/>
              <a:t> </a:t>
            </a:r>
            <a:r>
              <a:rPr lang="en-US" sz="1900" b="1" dirty="0" err="1"/>
              <a:t>theo</a:t>
            </a:r>
            <a:r>
              <a:rPr lang="en-US" sz="1900" b="1" dirty="0"/>
              <a:t>?</a:t>
            </a:r>
          </a:p>
          <a:p>
            <a:pPr marL="285750" indent="-285750" algn="just">
              <a:buFontTx/>
              <a:buChar char="-"/>
            </a:pPr>
            <a:r>
              <a:rPr lang="en-US" sz="1900" b="1" dirty="0" err="1"/>
              <a:t>Hoạt</a:t>
            </a:r>
            <a:r>
              <a:rPr lang="en-US" sz="1900" b="1" dirty="0"/>
              <a:t> </a:t>
            </a:r>
            <a:r>
              <a:rPr lang="en-US" sz="1900" b="1" dirty="0" err="1"/>
              <a:t>động</a:t>
            </a:r>
            <a:r>
              <a:rPr lang="en-US" sz="1900" b="1" dirty="0"/>
              <a:t> </a:t>
            </a:r>
            <a:r>
              <a:rPr lang="en-US" sz="1900" b="1" dirty="0" err="1"/>
              <a:t>kết</a:t>
            </a:r>
            <a:r>
              <a:rPr lang="en-US" sz="1900" b="1" dirty="0"/>
              <a:t> </a:t>
            </a:r>
            <a:r>
              <a:rPr lang="en-US" sz="1900" b="1" dirty="0" err="1"/>
              <a:t>thúc</a:t>
            </a:r>
            <a:r>
              <a:rPr lang="en-US" sz="1900" b="1" dirty="0"/>
              <a:t> </a:t>
            </a:r>
            <a:r>
              <a:rPr lang="en-US" sz="1900" b="1" dirty="0" err="1"/>
              <a:t>như</a:t>
            </a:r>
            <a:r>
              <a:rPr lang="en-US" sz="1900" b="1" dirty="0"/>
              <a:t> </a:t>
            </a:r>
            <a:r>
              <a:rPr lang="en-US" sz="1900" b="1" dirty="0" err="1"/>
              <a:t>thế</a:t>
            </a:r>
            <a:r>
              <a:rPr lang="en-US" sz="1900" b="1" dirty="0"/>
              <a:t> </a:t>
            </a:r>
            <a:r>
              <a:rPr lang="en-US" sz="1900" b="1" dirty="0" err="1"/>
              <a:t>nào</a:t>
            </a:r>
            <a:r>
              <a:rPr lang="en-US" sz="1900" b="1" dirty="0"/>
              <a:t>?</a:t>
            </a:r>
          </a:p>
        </p:txBody>
      </p:sp>
      <p:sp>
        <p:nvSpPr>
          <p:cNvPr id="21" name="Arrow: Bent 20">
            <a:extLst>
              <a:ext uri="{FF2B5EF4-FFF2-40B4-BE49-F238E27FC236}">
                <a16:creationId xmlns:a16="http://schemas.microsoft.com/office/drawing/2014/main" id="{E54193D3-46F3-4E2C-B103-EED2FC8AF4E6}"/>
              </a:ext>
            </a:extLst>
          </p:cNvPr>
          <p:cNvSpPr/>
          <p:nvPr/>
        </p:nvSpPr>
        <p:spPr>
          <a:xfrm flipV="1">
            <a:off x="1638300" y="5362574"/>
            <a:ext cx="2352675" cy="695325"/>
          </a:xfrm>
          <a:prstGeom prst="bentArrow">
            <a:avLst>
              <a:gd name="adj1" fmla="val 25000"/>
              <a:gd name="adj2" fmla="val 25000"/>
              <a:gd name="adj3" fmla="val 25000"/>
              <a:gd name="adj4" fmla="val 0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8B84A79D-B5A9-475B-AB59-943DFB2106AD}"/>
              </a:ext>
            </a:extLst>
          </p:cNvPr>
          <p:cNvSpPr/>
          <p:nvPr/>
        </p:nvSpPr>
        <p:spPr>
          <a:xfrm>
            <a:off x="3914775" y="5334000"/>
            <a:ext cx="7038975" cy="828676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48A94D1-AAF9-4B02-B7D1-BDA15416B9A7}"/>
              </a:ext>
            </a:extLst>
          </p:cNvPr>
          <p:cNvSpPr txBox="1"/>
          <p:nvPr/>
        </p:nvSpPr>
        <p:spPr>
          <a:xfrm>
            <a:off x="4124325" y="5524500"/>
            <a:ext cx="6362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c. </a:t>
            </a:r>
            <a:r>
              <a:rPr lang="en-US" sz="2400" b="1" dirty="0" err="1"/>
              <a:t>Nêu</a:t>
            </a:r>
            <a:r>
              <a:rPr lang="en-US" sz="2400" b="1" dirty="0"/>
              <a:t> </a:t>
            </a:r>
            <a:r>
              <a:rPr lang="en-US" sz="2400" b="1" dirty="0" err="1"/>
              <a:t>nhận</a:t>
            </a:r>
            <a:r>
              <a:rPr lang="en-US" sz="2400" b="1" dirty="0"/>
              <a:t> </a:t>
            </a:r>
            <a:r>
              <a:rPr lang="en-US" sz="2400" b="1" dirty="0" err="1"/>
              <a:t>xét</a:t>
            </a:r>
            <a:r>
              <a:rPr lang="en-US" sz="2400" b="1" dirty="0"/>
              <a:t> </a:t>
            </a:r>
            <a:r>
              <a:rPr lang="en-US" sz="2400" b="1" dirty="0" err="1"/>
              <a:t>về</a:t>
            </a:r>
            <a:r>
              <a:rPr lang="en-US" sz="2400" b="1" dirty="0"/>
              <a:t> </a:t>
            </a:r>
            <a:r>
              <a:rPr lang="en-US" sz="2400" b="1" dirty="0" err="1"/>
              <a:t>hoạt</a:t>
            </a:r>
            <a:r>
              <a:rPr lang="en-US" sz="2400" b="1" dirty="0"/>
              <a:t> </a:t>
            </a:r>
            <a:r>
              <a:rPr lang="en-US" sz="2400" b="1" dirty="0" err="1"/>
              <a:t>động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25834030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2" grpId="0" animBg="1"/>
      <p:bldP spid="3" grpId="0" animBg="1"/>
      <p:bldP spid="4" grpId="0" animBg="1"/>
      <p:bldP spid="5" grpId="0"/>
      <p:bldP spid="19" grpId="0" animBg="1"/>
      <p:bldP spid="20" grpId="0"/>
      <p:bldP spid="21" grpId="0" animBg="1"/>
      <p:bldP spid="22" grpId="0" animBg="1"/>
      <p:bldP spid="2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3CE15FF-C55B-4C1F-B556-74071DBEA46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677"/>
          <a:stretch/>
        </p:blipFill>
        <p:spPr>
          <a:xfrm rot="10800000">
            <a:off x="7619995" y="-1"/>
            <a:ext cx="4572000" cy="184354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1FFC1DE-106E-4ACC-844C-19E0A58A8908}"/>
              </a:ext>
            </a:extLst>
          </p:cNvPr>
          <p:cNvSpPr txBox="1"/>
          <p:nvPr/>
        </p:nvSpPr>
        <p:spPr>
          <a:xfrm>
            <a:off x="9537972" y="2350368"/>
            <a:ext cx="19879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NHẬN XÉT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80008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632D283-DFE5-47AD-AE1D-120FA4D407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6707" y="332005"/>
            <a:ext cx="5023539" cy="1249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90170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7">
            <a:extLst>
              <a:ext uri="{FF2B5EF4-FFF2-40B4-BE49-F238E27FC236}">
                <a16:creationId xmlns:a16="http://schemas.microsoft.com/office/drawing/2014/main" id="{7592AAD2-6DBF-42AF-A37E-129DB30B39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5728" y="0"/>
            <a:ext cx="7580376" cy="5815584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D4417FD3-F85E-4C74-A49F-E2B2041BE922}"/>
              </a:ext>
            </a:extLst>
          </p:cNvPr>
          <p:cNvSpPr txBox="1"/>
          <p:nvPr/>
        </p:nvSpPr>
        <p:spPr>
          <a:xfrm>
            <a:off x="3556635" y="1968495"/>
            <a:ext cx="5311140" cy="24166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457200">
              <a:lnSpc>
                <a:spcPct val="120000"/>
              </a:lnSpc>
              <a:defRPr/>
            </a:pPr>
            <a:r>
              <a:rPr lang="vi-VN" altLang="zh-CN" sz="3200" b="1" dirty="0">
                <a:solidFill>
                  <a:srgbClr val="2D1B61">
                    <a:lumMod val="85000"/>
                    <a:lumOff val="15000"/>
                  </a:srgbClr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3</a:t>
            </a:r>
            <a:r>
              <a:rPr lang="en-US" altLang="zh-CN" sz="3200" b="1" dirty="0">
                <a:solidFill>
                  <a:srgbClr val="2D1B61">
                    <a:lumMod val="85000"/>
                    <a:lumOff val="15000"/>
                  </a:srgbClr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.</a:t>
            </a:r>
            <a:r>
              <a:rPr lang="vi-VN" altLang="zh-CN" sz="3200" b="1" dirty="0">
                <a:solidFill>
                  <a:srgbClr val="2D1B61">
                    <a:lumMod val="85000"/>
                    <a:lumOff val="15000"/>
                  </a:srgbClr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Viết đoạn văn kể lại diễn biến của một hoạt động ngoài trời dựa vào những điều em đã nói ở ý b bài tập 2. 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2D1B61">
                  <a:lumMod val="85000"/>
                  <a:lumOff val="1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inpin heiti" panose="00000500000000000000" pitchFamily="2" charset="-122"/>
              <a:cs typeface="Calibri" panose="020F0502020204030204" pitchFamily="34" charset="0"/>
              <a:sym typeface="inpin heiti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231774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9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oogle Shape;472;p28">
            <a:extLst>
              <a:ext uri="{FF2B5EF4-FFF2-40B4-BE49-F238E27FC236}">
                <a16:creationId xmlns:a16="http://schemas.microsoft.com/office/drawing/2014/main" id="{5C32DF34-3E8E-31DB-45E9-A9D801DF8D65}"/>
              </a:ext>
            </a:extLst>
          </p:cNvPr>
          <p:cNvGrpSpPr/>
          <p:nvPr/>
        </p:nvGrpSpPr>
        <p:grpSpPr>
          <a:xfrm rot="1554012">
            <a:off x="7579866" y="852611"/>
            <a:ext cx="1702681" cy="2040333"/>
            <a:chOff x="772056" y="1246863"/>
            <a:chExt cx="1230545" cy="1615348"/>
          </a:xfrm>
        </p:grpSpPr>
        <p:sp>
          <p:nvSpPr>
            <p:cNvPr id="34" name="Google Shape;473;p28">
              <a:extLst>
                <a:ext uri="{FF2B5EF4-FFF2-40B4-BE49-F238E27FC236}">
                  <a16:creationId xmlns:a16="http://schemas.microsoft.com/office/drawing/2014/main" id="{30892FF9-6055-BBE9-5C28-AE5CA2868175}"/>
                </a:ext>
              </a:extLst>
            </p:cNvPr>
            <p:cNvSpPr/>
            <p:nvPr/>
          </p:nvSpPr>
          <p:spPr>
            <a:xfrm>
              <a:off x="1233705" y="2607864"/>
              <a:ext cx="326880" cy="254347"/>
            </a:xfrm>
            <a:custGeom>
              <a:avLst/>
              <a:gdLst/>
              <a:ahLst/>
              <a:cxnLst/>
              <a:rect l="l" t="t" r="r" b="b"/>
              <a:pathLst>
                <a:path w="3529" h="2746" extrusionOk="0">
                  <a:moveTo>
                    <a:pt x="2200" y="1"/>
                  </a:moveTo>
                  <a:cubicBezTo>
                    <a:pt x="2185" y="1"/>
                    <a:pt x="2169" y="2"/>
                    <a:pt x="2154" y="3"/>
                  </a:cubicBezTo>
                  <a:cubicBezTo>
                    <a:pt x="1902" y="23"/>
                    <a:pt x="1214" y="407"/>
                    <a:pt x="1102" y="700"/>
                  </a:cubicBezTo>
                  <a:cubicBezTo>
                    <a:pt x="840" y="893"/>
                    <a:pt x="1" y="2055"/>
                    <a:pt x="354" y="2399"/>
                  </a:cubicBezTo>
                  <a:cubicBezTo>
                    <a:pt x="406" y="2449"/>
                    <a:pt x="462" y="2470"/>
                    <a:pt x="518" y="2470"/>
                  </a:cubicBezTo>
                  <a:cubicBezTo>
                    <a:pt x="769" y="2470"/>
                    <a:pt x="1036" y="2054"/>
                    <a:pt x="1102" y="1914"/>
                  </a:cubicBezTo>
                  <a:lnTo>
                    <a:pt x="1102" y="1914"/>
                  </a:lnTo>
                  <a:cubicBezTo>
                    <a:pt x="1093" y="2167"/>
                    <a:pt x="1123" y="2399"/>
                    <a:pt x="1244" y="2581"/>
                  </a:cubicBezTo>
                  <a:cubicBezTo>
                    <a:pt x="1271" y="2585"/>
                    <a:pt x="1298" y="2587"/>
                    <a:pt x="1323" y="2587"/>
                  </a:cubicBezTo>
                  <a:cubicBezTo>
                    <a:pt x="1604" y="2587"/>
                    <a:pt x="1746" y="2336"/>
                    <a:pt x="1821" y="2086"/>
                  </a:cubicBezTo>
                  <a:cubicBezTo>
                    <a:pt x="1898" y="2318"/>
                    <a:pt x="2031" y="2745"/>
                    <a:pt x="2300" y="2745"/>
                  </a:cubicBezTo>
                  <a:cubicBezTo>
                    <a:pt x="2311" y="2745"/>
                    <a:pt x="2324" y="2744"/>
                    <a:pt x="2336" y="2743"/>
                  </a:cubicBezTo>
                  <a:cubicBezTo>
                    <a:pt x="2659" y="2702"/>
                    <a:pt x="2619" y="2328"/>
                    <a:pt x="2578" y="2066"/>
                  </a:cubicBezTo>
                  <a:lnTo>
                    <a:pt x="2578" y="2066"/>
                  </a:lnTo>
                  <a:cubicBezTo>
                    <a:pt x="2848" y="2143"/>
                    <a:pt x="2981" y="2523"/>
                    <a:pt x="3273" y="2523"/>
                  </a:cubicBezTo>
                  <a:cubicBezTo>
                    <a:pt x="3287" y="2523"/>
                    <a:pt x="3302" y="2522"/>
                    <a:pt x="3317" y="2520"/>
                  </a:cubicBezTo>
                  <a:cubicBezTo>
                    <a:pt x="3529" y="1873"/>
                    <a:pt x="3418" y="1055"/>
                    <a:pt x="3014" y="529"/>
                  </a:cubicBezTo>
                  <a:cubicBezTo>
                    <a:pt x="2830" y="297"/>
                    <a:pt x="2518" y="1"/>
                    <a:pt x="2200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" name="Google Shape;474;p28">
              <a:extLst>
                <a:ext uri="{FF2B5EF4-FFF2-40B4-BE49-F238E27FC236}">
                  <a16:creationId xmlns:a16="http://schemas.microsoft.com/office/drawing/2014/main" id="{38BAF6D6-14C3-754D-80E9-ACD0B9F2D814}"/>
                </a:ext>
              </a:extLst>
            </p:cNvPr>
            <p:cNvSpPr/>
            <p:nvPr/>
          </p:nvSpPr>
          <p:spPr>
            <a:xfrm>
              <a:off x="772056" y="1312440"/>
              <a:ext cx="1230545" cy="1372140"/>
            </a:xfrm>
            <a:custGeom>
              <a:avLst/>
              <a:gdLst/>
              <a:ahLst/>
              <a:cxnLst/>
              <a:rect l="l" t="t" r="r" b="b"/>
              <a:pathLst>
                <a:path w="13285" h="14814" extrusionOk="0">
                  <a:moveTo>
                    <a:pt x="6507" y="0"/>
                  </a:moveTo>
                  <a:cubicBezTo>
                    <a:pt x="6364" y="0"/>
                    <a:pt x="6221" y="6"/>
                    <a:pt x="6077" y="17"/>
                  </a:cubicBezTo>
                  <a:cubicBezTo>
                    <a:pt x="2588" y="280"/>
                    <a:pt x="0" y="3798"/>
                    <a:pt x="314" y="7883"/>
                  </a:cubicBezTo>
                  <a:cubicBezTo>
                    <a:pt x="615" y="11805"/>
                    <a:pt x="3470" y="14813"/>
                    <a:pt x="6794" y="14813"/>
                  </a:cubicBezTo>
                  <a:cubicBezTo>
                    <a:pt x="6932" y="14813"/>
                    <a:pt x="7070" y="14808"/>
                    <a:pt x="7209" y="14798"/>
                  </a:cubicBezTo>
                  <a:cubicBezTo>
                    <a:pt x="10697" y="14535"/>
                    <a:pt x="13285" y="11006"/>
                    <a:pt x="12972" y="6922"/>
                  </a:cubicBezTo>
                  <a:cubicBezTo>
                    <a:pt x="12671" y="3005"/>
                    <a:pt x="9824" y="0"/>
                    <a:pt x="6507" y="0"/>
                  </a:cubicBez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" name="Google Shape;475;p28">
              <a:extLst>
                <a:ext uri="{FF2B5EF4-FFF2-40B4-BE49-F238E27FC236}">
                  <a16:creationId xmlns:a16="http://schemas.microsoft.com/office/drawing/2014/main" id="{EDAB0D3C-C354-7E7E-9223-A5758F04C413}"/>
                </a:ext>
              </a:extLst>
            </p:cNvPr>
            <p:cNvSpPr/>
            <p:nvPr/>
          </p:nvSpPr>
          <p:spPr>
            <a:xfrm>
              <a:off x="854400" y="1448781"/>
              <a:ext cx="843922" cy="988952"/>
            </a:xfrm>
            <a:custGeom>
              <a:avLst/>
              <a:gdLst/>
              <a:ahLst/>
              <a:cxnLst/>
              <a:rect l="l" t="t" r="r" b="b"/>
              <a:pathLst>
                <a:path w="9111" h="10677" extrusionOk="0">
                  <a:moveTo>
                    <a:pt x="4419" y="0"/>
                  </a:moveTo>
                  <a:cubicBezTo>
                    <a:pt x="4328" y="0"/>
                    <a:pt x="4237" y="3"/>
                    <a:pt x="4146" y="10"/>
                  </a:cubicBezTo>
                  <a:cubicBezTo>
                    <a:pt x="1760" y="192"/>
                    <a:pt x="1" y="2720"/>
                    <a:pt x="223" y="5662"/>
                  </a:cubicBezTo>
                  <a:cubicBezTo>
                    <a:pt x="437" y="8492"/>
                    <a:pt x="2410" y="10677"/>
                    <a:pt x="4684" y="10677"/>
                  </a:cubicBezTo>
                  <a:cubicBezTo>
                    <a:pt x="4774" y="10677"/>
                    <a:pt x="4864" y="10673"/>
                    <a:pt x="4955" y="10667"/>
                  </a:cubicBezTo>
                  <a:cubicBezTo>
                    <a:pt x="7351" y="10485"/>
                    <a:pt x="9110" y="7947"/>
                    <a:pt x="8888" y="5005"/>
                  </a:cubicBezTo>
                  <a:cubicBezTo>
                    <a:pt x="8674" y="2175"/>
                    <a:pt x="6702" y="0"/>
                    <a:pt x="441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" name="Google Shape;476;p28">
              <a:extLst>
                <a:ext uri="{FF2B5EF4-FFF2-40B4-BE49-F238E27FC236}">
                  <a16:creationId xmlns:a16="http://schemas.microsoft.com/office/drawing/2014/main" id="{9EC4D4B8-D0C8-8E4A-0D28-2BE49D39A625}"/>
                </a:ext>
              </a:extLst>
            </p:cNvPr>
            <p:cNvSpPr/>
            <p:nvPr/>
          </p:nvSpPr>
          <p:spPr>
            <a:xfrm>
              <a:off x="1670019" y="2304456"/>
              <a:ext cx="91886" cy="89012"/>
            </a:xfrm>
            <a:custGeom>
              <a:avLst/>
              <a:gdLst/>
              <a:ahLst/>
              <a:cxnLst/>
              <a:rect l="l" t="t" r="r" b="b"/>
              <a:pathLst>
                <a:path w="992" h="961" extrusionOk="0">
                  <a:moveTo>
                    <a:pt x="456" y="0"/>
                  </a:moveTo>
                  <a:cubicBezTo>
                    <a:pt x="193" y="20"/>
                    <a:pt x="0" y="252"/>
                    <a:pt x="21" y="515"/>
                  </a:cubicBezTo>
                  <a:cubicBezTo>
                    <a:pt x="41" y="768"/>
                    <a:pt x="243" y="960"/>
                    <a:pt x="496" y="960"/>
                  </a:cubicBezTo>
                  <a:cubicBezTo>
                    <a:pt x="506" y="960"/>
                    <a:pt x="516" y="960"/>
                    <a:pt x="526" y="950"/>
                  </a:cubicBezTo>
                  <a:cubicBezTo>
                    <a:pt x="799" y="930"/>
                    <a:pt x="991" y="708"/>
                    <a:pt x="971" y="445"/>
                  </a:cubicBezTo>
                  <a:cubicBezTo>
                    <a:pt x="951" y="192"/>
                    <a:pt x="739" y="0"/>
                    <a:pt x="496" y="0"/>
                  </a:cubicBezTo>
                  <a:close/>
                </a:path>
              </a:pathLst>
            </a:custGeom>
            <a:solidFill>
              <a:srgbClr val="FFFFFF">
                <a:alpha val="3799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" name="Google Shape;477;p28">
              <a:extLst>
                <a:ext uri="{FF2B5EF4-FFF2-40B4-BE49-F238E27FC236}">
                  <a16:creationId xmlns:a16="http://schemas.microsoft.com/office/drawing/2014/main" id="{CE7881CC-7E89-F2FE-C937-E7FF442F66FF}"/>
                </a:ext>
              </a:extLst>
            </p:cNvPr>
            <p:cNvSpPr/>
            <p:nvPr/>
          </p:nvSpPr>
          <p:spPr>
            <a:xfrm>
              <a:off x="1186928" y="1553630"/>
              <a:ext cx="58170" cy="55575"/>
            </a:xfrm>
            <a:custGeom>
              <a:avLst/>
              <a:gdLst/>
              <a:ahLst/>
              <a:cxnLst/>
              <a:rect l="l" t="t" r="r" b="b"/>
              <a:pathLst>
                <a:path w="628" h="600" extrusionOk="0">
                  <a:moveTo>
                    <a:pt x="304" y="0"/>
                  </a:moveTo>
                  <a:cubicBezTo>
                    <a:pt x="297" y="0"/>
                    <a:pt x="290" y="1"/>
                    <a:pt x="283" y="1"/>
                  </a:cubicBezTo>
                  <a:cubicBezTo>
                    <a:pt x="122" y="11"/>
                    <a:pt x="0" y="163"/>
                    <a:pt x="10" y="325"/>
                  </a:cubicBezTo>
                  <a:cubicBezTo>
                    <a:pt x="20" y="475"/>
                    <a:pt x="152" y="599"/>
                    <a:pt x="300" y="599"/>
                  </a:cubicBezTo>
                  <a:cubicBezTo>
                    <a:pt x="311" y="599"/>
                    <a:pt x="322" y="599"/>
                    <a:pt x="334" y="597"/>
                  </a:cubicBezTo>
                  <a:cubicBezTo>
                    <a:pt x="495" y="587"/>
                    <a:pt x="627" y="446"/>
                    <a:pt x="607" y="284"/>
                  </a:cubicBezTo>
                  <a:cubicBezTo>
                    <a:pt x="597" y="119"/>
                    <a:pt x="466" y="0"/>
                    <a:pt x="3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" name="Google Shape;478;p28">
              <a:extLst>
                <a:ext uri="{FF2B5EF4-FFF2-40B4-BE49-F238E27FC236}">
                  <a16:creationId xmlns:a16="http://schemas.microsoft.com/office/drawing/2014/main" id="{AF13B76B-9912-BF7D-E6C5-E5613D6B293B}"/>
                </a:ext>
              </a:extLst>
            </p:cNvPr>
            <p:cNvSpPr/>
            <p:nvPr/>
          </p:nvSpPr>
          <p:spPr>
            <a:xfrm>
              <a:off x="1473514" y="1532049"/>
              <a:ext cx="58077" cy="55482"/>
            </a:xfrm>
            <a:custGeom>
              <a:avLst/>
              <a:gdLst/>
              <a:ahLst/>
              <a:cxnLst/>
              <a:rect l="l" t="t" r="r" b="b"/>
              <a:pathLst>
                <a:path w="627" h="599" extrusionOk="0">
                  <a:moveTo>
                    <a:pt x="311" y="1"/>
                  </a:moveTo>
                  <a:cubicBezTo>
                    <a:pt x="305" y="1"/>
                    <a:pt x="299" y="1"/>
                    <a:pt x="293" y="1"/>
                  </a:cubicBezTo>
                  <a:cubicBezTo>
                    <a:pt x="121" y="12"/>
                    <a:pt x="0" y="153"/>
                    <a:pt x="10" y="325"/>
                  </a:cubicBezTo>
                  <a:cubicBezTo>
                    <a:pt x="29" y="480"/>
                    <a:pt x="161" y="599"/>
                    <a:pt x="315" y="599"/>
                  </a:cubicBezTo>
                  <a:cubicBezTo>
                    <a:pt x="321" y="599"/>
                    <a:pt x="327" y="598"/>
                    <a:pt x="333" y="598"/>
                  </a:cubicBezTo>
                  <a:cubicBezTo>
                    <a:pt x="495" y="588"/>
                    <a:pt x="627" y="446"/>
                    <a:pt x="607" y="275"/>
                  </a:cubicBezTo>
                  <a:cubicBezTo>
                    <a:pt x="596" y="119"/>
                    <a:pt x="465" y="1"/>
                    <a:pt x="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" name="Google Shape;479;p28">
              <a:extLst>
                <a:ext uri="{FF2B5EF4-FFF2-40B4-BE49-F238E27FC236}">
                  <a16:creationId xmlns:a16="http://schemas.microsoft.com/office/drawing/2014/main" id="{3974AE41-B8BF-70A1-AEC3-638D92D8A543}"/>
                </a:ext>
              </a:extLst>
            </p:cNvPr>
            <p:cNvSpPr/>
            <p:nvPr/>
          </p:nvSpPr>
          <p:spPr>
            <a:xfrm>
              <a:off x="1598004" y="1558354"/>
              <a:ext cx="118099" cy="113372"/>
            </a:xfrm>
            <a:custGeom>
              <a:avLst/>
              <a:gdLst/>
              <a:ahLst/>
              <a:cxnLst/>
              <a:rect l="l" t="t" r="r" b="b"/>
              <a:pathLst>
                <a:path w="1275" h="1224" extrusionOk="0">
                  <a:moveTo>
                    <a:pt x="587" y="0"/>
                  </a:moveTo>
                  <a:cubicBezTo>
                    <a:pt x="253" y="20"/>
                    <a:pt x="0" y="324"/>
                    <a:pt x="20" y="658"/>
                  </a:cubicBezTo>
                  <a:cubicBezTo>
                    <a:pt x="51" y="981"/>
                    <a:pt x="314" y="1224"/>
                    <a:pt x="638" y="1224"/>
                  </a:cubicBezTo>
                  <a:lnTo>
                    <a:pt x="688" y="1224"/>
                  </a:lnTo>
                  <a:cubicBezTo>
                    <a:pt x="1022" y="1193"/>
                    <a:pt x="1274" y="900"/>
                    <a:pt x="1254" y="566"/>
                  </a:cubicBezTo>
                  <a:cubicBezTo>
                    <a:pt x="1224" y="243"/>
                    <a:pt x="961" y="0"/>
                    <a:pt x="63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" name="Google Shape;480;p28">
              <a:extLst>
                <a:ext uri="{FF2B5EF4-FFF2-40B4-BE49-F238E27FC236}">
                  <a16:creationId xmlns:a16="http://schemas.microsoft.com/office/drawing/2014/main" id="{4FBAD0B2-443A-71AC-4A31-01538F937BB4}"/>
                </a:ext>
              </a:extLst>
            </p:cNvPr>
            <p:cNvSpPr/>
            <p:nvPr/>
          </p:nvSpPr>
          <p:spPr>
            <a:xfrm>
              <a:off x="993988" y="1604295"/>
              <a:ext cx="117080" cy="113280"/>
            </a:xfrm>
            <a:custGeom>
              <a:avLst/>
              <a:gdLst/>
              <a:ahLst/>
              <a:cxnLst/>
              <a:rect l="l" t="t" r="r" b="b"/>
              <a:pathLst>
                <a:path w="1264" h="1223" extrusionOk="0">
                  <a:moveTo>
                    <a:pt x="556" y="0"/>
                  </a:moveTo>
                  <a:cubicBezTo>
                    <a:pt x="526" y="111"/>
                    <a:pt x="425" y="202"/>
                    <a:pt x="304" y="212"/>
                  </a:cubicBezTo>
                  <a:lnTo>
                    <a:pt x="273" y="212"/>
                  </a:lnTo>
                  <a:cubicBezTo>
                    <a:pt x="233" y="212"/>
                    <a:pt x="203" y="212"/>
                    <a:pt x="172" y="202"/>
                  </a:cubicBezTo>
                  <a:cubicBezTo>
                    <a:pt x="61" y="324"/>
                    <a:pt x="1" y="485"/>
                    <a:pt x="10" y="657"/>
                  </a:cubicBezTo>
                  <a:cubicBezTo>
                    <a:pt x="41" y="980"/>
                    <a:pt x="304" y="1223"/>
                    <a:pt x="627" y="1223"/>
                  </a:cubicBezTo>
                  <a:lnTo>
                    <a:pt x="668" y="1223"/>
                  </a:lnTo>
                  <a:cubicBezTo>
                    <a:pt x="1012" y="1193"/>
                    <a:pt x="1264" y="899"/>
                    <a:pt x="1234" y="566"/>
                  </a:cubicBezTo>
                  <a:cubicBezTo>
                    <a:pt x="1214" y="243"/>
                    <a:pt x="940" y="0"/>
                    <a:pt x="6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" name="Google Shape;481;p28">
              <a:extLst>
                <a:ext uri="{FF2B5EF4-FFF2-40B4-BE49-F238E27FC236}">
                  <a16:creationId xmlns:a16="http://schemas.microsoft.com/office/drawing/2014/main" id="{4B7616D0-7AB6-D469-3E87-8AE8EE371DDF}"/>
                </a:ext>
              </a:extLst>
            </p:cNvPr>
            <p:cNvSpPr/>
            <p:nvPr/>
          </p:nvSpPr>
          <p:spPr>
            <a:xfrm>
              <a:off x="1009920" y="1604295"/>
              <a:ext cx="35661" cy="19636"/>
            </a:xfrm>
            <a:custGeom>
              <a:avLst/>
              <a:gdLst/>
              <a:ahLst/>
              <a:cxnLst/>
              <a:rect l="l" t="t" r="r" b="b"/>
              <a:pathLst>
                <a:path w="385" h="212" extrusionOk="0">
                  <a:moveTo>
                    <a:pt x="384" y="0"/>
                  </a:moveTo>
                  <a:cubicBezTo>
                    <a:pt x="233" y="20"/>
                    <a:pt x="91" y="91"/>
                    <a:pt x="0" y="202"/>
                  </a:cubicBezTo>
                  <a:cubicBezTo>
                    <a:pt x="31" y="212"/>
                    <a:pt x="61" y="212"/>
                    <a:pt x="101" y="212"/>
                  </a:cubicBezTo>
                  <a:lnTo>
                    <a:pt x="132" y="212"/>
                  </a:lnTo>
                  <a:cubicBezTo>
                    <a:pt x="253" y="202"/>
                    <a:pt x="354" y="111"/>
                    <a:pt x="38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" name="Google Shape;482;p28">
              <a:extLst>
                <a:ext uri="{FF2B5EF4-FFF2-40B4-BE49-F238E27FC236}">
                  <a16:creationId xmlns:a16="http://schemas.microsoft.com/office/drawing/2014/main" id="{A6B74184-0CD9-1BD9-3E4F-ABD6F22B2199}"/>
                </a:ext>
              </a:extLst>
            </p:cNvPr>
            <p:cNvSpPr/>
            <p:nvPr/>
          </p:nvSpPr>
          <p:spPr>
            <a:xfrm>
              <a:off x="1660804" y="1813067"/>
              <a:ext cx="926" cy="1019"/>
            </a:xfrm>
            <a:custGeom>
              <a:avLst/>
              <a:gdLst/>
              <a:ahLst/>
              <a:cxnLst/>
              <a:rect l="l" t="t" r="r" b="b"/>
              <a:pathLst>
                <a:path w="10" h="11" extrusionOk="0">
                  <a:moveTo>
                    <a:pt x="0" y="0"/>
                  </a:moveTo>
                  <a:lnTo>
                    <a:pt x="10" y="11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FAA48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" name="Google Shape;483;p28">
              <a:extLst>
                <a:ext uri="{FF2B5EF4-FFF2-40B4-BE49-F238E27FC236}">
                  <a16:creationId xmlns:a16="http://schemas.microsoft.com/office/drawing/2014/main" id="{45AB3B2A-AF57-5AF6-BA9E-E0833AA9978E}"/>
                </a:ext>
              </a:extLst>
            </p:cNvPr>
            <p:cNvSpPr/>
            <p:nvPr/>
          </p:nvSpPr>
          <p:spPr>
            <a:xfrm>
              <a:off x="1258065" y="1602813"/>
              <a:ext cx="228603" cy="158388"/>
            </a:xfrm>
            <a:custGeom>
              <a:avLst/>
              <a:gdLst/>
              <a:ahLst/>
              <a:cxnLst/>
              <a:rect l="l" t="t" r="r" b="b"/>
              <a:pathLst>
                <a:path w="2468" h="1710" extrusionOk="0">
                  <a:moveTo>
                    <a:pt x="1300" y="1"/>
                  </a:moveTo>
                  <a:cubicBezTo>
                    <a:pt x="1259" y="1"/>
                    <a:pt x="1216" y="2"/>
                    <a:pt x="1173" y="6"/>
                  </a:cubicBezTo>
                  <a:cubicBezTo>
                    <a:pt x="506" y="56"/>
                    <a:pt x="1" y="481"/>
                    <a:pt x="41" y="946"/>
                  </a:cubicBezTo>
                  <a:cubicBezTo>
                    <a:pt x="69" y="1380"/>
                    <a:pt x="565" y="1709"/>
                    <a:pt x="1174" y="1709"/>
                  </a:cubicBezTo>
                  <a:cubicBezTo>
                    <a:pt x="1217" y="1709"/>
                    <a:pt x="1260" y="1707"/>
                    <a:pt x="1304" y="1704"/>
                  </a:cubicBezTo>
                  <a:cubicBezTo>
                    <a:pt x="1962" y="1654"/>
                    <a:pt x="2468" y="1229"/>
                    <a:pt x="2437" y="764"/>
                  </a:cubicBezTo>
                  <a:cubicBezTo>
                    <a:pt x="2399" y="329"/>
                    <a:pt x="1902" y="1"/>
                    <a:pt x="13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" name="Google Shape;484;p28">
              <a:extLst>
                <a:ext uri="{FF2B5EF4-FFF2-40B4-BE49-F238E27FC236}">
                  <a16:creationId xmlns:a16="http://schemas.microsoft.com/office/drawing/2014/main" id="{47252E99-409A-4CD0-937C-2243EFE00EFD}"/>
                </a:ext>
              </a:extLst>
            </p:cNvPr>
            <p:cNvSpPr/>
            <p:nvPr/>
          </p:nvSpPr>
          <p:spPr>
            <a:xfrm>
              <a:off x="1318921" y="1666815"/>
              <a:ext cx="26306" cy="25564"/>
            </a:xfrm>
            <a:custGeom>
              <a:avLst/>
              <a:gdLst/>
              <a:ahLst/>
              <a:cxnLst/>
              <a:rect l="l" t="t" r="r" b="b"/>
              <a:pathLst>
                <a:path w="284" h="276" extrusionOk="0">
                  <a:moveTo>
                    <a:pt x="149" y="1"/>
                  </a:moveTo>
                  <a:cubicBezTo>
                    <a:pt x="144" y="1"/>
                    <a:pt x="138" y="1"/>
                    <a:pt x="132" y="2"/>
                  </a:cubicBezTo>
                  <a:cubicBezTo>
                    <a:pt x="61" y="2"/>
                    <a:pt x="0" y="73"/>
                    <a:pt x="11" y="144"/>
                  </a:cubicBezTo>
                  <a:cubicBezTo>
                    <a:pt x="11" y="224"/>
                    <a:pt x="81" y="275"/>
                    <a:pt x="152" y="275"/>
                  </a:cubicBezTo>
                  <a:cubicBezTo>
                    <a:pt x="233" y="265"/>
                    <a:pt x="284" y="204"/>
                    <a:pt x="284" y="123"/>
                  </a:cubicBezTo>
                  <a:cubicBezTo>
                    <a:pt x="275" y="58"/>
                    <a:pt x="222" y="1"/>
                    <a:pt x="1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" name="Google Shape;485;p28">
              <a:extLst>
                <a:ext uri="{FF2B5EF4-FFF2-40B4-BE49-F238E27FC236}">
                  <a16:creationId xmlns:a16="http://schemas.microsoft.com/office/drawing/2014/main" id="{CC4844EE-2482-6D37-6532-8D62C580F63E}"/>
                </a:ext>
              </a:extLst>
            </p:cNvPr>
            <p:cNvSpPr/>
            <p:nvPr/>
          </p:nvSpPr>
          <p:spPr>
            <a:xfrm>
              <a:off x="1389224" y="1661351"/>
              <a:ext cx="26306" cy="25472"/>
            </a:xfrm>
            <a:custGeom>
              <a:avLst/>
              <a:gdLst/>
              <a:ahLst/>
              <a:cxnLst/>
              <a:rect l="l" t="t" r="r" b="b"/>
              <a:pathLst>
                <a:path w="284" h="275" extrusionOk="0">
                  <a:moveTo>
                    <a:pt x="131" y="0"/>
                  </a:moveTo>
                  <a:cubicBezTo>
                    <a:pt x="61" y="11"/>
                    <a:pt x="0" y="72"/>
                    <a:pt x="10" y="152"/>
                  </a:cubicBezTo>
                  <a:cubicBezTo>
                    <a:pt x="10" y="218"/>
                    <a:pt x="71" y="275"/>
                    <a:pt x="136" y="275"/>
                  </a:cubicBezTo>
                  <a:cubicBezTo>
                    <a:pt x="141" y="275"/>
                    <a:pt x="146" y="274"/>
                    <a:pt x="151" y="274"/>
                  </a:cubicBezTo>
                  <a:cubicBezTo>
                    <a:pt x="223" y="274"/>
                    <a:pt x="283" y="203"/>
                    <a:pt x="273" y="132"/>
                  </a:cubicBezTo>
                  <a:cubicBezTo>
                    <a:pt x="273" y="51"/>
                    <a:pt x="202" y="0"/>
                    <a:pt x="1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" name="Google Shape;486;p28">
              <a:extLst>
                <a:ext uri="{FF2B5EF4-FFF2-40B4-BE49-F238E27FC236}">
                  <a16:creationId xmlns:a16="http://schemas.microsoft.com/office/drawing/2014/main" id="{460E7B79-DB2D-F7DE-66A2-7CECC188CC2F}"/>
                </a:ext>
              </a:extLst>
            </p:cNvPr>
            <p:cNvSpPr/>
            <p:nvPr/>
          </p:nvSpPr>
          <p:spPr>
            <a:xfrm>
              <a:off x="1540668" y="1246863"/>
              <a:ext cx="350592" cy="273798"/>
            </a:xfrm>
            <a:custGeom>
              <a:avLst/>
              <a:gdLst/>
              <a:ahLst/>
              <a:cxnLst/>
              <a:rect l="l" t="t" r="r" b="b"/>
              <a:pathLst>
                <a:path w="3785" h="2956" extrusionOk="0">
                  <a:moveTo>
                    <a:pt x="1612" y="0"/>
                  </a:moveTo>
                  <a:cubicBezTo>
                    <a:pt x="825" y="0"/>
                    <a:pt x="1" y="515"/>
                    <a:pt x="53" y="1321"/>
                  </a:cubicBezTo>
                  <a:cubicBezTo>
                    <a:pt x="660" y="1938"/>
                    <a:pt x="1439" y="2190"/>
                    <a:pt x="2086" y="2554"/>
                  </a:cubicBezTo>
                  <a:cubicBezTo>
                    <a:pt x="2427" y="2746"/>
                    <a:pt x="2864" y="2955"/>
                    <a:pt x="3205" y="2955"/>
                  </a:cubicBezTo>
                  <a:cubicBezTo>
                    <a:pt x="3511" y="2955"/>
                    <a:pt x="3739" y="2788"/>
                    <a:pt x="3753" y="2292"/>
                  </a:cubicBezTo>
                  <a:cubicBezTo>
                    <a:pt x="3784" y="1412"/>
                    <a:pt x="3076" y="604"/>
                    <a:pt x="2369" y="189"/>
                  </a:cubicBezTo>
                  <a:cubicBezTo>
                    <a:pt x="2145" y="60"/>
                    <a:pt x="1881" y="0"/>
                    <a:pt x="1612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" name="Google Shape;487;p28">
              <a:extLst>
                <a:ext uri="{FF2B5EF4-FFF2-40B4-BE49-F238E27FC236}">
                  <a16:creationId xmlns:a16="http://schemas.microsoft.com/office/drawing/2014/main" id="{9BFBE192-B34A-3378-B4FF-D966F139D82D}"/>
                </a:ext>
              </a:extLst>
            </p:cNvPr>
            <p:cNvSpPr/>
            <p:nvPr/>
          </p:nvSpPr>
          <p:spPr>
            <a:xfrm>
              <a:off x="772056" y="1301140"/>
              <a:ext cx="340033" cy="295565"/>
            </a:xfrm>
            <a:custGeom>
              <a:avLst/>
              <a:gdLst/>
              <a:ahLst/>
              <a:cxnLst/>
              <a:rect l="l" t="t" r="r" b="b"/>
              <a:pathLst>
                <a:path w="3671" h="3191" extrusionOk="0">
                  <a:moveTo>
                    <a:pt x="2220" y="1"/>
                  </a:moveTo>
                  <a:cubicBezTo>
                    <a:pt x="1854" y="1"/>
                    <a:pt x="1488" y="105"/>
                    <a:pt x="1213" y="321"/>
                  </a:cubicBezTo>
                  <a:cubicBezTo>
                    <a:pt x="577" y="836"/>
                    <a:pt x="0" y="1746"/>
                    <a:pt x="162" y="2606"/>
                  </a:cubicBezTo>
                  <a:cubicBezTo>
                    <a:pt x="242" y="3037"/>
                    <a:pt x="446" y="3191"/>
                    <a:pt x="699" y="3191"/>
                  </a:cubicBezTo>
                  <a:cubicBezTo>
                    <a:pt x="1057" y="3191"/>
                    <a:pt x="1513" y="2882"/>
                    <a:pt x="1851" y="2615"/>
                  </a:cubicBezTo>
                  <a:cubicBezTo>
                    <a:pt x="2437" y="2150"/>
                    <a:pt x="3175" y="1797"/>
                    <a:pt x="3671" y="1089"/>
                  </a:cubicBezTo>
                  <a:cubicBezTo>
                    <a:pt x="3611" y="380"/>
                    <a:pt x="2916" y="1"/>
                    <a:pt x="2220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" name="Google Shape;488;p28">
              <a:extLst>
                <a:ext uri="{FF2B5EF4-FFF2-40B4-BE49-F238E27FC236}">
                  <a16:creationId xmlns:a16="http://schemas.microsoft.com/office/drawing/2014/main" id="{81D58F3F-3198-D77A-1F9D-A48E05AB0180}"/>
                </a:ext>
              </a:extLst>
            </p:cNvPr>
            <p:cNvSpPr/>
            <p:nvPr/>
          </p:nvSpPr>
          <p:spPr>
            <a:xfrm>
              <a:off x="1793820" y="2161563"/>
              <a:ext cx="52358" cy="50716"/>
            </a:xfrm>
            <a:custGeom>
              <a:avLst/>
              <a:gdLst/>
              <a:ahLst/>
              <a:cxnLst/>
              <a:rect l="l" t="t" r="r" b="b"/>
              <a:pathLst>
                <a:path w="992" h="961" extrusionOk="0">
                  <a:moveTo>
                    <a:pt x="456" y="0"/>
                  </a:moveTo>
                  <a:cubicBezTo>
                    <a:pt x="193" y="20"/>
                    <a:pt x="0" y="252"/>
                    <a:pt x="21" y="515"/>
                  </a:cubicBezTo>
                  <a:cubicBezTo>
                    <a:pt x="41" y="768"/>
                    <a:pt x="243" y="960"/>
                    <a:pt x="496" y="960"/>
                  </a:cubicBezTo>
                  <a:cubicBezTo>
                    <a:pt x="506" y="960"/>
                    <a:pt x="516" y="960"/>
                    <a:pt x="526" y="950"/>
                  </a:cubicBezTo>
                  <a:cubicBezTo>
                    <a:pt x="799" y="930"/>
                    <a:pt x="991" y="708"/>
                    <a:pt x="971" y="445"/>
                  </a:cubicBezTo>
                  <a:cubicBezTo>
                    <a:pt x="951" y="192"/>
                    <a:pt x="739" y="0"/>
                    <a:pt x="496" y="0"/>
                  </a:cubicBezTo>
                  <a:close/>
                </a:path>
              </a:pathLst>
            </a:custGeom>
            <a:solidFill>
              <a:srgbClr val="FFFFFF">
                <a:alpha val="3799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" name="Google Shape;489;p28">
              <a:extLst>
                <a:ext uri="{FF2B5EF4-FFF2-40B4-BE49-F238E27FC236}">
                  <a16:creationId xmlns:a16="http://schemas.microsoft.com/office/drawing/2014/main" id="{DC94E3C8-E2B8-C498-BC5A-F9C584E6EFFD}"/>
                </a:ext>
              </a:extLst>
            </p:cNvPr>
            <p:cNvSpPr/>
            <p:nvPr/>
          </p:nvSpPr>
          <p:spPr>
            <a:xfrm>
              <a:off x="1761895" y="1973151"/>
              <a:ext cx="52358" cy="50717"/>
            </a:xfrm>
            <a:custGeom>
              <a:avLst/>
              <a:gdLst/>
              <a:ahLst/>
              <a:cxnLst/>
              <a:rect l="l" t="t" r="r" b="b"/>
              <a:pathLst>
                <a:path w="992" h="961" extrusionOk="0">
                  <a:moveTo>
                    <a:pt x="456" y="0"/>
                  </a:moveTo>
                  <a:cubicBezTo>
                    <a:pt x="193" y="20"/>
                    <a:pt x="0" y="252"/>
                    <a:pt x="21" y="515"/>
                  </a:cubicBezTo>
                  <a:cubicBezTo>
                    <a:pt x="41" y="768"/>
                    <a:pt x="243" y="960"/>
                    <a:pt x="496" y="960"/>
                  </a:cubicBezTo>
                  <a:cubicBezTo>
                    <a:pt x="506" y="960"/>
                    <a:pt x="516" y="960"/>
                    <a:pt x="526" y="950"/>
                  </a:cubicBezTo>
                  <a:cubicBezTo>
                    <a:pt x="799" y="930"/>
                    <a:pt x="991" y="708"/>
                    <a:pt x="971" y="445"/>
                  </a:cubicBezTo>
                  <a:cubicBezTo>
                    <a:pt x="951" y="192"/>
                    <a:pt x="739" y="0"/>
                    <a:pt x="496" y="0"/>
                  </a:cubicBezTo>
                  <a:close/>
                </a:path>
              </a:pathLst>
            </a:custGeom>
            <a:solidFill>
              <a:srgbClr val="FFFFFF">
                <a:alpha val="3799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" name="Google Shape;490;p28">
              <a:extLst>
                <a:ext uri="{FF2B5EF4-FFF2-40B4-BE49-F238E27FC236}">
                  <a16:creationId xmlns:a16="http://schemas.microsoft.com/office/drawing/2014/main" id="{419B9753-ABD8-2D8D-E912-DA914D28E85D}"/>
                </a:ext>
              </a:extLst>
            </p:cNvPr>
            <p:cNvSpPr/>
            <p:nvPr/>
          </p:nvSpPr>
          <p:spPr>
            <a:xfrm>
              <a:off x="1806848" y="2304438"/>
              <a:ext cx="26300" cy="25483"/>
            </a:xfrm>
            <a:custGeom>
              <a:avLst/>
              <a:gdLst/>
              <a:ahLst/>
              <a:cxnLst/>
              <a:rect l="l" t="t" r="r" b="b"/>
              <a:pathLst>
                <a:path w="992" h="961" extrusionOk="0">
                  <a:moveTo>
                    <a:pt x="456" y="0"/>
                  </a:moveTo>
                  <a:cubicBezTo>
                    <a:pt x="193" y="20"/>
                    <a:pt x="0" y="252"/>
                    <a:pt x="21" y="515"/>
                  </a:cubicBezTo>
                  <a:cubicBezTo>
                    <a:pt x="41" y="768"/>
                    <a:pt x="243" y="960"/>
                    <a:pt x="496" y="960"/>
                  </a:cubicBezTo>
                  <a:cubicBezTo>
                    <a:pt x="506" y="960"/>
                    <a:pt x="516" y="960"/>
                    <a:pt x="526" y="950"/>
                  </a:cubicBezTo>
                  <a:cubicBezTo>
                    <a:pt x="799" y="930"/>
                    <a:pt x="991" y="708"/>
                    <a:pt x="971" y="445"/>
                  </a:cubicBezTo>
                  <a:cubicBezTo>
                    <a:pt x="951" y="192"/>
                    <a:pt x="739" y="0"/>
                    <a:pt x="496" y="0"/>
                  </a:cubicBezTo>
                  <a:close/>
                </a:path>
              </a:pathLst>
            </a:custGeom>
            <a:solidFill>
              <a:srgbClr val="FFFFFF">
                <a:alpha val="3799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" name="Google Shape;491;p28">
              <a:extLst>
                <a:ext uri="{FF2B5EF4-FFF2-40B4-BE49-F238E27FC236}">
                  <a16:creationId xmlns:a16="http://schemas.microsoft.com/office/drawing/2014/main" id="{8F36C87F-0489-5729-9008-73C65AFB1E6B}"/>
                </a:ext>
              </a:extLst>
            </p:cNvPr>
            <p:cNvSpPr/>
            <p:nvPr/>
          </p:nvSpPr>
          <p:spPr>
            <a:xfrm>
              <a:off x="1560573" y="2437713"/>
              <a:ext cx="26300" cy="25483"/>
            </a:xfrm>
            <a:custGeom>
              <a:avLst/>
              <a:gdLst/>
              <a:ahLst/>
              <a:cxnLst/>
              <a:rect l="l" t="t" r="r" b="b"/>
              <a:pathLst>
                <a:path w="992" h="961" extrusionOk="0">
                  <a:moveTo>
                    <a:pt x="456" y="0"/>
                  </a:moveTo>
                  <a:cubicBezTo>
                    <a:pt x="193" y="20"/>
                    <a:pt x="0" y="252"/>
                    <a:pt x="21" y="515"/>
                  </a:cubicBezTo>
                  <a:cubicBezTo>
                    <a:pt x="41" y="768"/>
                    <a:pt x="243" y="960"/>
                    <a:pt x="496" y="960"/>
                  </a:cubicBezTo>
                  <a:cubicBezTo>
                    <a:pt x="506" y="960"/>
                    <a:pt x="516" y="960"/>
                    <a:pt x="526" y="950"/>
                  </a:cubicBezTo>
                  <a:cubicBezTo>
                    <a:pt x="799" y="930"/>
                    <a:pt x="991" y="708"/>
                    <a:pt x="971" y="445"/>
                  </a:cubicBezTo>
                  <a:cubicBezTo>
                    <a:pt x="951" y="192"/>
                    <a:pt x="739" y="0"/>
                    <a:pt x="496" y="0"/>
                  </a:cubicBezTo>
                  <a:close/>
                </a:path>
              </a:pathLst>
            </a:custGeom>
            <a:solidFill>
              <a:srgbClr val="FFFFFF">
                <a:alpha val="3799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" name="Google Shape;492;p28">
              <a:extLst>
                <a:ext uri="{FF2B5EF4-FFF2-40B4-BE49-F238E27FC236}">
                  <a16:creationId xmlns:a16="http://schemas.microsoft.com/office/drawing/2014/main" id="{8291B596-861B-2378-17E2-0AECE8D9F076}"/>
                </a:ext>
              </a:extLst>
            </p:cNvPr>
            <p:cNvSpPr/>
            <p:nvPr/>
          </p:nvSpPr>
          <p:spPr>
            <a:xfrm>
              <a:off x="1806848" y="1717563"/>
              <a:ext cx="26300" cy="25483"/>
            </a:xfrm>
            <a:custGeom>
              <a:avLst/>
              <a:gdLst/>
              <a:ahLst/>
              <a:cxnLst/>
              <a:rect l="l" t="t" r="r" b="b"/>
              <a:pathLst>
                <a:path w="992" h="961" extrusionOk="0">
                  <a:moveTo>
                    <a:pt x="456" y="0"/>
                  </a:moveTo>
                  <a:cubicBezTo>
                    <a:pt x="193" y="20"/>
                    <a:pt x="0" y="252"/>
                    <a:pt x="21" y="515"/>
                  </a:cubicBezTo>
                  <a:cubicBezTo>
                    <a:pt x="41" y="768"/>
                    <a:pt x="243" y="960"/>
                    <a:pt x="496" y="960"/>
                  </a:cubicBezTo>
                  <a:cubicBezTo>
                    <a:pt x="506" y="960"/>
                    <a:pt x="516" y="960"/>
                    <a:pt x="526" y="950"/>
                  </a:cubicBezTo>
                  <a:cubicBezTo>
                    <a:pt x="799" y="930"/>
                    <a:pt x="991" y="708"/>
                    <a:pt x="971" y="445"/>
                  </a:cubicBezTo>
                  <a:cubicBezTo>
                    <a:pt x="951" y="192"/>
                    <a:pt x="739" y="0"/>
                    <a:pt x="496" y="0"/>
                  </a:cubicBezTo>
                  <a:close/>
                </a:path>
              </a:pathLst>
            </a:custGeom>
            <a:solidFill>
              <a:srgbClr val="FFFFFF">
                <a:alpha val="3799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80" name="Google Shape;980;p43"/>
          <p:cNvSpPr/>
          <p:nvPr/>
        </p:nvSpPr>
        <p:spPr>
          <a:xfrm flipH="1">
            <a:off x="1544080" y="2459763"/>
            <a:ext cx="6818400" cy="2242000"/>
          </a:xfrm>
          <a:prstGeom prst="roundRect">
            <a:avLst>
              <a:gd name="adj" fmla="val 11401"/>
            </a:avLst>
          </a:prstGeom>
          <a:solidFill>
            <a:schemeClr val="bg2">
              <a:lumMod val="40000"/>
              <a:lumOff val="60000"/>
            </a:schemeClr>
          </a:solidFill>
          <a:ln w="38100" cap="flat" cmpd="sng">
            <a:solidFill>
              <a:schemeClr val="bg1">
                <a:lumMod val="1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80D296F-282E-47EF-A71F-DC426B07DF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3901" y="2904337"/>
            <a:ext cx="6194073" cy="1694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1259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785251B-19DB-4E52-A928-2E9EF15E20AB}"/>
              </a:ext>
            </a:extLst>
          </p:cNvPr>
          <p:cNvSpPr txBox="1"/>
          <p:nvPr/>
        </p:nvSpPr>
        <p:spPr>
          <a:xfrm>
            <a:off x="976122" y="340065"/>
            <a:ext cx="10615803" cy="523220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lvl="0" algn="just" defTabSz="457200">
              <a:defRPr/>
            </a:pPr>
            <a:r>
              <a:rPr lang="en-US" sz="2800" b="1" dirty="0" err="1">
                <a:solidFill>
                  <a:srgbClr val="2D1B61"/>
                </a:solidFill>
                <a:latin typeface="Arial"/>
              </a:rPr>
              <a:t>Về</a:t>
            </a:r>
            <a:r>
              <a:rPr lang="en-US" sz="2800" b="1" dirty="0">
                <a:solidFill>
                  <a:srgbClr val="2D1B61"/>
                </a:solidFill>
                <a:latin typeface="Arial"/>
              </a:rPr>
              <a:t> </a:t>
            </a:r>
            <a:r>
              <a:rPr lang="en-US" sz="2800" b="1" dirty="0" err="1">
                <a:solidFill>
                  <a:srgbClr val="2D1B61"/>
                </a:solidFill>
                <a:latin typeface="Arial"/>
              </a:rPr>
              <a:t>nhà</a:t>
            </a:r>
            <a:r>
              <a:rPr lang="en-US" sz="2800" b="1" dirty="0">
                <a:solidFill>
                  <a:srgbClr val="2D1B61"/>
                </a:solidFill>
                <a:latin typeface="Arial"/>
              </a:rPr>
              <a:t> </a:t>
            </a:r>
            <a:r>
              <a:rPr lang="vi-VN" sz="2800" b="1" dirty="0">
                <a:solidFill>
                  <a:srgbClr val="2D1B61"/>
                </a:solidFill>
                <a:latin typeface="Arial"/>
              </a:rPr>
              <a:t>đọc bài mở rộng “Mèo con và hoa nắng” trong SGK.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2D1B6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47E2E11-8C4E-4B94-8ACD-A97671135A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2150" y="1114425"/>
            <a:ext cx="7877175" cy="4825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71698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">
            <a:extLst>
              <a:ext uri="{FF2B5EF4-FFF2-40B4-BE49-F238E27FC236}">
                <a16:creationId xmlns:a16="http://schemas.microsoft.com/office/drawing/2014/main" id="{A2EEBD3D-374F-454D-91ED-834087630C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9154" y="2166105"/>
            <a:ext cx="5232401" cy="3153000"/>
          </a:xfrm>
          <a:prstGeom prst="rect">
            <a:avLst/>
          </a:prstGeom>
        </p:spPr>
      </p:pic>
      <p:sp>
        <p:nvSpPr>
          <p:cNvPr id="6" name="文本框 7">
            <a:extLst>
              <a:ext uri="{FF2B5EF4-FFF2-40B4-BE49-F238E27FC236}">
                <a16:creationId xmlns:a16="http://schemas.microsoft.com/office/drawing/2014/main" id="{2127D366-7A48-4DC8-8521-A340C160730B}"/>
              </a:ext>
            </a:extLst>
          </p:cNvPr>
          <p:cNvSpPr txBox="1"/>
          <p:nvPr/>
        </p:nvSpPr>
        <p:spPr>
          <a:xfrm rot="21441727">
            <a:off x="5677061" y="3620462"/>
            <a:ext cx="1757379" cy="4947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2D1B61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rPr>
              <a:t>Xem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2D1B61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rPr>
              <a:t> 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2D1B61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rPr>
              <a:t>lại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2D1B61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rPr>
              <a:t> 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2D1B61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rPr>
              <a:t>bài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2D1B61">
                  <a:lumMod val="75000"/>
                  <a:lumOff val="25000"/>
                </a:srgbClr>
              </a:solidFill>
              <a:effectLst/>
              <a:uLnTx/>
              <a:uFillTx/>
              <a:latin typeface="Arial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7" name="文本框 8">
            <a:extLst>
              <a:ext uri="{FF2B5EF4-FFF2-40B4-BE49-F238E27FC236}">
                <a16:creationId xmlns:a16="http://schemas.microsoft.com/office/drawing/2014/main" id="{47E92F7A-3A64-4655-9831-C5E6577FB295}"/>
              </a:ext>
            </a:extLst>
          </p:cNvPr>
          <p:cNvSpPr txBox="1"/>
          <p:nvPr/>
        </p:nvSpPr>
        <p:spPr>
          <a:xfrm rot="21441727">
            <a:off x="8267258" y="3273633"/>
            <a:ext cx="1757379" cy="9379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2D1B61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rPr>
              <a:t>Chuẩn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2D1B61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rPr>
              <a:t> 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2D1B61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rPr>
              <a:t>bị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2D1B61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rPr>
              <a:t> 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2D1B61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rPr>
              <a:t>bài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2D1B61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rPr>
              <a:t> 3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2D1B61">
                  <a:lumMod val="75000"/>
                  <a:lumOff val="25000"/>
                </a:srgbClr>
              </a:solidFill>
              <a:effectLst/>
              <a:uLnTx/>
              <a:uFillTx/>
              <a:latin typeface="Arial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11" name="文本框 11">
            <a:extLst>
              <a:ext uri="{FF2B5EF4-FFF2-40B4-BE49-F238E27FC236}">
                <a16:creationId xmlns:a16="http://schemas.microsoft.com/office/drawing/2014/main" id="{980F948F-B746-4663-BBED-A06992AC8BAD}"/>
              </a:ext>
            </a:extLst>
          </p:cNvPr>
          <p:cNvSpPr txBox="1"/>
          <p:nvPr/>
        </p:nvSpPr>
        <p:spPr>
          <a:xfrm>
            <a:off x="4898593" y="1538895"/>
            <a:ext cx="217880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srgbClr val="2D1B61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rPr>
              <a:t>DẶN DÒ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2D1B61">
                  <a:lumMod val="85000"/>
                  <a:lumOff val="15000"/>
                </a:srgbClr>
              </a:solidFill>
              <a:effectLst/>
              <a:uLnTx/>
              <a:uFillTx/>
              <a:latin typeface="Arial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37989868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path" presetSubtype="0" decel="46667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815 -0.00833 L -2.08333E-7 1.11111E-6 " pathEditMode="relative" rAng="0" ptsTypes="AA">
                                      <p:cBhvr>
                                        <p:cTn id="15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14" y="417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2" presetClass="path" presetSubtype="0" decel="46667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7513 -0.00254 L -2.08333E-7 -1.85185E-6 " pathEditMode="relative" rAng="0" ptsTypes="AA">
                                      <p:cBhvr>
                                        <p:cTn id="20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63" y="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" grpId="0"/>
      <p:bldP spid="7" grpId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Cute Instagram Business Plan by Slidesgo">
  <a:themeElements>
    <a:clrScheme name="Simple Light">
      <a:dk1>
        <a:srgbClr val="2D1B61"/>
      </a:dk1>
      <a:lt1>
        <a:srgbClr val="FFC7D4"/>
      </a:lt1>
      <a:dk2>
        <a:srgbClr val="F39BB2"/>
      </a:dk2>
      <a:lt2>
        <a:srgbClr val="E7D6FD"/>
      </a:lt2>
      <a:accent1>
        <a:srgbClr val="D8C0FF"/>
      </a:accent1>
      <a:accent2>
        <a:srgbClr val="FFCCB8"/>
      </a:accent2>
      <a:accent3>
        <a:srgbClr val="FFB79A"/>
      </a:accent3>
      <a:accent4>
        <a:srgbClr val="FFFEE7"/>
      </a:accent4>
      <a:accent5>
        <a:srgbClr val="BDFFCE"/>
      </a:accent5>
      <a:accent6>
        <a:srgbClr val="C3CBFC"/>
      </a:accent6>
      <a:hlink>
        <a:srgbClr val="2D1B61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73</TotalTime>
  <Words>214</Words>
  <Application>Microsoft Office PowerPoint</Application>
  <PresentationFormat>Widescreen</PresentationFormat>
  <Paragraphs>22</Paragraphs>
  <Slides>10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宋体</vt:lpstr>
      <vt:lpstr>Arial</vt:lpstr>
      <vt:lpstr>Calibri</vt:lpstr>
      <vt:lpstr>inpin heiti</vt:lpstr>
      <vt:lpstr>Times New Roman</vt:lpstr>
      <vt:lpstr>Cute Instagram Business Plan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Kim Anh</cp:lastModifiedBy>
  <cp:revision>16</cp:revision>
  <dcterms:created xsi:type="dcterms:W3CDTF">2022-10-09T08:53:20Z</dcterms:created>
  <dcterms:modified xsi:type="dcterms:W3CDTF">2025-02-06T03:15:35Z</dcterms:modified>
</cp:coreProperties>
</file>