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314" r:id="rId2"/>
    <p:sldId id="384" r:id="rId3"/>
    <p:sldId id="430" r:id="rId4"/>
    <p:sldId id="387" r:id="rId5"/>
    <p:sldId id="385" r:id="rId6"/>
    <p:sldId id="403" r:id="rId7"/>
    <p:sldId id="404" r:id="rId8"/>
    <p:sldId id="434" r:id="rId9"/>
    <p:sldId id="412" r:id="rId10"/>
    <p:sldId id="423" r:id="rId11"/>
    <p:sldId id="422" r:id="rId12"/>
    <p:sldId id="391" r:id="rId13"/>
    <p:sldId id="39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4275E-7868-4F35-8807-8988A9C16080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BEC24-9E99-4530-B414-B8D48FBC3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038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BEC24-9E99-4530-B414-B8D48FBC353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746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BEC24-9E99-4530-B414-B8D48FBC353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48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2C42E-CCAE-B981-259C-F2AD562811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CEC4B0-332A-96B9-C37F-D830F31878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8DBF4-8F29-36BC-B338-645EAE379C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9C2BC-E63C-7AD0-3391-C31F3633B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D9B9A-C026-0038-69DA-35B428DDD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64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9690F-1CB8-73AA-3528-51A61071E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FBCC89-C4E5-7C1C-9B6E-4755077D66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44CF8-8860-331F-D51D-E071E084A2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91B6C-E1C2-4C0F-2357-060FE27AC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1C39DD-6982-DFDD-F5CA-29FD62F56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90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676958-6DBC-269B-D62E-5220FA81B2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F39152-2B43-A209-12F9-BB7A408ED3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9B01D-8147-CF1C-7DB6-EF50C6C3FE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58A9E0-5CDB-D242-D574-C14FF2416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98157-4741-A7C4-D9D7-CEAF97237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409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40AF8-6002-CF12-6E4E-4C8D0CF1D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DC658-9D9F-7DE5-71D6-CF506435D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3FCCEF-422D-4D15-A2BA-E550D05343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6EF506-8EE3-25D6-440E-793B707F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44BA6-9C2A-2C32-F6FB-6A6C74F8E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519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A7275-D9E3-76FC-D550-7AF928558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7CBC6A-92C0-9671-B21D-9B92F078B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D1904-2D3E-9CE7-E4A7-027B8F5709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A55662-D486-50D4-3178-029541BDB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2BF6B5-5354-EE04-BAFF-79AE6242F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388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77ED5-2AC6-3942-296A-D86472A9F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CD2AE-554D-07FC-6410-F8B544C893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4AE958-012D-EB89-4E44-59C47A4634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7AEEE6-A20E-0343-86EE-24869D5327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65D7DA-72AD-E3AB-F407-445B98E85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1ADF75-D184-4B17-7083-B75C382E8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646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D23CC-BFB5-2EB9-254B-85F404A7C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E4AD98-FB5D-774D-E82B-F0B4D8C40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F4B6DD-8208-15E3-FD95-AFF951600A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417FEA-6A8D-6D49-EEFF-FD8A8FEE20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C99A63-47AE-EDD4-688D-7BF69EA474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C8DF9C-E9ED-C0E2-6177-2D9286E6B9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148361-BDD7-67CA-4D26-8BD152A48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587CDB-E2F8-B97F-6DD5-1FB9F529C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26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66B4B-3E08-5A90-6253-1627F534A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699638-A893-C3FF-5689-8B07F8D031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92DC-F1E2-8F6D-FDCD-4F746C788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D074AF-0EFC-C6EE-BE9D-F65E669D5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37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D22DB5-B603-E20A-F86D-A640AB038B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F7CCFA-BCBD-410F-A6C4-6A4B4A8BC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5B5EAD-67E1-188C-26C8-2A6ACDDC6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863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11F14-463D-0174-1C93-670CDB3BD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D00F3-4693-0EB7-2B8F-B8B8D1494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0D798F-84DF-6FF3-AD4B-1115045E9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001FA6-8826-0E6F-8EC2-FA5AE89E58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ABE27F-3EC6-32BC-47B1-9F1E879D9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4E342B-579A-A301-7AB8-85CC123BE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140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E6F1D-E381-A70C-6ADD-0F8E16E72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54799E-9E2E-5165-23FA-DE71A92B11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86D84C-49B9-AAB5-F29D-CC7B50A7F3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4D227C-4E06-EEED-7ED8-3527EC4974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FBEC63-F59F-0336-BA14-FA6994902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91CCEC-0081-D6B6-905B-59F532A93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460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C89365D-CA6E-F225-1DBF-4CAA27405F1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56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163170" y="4873337"/>
            <a:ext cx="5419606" cy="830766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48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TIẾNG VIỆT</a:t>
            </a:r>
            <a:endParaRPr lang="vi-VN" sz="4800" b="1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F3284767-D33F-4BD7-6679-792915E590B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11502" y="846195"/>
            <a:ext cx="2933293" cy="3433619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AFE3E4FB-E5E4-A151-E4D0-EAB21D5059A9}"/>
              </a:ext>
            </a:extLst>
          </p:cNvPr>
          <p:cNvSpPr/>
          <p:nvPr/>
        </p:nvSpPr>
        <p:spPr>
          <a:xfrm>
            <a:off x="1068027" y="938644"/>
            <a:ext cx="6671726" cy="1984664"/>
          </a:xfrm>
          <a:custGeom>
            <a:avLst/>
            <a:gdLst>
              <a:gd name="connsiteX0" fmla="*/ 0 w 6671726"/>
              <a:gd name="connsiteY0" fmla="*/ 330784 h 1984664"/>
              <a:gd name="connsiteX1" fmla="*/ 330784 w 6671726"/>
              <a:gd name="connsiteY1" fmla="*/ 0 h 1984664"/>
              <a:gd name="connsiteX2" fmla="*/ 3891840 w 6671726"/>
              <a:gd name="connsiteY2" fmla="*/ 0 h 1984664"/>
              <a:gd name="connsiteX3" fmla="*/ 3891840 w 6671726"/>
              <a:gd name="connsiteY3" fmla="*/ 0 h 1984664"/>
              <a:gd name="connsiteX4" fmla="*/ 5559772 w 6671726"/>
              <a:gd name="connsiteY4" fmla="*/ 0 h 1984664"/>
              <a:gd name="connsiteX5" fmla="*/ 6340942 w 6671726"/>
              <a:gd name="connsiteY5" fmla="*/ 0 h 1984664"/>
              <a:gd name="connsiteX6" fmla="*/ 6671726 w 6671726"/>
              <a:gd name="connsiteY6" fmla="*/ 330784 h 1984664"/>
              <a:gd name="connsiteX7" fmla="*/ 6671726 w 6671726"/>
              <a:gd name="connsiteY7" fmla="*/ 1157721 h 1984664"/>
              <a:gd name="connsiteX8" fmla="*/ 7531645 w 6671726"/>
              <a:gd name="connsiteY8" fmla="*/ 1848476 h 1984664"/>
              <a:gd name="connsiteX9" fmla="*/ 6671726 w 6671726"/>
              <a:gd name="connsiteY9" fmla="*/ 1653887 h 1984664"/>
              <a:gd name="connsiteX10" fmla="*/ 6671726 w 6671726"/>
              <a:gd name="connsiteY10" fmla="*/ 1653880 h 1984664"/>
              <a:gd name="connsiteX11" fmla="*/ 6340942 w 6671726"/>
              <a:gd name="connsiteY11" fmla="*/ 1984664 h 1984664"/>
              <a:gd name="connsiteX12" fmla="*/ 5559772 w 6671726"/>
              <a:gd name="connsiteY12" fmla="*/ 1984664 h 1984664"/>
              <a:gd name="connsiteX13" fmla="*/ 3891840 w 6671726"/>
              <a:gd name="connsiteY13" fmla="*/ 1984664 h 1984664"/>
              <a:gd name="connsiteX14" fmla="*/ 3891840 w 6671726"/>
              <a:gd name="connsiteY14" fmla="*/ 1984664 h 1984664"/>
              <a:gd name="connsiteX15" fmla="*/ 330784 w 6671726"/>
              <a:gd name="connsiteY15" fmla="*/ 1984664 h 1984664"/>
              <a:gd name="connsiteX16" fmla="*/ 0 w 6671726"/>
              <a:gd name="connsiteY16" fmla="*/ 1653880 h 1984664"/>
              <a:gd name="connsiteX17" fmla="*/ 0 w 6671726"/>
              <a:gd name="connsiteY17" fmla="*/ 1653887 h 1984664"/>
              <a:gd name="connsiteX18" fmla="*/ 0 w 6671726"/>
              <a:gd name="connsiteY18" fmla="*/ 1157721 h 1984664"/>
              <a:gd name="connsiteX19" fmla="*/ 0 w 6671726"/>
              <a:gd name="connsiteY19" fmla="*/ 1157721 h 1984664"/>
              <a:gd name="connsiteX20" fmla="*/ 0 w 6671726"/>
              <a:gd name="connsiteY20" fmla="*/ 330784 h 198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671726" h="1984664" fill="none" extrusionOk="0">
                <a:moveTo>
                  <a:pt x="0" y="330784"/>
                </a:moveTo>
                <a:cubicBezTo>
                  <a:pt x="-6499" y="155910"/>
                  <a:pt x="154832" y="-18221"/>
                  <a:pt x="330784" y="0"/>
                </a:cubicBezTo>
                <a:cubicBezTo>
                  <a:pt x="1420961" y="129591"/>
                  <a:pt x="3349684" y="-79037"/>
                  <a:pt x="3891840" y="0"/>
                </a:cubicBezTo>
                <a:lnTo>
                  <a:pt x="3891840" y="0"/>
                </a:lnTo>
                <a:cubicBezTo>
                  <a:pt x="4140327" y="126344"/>
                  <a:pt x="5301510" y="85997"/>
                  <a:pt x="5559772" y="0"/>
                </a:cubicBezTo>
                <a:cubicBezTo>
                  <a:pt x="5938179" y="-50787"/>
                  <a:pt x="6005591" y="-19734"/>
                  <a:pt x="6340942" y="0"/>
                </a:cubicBezTo>
                <a:cubicBezTo>
                  <a:pt x="6548559" y="20057"/>
                  <a:pt x="6652339" y="141811"/>
                  <a:pt x="6671726" y="330784"/>
                </a:cubicBezTo>
                <a:cubicBezTo>
                  <a:pt x="6733496" y="575903"/>
                  <a:pt x="6723091" y="877809"/>
                  <a:pt x="6671726" y="1157721"/>
                </a:cubicBezTo>
                <a:cubicBezTo>
                  <a:pt x="6824153" y="1286231"/>
                  <a:pt x="7281665" y="1688346"/>
                  <a:pt x="7531645" y="1848476"/>
                </a:cubicBezTo>
                <a:cubicBezTo>
                  <a:pt x="7406971" y="1890814"/>
                  <a:pt x="6862395" y="1668882"/>
                  <a:pt x="6671726" y="1653887"/>
                </a:cubicBezTo>
                <a:lnTo>
                  <a:pt x="6671726" y="1653880"/>
                </a:lnTo>
                <a:cubicBezTo>
                  <a:pt x="6698845" y="1818290"/>
                  <a:pt x="6529103" y="1988045"/>
                  <a:pt x="6340942" y="1984664"/>
                </a:cubicBezTo>
                <a:cubicBezTo>
                  <a:pt x="5963698" y="2048895"/>
                  <a:pt x="5642322" y="2038478"/>
                  <a:pt x="5559772" y="1984664"/>
                </a:cubicBezTo>
                <a:cubicBezTo>
                  <a:pt x="4919227" y="2117463"/>
                  <a:pt x="4156044" y="1996405"/>
                  <a:pt x="3891840" y="1984664"/>
                </a:cubicBezTo>
                <a:lnTo>
                  <a:pt x="3891840" y="1984664"/>
                </a:lnTo>
                <a:cubicBezTo>
                  <a:pt x="2611293" y="1944998"/>
                  <a:pt x="1488607" y="2112313"/>
                  <a:pt x="330784" y="1984664"/>
                </a:cubicBezTo>
                <a:cubicBezTo>
                  <a:pt x="136412" y="1970884"/>
                  <a:pt x="26535" y="1852598"/>
                  <a:pt x="0" y="1653880"/>
                </a:cubicBezTo>
                <a:lnTo>
                  <a:pt x="0" y="1653887"/>
                </a:lnTo>
                <a:cubicBezTo>
                  <a:pt x="-8008" y="1447095"/>
                  <a:pt x="-20760" y="1369473"/>
                  <a:pt x="0" y="1157721"/>
                </a:cubicBezTo>
                <a:lnTo>
                  <a:pt x="0" y="1157721"/>
                </a:lnTo>
                <a:cubicBezTo>
                  <a:pt x="62229" y="1055329"/>
                  <a:pt x="-54370" y="657288"/>
                  <a:pt x="0" y="330784"/>
                </a:cubicBezTo>
                <a:close/>
              </a:path>
              <a:path w="6671726" h="1984664" stroke="0" extrusionOk="0">
                <a:moveTo>
                  <a:pt x="0" y="330784"/>
                </a:moveTo>
                <a:cubicBezTo>
                  <a:pt x="2522" y="139890"/>
                  <a:pt x="126915" y="21841"/>
                  <a:pt x="330784" y="0"/>
                </a:cubicBezTo>
                <a:cubicBezTo>
                  <a:pt x="1063753" y="-30226"/>
                  <a:pt x="3481311" y="19287"/>
                  <a:pt x="3891840" y="0"/>
                </a:cubicBezTo>
                <a:lnTo>
                  <a:pt x="3891840" y="0"/>
                </a:lnTo>
                <a:cubicBezTo>
                  <a:pt x="4486798" y="-60282"/>
                  <a:pt x="4910001" y="67625"/>
                  <a:pt x="5559772" y="0"/>
                </a:cubicBezTo>
                <a:cubicBezTo>
                  <a:pt x="5934283" y="-13502"/>
                  <a:pt x="6208803" y="-29046"/>
                  <a:pt x="6340942" y="0"/>
                </a:cubicBezTo>
                <a:cubicBezTo>
                  <a:pt x="6533007" y="-1119"/>
                  <a:pt x="6665612" y="139351"/>
                  <a:pt x="6671726" y="330784"/>
                </a:cubicBezTo>
                <a:cubicBezTo>
                  <a:pt x="6682467" y="484424"/>
                  <a:pt x="6669280" y="797739"/>
                  <a:pt x="6671726" y="1157721"/>
                </a:cubicBezTo>
                <a:cubicBezTo>
                  <a:pt x="6808545" y="1382353"/>
                  <a:pt x="7166762" y="1432062"/>
                  <a:pt x="7531645" y="1848476"/>
                </a:cubicBezTo>
                <a:cubicBezTo>
                  <a:pt x="7315827" y="1774584"/>
                  <a:pt x="7094310" y="1675631"/>
                  <a:pt x="6671726" y="1653887"/>
                </a:cubicBezTo>
                <a:lnTo>
                  <a:pt x="6671726" y="1653880"/>
                </a:lnTo>
                <a:cubicBezTo>
                  <a:pt x="6687441" y="1826912"/>
                  <a:pt x="6520699" y="1953271"/>
                  <a:pt x="6340942" y="1984664"/>
                </a:cubicBezTo>
                <a:cubicBezTo>
                  <a:pt x="6245792" y="2019086"/>
                  <a:pt x="5923688" y="2052429"/>
                  <a:pt x="5559772" y="1984664"/>
                </a:cubicBezTo>
                <a:cubicBezTo>
                  <a:pt x="5114435" y="2130015"/>
                  <a:pt x="4595538" y="1913352"/>
                  <a:pt x="3891840" y="1984664"/>
                </a:cubicBezTo>
                <a:lnTo>
                  <a:pt x="3891840" y="1984664"/>
                </a:lnTo>
                <a:cubicBezTo>
                  <a:pt x="2402947" y="2079696"/>
                  <a:pt x="833944" y="1934741"/>
                  <a:pt x="330784" y="1984664"/>
                </a:cubicBezTo>
                <a:cubicBezTo>
                  <a:pt x="146839" y="1980657"/>
                  <a:pt x="4453" y="1843661"/>
                  <a:pt x="0" y="1653880"/>
                </a:cubicBezTo>
                <a:lnTo>
                  <a:pt x="0" y="1653887"/>
                </a:lnTo>
                <a:cubicBezTo>
                  <a:pt x="-25661" y="1562446"/>
                  <a:pt x="-1624" y="1321114"/>
                  <a:pt x="0" y="1157721"/>
                </a:cubicBezTo>
                <a:lnTo>
                  <a:pt x="0" y="1157721"/>
                </a:lnTo>
                <a:cubicBezTo>
                  <a:pt x="52287" y="796198"/>
                  <a:pt x="-18272" y="724819"/>
                  <a:pt x="0" y="330784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244475365">
                  <a:prstGeom prst="wedgeRoundRectCallout">
                    <a:avLst>
                      <a:gd name="adj1" fmla="val 62889"/>
                      <a:gd name="adj2" fmla="val 43138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Học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thuộc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khổ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thơ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đầu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10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8DC64B0-EF96-4493-881B-742C8291145E}"/>
              </a:ext>
            </a:extLst>
          </p:cNvPr>
          <p:cNvSpPr/>
          <p:nvPr/>
        </p:nvSpPr>
        <p:spPr>
          <a:xfrm>
            <a:off x="1406552" y="704111"/>
            <a:ext cx="9575975" cy="5831293"/>
          </a:xfrm>
          <a:custGeom>
            <a:avLst/>
            <a:gdLst>
              <a:gd name="connsiteX0" fmla="*/ 0 w 9575975"/>
              <a:gd name="connsiteY0" fmla="*/ 971902 h 5831293"/>
              <a:gd name="connsiteX1" fmla="*/ 971902 w 9575975"/>
              <a:gd name="connsiteY1" fmla="*/ 0 h 5831293"/>
              <a:gd name="connsiteX2" fmla="*/ 1330027 w 9575975"/>
              <a:gd name="connsiteY2" fmla="*/ 0 h 5831293"/>
              <a:gd name="connsiteX3" fmla="*/ 1993439 w 9575975"/>
              <a:gd name="connsiteY3" fmla="*/ 0 h 5831293"/>
              <a:gd name="connsiteX4" fmla="*/ 2351564 w 9575975"/>
              <a:gd name="connsiteY4" fmla="*/ 0 h 5831293"/>
              <a:gd name="connsiteX5" fmla="*/ 2862332 w 9575975"/>
              <a:gd name="connsiteY5" fmla="*/ 0 h 5831293"/>
              <a:gd name="connsiteX6" fmla="*/ 3220457 w 9575975"/>
              <a:gd name="connsiteY6" fmla="*/ 0 h 5831293"/>
              <a:gd name="connsiteX7" fmla="*/ 3654904 w 9575975"/>
              <a:gd name="connsiteY7" fmla="*/ 0 h 5831293"/>
              <a:gd name="connsiteX8" fmla="*/ 4089350 w 9575975"/>
              <a:gd name="connsiteY8" fmla="*/ 0 h 5831293"/>
              <a:gd name="connsiteX9" fmla="*/ 4523797 w 9575975"/>
              <a:gd name="connsiteY9" fmla="*/ 0 h 5831293"/>
              <a:gd name="connsiteX10" fmla="*/ 4958244 w 9575975"/>
              <a:gd name="connsiteY10" fmla="*/ 0 h 5831293"/>
              <a:gd name="connsiteX11" fmla="*/ 5392690 w 9575975"/>
              <a:gd name="connsiteY11" fmla="*/ 0 h 5831293"/>
              <a:gd name="connsiteX12" fmla="*/ 5827137 w 9575975"/>
              <a:gd name="connsiteY12" fmla="*/ 0 h 5831293"/>
              <a:gd name="connsiteX13" fmla="*/ 6490549 w 9575975"/>
              <a:gd name="connsiteY13" fmla="*/ 0 h 5831293"/>
              <a:gd name="connsiteX14" fmla="*/ 7001317 w 9575975"/>
              <a:gd name="connsiteY14" fmla="*/ 0 h 5831293"/>
              <a:gd name="connsiteX15" fmla="*/ 7435764 w 9575975"/>
              <a:gd name="connsiteY15" fmla="*/ 0 h 5831293"/>
              <a:gd name="connsiteX16" fmla="*/ 8604073 w 9575975"/>
              <a:gd name="connsiteY16" fmla="*/ 0 h 5831293"/>
              <a:gd name="connsiteX17" fmla="*/ 9575975 w 9575975"/>
              <a:gd name="connsiteY17" fmla="*/ 971902 h 5831293"/>
              <a:gd name="connsiteX18" fmla="*/ 9575975 w 9575975"/>
              <a:gd name="connsiteY18" fmla="*/ 1410633 h 5831293"/>
              <a:gd name="connsiteX19" fmla="*/ 9575975 w 9575975"/>
              <a:gd name="connsiteY19" fmla="*/ 1927114 h 5831293"/>
              <a:gd name="connsiteX20" fmla="*/ 9575975 w 9575975"/>
              <a:gd name="connsiteY20" fmla="*/ 2482469 h 5831293"/>
              <a:gd name="connsiteX21" fmla="*/ 9575975 w 9575975"/>
              <a:gd name="connsiteY21" fmla="*/ 2960075 h 5831293"/>
              <a:gd name="connsiteX22" fmla="*/ 9575975 w 9575975"/>
              <a:gd name="connsiteY22" fmla="*/ 3554305 h 5831293"/>
              <a:gd name="connsiteX23" fmla="*/ 9575975 w 9575975"/>
              <a:gd name="connsiteY23" fmla="*/ 4070786 h 5831293"/>
              <a:gd name="connsiteX24" fmla="*/ 9575975 w 9575975"/>
              <a:gd name="connsiteY24" fmla="*/ 4859391 h 5831293"/>
              <a:gd name="connsiteX25" fmla="*/ 8604073 w 9575975"/>
              <a:gd name="connsiteY25" fmla="*/ 5831293 h 5831293"/>
              <a:gd name="connsiteX26" fmla="*/ 8169626 w 9575975"/>
              <a:gd name="connsiteY26" fmla="*/ 5831293 h 5831293"/>
              <a:gd name="connsiteX27" fmla="*/ 7658858 w 9575975"/>
              <a:gd name="connsiteY27" fmla="*/ 5831293 h 5831293"/>
              <a:gd name="connsiteX28" fmla="*/ 7148090 w 9575975"/>
              <a:gd name="connsiteY28" fmla="*/ 5831293 h 5831293"/>
              <a:gd name="connsiteX29" fmla="*/ 6408356 w 9575975"/>
              <a:gd name="connsiteY29" fmla="*/ 5831293 h 5831293"/>
              <a:gd name="connsiteX30" fmla="*/ 5973909 w 9575975"/>
              <a:gd name="connsiteY30" fmla="*/ 5831293 h 5831293"/>
              <a:gd name="connsiteX31" fmla="*/ 5386819 w 9575975"/>
              <a:gd name="connsiteY31" fmla="*/ 5831293 h 5831293"/>
              <a:gd name="connsiteX32" fmla="*/ 4723408 w 9575975"/>
              <a:gd name="connsiteY32" fmla="*/ 5831293 h 5831293"/>
              <a:gd name="connsiteX33" fmla="*/ 4365283 w 9575975"/>
              <a:gd name="connsiteY33" fmla="*/ 5831293 h 5831293"/>
              <a:gd name="connsiteX34" fmla="*/ 4007158 w 9575975"/>
              <a:gd name="connsiteY34" fmla="*/ 5831293 h 5831293"/>
              <a:gd name="connsiteX35" fmla="*/ 3420068 w 9575975"/>
              <a:gd name="connsiteY35" fmla="*/ 5831293 h 5831293"/>
              <a:gd name="connsiteX36" fmla="*/ 3061943 w 9575975"/>
              <a:gd name="connsiteY36" fmla="*/ 5831293 h 5831293"/>
              <a:gd name="connsiteX37" fmla="*/ 2627496 w 9575975"/>
              <a:gd name="connsiteY37" fmla="*/ 5831293 h 5831293"/>
              <a:gd name="connsiteX38" fmla="*/ 2193049 w 9575975"/>
              <a:gd name="connsiteY38" fmla="*/ 5831293 h 5831293"/>
              <a:gd name="connsiteX39" fmla="*/ 1682281 w 9575975"/>
              <a:gd name="connsiteY39" fmla="*/ 5831293 h 5831293"/>
              <a:gd name="connsiteX40" fmla="*/ 971902 w 9575975"/>
              <a:gd name="connsiteY40" fmla="*/ 5831293 h 5831293"/>
              <a:gd name="connsiteX41" fmla="*/ 0 w 9575975"/>
              <a:gd name="connsiteY41" fmla="*/ 4859391 h 5831293"/>
              <a:gd name="connsiteX42" fmla="*/ 0 w 9575975"/>
              <a:gd name="connsiteY42" fmla="*/ 4381785 h 5831293"/>
              <a:gd name="connsiteX43" fmla="*/ 0 w 9575975"/>
              <a:gd name="connsiteY43" fmla="*/ 3865305 h 5831293"/>
              <a:gd name="connsiteX44" fmla="*/ 0 w 9575975"/>
              <a:gd name="connsiteY44" fmla="*/ 3387699 h 5831293"/>
              <a:gd name="connsiteX45" fmla="*/ 0 w 9575975"/>
              <a:gd name="connsiteY45" fmla="*/ 2832343 h 5831293"/>
              <a:gd name="connsiteX46" fmla="*/ 0 w 9575975"/>
              <a:gd name="connsiteY46" fmla="*/ 2238113 h 5831293"/>
              <a:gd name="connsiteX47" fmla="*/ 0 w 9575975"/>
              <a:gd name="connsiteY47" fmla="*/ 1643882 h 5831293"/>
              <a:gd name="connsiteX48" fmla="*/ 0 w 9575975"/>
              <a:gd name="connsiteY48" fmla="*/ 971902 h 5831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9575975" h="5831293" fill="none" extrusionOk="0">
                <a:moveTo>
                  <a:pt x="0" y="971902"/>
                </a:moveTo>
                <a:cubicBezTo>
                  <a:pt x="-12183" y="530859"/>
                  <a:pt x="501554" y="107241"/>
                  <a:pt x="971902" y="0"/>
                </a:cubicBezTo>
                <a:cubicBezTo>
                  <a:pt x="1114149" y="-28843"/>
                  <a:pt x="1231492" y="35849"/>
                  <a:pt x="1330027" y="0"/>
                </a:cubicBezTo>
                <a:cubicBezTo>
                  <a:pt x="1428563" y="-35849"/>
                  <a:pt x="1714330" y="23074"/>
                  <a:pt x="1993439" y="0"/>
                </a:cubicBezTo>
                <a:cubicBezTo>
                  <a:pt x="2272548" y="-23074"/>
                  <a:pt x="2217936" y="21515"/>
                  <a:pt x="2351564" y="0"/>
                </a:cubicBezTo>
                <a:cubicBezTo>
                  <a:pt x="2485192" y="-21515"/>
                  <a:pt x="2696744" y="56261"/>
                  <a:pt x="2862332" y="0"/>
                </a:cubicBezTo>
                <a:cubicBezTo>
                  <a:pt x="3027920" y="-56261"/>
                  <a:pt x="3051601" y="26686"/>
                  <a:pt x="3220457" y="0"/>
                </a:cubicBezTo>
                <a:cubicBezTo>
                  <a:pt x="3389314" y="-26686"/>
                  <a:pt x="3442377" y="16825"/>
                  <a:pt x="3654904" y="0"/>
                </a:cubicBezTo>
                <a:cubicBezTo>
                  <a:pt x="3867431" y="-16825"/>
                  <a:pt x="3968981" y="26860"/>
                  <a:pt x="4089350" y="0"/>
                </a:cubicBezTo>
                <a:cubicBezTo>
                  <a:pt x="4209719" y="-26860"/>
                  <a:pt x="4424926" y="50092"/>
                  <a:pt x="4523797" y="0"/>
                </a:cubicBezTo>
                <a:cubicBezTo>
                  <a:pt x="4622668" y="-50092"/>
                  <a:pt x="4744642" y="44793"/>
                  <a:pt x="4958244" y="0"/>
                </a:cubicBezTo>
                <a:cubicBezTo>
                  <a:pt x="5171846" y="-44793"/>
                  <a:pt x="5241932" y="38338"/>
                  <a:pt x="5392690" y="0"/>
                </a:cubicBezTo>
                <a:cubicBezTo>
                  <a:pt x="5543448" y="-38338"/>
                  <a:pt x="5721180" y="48862"/>
                  <a:pt x="5827137" y="0"/>
                </a:cubicBezTo>
                <a:cubicBezTo>
                  <a:pt x="5933094" y="-48862"/>
                  <a:pt x="6259529" y="33602"/>
                  <a:pt x="6490549" y="0"/>
                </a:cubicBezTo>
                <a:cubicBezTo>
                  <a:pt x="6721569" y="-33602"/>
                  <a:pt x="6828192" y="40321"/>
                  <a:pt x="7001317" y="0"/>
                </a:cubicBezTo>
                <a:cubicBezTo>
                  <a:pt x="7174442" y="-40321"/>
                  <a:pt x="7291417" y="3321"/>
                  <a:pt x="7435764" y="0"/>
                </a:cubicBezTo>
                <a:cubicBezTo>
                  <a:pt x="7580111" y="-3321"/>
                  <a:pt x="8260099" y="92070"/>
                  <a:pt x="8604073" y="0"/>
                </a:cubicBezTo>
                <a:cubicBezTo>
                  <a:pt x="9137073" y="17821"/>
                  <a:pt x="9647067" y="434568"/>
                  <a:pt x="9575975" y="971902"/>
                </a:cubicBezTo>
                <a:cubicBezTo>
                  <a:pt x="9582794" y="1099693"/>
                  <a:pt x="9565087" y="1302424"/>
                  <a:pt x="9575975" y="1410633"/>
                </a:cubicBezTo>
                <a:cubicBezTo>
                  <a:pt x="9586863" y="1518842"/>
                  <a:pt x="9543364" y="1748055"/>
                  <a:pt x="9575975" y="1927114"/>
                </a:cubicBezTo>
                <a:cubicBezTo>
                  <a:pt x="9608586" y="2106173"/>
                  <a:pt x="9571739" y="2301099"/>
                  <a:pt x="9575975" y="2482469"/>
                </a:cubicBezTo>
                <a:cubicBezTo>
                  <a:pt x="9580211" y="2663839"/>
                  <a:pt x="9526352" y="2759478"/>
                  <a:pt x="9575975" y="2960075"/>
                </a:cubicBezTo>
                <a:cubicBezTo>
                  <a:pt x="9625598" y="3160672"/>
                  <a:pt x="9556262" y="3385168"/>
                  <a:pt x="9575975" y="3554305"/>
                </a:cubicBezTo>
                <a:cubicBezTo>
                  <a:pt x="9595688" y="3723442"/>
                  <a:pt x="9571602" y="3941467"/>
                  <a:pt x="9575975" y="4070786"/>
                </a:cubicBezTo>
                <a:cubicBezTo>
                  <a:pt x="9580348" y="4200105"/>
                  <a:pt x="9487876" y="4511703"/>
                  <a:pt x="9575975" y="4859391"/>
                </a:cubicBezTo>
                <a:cubicBezTo>
                  <a:pt x="9571825" y="5357379"/>
                  <a:pt x="9250552" y="5726161"/>
                  <a:pt x="8604073" y="5831293"/>
                </a:cubicBezTo>
                <a:cubicBezTo>
                  <a:pt x="8434938" y="5862103"/>
                  <a:pt x="8301238" y="5799335"/>
                  <a:pt x="8169626" y="5831293"/>
                </a:cubicBezTo>
                <a:cubicBezTo>
                  <a:pt x="8038014" y="5863251"/>
                  <a:pt x="7853025" y="5793173"/>
                  <a:pt x="7658858" y="5831293"/>
                </a:cubicBezTo>
                <a:cubicBezTo>
                  <a:pt x="7464691" y="5869413"/>
                  <a:pt x="7278365" y="5818790"/>
                  <a:pt x="7148090" y="5831293"/>
                </a:cubicBezTo>
                <a:cubicBezTo>
                  <a:pt x="7017815" y="5843796"/>
                  <a:pt x="6627075" y="5811550"/>
                  <a:pt x="6408356" y="5831293"/>
                </a:cubicBezTo>
                <a:cubicBezTo>
                  <a:pt x="6189637" y="5851036"/>
                  <a:pt x="6139317" y="5782054"/>
                  <a:pt x="5973909" y="5831293"/>
                </a:cubicBezTo>
                <a:cubicBezTo>
                  <a:pt x="5808501" y="5880532"/>
                  <a:pt x="5566305" y="5783268"/>
                  <a:pt x="5386819" y="5831293"/>
                </a:cubicBezTo>
                <a:cubicBezTo>
                  <a:pt x="5207333" y="5879318"/>
                  <a:pt x="4921563" y="5753439"/>
                  <a:pt x="4723408" y="5831293"/>
                </a:cubicBezTo>
                <a:cubicBezTo>
                  <a:pt x="4525253" y="5909147"/>
                  <a:pt x="4454383" y="5827881"/>
                  <a:pt x="4365283" y="5831293"/>
                </a:cubicBezTo>
                <a:cubicBezTo>
                  <a:pt x="4276184" y="5834705"/>
                  <a:pt x="4159058" y="5807745"/>
                  <a:pt x="4007158" y="5831293"/>
                </a:cubicBezTo>
                <a:cubicBezTo>
                  <a:pt x="3855258" y="5854841"/>
                  <a:pt x="3619401" y="5807595"/>
                  <a:pt x="3420068" y="5831293"/>
                </a:cubicBezTo>
                <a:cubicBezTo>
                  <a:pt x="3220735" y="5854991"/>
                  <a:pt x="3156330" y="5823861"/>
                  <a:pt x="3061943" y="5831293"/>
                </a:cubicBezTo>
                <a:cubicBezTo>
                  <a:pt x="2967557" y="5838725"/>
                  <a:pt x="2758264" y="5782695"/>
                  <a:pt x="2627496" y="5831293"/>
                </a:cubicBezTo>
                <a:cubicBezTo>
                  <a:pt x="2496728" y="5879891"/>
                  <a:pt x="2282465" y="5816630"/>
                  <a:pt x="2193049" y="5831293"/>
                </a:cubicBezTo>
                <a:cubicBezTo>
                  <a:pt x="2103633" y="5845956"/>
                  <a:pt x="1915941" y="5795825"/>
                  <a:pt x="1682281" y="5831293"/>
                </a:cubicBezTo>
                <a:cubicBezTo>
                  <a:pt x="1448621" y="5866761"/>
                  <a:pt x="1283580" y="5764070"/>
                  <a:pt x="971902" y="5831293"/>
                </a:cubicBezTo>
                <a:cubicBezTo>
                  <a:pt x="358680" y="5923303"/>
                  <a:pt x="8292" y="5380416"/>
                  <a:pt x="0" y="4859391"/>
                </a:cubicBezTo>
                <a:cubicBezTo>
                  <a:pt x="-13883" y="4639808"/>
                  <a:pt x="14415" y="4575607"/>
                  <a:pt x="0" y="4381785"/>
                </a:cubicBezTo>
                <a:cubicBezTo>
                  <a:pt x="-14415" y="4187963"/>
                  <a:pt x="13321" y="3970072"/>
                  <a:pt x="0" y="3865305"/>
                </a:cubicBezTo>
                <a:cubicBezTo>
                  <a:pt x="-13321" y="3760538"/>
                  <a:pt x="15504" y="3580534"/>
                  <a:pt x="0" y="3387699"/>
                </a:cubicBezTo>
                <a:cubicBezTo>
                  <a:pt x="-15504" y="3194864"/>
                  <a:pt x="15669" y="3049372"/>
                  <a:pt x="0" y="2832343"/>
                </a:cubicBezTo>
                <a:cubicBezTo>
                  <a:pt x="-15669" y="2615314"/>
                  <a:pt x="16" y="2458986"/>
                  <a:pt x="0" y="2238113"/>
                </a:cubicBezTo>
                <a:cubicBezTo>
                  <a:pt x="-16" y="2017240"/>
                  <a:pt x="59348" y="1786292"/>
                  <a:pt x="0" y="1643882"/>
                </a:cubicBezTo>
                <a:cubicBezTo>
                  <a:pt x="-59348" y="1501472"/>
                  <a:pt x="19416" y="1107008"/>
                  <a:pt x="0" y="971902"/>
                </a:cubicBezTo>
                <a:close/>
              </a:path>
              <a:path w="9575975" h="5831293" stroke="0" extrusionOk="0">
                <a:moveTo>
                  <a:pt x="0" y="971902"/>
                </a:moveTo>
                <a:cubicBezTo>
                  <a:pt x="47229" y="340884"/>
                  <a:pt x="465088" y="81178"/>
                  <a:pt x="971902" y="0"/>
                </a:cubicBezTo>
                <a:cubicBezTo>
                  <a:pt x="1157129" y="-17627"/>
                  <a:pt x="1384903" y="57989"/>
                  <a:pt x="1711635" y="0"/>
                </a:cubicBezTo>
                <a:cubicBezTo>
                  <a:pt x="2038367" y="-57989"/>
                  <a:pt x="2084029" y="27102"/>
                  <a:pt x="2222404" y="0"/>
                </a:cubicBezTo>
                <a:cubicBezTo>
                  <a:pt x="2360779" y="-27102"/>
                  <a:pt x="2628178" y="35971"/>
                  <a:pt x="2885816" y="0"/>
                </a:cubicBezTo>
                <a:cubicBezTo>
                  <a:pt x="3143454" y="-35971"/>
                  <a:pt x="3413699" y="61046"/>
                  <a:pt x="3549227" y="0"/>
                </a:cubicBezTo>
                <a:cubicBezTo>
                  <a:pt x="3684755" y="-61046"/>
                  <a:pt x="3886255" y="69741"/>
                  <a:pt x="4136318" y="0"/>
                </a:cubicBezTo>
                <a:cubicBezTo>
                  <a:pt x="4386381" y="-69741"/>
                  <a:pt x="4554221" y="32082"/>
                  <a:pt x="4876051" y="0"/>
                </a:cubicBezTo>
                <a:cubicBezTo>
                  <a:pt x="5197881" y="-32082"/>
                  <a:pt x="5066732" y="41361"/>
                  <a:pt x="5234176" y="0"/>
                </a:cubicBezTo>
                <a:cubicBezTo>
                  <a:pt x="5401621" y="-41361"/>
                  <a:pt x="5634450" y="26537"/>
                  <a:pt x="5897588" y="0"/>
                </a:cubicBezTo>
                <a:cubicBezTo>
                  <a:pt x="6160726" y="-26537"/>
                  <a:pt x="6341264" y="77967"/>
                  <a:pt x="6637321" y="0"/>
                </a:cubicBezTo>
                <a:cubicBezTo>
                  <a:pt x="6933378" y="-77967"/>
                  <a:pt x="7019542" y="61595"/>
                  <a:pt x="7377055" y="0"/>
                </a:cubicBezTo>
                <a:cubicBezTo>
                  <a:pt x="7734568" y="-61595"/>
                  <a:pt x="8123688" y="66651"/>
                  <a:pt x="8604073" y="0"/>
                </a:cubicBezTo>
                <a:cubicBezTo>
                  <a:pt x="9257528" y="11908"/>
                  <a:pt x="9565826" y="446823"/>
                  <a:pt x="9575975" y="971902"/>
                </a:cubicBezTo>
                <a:cubicBezTo>
                  <a:pt x="9582182" y="1214462"/>
                  <a:pt x="9529619" y="1351762"/>
                  <a:pt x="9575975" y="1488383"/>
                </a:cubicBezTo>
                <a:cubicBezTo>
                  <a:pt x="9622331" y="1625004"/>
                  <a:pt x="9568294" y="1886345"/>
                  <a:pt x="9575975" y="2082613"/>
                </a:cubicBezTo>
                <a:cubicBezTo>
                  <a:pt x="9583656" y="2278881"/>
                  <a:pt x="9570741" y="2410304"/>
                  <a:pt x="9575975" y="2521344"/>
                </a:cubicBezTo>
                <a:cubicBezTo>
                  <a:pt x="9581209" y="2632384"/>
                  <a:pt x="9571999" y="2818347"/>
                  <a:pt x="9575975" y="2998950"/>
                </a:cubicBezTo>
                <a:cubicBezTo>
                  <a:pt x="9579951" y="3179553"/>
                  <a:pt x="9543876" y="3302340"/>
                  <a:pt x="9575975" y="3437681"/>
                </a:cubicBezTo>
                <a:cubicBezTo>
                  <a:pt x="9608074" y="3573022"/>
                  <a:pt x="9565826" y="3817839"/>
                  <a:pt x="9575975" y="3954161"/>
                </a:cubicBezTo>
                <a:cubicBezTo>
                  <a:pt x="9586124" y="4090483"/>
                  <a:pt x="9554751" y="4447093"/>
                  <a:pt x="9575975" y="4859391"/>
                </a:cubicBezTo>
                <a:cubicBezTo>
                  <a:pt x="9655315" y="5285453"/>
                  <a:pt x="9000353" y="5790840"/>
                  <a:pt x="8604073" y="5831293"/>
                </a:cubicBezTo>
                <a:cubicBezTo>
                  <a:pt x="8462324" y="5845328"/>
                  <a:pt x="8335154" y="5804021"/>
                  <a:pt x="8245948" y="5831293"/>
                </a:cubicBezTo>
                <a:cubicBezTo>
                  <a:pt x="8156742" y="5858565"/>
                  <a:pt x="7914267" y="5798300"/>
                  <a:pt x="7658858" y="5831293"/>
                </a:cubicBezTo>
                <a:cubicBezTo>
                  <a:pt x="7403449" y="5864286"/>
                  <a:pt x="7375326" y="5814735"/>
                  <a:pt x="7224411" y="5831293"/>
                </a:cubicBezTo>
                <a:cubicBezTo>
                  <a:pt x="7073496" y="5847851"/>
                  <a:pt x="6771560" y="5786325"/>
                  <a:pt x="6561000" y="5831293"/>
                </a:cubicBezTo>
                <a:cubicBezTo>
                  <a:pt x="6350440" y="5876261"/>
                  <a:pt x="6199288" y="5825933"/>
                  <a:pt x="6050231" y="5831293"/>
                </a:cubicBezTo>
                <a:cubicBezTo>
                  <a:pt x="5901174" y="5836653"/>
                  <a:pt x="5532085" y="5759398"/>
                  <a:pt x="5310498" y="5831293"/>
                </a:cubicBezTo>
                <a:cubicBezTo>
                  <a:pt x="5088911" y="5903188"/>
                  <a:pt x="4869619" y="5766144"/>
                  <a:pt x="4723408" y="5831293"/>
                </a:cubicBezTo>
                <a:cubicBezTo>
                  <a:pt x="4577197" y="5896442"/>
                  <a:pt x="4140601" y="5751848"/>
                  <a:pt x="3983674" y="5831293"/>
                </a:cubicBezTo>
                <a:cubicBezTo>
                  <a:pt x="3826747" y="5910738"/>
                  <a:pt x="3745214" y="5795086"/>
                  <a:pt x="3625549" y="5831293"/>
                </a:cubicBezTo>
                <a:cubicBezTo>
                  <a:pt x="3505884" y="5867500"/>
                  <a:pt x="3107938" y="5743745"/>
                  <a:pt x="2885816" y="5831293"/>
                </a:cubicBezTo>
                <a:cubicBezTo>
                  <a:pt x="2663694" y="5918841"/>
                  <a:pt x="2439191" y="5782903"/>
                  <a:pt x="2146082" y="5831293"/>
                </a:cubicBezTo>
                <a:cubicBezTo>
                  <a:pt x="1852973" y="5879683"/>
                  <a:pt x="1834902" y="5827606"/>
                  <a:pt x="1711635" y="5831293"/>
                </a:cubicBezTo>
                <a:cubicBezTo>
                  <a:pt x="1588368" y="5834980"/>
                  <a:pt x="1209618" y="5784224"/>
                  <a:pt x="971902" y="5831293"/>
                </a:cubicBezTo>
                <a:cubicBezTo>
                  <a:pt x="450312" y="5935798"/>
                  <a:pt x="31288" y="5349548"/>
                  <a:pt x="0" y="4859391"/>
                </a:cubicBezTo>
                <a:cubicBezTo>
                  <a:pt x="-60103" y="4688142"/>
                  <a:pt x="63233" y="4439719"/>
                  <a:pt x="0" y="4226286"/>
                </a:cubicBezTo>
                <a:cubicBezTo>
                  <a:pt x="-63233" y="4012854"/>
                  <a:pt x="30244" y="3888592"/>
                  <a:pt x="0" y="3748680"/>
                </a:cubicBezTo>
                <a:cubicBezTo>
                  <a:pt x="-30244" y="3608768"/>
                  <a:pt x="43932" y="3428683"/>
                  <a:pt x="0" y="3232199"/>
                </a:cubicBezTo>
                <a:cubicBezTo>
                  <a:pt x="-43932" y="3035715"/>
                  <a:pt x="36112" y="2879215"/>
                  <a:pt x="0" y="2637969"/>
                </a:cubicBezTo>
                <a:cubicBezTo>
                  <a:pt x="-36112" y="2396723"/>
                  <a:pt x="52490" y="2309936"/>
                  <a:pt x="0" y="2004863"/>
                </a:cubicBezTo>
                <a:cubicBezTo>
                  <a:pt x="-52490" y="1699790"/>
                  <a:pt x="98428" y="1203465"/>
                  <a:pt x="0" y="971902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:ask="http://schemas.microsoft.com/office/drawing/2018/sketchyshapes" xmlns="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F46AE28-CD7E-4A03-AA71-4D2C01199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339" y="150356"/>
            <a:ext cx="9126503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247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DC34F654-A0A0-8BF9-30A2-02F1385D6496}"/>
              </a:ext>
            </a:extLst>
          </p:cNvPr>
          <p:cNvGrpSpPr/>
          <p:nvPr/>
        </p:nvGrpSpPr>
        <p:grpSpPr>
          <a:xfrm>
            <a:off x="1786147" y="2501311"/>
            <a:ext cx="3850754" cy="1700807"/>
            <a:chOff x="2132467" y="2501311"/>
            <a:chExt cx="3850754" cy="1700807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3425036-9912-8C97-E2F0-765DF13C0FCF}"/>
                </a:ext>
              </a:extLst>
            </p:cNvPr>
            <p:cNvGrpSpPr/>
            <p:nvPr/>
          </p:nvGrpSpPr>
          <p:grpSpPr>
            <a:xfrm>
              <a:off x="2132467" y="2501311"/>
              <a:ext cx="3726918" cy="1700807"/>
              <a:chOff x="277034" y="1489257"/>
              <a:chExt cx="3726918" cy="1700807"/>
            </a:xfrm>
          </p:grpSpPr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E262726F-F193-A30D-07EE-40016C06B9E7}"/>
                  </a:ext>
                </a:extLst>
              </p:cNvPr>
              <p:cNvSpPr/>
              <p:nvPr/>
            </p:nvSpPr>
            <p:spPr>
              <a:xfrm>
                <a:off x="419090" y="1969192"/>
                <a:ext cx="3584862" cy="1220872"/>
              </a:xfrm>
              <a:custGeom>
                <a:avLst/>
                <a:gdLst>
                  <a:gd name="connsiteX0" fmla="*/ 0 w 3584862"/>
                  <a:gd name="connsiteY0" fmla="*/ 203483 h 1220872"/>
                  <a:gd name="connsiteX1" fmla="*/ 203483 w 3584862"/>
                  <a:gd name="connsiteY1" fmla="*/ 0 h 1220872"/>
                  <a:gd name="connsiteX2" fmla="*/ 764911 w 3584862"/>
                  <a:gd name="connsiteY2" fmla="*/ 0 h 1220872"/>
                  <a:gd name="connsiteX3" fmla="*/ 1231003 w 3584862"/>
                  <a:gd name="connsiteY3" fmla="*/ 0 h 1220872"/>
                  <a:gd name="connsiteX4" fmla="*/ 1792431 w 3584862"/>
                  <a:gd name="connsiteY4" fmla="*/ 0 h 1220872"/>
                  <a:gd name="connsiteX5" fmla="*/ 2290301 w 3584862"/>
                  <a:gd name="connsiteY5" fmla="*/ 0 h 1220872"/>
                  <a:gd name="connsiteX6" fmla="*/ 2883509 w 3584862"/>
                  <a:gd name="connsiteY6" fmla="*/ 0 h 1220872"/>
                  <a:gd name="connsiteX7" fmla="*/ 3381379 w 3584862"/>
                  <a:gd name="connsiteY7" fmla="*/ 0 h 1220872"/>
                  <a:gd name="connsiteX8" fmla="*/ 3584862 w 3584862"/>
                  <a:gd name="connsiteY8" fmla="*/ 203483 h 1220872"/>
                  <a:gd name="connsiteX9" fmla="*/ 3584862 w 3584862"/>
                  <a:gd name="connsiteY9" fmla="*/ 618575 h 1220872"/>
                  <a:gd name="connsiteX10" fmla="*/ 3584862 w 3584862"/>
                  <a:gd name="connsiteY10" fmla="*/ 1017389 h 1220872"/>
                  <a:gd name="connsiteX11" fmla="*/ 3381379 w 3584862"/>
                  <a:gd name="connsiteY11" fmla="*/ 1220872 h 1220872"/>
                  <a:gd name="connsiteX12" fmla="*/ 2819951 w 3584862"/>
                  <a:gd name="connsiteY12" fmla="*/ 1220872 h 1220872"/>
                  <a:gd name="connsiteX13" fmla="*/ 2353859 w 3584862"/>
                  <a:gd name="connsiteY13" fmla="*/ 1220872 h 1220872"/>
                  <a:gd name="connsiteX14" fmla="*/ 1792431 w 3584862"/>
                  <a:gd name="connsiteY14" fmla="*/ 1220872 h 1220872"/>
                  <a:gd name="connsiteX15" fmla="*/ 1326340 w 3584862"/>
                  <a:gd name="connsiteY15" fmla="*/ 1220872 h 1220872"/>
                  <a:gd name="connsiteX16" fmla="*/ 828469 w 3584862"/>
                  <a:gd name="connsiteY16" fmla="*/ 1220872 h 1220872"/>
                  <a:gd name="connsiteX17" fmla="*/ 203483 w 3584862"/>
                  <a:gd name="connsiteY17" fmla="*/ 1220872 h 1220872"/>
                  <a:gd name="connsiteX18" fmla="*/ 0 w 3584862"/>
                  <a:gd name="connsiteY18" fmla="*/ 1017389 h 1220872"/>
                  <a:gd name="connsiteX19" fmla="*/ 0 w 3584862"/>
                  <a:gd name="connsiteY19" fmla="*/ 602297 h 1220872"/>
                  <a:gd name="connsiteX20" fmla="*/ 0 w 3584862"/>
                  <a:gd name="connsiteY20" fmla="*/ 203483 h 1220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584862" h="1220872" fill="none" extrusionOk="0">
                    <a:moveTo>
                      <a:pt x="0" y="203483"/>
                    </a:moveTo>
                    <a:cubicBezTo>
                      <a:pt x="26333" y="76473"/>
                      <a:pt x="105754" y="-4579"/>
                      <a:pt x="203483" y="0"/>
                    </a:cubicBezTo>
                    <a:cubicBezTo>
                      <a:pt x="409810" y="-24765"/>
                      <a:pt x="603646" y="26782"/>
                      <a:pt x="764911" y="0"/>
                    </a:cubicBezTo>
                    <a:cubicBezTo>
                      <a:pt x="926176" y="-26782"/>
                      <a:pt x="1108776" y="11201"/>
                      <a:pt x="1231003" y="0"/>
                    </a:cubicBezTo>
                    <a:cubicBezTo>
                      <a:pt x="1353230" y="-11201"/>
                      <a:pt x="1661501" y="57179"/>
                      <a:pt x="1792431" y="0"/>
                    </a:cubicBezTo>
                    <a:cubicBezTo>
                      <a:pt x="1923361" y="-57179"/>
                      <a:pt x="2101008" y="19989"/>
                      <a:pt x="2290301" y="0"/>
                    </a:cubicBezTo>
                    <a:cubicBezTo>
                      <a:pt x="2479594" y="-19989"/>
                      <a:pt x="2756789" y="48596"/>
                      <a:pt x="2883509" y="0"/>
                    </a:cubicBezTo>
                    <a:cubicBezTo>
                      <a:pt x="3010229" y="-48596"/>
                      <a:pt x="3154738" y="53127"/>
                      <a:pt x="3381379" y="0"/>
                    </a:cubicBezTo>
                    <a:cubicBezTo>
                      <a:pt x="3488600" y="-27187"/>
                      <a:pt x="3569700" y="75874"/>
                      <a:pt x="3584862" y="203483"/>
                    </a:cubicBezTo>
                    <a:cubicBezTo>
                      <a:pt x="3595920" y="360450"/>
                      <a:pt x="3557493" y="450001"/>
                      <a:pt x="3584862" y="618575"/>
                    </a:cubicBezTo>
                    <a:cubicBezTo>
                      <a:pt x="3612231" y="787149"/>
                      <a:pt x="3562369" y="891879"/>
                      <a:pt x="3584862" y="1017389"/>
                    </a:cubicBezTo>
                    <a:cubicBezTo>
                      <a:pt x="3582534" y="1130284"/>
                      <a:pt x="3514240" y="1234030"/>
                      <a:pt x="3381379" y="1220872"/>
                    </a:cubicBezTo>
                    <a:cubicBezTo>
                      <a:pt x="3123814" y="1243961"/>
                      <a:pt x="2957217" y="1154763"/>
                      <a:pt x="2819951" y="1220872"/>
                    </a:cubicBezTo>
                    <a:cubicBezTo>
                      <a:pt x="2682685" y="1286981"/>
                      <a:pt x="2537822" y="1174902"/>
                      <a:pt x="2353859" y="1220872"/>
                    </a:cubicBezTo>
                    <a:cubicBezTo>
                      <a:pt x="2169896" y="1266842"/>
                      <a:pt x="1920757" y="1212486"/>
                      <a:pt x="1792431" y="1220872"/>
                    </a:cubicBezTo>
                    <a:cubicBezTo>
                      <a:pt x="1664105" y="1229258"/>
                      <a:pt x="1421304" y="1173635"/>
                      <a:pt x="1326340" y="1220872"/>
                    </a:cubicBezTo>
                    <a:cubicBezTo>
                      <a:pt x="1231376" y="1268109"/>
                      <a:pt x="970399" y="1215279"/>
                      <a:pt x="828469" y="1220872"/>
                    </a:cubicBezTo>
                    <a:cubicBezTo>
                      <a:pt x="686539" y="1226465"/>
                      <a:pt x="465243" y="1160860"/>
                      <a:pt x="203483" y="1220872"/>
                    </a:cubicBezTo>
                    <a:cubicBezTo>
                      <a:pt x="87470" y="1234401"/>
                      <a:pt x="27850" y="1137001"/>
                      <a:pt x="0" y="1017389"/>
                    </a:cubicBezTo>
                    <a:cubicBezTo>
                      <a:pt x="-1351" y="925069"/>
                      <a:pt x="48587" y="783856"/>
                      <a:pt x="0" y="602297"/>
                    </a:cubicBezTo>
                    <a:cubicBezTo>
                      <a:pt x="-48587" y="420738"/>
                      <a:pt x="16368" y="377581"/>
                      <a:pt x="0" y="203483"/>
                    </a:cubicBezTo>
                    <a:close/>
                  </a:path>
                  <a:path w="3584862" h="1220872" stroke="0" extrusionOk="0">
                    <a:moveTo>
                      <a:pt x="0" y="203483"/>
                    </a:moveTo>
                    <a:cubicBezTo>
                      <a:pt x="11429" y="68293"/>
                      <a:pt x="95472" y="11844"/>
                      <a:pt x="203483" y="0"/>
                    </a:cubicBezTo>
                    <a:cubicBezTo>
                      <a:pt x="373832" y="-24415"/>
                      <a:pt x="670020" y="17911"/>
                      <a:pt x="796690" y="0"/>
                    </a:cubicBezTo>
                    <a:cubicBezTo>
                      <a:pt x="923360" y="-17911"/>
                      <a:pt x="1113276" y="23803"/>
                      <a:pt x="1294561" y="0"/>
                    </a:cubicBezTo>
                    <a:cubicBezTo>
                      <a:pt x="1475846" y="-23803"/>
                      <a:pt x="1674631" y="39185"/>
                      <a:pt x="1855989" y="0"/>
                    </a:cubicBezTo>
                    <a:cubicBezTo>
                      <a:pt x="2037347" y="-39185"/>
                      <a:pt x="2165874" y="45006"/>
                      <a:pt x="2417417" y="0"/>
                    </a:cubicBezTo>
                    <a:cubicBezTo>
                      <a:pt x="2668960" y="-45006"/>
                      <a:pt x="3007654" y="70823"/>
                      <a:pt x="3381379" y="0"/>
                    </a:cubicBezTo>
                    <a:cubicBezTo>
                      <a:pt x="3491822" y="1690"/>
                      <a:pt x="3613706" y="78395"/>
                      <a:pt x="3584862" y="203483"/>
                    </a:cubicBezTo>
                    <a:cubicBezTo>
                      <a:pt x="3588212" y="293807"/>
                      <a:pt x="3547759" y="506698"/>
                      <a:pt x="3584862" y="586019"/>
                    </a:cubicBezTo>
                    <a:cubicBezTo>
                      <a:pt x="3621965" y="665340"/>
                      <a:pt x="3546592" y="830753"/>
                      <a:pt x="3584862" y="1017389"/>
                    </a:cubicBezTo>
                    <a:cubicBezTo>
                      <a:pt x="3572195" y="1123384"/>
                      <a:pt x="3495691" y="1244410"/>
                      <a:pt x="3381379" y="1220872"/>
                    </a:cubicBezTo>
                    <a:cubicBezTo>
                      <a:pt x="3276284" y="1242701"/>
                      <a:pt x="3125487" y="1200098"/>
                      <a:pt x="2915288" y="1220872"/>
                    </a:cubicBezTo>
                    <a:cubicBezTo>
                      <a:pt x="2705089" y="1241646"/>
                      <a:pt x="2544793" y="1172405"/>
                      <a:pt x="2417417" y="1220872"/>
                    </a:cubicBezTo>
                    <a:cubicBezTo>
                      <a:pt x="2290041" y="1269339"/>
                      <a:pt x="2130944" y="1186807"/>
                      <a:pt x="1919547" y="1220872"/>
                    </a:cubicBezTo>
                    <a:cubicBezTo>
                      <a:pt x="1708150" y="1254937"/>
                      <a:pt x="1629908" y="1182623"/>
                      <a:pt x="1358119" y="1220872"/>
                    </a:cubicBezTo>
                    <a:cubicBezTo>
                      <a:pt x="1086330" y="1259121"/>
                      <a:pt x="1029985" y="1196730"/>
                      <a:pt x="923806" y="1220872"/>
                    </a:cubicBezTo>
                    <a:cubicBezTo>
                      <a:pt x="817627" y="1245014"/>
                      <a:pt x="474197" y="1149132"/>
                      <a:pt x="203483" y="1220872"/>
                    </a:cubicBezTo>
                    <a:cubicBezTo>
                      <a:pt x="94781" y="1209838"/>
                      <a:pt x="2010" y="1160372"/>
                      <a:pt x="0" y="1017389"/>
                    </a:cubicBezTo>
                    <a:cubicBezTo>
                      <a:pt x="-13515" y="861893"/>
                      <a:pt x="30803" y="734701"/>
                      <a:pt x="0" y="610436"/>
                    </a:cubicBezTo>
                    <a:cubicBezTo>
                      <a:pt x="-30803" y="486171"/>
                      <a:pt x="46896" y="341330"/>
                      <a:pt x="0" y="203483"/>
                    </a:cubicBezTo>
                    <a:close/>
                  </a:path>
                </a:pathLst>
              </a:custGeom>
              <a:solidFill>
                <a:schemeClr val="lt1">
                  <a:alpha val="93000"/>
                </a:schemeClr>
              </a:solidFill>
              <a:ln w="19050" cmpd="thinThick">
                <a:solidFill>
                  <a:srgbClr val="FF3F6E"/>
                </a:solidFill>
                <a:extLst>
                  <a:ext uri="{C807C97D-BFC1-408E-A445-0C87EB9F89A2}">
                    <ask:lineSketchStyleProps xmlns:ask="http://schemas.microsoft.com/office/drawing/2018/sketchyshapes" xmlns="" sd="3816812094">
                      <a:prstGeom prst="round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B6285946-E2FC-0A15-4607-3EB60F9EE6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737208" flipH="1">
                <a:off x="277034" y="1489257"/>
                <a:ext cx="919996" cy="919996"/>
              </a:xfrm>
              <a:prstGeom prst="rect">
                <a:avLst/>
              </a:prstGeom>
            </p:spPr>
          </p:pic>
        </p:grpSp>
        <p:sp>
          <p:nvSpPr>
            <p:cNvPr id="27" name="TextBox 34">
              <a:extLst>
                <a:ext uri="{FF2B5EF4-FFF2-40B4-BE49-F238E27FC236}">
                  <a16:creationId xmlns:a16="http://schemas.microsoft.com/office/drawing/2014/main" id="{098104DF-F7EA-1548-0029-E1AC15483BC8}"/>
                </a:ext>
              </a:extLst>
            </p:cNvPr>
            <p:cNvSpPr txBox="1"/>
            <p:nvPr/>
          </p:nvSpPr>
          <p:spPr>
            <a:xfrm>
              <a:off x="2494060" y="3146917"/>
              <a:ext cx="3489161" cy="754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GV ĐIỀN VÀO ĐÂY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F104BCA-1E4D-BD4A-4BC5-E8BA4122A169}"/>
              </a:ext>
            </a:extLst>
          </p:cNvPr>
          <p:cNvGrpSpPr/>
          <p:nvPr/>
        </p:nvGrpSpPr>
        <p:grpSpPr>
          <a:xfrm>
            <a:off x="1814047" y="4341093"/>
            <a:ext cx="3850754" cy="1700807"/>
            <a:chOff x="2132467" y="2501311"/>
            <a:chExt cx="3850754" cy="170080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E472E5EA-5832-2BF1-F408-52E8033CDE97}"/>
                </a:ext>
              </a:extLst>
            </p:cNvPr>
            <p:cNvGrpSpPr/>
            <p:nvPr/>
          </p:nvGrpSpPr>
          <p:grpSpPr>
            <a:xfrm>
              <a:off x="2132467" y="2501311"/>
              <a:ext cx="3726918" cy="1700807"/>
              <a:chOff x="277034" y="1489257"/>
              <a:chExt cx="3726918" cy="1700807"/>
            </a:xfrm>
          </p:grpSpPr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2C86BAEB-4FFE-FA48-1BF1-4DB8BA55049B}"/>
                  </a:ext>
                </a:extLst>
              </p:cNvPr>
              <p:cNvSpPr/>
              <p:nvPr/>
            </p:nvSpPr>
            <p:spPr>
              <a:xfrm>
                <a:off x="419090" y="1969192"/>
                <a:ext cx="3584862" cy="1220872"/>
              </a:xfrm>
              <a:custGeom>
                <a:avLst/>
                <a:gdLst>
                  <a:gd name="connsiteX0" fmla="*/ 0 w 3584862"/>
                  <a:gd name="connsiteY0" fmla="*/ 203483 h 1220872"/>
                  <a:gd name="connsiteX1" fmla="*/ 203483 w 3584862"/>
                  <a:gd name="connsiteY1" fmla="*/ 0 h 1220872"/>
                  <a:gd name="connsiteX2" fmla="*/ 764911 w 3584862"/>
                  <a:gd name="connsiteY2" fmla="*/ 0 h 1220872"/>
                  <a:gd name="connsiteX3" fmla="*/ 1231003 w 3584862"/>
                  <a:gd name="connsiteY3" fmla="*/ 0 h 1220872"/>
                  <a:gd name="connsiteX4" fmla="*/ 1792431 w 3584862"/>
                  <a:gd name="connsiteY4" fmla="*/ 0 h 1220872"/>
                  <a:gd name="connsiteX5" fmla="*/ 2290301 w 3584862"/>
                  <a:gd name="connsiteY5" fmla="*/ 0 h 1220872"/>
                  <a:gd name="connsiteX6" fmla="*/ 2883509 w 3584862"/>
                  <a:gd name="connsiteY6" fmla="*/ 0 h 1220872"/>
                  <a:gd name="connsiteX7" fmla="*/ 3381379 w 3584862"/>
                  <a:gd name="connsiteY7" fmla="*/ 0 h 1220872"/>
                  <a:gd name="connsiteX8" fmla="*/ 3584862 w 3584862"/>
                  <a:gd name="connsiteY8" fmla="*/ 203483 h 1220872"/>
                  <a:gd name="connsiteX9" fmla="*/ 3584862 w 3584862"/>
                  <a:gd name="connsiteY9" fmla="*/ 618575 h 1220872"/>
                  <a:gd name="connsiteX10" fmla="*/ 3584862 w 3584862"/>
                  <a:gd name="connsiteY10" fmla="*/ 1017389 h 1220872"/>
                  <a:gd name="connsiteX11" fmla="*/ 3381379 w 3584862"/>
                  <a:gd name="connsiteY11" fmla="*/ 1220872 h 1220872"/>
                  <a:gd name="connsiteX12" fmla="*/ 2819951 w 3584862"/>
                  <a:gd name="connsiteY12" fmla="*/ 1220872 h 1220872"/>
                  <a:gd name="connsiteX13" fmla="*/ 2353859 w 3584862"/>
                  <a:gd name="connsiteY13" fmla="*/ 1220872 h 1220872"/>
                  <a:gd name="connsiteX14" fmla="*/ 1792431 w 3584862"/>
                  <a:gd name="connsiteY14" fmla="*/ 1220872 h 1220872"/>
                  <a:gd name="connsiteX15" fmla="*/ 1326340 w 3584862"/>
                  <a:gd name="connsiteY15" fmla="*/ 1220872 h 1220872"/>
                  <a:gd name="connsiteX16" fmla="*/ 828469 w 3584862"/>
                  <a:gd name="connsiteY16" fmla="*/ 1220872 h 1220872"/>
                  <a:gd name="connsiteX17" fmla="*/ 203483 w 3584862"/>
                  <a:gd name="connsiteY17" fmla="*/ 1220872 h 1220872"/>
                  <a:gd name="connsiteX18" fmla="*/ 0 w 3584862"/>
                  <a:gd name="connsiteY18" fmla="*/ 1017389 h 1220872"/>
                  <a:gd name="connsiteX19" fmla="*/ 0 w 3584862"/>
                  <a:gd name="connsiteY19" fmla="*/ 602297 h 1220872"/>
                  <a:gd name="connsiteX20" fmla="*/ 0 w 3584862"/>
                  <a:gd name="connsiteY20" fmla="*/ 203483 h 1220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584862" h="1220872" fill="none" extrusionOk="0">
                    <a:moveTo>
                      <a:pt x="0" y="203483"/>
                    </a:moveTo>
                    <a:cubicBezTo>
                      <a:pt x="26333" y="76473"/>
                      <a:pt x="105754" y="-4579"/>
                      <a:pt x="203483" y="0"/>
                    </a:cubicBezTo>
                    <a:cubicBezTo>
                      <a:pt x="409810" y="-24765"/>
                      <a:pt x="603646" y="26782"/>
                      <a:pt x="764911" y="0"/>
                    </a:cubicBezTo>
                    <a:cubicBezTo>
                      <a:pt x="926176" y="-26782"/>
                      <a:pt x="1108776" y="11201"/>
                      <a:pt x="1231003" y="0"/>
                    </a:cubicBezTo>
                    <a:cubicBezTo>
                      <a:pt x="1353230" y="-11201"/>
                      <a:pt x="1661501" y="57179"/>
                      <a:pt x="1792431" y="0"/>
                    </a:cubicBezTo>
                    <a:cubicBezTo>
                      <a:pt x="1923361" y="-57179"/>
                      <a:pt x="2101008" y="19989"/>
                      <a:pt x="2290301" y="0"/>
                    </a:cubicBezTo>
                    <a:cubicBezTo>
                      <a:pt x="2479594" y="-19989"/>
                      <a:pt x="2756789" y="48596"/>
                      <a:pt x="2883509" y="0"/>
                    </a:cubicBezTo>
                    <a:cubicBezTo>
                      <a:pt x="3010229" y="-48596"/>
                      <a:pt x="3154738" y="53127"/>
                      <a:pt x="3381379" y="0"/>
                    </a:cubicBezTo>
                    <a:cubicBezTo>
                      <a:pt x="3488600" y="-27187"/>
                      <a:pt x="3569700" y="75874"/>
                      <a:pt x="3584862" y="203483"/>
                    </a:cubicBezTo>
                    <a:cubicBezTo>
                      <a:pt x="3595920" y="360450"/>
                      <a:pt x="3557493" y="450001"/>
                      <a:pt x="3584862" y="618575"/>
                    </a:cubicBezTo>
                    <a:cubicBezTo>
                      <a:pt x="3612231" y="787149"/>
                      <a:pt x="3562369" y="891879"/>
                      <a:pt x="3584862" y="1017389"/>
                    </a:cubicBezTo>
                    <a:cubicBezTo>
                      <a:pt x="3582534" y="1130284"/>
                      <a:pt x="3514240" y="1234030"/>
                      <a:pt x="3381379" y="1220872"/>
                    </a:cubicBezTo>
                    <a:cubicBezTo>
                      <a:pt x="3123814" y="1243961"/>
                      <a:pt x="2957217" y="1154763"/>
                      <a:pt x="2819951" y="1220872"/>
                    </a:cubicBezTo>
                    <a:cubicBezTo>
                      <a:pt x="2682685" y="1286981"/>
                      <a:pt x="2537822" y="1174902"/>
                      <a:pt x="2353859" y="1220872"/>
                    </a:cubicBezTo>
                    <a:cubicBezTo>
                      <a:pt x="2169896" y="1266842"/>
                      <a:pt x="1920757" y="1212486"/>
                      <a:pt x="1792431" y="1220872"/>
                    </a:cubicBezTo>
                    <a:cubicBezTo>
                      <a:pt x="1664105" y="1229258"/>
                      <a:pt x="1421304" y="1173635"/>
                      <a:pt x="1326340" y="1220872"/>
                    </a:cubicBezTo>
                    <a:cubicBezTo>
                      <a:pt x="1231376" y="1268109"/>
                      <a:pt x="970399" y="1215279"/>
                      <a:pt x="828469" y="1220872"/>
                    </a:cubicBezTo>
                    <a:cubicBezTo>
                      <a:pt x="686539" y="1226465"/>
                      <a:pt x="465243" y="1160860"/>
                      <a:pt x="203483" y="1220872"/>
                    </a:cubicBezTo>
                    <a:cubicBezTo>
                      <a:pt x="87470" y="1234401"/>
                      <a:pt x="27850" y="1137001"/>
                      <a:pt x="0" y="1017389"/>
                    </a:cubicBezTo>
                    <a:cubicBezTo>
                      <a:pt x="-1351" y="925069"/>
                      <a:pt x="48587" y="783856"/>
                      <a:pt x="0" y="602297"/>
                    </a:cubicBezTo>
                    <a:cubicBezTo>
                      <a:pt x="-48587" y="420738"/>
                      <a:pt x="16368" y="377581"/>
                      <a:pt x="0" y="203483"/>
                    </a:cubicBezTo>
                    <a:close/>
                  </a:path>
                  <a:path w="3584862" h="1220872" stroke="0" extrusionOk="0">
                    <a:moveTo>
                      <a:pt x="0" y="203483"/>
                    </a:moveTo>
                    <a:cubicBezTo>
                      <a:pt x="11429" y="68293"/>
                      <a:pt x="95472" y="11844"/>
                      <a:pt x="203483" y="0"/>
                    </a:cubicBezTo>
                    <a:cubicBezTo>
                      <a:pt x="373832" y="-24415"/>
                      <a:pt x="670020" y="17911"/>
                      <a:pt x="796690" y="0"/>
                    </a:cubicBezTo>
                    <a:cubicBezTo>
                      <a:pt x="923360" y="-17911"/>
                      <a:pt x="1113276" y="23803"/>
                      <a:pt x="1294561" y="0"/>
                    </a:cubicBezTo>
                    <a:cubicBezTo>
                      <a:pt x="1475846" y="-23803"/>
                      <a:pt x="1674631" y="39185"/>
                      <a:pt x="1855989" y="0"/>
                    </a:cubicBezTo>
                    <a:cubicBezTo>
                      <a:pt x="2037347" y="-39185"/>
                      <a:pt x="2165874" y="45006"/>
                      <a:pt x="2417417" y="0"/>
                    </a:cubicBezTo>
                    <a:cubicBezTo>
                      <a:pt x="2668960" y="-45006"/>
                      <a:pt x="3007654" y="70823"/>
                      <a:pt x="3381379" y="0"/>
                    </a:cubicBezTo>
                    <a:cubicBezTo>
                      <a:pt x="3491822" y="1690"/>
                      <a:pt x="3613706" y="78395"/>
                      <a:pt x="3584862" y="203483"/>
                    </a:cubicBezTo>
                    <a:cubicBezTo>
                      <a:pt x="3588212" y="293807"/>
                      <a:pt x="3547759" y="506698"/>
                      <a:pt x="3584862" y="586019"/>
                    </a:cubicBezTo>
                    <a:cubicBezTo>
                      <a:pt x="3621965" y="665340"/>
                      <a:pt x="3546592" y="830753"/>
                      <a:pt x="3584862" y="1017389"/>
                    </a:cubicBezTo>
                    <a:cubicBezTo>
                      <a:pt x="3572195" y="1123384"/>
                      <a:pt x="3495691" y="1244410"/>
                      <a:pt x="3381379" y="1220872"/>
                    </a:cubicBezTo>
                    <a:cubicBezTo>
                      <a:pt x="3276284" y="1242701"/>
                      <a:pt x="3125487" y="1200098"/>
                      <a:pt x="2915288" y="1220872"/>
                    </a:cubicBezTo>
                    <a:cubicBezTo>
                      <a:pt x="2705089" y="1241646"/>
                      <a:pt x="2544793" y="1172405"/>
                      <a:pt x="2417417" y="1220872"/>
                    </a:cubicBezTo>
                    <a:cubicBezTo>
                      <a:pt x="2290041" y="1269339"/>
                      <a:pt x="2130944" y="1186807"/>
                      <a:pt x="1919547" y="1220872"/>
                    </a:cubicBezTo>
                    <a:cubicBezTo>
                      <a:pt x="1708150" y="1254937"/>
                      <a:pt x="1629908" y="1182623"/>
                      <a:pt x="1358119" y="1220872"/>
                    </a:cubicBezTo>
                    <a:cubicBezTo>
                      <a:pt x="1086330" y="1259121"/>
                      <a:pt x="1029985" y="1196730"/>
                      <a:pt x="923806" y="1220872"/>
                    </a:cubicBezTo>
                    <a:cubicBezTo>
                      <a:pt x="817627" y="1245014"/>
                      <a:pt x="474197" y="1149132"/>
                      <a:pt x="203483" y="1220872"/>
                    </a:cubicBezTo>
                    <a:cubicBezTo>
                      <a:pt x="94781" y="1209838"/>
                      <a:pt x="2010" y="1160372"/>
                      <a:pt x="0" y="1017389"/>
                    </a:cubicBezTo>
                    <a:cubicBezTo>
                      <a:pt x="-13515" y="861893"/>
                      <a:pt x="30803" y="734701"/>
                      <a:pt x="0" y="610436"/>
                    </a:cubicBezTo>
                    <a:cubicBezTo>
                      <a:pt x="-30803" y="486171"/>
                      <a:pt x="46896" y="341330"/>
                      <a:pt x="0" y="203483"/>
                    </a:cubicBezTo>
                    <a:close/>
                  </a:path>
                </a:pathLst>
              </a:custGeom>
              <a:solidFill>
                <a:schemeClr val="lt1">
                  <a:alpha val="93000"/>
                </a:schemeClr>
              </a:solidFill>
              <a:ln w="19050" cmpd="thinThick">
                <a:solidFill>
                  <a:srgbClr val="FF3F6E"/>
                </a:solidFill>
                <a:extLst>
                  <a:ext uri="{C807C97D-BFC1-408E-A445-0C87EB9F89A2}">
                    <ask:lineSketchStyleProps xmlns:ask="http://schemas.microsoft.com/office/drawing/2018/sketchyshapes" xmlns="" sd="3816812094">
                      <a:prstGeom prst="round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639E796B-16C6-A250-4CC1-9579D7D069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737208" flipH="1">
                <a:off x="277034" y="1489257"/>
                <a:ext cx="919996" cy="919996"/>
              </a:xfrm>
              <a:prstGeom prst="rect">
                <a:avLst/>
              </a:prstGeom>
            </p:spPr>
          </p:pic>
        </p:grpSp>
        <p:sp>
          <p:nvSpPr>
            <p:cNvPr id="31" name="TextBox 34">
              <a:extLst>
                <a:ext uri="{FF2B5EF4-FFF2-40B4-BE49-F238E27FC236}">
                  <a16:creationId xmlns:a16="http://schemas.microsoft.com/office/drawing/2014/main" id="{6AE593D9-8231-6501-C136-8752B0C7CD9C}"/>
                </a:ext>
              </a:extLst>
            </p:cNvPr>
            <p:cNvSpPr txBox="1"/>
            <p:nvPr/>
          </p:nvSpPr>
          <p:spPr>
            <a:xfrm>
              <a:off x="2494060" y="3146917"/>
              <a:ext cx="3489161" cy="754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GV ĐIỀN VÀO ĐÂY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C57F24E-E3F8-3180-EFA0-E7EF574F11F8}"/>
              </a:ext>
            </a:extLst>
          </p:cNvPr>
          <p:cNvGrpSpPr/>
          <p:nvPr/>
        </p:nvGrpSpPr>
        <p:grpSpPr>
          <a:xfrm>
            <a:off x="6457371" y="2501311"/>
            <a:ext cx="3850754" cy="1700807"/>
            <a:chOff x="2132467" y="2501311"/>
            <a:chExt cx="3850754" cy="1700807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8F10888-6775-2B4C-962E-6A6E7AB6459F}"/>
                </a:ext>
              </a:extLst>
            </p:cNvPr>
            <p:cNvGrpSpPr/>
            <p:nvPr/>
          </p:nvGrpSpPr>
          <p:grpSpPr>
            <a:xfrm>
              <a:off x="2132467" y="2501311"/>
              <a:ext cx="3726918" cy="1700807"/>
              <a:chOff x="277034" y="1489257"/>
              <a:chExt cx="3726918" cy="1700807"/>
            </a:xfrm>
          </p:grpSpPr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FD5D814F-1C24-0C8C-2C38-C0AD2D7D278E}"/>
                  </a:ext>
                </a:extLst>
              </p:cNvPr>
              <p:cNvSpPr/>
              <p:nvPr/>
            </p:nvSpPr>
            <p:spPr>
              <a:xfrm>
                <a:off x="419090" y="1969192"/>
                <a:ext cx="3584862" cy="1220872"/>
              </a:xfrm>
              <a:custGeom>
                <a:avLst/>
                <a:gdLst>
                  <a:gd name="connsiteX0" fmla="*/ 0 w 3584862"/>
                  <a:gd name="connsiteY0" fmla="*/ 203483 h 1220872"/>
                  <a:gd name="connsiteX1" fmla="*/ 203483 w 3584862"/>
                  <a:gd name="connsiteY1" fmla="*/ 0 h 1220872"/>
                  <a:gd name="connsiteX2" fmla="*/ 764911 w 3584862"/>
                  <a:gd name="connsiteY2" fmla="*/ 0 h 1220872"/>
                  <a:gd name="connsiteX3" fmla="*/ 1231003 w 3584862"/>
                  <a:gd name="connsiteY3" fmla="*/ 0 h 1220872"/>
                  <a:gd name="connsiteX4" fmla="*/ 1792431 w 3584862"/>
                  <a:gd name="connsiteY4" fmla="*/ 0 h 1220872"/>
                  <a:gd name="connsiteX5" fmla="*/ 2290301 w 3584862"/>
                  <a:gd name="connsiteY5" fmla="*/ 0 h 1220872"/>
                  <a:gd name="connsiteX6" fmla="*/ 2883509 w 3584862"/>
                  <a:gd name="connsiteY6" fmla="*/ 0 h 1220872"/>
                  <a:gd name="connsiteX7" fmla="*/ 3381379 w 3584862"/>
                  <a:gd name="connsiteY7" fmla="*/ 0 h 1220872"/>
                  <a:gd name="connsiteX8" fmla="*/ 3584862 w 3584862"/>
                  <a:gd name="connsiteY8" fmla="*/ 203483 h 1220872"/>
                  <a:gd name="connsiteX9" fmla="*/ 3584862 w 3584862"/>
                  <a:gd name="connsiteY9" fmla="*/ 618575 h 1220872"/>
                  <a:gd name="connsiteX10" fmla="*/ 3584862 w 3584862"/>
                  <a:gd name="connsiteY10" fmla="*/ 1017389 h 1220872"/>
                  <a:gd name="connsiteX11" fmla="*/ 3381379 w 3584862"/>
                  <a:gd name="connsiteY11" fmla="*/ 1220872 h 1220872"/>
                  <a:gd name="connsiteX12" fmla="*/ 2819951 w 3584862"/>
                  <a:gd name="connsiteY12" fmla="*/ 1220872 h 1220872"/>
                  <a:gd name="connsiteX13" fmla="*/ 2353859 w 3584862"/>
                  <a:gd name="connsiteY13" fmla="*/ 1220872 h 1220872"/>
                  <a:gd name="connsiteX14" fmla="*/ 1792431 w 3584862"/>
                  <a:gd name="connsiteY14" fmla="*/ 1220872 h 1220872"/>
                  <a:gd name="connsiteX15" fmla="*/ 1326340 w 3584862"/>
                  <a:gd name="connsiteY15" fmla="*/ 1220872 h 1220872"/>
                  <a:gd name="connsiteX16" fmla="*/ 828469 w 3584862"/>
                  <a:gd name="connsiteY16" fmla="*/ 1220872 h 1220872"/>
                  <a:gd name="connsiteX17" fmla="*/ 203483 w 3584862"/>
                  <a:gd name="connsiteY17" fmla="*/ 1220872 h 1220872"/>
                  <a:gd name="connsiteX18" fmla="*/ 0 w 3584862"/>
                  <a:gd name="connsiteY18" fmla="*/ 1017389 h 1220872"/>
                  <a:gd name="connsiteX19" fmla="*/ 0 w 3584862"/>
                  <a:gd name="connsiteY19" fmla="*/ 602297 h 1220872"/>
                  <a:gd name="connsiteX20" fmla="*/ 0 w 3584862"/>
                  <a:gd name="connsiteY20" fmla="*/ 203483 h 1220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584862" h="1220872" fill="none" extrusionOk="0">
                    <a:moveTo>
                      <a:pt x="0" y="203483"/>
                    </a:moveTo>
                    <a:cubicBezTo>
                      <a:pt x="26333" y="76473"/>
                      <a:pt x="105754" y="-4579"/>
                      <a:pt x="203483" y="0"/>
                    </a:cubicBezTo>
                    <a:cubicBezTo>
                      <a:pt x="409810" y="-24765"/>
                      <a:pt x="603646" y="26782"/>
                      <a:pt x="764911" y="0"/>
                    </a:cubicBezTo>
                    <a:cubicBezTo>
                      <a:pt x="926176" y="-26782"/>
                      <a:pt x="1108776" y="11201"/>
                      <a:pt x="1231003" y="0"/>
                    </a:cubicBezTo>
                    <a:cubicBezTo>
                      <a:pt x="1353230" y="-11201"/>
                      <a:pt x="1661501" y="57179"/>
                      <a:pt x="1792431" y="0"/>
                    </a:cubicBezTo>
                    <a:cubicBezTo>
                      <a:pt x="1923361" y="-57179"/>
                      <a:pt x="2101008" y="19989"/>
                      <a:pt x="2290301" y="0"/>
                    </a:cubicBezTo>
                    <a:cubicBezTo>
                      <a:pt x="2479594" y="-19989"/>
                      <a:pt x="2756789" y="48596"/>
                      <a:pt x="2883509" y="0"/>
                    </a:cubicBezTo>
                    <a:cubicBezTo>
                      <a:pt x="3010229" y="-48596"/>
                      <a:pt x="3154738" y="53127"/>
                      <a:pt x="3381379" y="0"/>
                    </a:cubicBezTo>
                    <a:cubicBezTo>
                      <a:pt x="3488600" y="-27187"/>
                      <a:pt x="3569700" y="75874"/>
                      <a:pt x="3584862" y="203483"/>
                    </a:cubicBezTo>
                    <a:cubicBezTo>
                      <a:pt x="3595920" y="360450"/>
                      <a:pt x="3557493" y="450001"/>
                      <a:pt x="3584862" y="618575"/>
                    </a:cubicBezTo>
                    <a:cubicBezTo>
                      <a:pt x="3612231" y="787149"/>
                      <a:pt x="3562369" y="891879"/>
                      <a:pt x="3584862" y="1017389"/>
                    </a:cubicBezTo>
                    <a:cubicBezTo>
                      <a:pt x="3582534" y="1130284"/>
                      <a:pt x="3514240" y="1234030"/>
                      <a:pt x="3381379" y="1220872"/>
                    </a:cubicBezTo>
                    <a:cubicBezTo>
                      <a:pt x="3123814" y="1243961"/>
                      <a:pt x="2957217" y="1154763"/>
                      <a:pt x="2819951" y="1220872"/>
                    </a:cubicBezTo>
                    <a:cubicBezTo>
                      <a:pt x="2682685" y="1286981"/>
                      <a:pt x="2537822" y="1174902"/>
                      <a:pt x="2353859" y="1220872"/>
                    </a:cubicBezTo>
                    <a:cubicBezTo>
                      <a:pt x="2169896" y="1266842"/>
                      <a:pt x="1920757" y="1212486"/>
                      <a:pt x="1792431" y="1220872"/>
                    </a:cubicBezTo>
                    <a:cubicBezTo>
                      <a:pt x="1664105" y="1229258"/>
                      <a:pt x="1421304" y="1173635"/>
                      <a:pt x="1326340" y="1220872"/>
                    </a:cubicBezTo>
                    <a:cubicBezTo>
                      <a:pt x="1231376" y="1268109"/>
                      <a:pt x="970399" y="1215279"/>
                      <a:pt x="828469" y="1220872"/>
                    </a:cubicBezTo>
                    <a:cubicBezTo>
                      <a:pt x="686539" y="1226465"/>
                      <a:pt x="465243" y="1160860"/>
                      <a:pt x="203483" y="1220872"/>
                    </a:cubicBezTo>
                    <a:cubicBezTo>
                      <a:pt x="87470" y="1234401"/>
                      <a:pt x="27850" y="1137001"/>
                      <a:pt x="0" y="1017389"/>
                    </a:cubicBezTo>
                    <a:cubicBezTo>
                      <a:pt x="-1351" y="925069"/>
                      <a:pt x="48587" y="783856"/>
                      <a:pt x="0" y="602297"/>
                    </a:cubicBezTo>
                    <a:cubicBezTo>
                      <a:pt x="-48587" y="420738"/>
                      <a:pt x="16368" y="377581"/>
                      <a:pt x="0" y="203483"/>
                    </a:cubicBezTo>
                    <a:close/>
                  </a:path>
                  <a:path w="3584862" h="1220872" stroke="0" extrusionOk="0">
                    <a:moveTo>
                      <a:pt x="0" y="203483"/>
                    </a:moveTo>
                    <a:cubicBezTo>
                      <a:pt x="11429" y="68293"/>
                      <a:pt x="95472" y="11844"/>
                      <a:pt x="203483" y="0"/>
                    </a:cubicBezTo>
                    <a:cubicBezTo>
                      <a:pt x="373832" y="-24415"/>
                      <a:pt x="670020" y="17911"/>
                      <a:pt x="796690" y="0"/>
                    </a:cubicBezTo>
                    <a:cubicBezTo>
                      <a:pt x="923360" y="-17911"/>
                      <a:pt x="1113276" y="23803"/>
                      <a:pt x="1294561" y="0"/>
                    </a:cubicBezTo>
                    <a:cubicBezTo>
                      <a:pt x="1475846" y="-23803"/>
                      <a:pt x="1674631" y="39185"/>
                      <a:pt x="1855989" y="0"/>
                    </a:cubicBezTo>
                    <a:cubicBezTo>
                      <a:pt x="2037347" y="-39185"/>
                      <a:pt x="2165874" y="45006"/>
                      <a:pt x="2417417" y="0"/>
                    </a:cubicBezTo>
                    <a:cubicBezTo>
                      <a:pt x="2668960" y="-45006"/>
                      <a:pt x="3007654" y="70823"/>
                      <a:pt x="3381379" y="0"/>
                    </a:cubicBezTo>
                    <a:cubicBezTo>
                      <a:pt x="3491822" y="1690"/>
                      <a:pt x="3613706" y="78395"/>
                      <a:pt x="3584862" y="203483"/>
                    </a:cubicBezTo>
                    <a:cubicBezTo>
                      <a:pt x="3588212" y="293807"/>
                      <a:pt x="3547759" y="506698"/>
                      <a:pt x="3584862" y="586019"/>
                    </a:cubicBezTo>
                    <a:cubicBezTo>
                      <a:pt x="3621965" y="665340"/>
                      <a:pt x="3546592" y="830753"/>
                      <a:pt x="3584862" y="1017389"/>
                    </a:cubicBezTo>
                    <a:cubicBezTo>
                      <a:pt x="3572195" y="1123384"/>
                      <a:pt x="3495691" y="1244410"/>
                      <a:pt x="3381379" y="1220872"/>
                    </a:cubicBezTo>
                    <a:cubicBezTo>
                      <a:pt x="3276284" y="1242701"/>
                      <a:pt x="3125487" y="1200098"/>
                      <a:pt x="2915288" y="1220872"/>
                    </a:cubicBezTo>
                    <a:cubicBezTo>
                      <a:pt x="2705089" y="1241646"/>
                      <a:pt x="2544793" y="1172405"/>
                      <a:pt x="2417417" y="1220872"/>
                    </a:cubicBezTo>
                    <a:cubicBezTo>
                      <a:pt x="2290041" y="1269339"/>
                      <a:pt x="2130944" y="1186807"/>
                      <a:pt x="1919547" y="1220872"/>
                    </a:cubicBezTo>
                    <a:cubicBezTo>
                      <a:pt x="1708150" y="1254937"/>
                      <a:pt x="1629908" y="1182623"/>
                      <a:pt x="1358119" y="1220872"/>
                    </a:cubicBezTo>
                    <a:cubicBezTo>
                      <a:pt x="1086330" y="1259121"/>
                      <a:pt x="1029985" y="1196730"/>
                      <a:pt x="923806" y="1220872"/>
                    </a:cubicBezTo>
                    <a:cubicBezTo>
                      <a:pt x="817627" y="1245014"/>
                      <a:pt x="474197" y="1149132"/>
                      <a:pt x="203483" y="1220872"/>
                    </a:cubicBezTo>
                    <a:cubicBezTo>
                      <a:pt x="94781" y="1209838"/>
                      <a:pt x="2010" y="1160372"/>
                      <a:pt x="0" y="1017389"/>
                    </a:cubicBezTo>
                    <a:cubicBezTo>
                      <a:pt x="-13515" y="861893"/>
                      <a:pt x="30803" y="734701"/>
                      <a:pt x="0" y="610436"/>
                    </a:cubicBezTo>
                    <a:cubicBezTo>
                      <a:pt x="-30803" y="486171"/>
                      <a:pt x="46896" y="341330"/>
                      <a:pt x="0" y="203483"/>
                    </a:cubicBezTo>
                    <a:close/>
                  </a:path>
                </a:pathLst>
              </a:custGeom>
              <a:solidFill>
                <a:schemeClr val="lt1">
                  <a:alpha val="93000"/>
                </a:schemeClr>
              </a:solidFill>
              <a:ln w="19050" cmpd="thinThick">
                <a:solidFill>
                  <a:srgbClr val="FF3F6E"/>
                </a:solidFill>
                <a:extLst>
                  <a:ext uri="{C807C97D-BFC1-408E-A445-0C87EB9F89A2}">
                    <ask:lineSketchStyleProps xmlns:ask="http://schemas.microsoft.com/office/drawing/2018/sketchyshapes" xmlns="" sd="3816812094">
                      <a:prstGeom prst="round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6B22C4BC-D7DC-1E18-EF39-A02431EF37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737208" flipH="1">
                <a:off x="277034" y="1489257"/>
                <a:ext cx="919996" cy="919996"/>
              </a:xfrm>
              <a:prstGeom prst="rect">
                <a:avLst/>
              </a:prstGeom>
            </p:spPr>
          </p:pic>
        </p:grpSp>
        <p:sp>
          <p:nvSpPr>
            <p:cNvPr id="36" name="TextBox 34">
              <a:extLst>
                <a:ext uri="{FF2B5EF4-FFF2-40B4-BE49-F238E27FC236}">
                  <a16:creationId xmlns:a16="http://schemas.microsoft.com/office/drawing/2014/main" id="{9362CF9B-B4F8-1924-2EBF-B44FC292FDE0}"/>
                </a:ext>
              </a:extLst>
            </p:cNvPr>
            <p:cNvSpPr txBox="1"/>
            <p:nvPr/>
          </p:nvSpPr>
          <p:spPr>
            <a:xfrm>
              <a:off x="2494060" y="3146917"/>
              <a:ext cx="3489161" cy="754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GV ĐIỀN VÀO ĐÂY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D2F3E56-DB5B-16C7-FD42-4374AD4DD01E}"/>
              </a:ext>
            </a:extLst>
          </p:cNvPr>
          <p:cNvGrpSpPr/>
          <p:nvPr/>
        </p:nvGrpSpPr>
        <p:grpSpPr>
          <a:xfrm>
            <a:off x="6546346" y="4310599"/>
            <a:ext cx="3850754" cy="1700807"/>
            <a:chOff x="2132467" y="2501311"/>
            <a:chExt cx="3850754" cy="1700807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B0B6C100-A3A1-69B4-996B-628F95D7175B}"/>
                </a:ext>
              </a:extLst>
            </p:cNvPr>
            <p:cNvGrpSpPr/>
            <p:nvPr/>
          </p:nvGrpSpPr>
          <p:grpSpPr>
            <a:xfrm>
              <a:off x="2132467" y="2501311"/>
              <a:ext cx="3726918" cy="1700807"/>
              <a:chOff x="277034" y="1489257"/>
              <a:chExt cx="3726918" cy="1700807"/>
            </a:xfrm>
          </p:grpSpPr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A259144A-65B1-7E34-BF03-C0BD8712EFD4}"/>
                  </a:ext>
                </a:extLst>
              </p:cNvPr>
              <p:cNvSpPr/>
              <p:nvPr/>
            </p:nvSpPr>
            <p:spPr>
              <a:xfrm>
                <a:off x="419090" y="1969192"/>
                <a:ext cx="3584862" cy="1220872"/>
              </a:xfrm>
              <a:custGeom>
                <a:avLst/>
                <a:gdLst>
                  <a:gd name="connsiteX0" fmla="*/ 0 w 3584862"/>
                  <a:gd name="connsiteY0" fmla="*/ 203483 h 1220872"/>
                  <a:gd name="connsiteX1" fmla="*/ 203483 w 3584862"/>
                  <a:gd name="connsiteY1" fmla="*/ 0 h 1220872"/>
                  <a:gd name="connsiteX2" fmla="*/ 764911 w 3584862"/>
                  <a:gd name="connsiteY2" fmla="*/ 0 h 1220872"/>
                  <a:gd name="connsiteX3" fmla="*/ 1231003 w 3584862"/>
                  <a:gd name="connsiteY3" fmla="*/ 0 h 1220872"/>
                  <a:gd name="connsiteX4" fmla="*/ 1792431 w 3584862"/>
                  <a:gd name="connsiteY4" fmla="*/ 0 h 1220872"/>
                  <a:gd name="connsiteX5" fmla="*/ 2290301 w 3584862"/>
                  <a:gd name="connsiteY5" fmla="*/ 0 h 1220872"/>
                  <a:gd name="connsiteX6" fmla="*/ 2883509 w 3584862"/>
                  <a:gd name="connsiteY6" fmla="*/ 0 h 1220872"/>
                  <a:gd name="connsiteX7" fmla="*/ 3381379 w 3584862"/>
                  <a:gd name="connsiteY7" fmla="*/ 0 h 1220872"/>
                  <a:gd name="connsiteX8" fmla="*/ 3584862 w 3584862"/>
                  <a:gd name="connsiteY8" fmla="*/ 203483 h 1220872"/>
                  <a:gd name="connsiteX9" fmla="*/ 3584862 w 3584862"/>
                  <a:gd name="connsiteY9" fmla="*/ 618575 h 1220872"/>
                  <a:gd name="connsiteX10" fmla="*/ 3584862 w 3584862"/>
                  <a:gd name="connsiteY10" fmla="*/ 1017389 h 1220872"/>
                  <a:gd name="connsiteX11" fmla="*/ 3381379 w 3584862"/>
                  <a:gd name="connsiteY11" fmla="*/ 1220872 h 1220872"/>
                  <a:gd name="connsiteX12" fmla="*/ 2819951 w 3584862"/>
                  <a:gd name="connsiteY12" fmla="*/ 1220872 h 1220872"/>
                  <a:gd name="connsiteX13" fmla="*/ 2353859 w 3584862"/>
                  <a:gd name="connsiteY13" fmla="*/ 1220872 h 1220872"/>
                  <a:gd name="connsiteX14" fmla="*/ 1792431 w 3584862"/>
                  <a:gd name="connsiteY14" fmla="*/ 1220872 h 1220872"/>
                  <a:gd name="connsiteX15" fmla="*/ 1326340 w 3584862"/>
                  <a:gd name="connsiteY15" fmla="*/ 1220872 h 1220872"/>
                  <a:gd name="connsiteX16" fmla="*/ 828469 w 3584862"/>
                  <a:gd name="connsiteY16" fmla="*/ 1220872 h 1220872"/>
                  <a:gd name="connsiteX17" fmla="*/ 203483 w 3584862"/>
                  <a:gd name="connsiteY17" fmla="*/ 1220872 h 1220872"/>
                  <a:gd name="connsiteX18" fmla="*/ 0 w 3584862"/>
                  <a:gd name="connsiteY18" fmla="*/ 1017389 h 1220872"/>
                  <a:gd name="connsiteX19" fmla="*/ 0 w 3584862"/>
                  <a:gd name="connsiteY19" fmla="*/ 602297 h 1220872"/>
                  <a:gd name="connsiteX20" fmla="*/ 0 w 3584862"/>
                  <a:gd name="connsiteY20" fmla="*/ 203483 h 1220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584862" h="1220872" fill="none" extrusionOk="0">
                    <a:moveTo>
                      <a:pt x="0" y="203483"/>
                    </a:moveTo>
                    <a:cubicBezTo>
                      <a:pt x="26333" y="76473"/>
                      <a:pt x="105754" y="-4579"/>
                      <a:pt x="203483" y="0"/>
                    </a:cubicBezTo>
                    <a:cubicBezTo>
                      <a:pt x="409810" y="-24765"/>
                      <a:pt x="603646" y="26782"/>
                      <a:pt x="764911" y="0"/>
                    </a:cubicBezTo>
                    <a:cubicBezTo>
                      <a:pt x="926176" y="-26782"/>
                      <a:pt x="1108776" y="11201"/>
                      <a:pt x="1231003" y="0"/>
                    </a:cubicBezTo>
                    <a:cubicBezTo>
                      <a:pt x="1353230" y="-11201"/>
                      <a:pt x="1661501" y="57179"/>
                      <a:pt x="1792431" y="0"/>
                    </a:cubicBezTo>
                    <a:cubicBezTo>
                      <a:pt x="1923361" y="-57179"/>
                      <a:pt x="2101008" y="19989"/>
                      <a:pt x="2290301" y="0"/>
                    </a:cubicBezTo>
                    <a:cubicBezTo>
                      <a:pt x="2479594" y="-19989"/>
                      <a:pt x="2756789" y="48596"/>
                      <a:pt x="2883509" y="0"/>
                    </a:cubicBezTo>
                    <a:cubicBezTo>
                      <a:pt x="3010229" y="-48596"/>
                      <a:pt x="3154738" y="53127"/>
                      <a:pt x="3381379" y="0"/>
                    </a:cubicBezTo>
                    <a:cubicBezTo>
                      <a:pt x="3488600" y="-27187"/>
                      <a:pt x="3569700" y="75874"/>
                      <a:pt x="3584862" y="203483"/>
                    </a:cubicBezTo>
                    <a:cubicBezTo>
                      <a:pt x="3595920" y="360450"/>
                      <a:pt x="3557493" y="450001"/>
                      <a:pt x="3584862" y="618575"/>
                    </a:cubicBezTo>
                    <a:cubicBezTo>
                      <a:pt x="3612231" y="787149"/>
                      <a:pt x="3562369" y="891879"/>
                      <a:pt x="3584862" y="1017389"/>
                    </a:cubicBezTo>
                    <a:cubicBezTo>
                      <a:pt x="3582534" y="1130284"/>
                      <a:pt x="3514240" y="1234030"/>
                      <a:pt x="3381379" y="1220872"/>
                    </a:cubicBezTo>
                    <a:cubicBezTo>
                      <a:pt x="3123814" y="1243961"/>
                      <a:pt x="2957217" y="1154763"/>
                      <a:pt x="2819951" y="1220872"/>
                    </a:cubicBezTo>
                    <a:cubicBezTo>
                      <a:pt x="2682685" y="1286981"/>
                      <a:pt x="2537822" y="1174902"/>
                      <a:pt x="2353859" y="1220872"/>
                    </a:cubicBezTo>
                    <a:cubicBezTo>
                      <a:pt x="2169896" y="1266842"/>
                      <a:pt x="1920757" y="1212486"/>
                      <a:pt x="1792431" y="1220872"/>
                    </a:cubicBezTo>
                    <a:cubicBezTo>
                      <a:pt x="1664105" y="1229258"/>
                      <a:pt x="1421304" y="1173635"/>
                      <a:pt x="1326340" y="1220872"/>
                    </a:cubicBezTo>
                    <a:cubicBezTo>
                      <a:pt x="1231376" y="1268109"/>
                      <a:pt x="970399" y="1215279"/>
                      <a:pt x="828469" y="1220872"/>
                    </a:cubicBezTo>
                    <a:cubicBezTo>
                      <a:pt x="686539" y="1226465"/>
                      <a:pt x="465243" y="1160860"/>
                      <a:pt x="203483" y="1220872"/>
                    </a:cubicBezTo>
                    <a:cubicBezTo>
                      <a:pt x="87470" y="1234401"/>
                      <a:pt x="27850" y="1137001"/>
                      <a:pt x="0" y="1017389"/>
                    </a:cubicBezTo>
                    <a:cubicBezTo>
                      <a:pt x="-1351" y="925069"/>
                      <a:pt x="48587" y="783856"/>
                      <a:pt x="0" y="602297"/>
                    </a:cubicBezTo>
                    <a:cubicBezTo>
                      <a:pt x="-48587" y="420738"/>
                      <a:pt x="16368" y="377581"/>
                      <a:pt x="0" y="203483"/>
                    </a:cubicBezTo>
                    <a:close/>
                  </a:path>
                  <a:path w="3584862" h="1220872" stroke="0" extrusionOk="0">
                    <a:moveTo>
                      <a:pt x="0" y="203483"/>
                    </a:moveTo>
                    <a:cubicBezTo>
                      <a:pt x="11429" y="68293"/>
                      <a:pt x="95472" y="11844"/>
                      <a:pt x="203483" y="0"/>
                    </a:cubicBezTo>
                    <a:cubicBezTo>
                      <a:pt x="373832" y="-24415"/>
                      <a:pt x="670020" y="17911"/>
                      <a:pt x="796690" y="0"/>
                    </a:cubicBezTo>
                    <a:cubicBezTo>
                      <a:pt x="923360" y="-17911"/>
                      <a:pt x="1113276" y="23803"/>
                      <a:pt x="1294561" y="0"/>
                    </a:cubicBezTo>
                    <a:cubicBezTo>
                      <a:pt x="1475846" y="-23803"/>
                      <a:pt x="1674631" y="39185"/>
                      <a:pt x="1855989" y="0"/>
                    </a:cubicBezTo>
                    <a:cubicBezTo>
                      <a:pt x="2037347" y="-39185"/>
                      <a:pt x="2165874" y="45006"/>
                      <a:pt x="2417417" y="0"/>
                    </a:cubicBezTo>
                    <a:cubicBezTo>
                      <a:pt x="2668960" y="-45006"/>
                      <a:pt x="3007654" y="70823"/>
                      <a:pt x="3381379" y="0"/>
                    </a:cubicBezTo>
                    <a:cubicBezTo>
                      <a:pt x="3491822" y="1690"/>
                      <a:pt x="3613706" y="78395"/>
                      <a:pt x="3584862" y="203483"/>
                    </a:cubicBezTo>
                    <a:cubicBezTo>
                      <a:pt x="3588212" y="293807"/>
                      <a:pt x="3547759" y="506698"/>
                      <a:pt x="3584862" y="586019"/>
                    </a:cubicBezTo>
                    <a:cubicBezTo>
                      <a:pt x="3621965" y="665340"/>
                      <a:pt x="3546592" y="830753"/>
                      <a:pt x="3584862" y="1017389"/>
                    </a:cubicBezTo>
                    <a:cubicBezTo>
                      <a:pt x="3572195" y="1123384"/>
                      <a:pt x="3495691" y="1244410"/>
                      <a:pt x="3381379" y="1220872"/>
                    </a:cubicBezTo>
                    <a:cubicBezTo>
                      <a:pt x="3276284" y="1242701"/>
                      <a:pt x="3125487" y="1200098"/>
                      <a:pt x="2915288" y="1220872"/>
                    </a:cubicBezTo>
                    <a:cubicBezTo>
                      <a:pt x="2705089" y="1241646"/>
                      <a:pt x="2544793" y="1172405"/>
                      <a:pt x="2417417" y="1220872"/>
                    </a:cubicBezTo>
                    <a:cubicBezTo>
                      <a:pt x="2290041" y="1269339"/>
                      <a:pt x="2130944" y="1186807"/>
                      <a:pt x="1919547" y="1220872"/>
                    </a:cubicBezTo>
                    <a:cubicBezTo>
                      <a:pt x="1708150" y="1254937"/>
                      <a:pt x="1629908" y="1182623"/>
                      <a:pt x="1358119" y="1220872"/>
                    </a:cubicBezTo>
                    <a:cubicBezTo>
                      <a:pt x="1086330" y="1259121"/>
                      <a:pt x="1029985" y="1196730"/>
                      <a:pt x="923806" y="1220872"/>
                    </a:cubicBezTo>
                    <a:cubicBezTo>
                      <a:pt x="817627" y="1245014"/>
                      <a:pt x="474197" y="1149132"/>
                      <a:pt x="203483" y="1220872"/>
                    </a:cubicBezTo>
                    <a:cubicBezTo>
                      <a:pt x="94781" y="1209838"/>
                      <a:pt x="2010" y="1160372"/>
                      <a:pt x="0" y="1017389"/>
                    </a:cubicBezTo>
                    <a:cubicBezTo>
                      <a:pt x="-13515" y="861893"/>
                      <a:pt x="30803" y="734701"/>
                      <a:pt x="0" y="610436"/>
                    </a:cubicBezTo>
                    <a:cubicBezTo>
                      <a:pt x="-30803" y="486171"/>
                      <a:pt x="46896" y="341330"/>
                      <a:pt x="0" y="203483"/>
                    </a:cubicBezTo>
                    <a:close/>
                  </a:path>
                </a:pathLst>
              </a:custGeom>
              <a:solidFill>
                <a:schemeClr val="lt1">
                  <a:alpha val="93000"/>
                </a:schemeClr>
              </a:solidFill>
              <a:ln w="19050" cmpd="thinThick">
                <a:solidFill>
                  <a:srgbClr val="FF3F6E"/>
                </a:solidFill>
                <a:extLst>
                  <a:ext uri="{C807C97D-BFC1-408E-A445-0C87EB9F89A2}">
                    <ask:lineSketchStyleProps xmlns:ask="http://schemas.microsoft.com/office/drawing/2018/sketchyshapes" xmlns="" sd="3816812094">
                      <a:prstGeom prst="round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13DF89BD-B1DA-2F3F-FC69-3D07C80254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737208" flipH="1">
                <a:off x="277034" y="1489257"/>
                <a:ext cx="919996" cy="919996"/>
              </a:xfrm>
              <a:prstGeom prst="rect">
                <a:avLst/>
              </a:prstGeom>
            </p:spPr>
          </p:pic>
        </p:grpSp>
        <p:sp>
          <p:nvSpPr>
            <p:cNvPr id="41" name="TextBox 34">
              <a:extLst>
                <a:ext uri="{FF2B5EF4-FFF2-40B4-BE49-F238E27FC236}">
                  <a16:creationId xmlns:a16="http://schemas.microsoft.com/office/drawing/2014/main" id="{2C53B0CD-76DB-EC9D-3DEB-556C97412679}"/>
                </a:ext>
              </a:extLst>
            </p:cNvPr>
            <p:cNvSpPr txBox="1"/>
            <p:nvPr/>
          </p:nvSpPr>
          <p:spPr>
            <a:xfrm>
              <a:off x="2494060" y="3146917"/>
              <a:ext cx="3489161" cy="754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GV ĐIỀN VÀO ĐÂY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62D74DE-AFA1-4101-8CB2-A4FB946F7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5368" y="-105591"/>
            <a:ext cx="3974937" cy="268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750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2">
            <a:extLst>
              <a:ext uri="{FF2B5EF4-FFF2-40B4-BE49-F238E27FC236}">
                <a16:creationId xmlns:a16="http://schemas.microsoft.com/office/drawing/2014/main" id="{7AB1A499-33B8-C9F6-631C-1374E9851575}"/>
              </a:ext>
            </a:extLst>
          </p:cNvPr>
          <p:cNvGrpSpPr/>
          <p:nvPr/>
        </p:nvGrpSpPr>
        <p:grpSpPr>
          <a:xfrm>
            <a:off x="1761991" y="458076"/>
            <a:ext cx="8213453" cy="5459725"/>
            <a:chOff x="3665215" y="980369"/>
            <a:chExt cx="4686676" cy="2814110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9DA243D-E41C-AE8E-EE24-D51DA945F66C}"/>
                </a:ext>
              </a:extLst>
            </p:cNvPr>
            <p:cNvSpPr/>
            <p:nvPr/>
          </p:nvSpPr>
          <p:spPr>
            <a:xfrm>
              <a:off x="3870671" y="1167294"/>
              <a:ext cx="4481220" cy="2627185"/>
            </a:xfrm>
            <a:custGeom>
              <a:avLst/>
              <a:gdLst>
                <a:gd name="connsiteX0" fmla="*/ 2510832 w 4481220"/>
                <a:gd name="connsiteY0" fmla="*/ 0 h 2627185"/>
                <a:gd name="connsiteX1" fmla="*/ 2447594 w 4481220"/>
                <a:gd name="connsiteY1" fmla="*/ 3720 h 2627185"/>
                <a:gd name="connsiteX2" fmla="*/ 2297867 w 4481220"/>
                <a:gd name="connsiteY2" fmla="*/ 44639 h 2627185"/>
                <a:gd name="connsiteX3" fmla="*/ 2296937 w 4481220"/>
                <a:gd name="connsiteY3" fmla="*/ 44639 h 2627185"/>
                <a:gd name="connsiteX4" fmla="*/ 2296007 w 4481220"/>
                <a:gd name="connsiteY4" fmla="*/ 44639 h 2627185"/>
                <a:gd name="connsiteX5" fmla="*/ 2295077 w 4481220"/>
                <a:gd name="connsiteY5" fmla="*/ 44639 h 2627185"/>
                <a:gd name="connsiteX6" fmla="*/ 2296007 w 4481220"/>
                <a:gd name="connsiteY6" fmla="*/ 44639 h 2627185"/>
                <a:gd name="connsiteX7" fmla="*/ 2145351 w 4481220"/>
                <a:gd name="connsiteY7" fmla="*/ 132987 h 2627185"/>
                <a:gd name="connsiteX8" fmla="*/ 2028173 w 4481220"/>
                <a:gd name="connsiteY8" fmla="*/ 249234 h 2627185"/>
                <a:gd name="connsiteX9" fmla="*/ 1998414 w 4481220"/>
                <a:gd name="connsiteY9" fmla="*/ 292013 h 2627185"/>
                <a:gd name="connsiteX10" fmla="*/ 1989114 w 4481220"/>
                <a:gd name="connsiteY10" fmla="*/ 311542 h 2627185"/>
                <a:gd name="connsiteX11" fmla="*/ 1979815 w 4481220"/>
                <a:gd name="connsiteY11" fmla="*/ 314332 h 2627185"/>
                <a:gd name="connsiteX12" fmla="*/ 1963075 w 4481220"/>
                <a:gd name="connsiteY12" fmla="*/ 305032 h 2627185"/>
                <a:gd name="connsiteX13" fmla="*/ 1957495 w 4481220"/>
                <a:gd name="connsiteY13" fmla="*/ 296663 h 2627185"/>
                <a:gd name="connsiteX14" fmla="*/ 1954706 w 4481220"/>
                <a:gd name="connsiteY14" fmla="*/ 292943 h 2627185"/>
                <a:gd name="connsiteX15" fmla="*/ 1948196 w 4481220"/>
                <a:gd name="connsiteY15" fmla="*/ 282713 h 2627185"/>
                <a:gd name="connsiteX16" fmla="*/ 1942615 w 4481220"/>
                <a:gd name="connsiteY16" fmla="*/ 273413 h 2627185"/>
                <a:gd name="connsiteX17" fmla="*/ 1940756 w 4481220"/>
                <a:gd name="connsiteY17" fmla="*/ 271553 h 2627185"/>
                <a:gd name="connsiteX18" fmla="*/ 1935176 w 4481220"/>
                <a:gd name="connsiteY18" fmla="*/ 262254 h 2627185"/>
                <a:gd name="connsiteX19" fmla="*/ 1909136 w 4481220"/>
                <a:gd name="connsiteY19" fmla="*/ 224124 h 2627185"/>
                <a:gd name="connsiteX20" fmla="*/ 1829159 w 4481220"/>
                <a:gd name="connsiteY20" fmla="*/ 146006 h 2627185"/>
                <a:gd name="connsiteX21" fmla="*/ 1704542 w 4481220"/>
                <a:gd name="connsiteY21" fmla="*/ 74398 h 2627185"/>
                <a:gd name="connsiteX22" fmla="*/ 1542725 w 4481220"/>
                <a:gd name="connsiteY22" fmla="*/ 30689 h 2627185"/>
                <a:gd name="connsiteX23" fmla="*/ 1544585 w 4481220"/>
                <a:gd name="connsiteY23" fmla="*/ 31619 h 2627185"/>
                <a:gd name="connsiteX24" fmla="*/ 1460887 w 4481220"/>
                <a:gd name="connsiteY24" fmla="*/ 26039 h 2627185"/>
                <a:gd name="connsiteX25" fmla="*/ 1378120 w 4481220"/>
                <a:gd name="connsiteY25" fmla="*/ 31619 h 2627185"/>
                <a:gd name="connsiteX26" fmla="*/ 1234903 w 4481220"/>
                <a:gd name="connsiteY26" fmla="*/ 69748 h 2627185"/>
                <a:gd name="connsiteX27" fmla="*/ 1137255 w 4481220"/>
                <a:gd name="connsiteY27" fmla="*/ 126477 h 2627185"/>
                <a:gd name="connsiteX28" fmla="*/ 1066577 w 4481220"/>
                <a:gd name="connsiteY28" fmla="*/ 196225 h 2627185"/>
                <a:gd name="connsiteX29" fmla="*/ 1016358 w 4481220"/>
                <a:gd name="connsiteY29" fmla="*/ 281783 h 2627185"/>
                <a:gd name="connsiteX30" fmla="*/ 988459 w 4481220"/>
                <a:gd name="connsiteY30" fmla="*/ 376641 h 2627185"/>
                <a:gd name="connsiteX31" fmla="*/ 990319 w 4481220"/>
                <a:gd name="connsiteY31" fmla="*/ 379431 h 2627185"/>
                <a:gd name="connsiteX32" fmla="*/ 992179 w 4481220"/>
                <a:gd name="connsiteY32" fmla="*/ 392450 h 2627185"/>
                <a:gd name="connsiteX33" fmla="*/ 983809 w 4481220"/>
                <a:gd name="connsiteY33" fmla="*/ 402680 h 2627185"/>
                <a:gd name="connsiteX34" fmla="*/ 974509 w 4481220"/>
                <a:gd name="connsiteY34" fmla="*/ 405470 h 2627185"/>
                <a:gd name="connsiteX35" fmla="*/ 962420 w 4481220"/>
                <a:gd name="connsiteY35" fmla="*/ 400820 h 2627185"/>
                <a:gd name="connsiteX36" fmla="*/ 917781 w 4481220"/>
                <a:gd name="connsiteY36" fmla="*/ 358971 h 2627185"/>
                <a:gd name="connsiteX37" fmla="*/ 852682 w 4481220"/>
                <a:gd name="connsiteY37" fmla="*/ 320842 h 2627185"/>
                <a:gd name="connsiteX38" fmla="*/ 780144 w 4481220"/>
                <a:gd name="connsiteY38" fmla="*/ 301313 h 2627185"/>
                <a:gd name="connsiteX39" fmla="*/ 737365 w 4481220"/>
                <a:gd name="connsiteY39" fmla="*/ 298523 h 2627185"/>
                <a:gd name="connsiteX40" fmla="*/ 689936 w 4481220"/>
                <a:gd name="connsiteY40" fmla="*/ 301313 h 2627185"/>
                <a:gd name="connsiteX41" fmla="*/ 587639 w 4481220"/>
                <a:gd name="connsiteY41" fmla="*/ 329212 h 2627185"/>
                <a:gd name="connsiteX42" fmla="*/ 499291 w 4481220"/>
                <a:gd name="connsiteY42" fmla="*/ 380361 h 2627185"/>
                <a:gd name="connsiteX43" fmla="*/ 438843 w 4481220"/>
                <a:gd name="connsiteY43" fmla="*/ 439879 h 2627185"/>
                <a:gd name="connsiteX44" fmla="*/ 395134 w 4481220"/>
                <a:gd name="connsiteY44" fmla="*/ 514277 h 2627185"/>
                <a:gd name="connsiteX45" fmla="*/ 369094 w 4481220"/>
                <a:gd name="connsiteY45" fmla="*/ 610065 h 2627185"/>
                <a:gd name="connsiteX46" fmla="*/ 370024 w 4481220"/>
                <a:gd name="connsiteY46" fmla="*/ 723522 h 2627185"/>
                <a:gd name="connsiteX47" fmla="*/ 405363 w 4481220"/>
                <a:gd name="connsiteY47" fmla="*/ 854649 h 2627185"/>
                <a:gd name="connsiteX48" fmla="*/ 405363 w 4481220"/>
                <a:gd name="connsiteY48" fmla="*/ 855579 h 2627185"/>
                <a:gd name="connsiteX49" fmla="*/ 426753 w 4481220"/>
                <a:gd name="connsiteY49" fmla="*/ 900218 h 2627185"/>
                <a:gd name="connsiteX50" fmla="*/ 434193 w 4481220"/>
                <a:gd name="connsiteY50" fmla="*/ 903938 h 2627185"/>
                <a:gd name="connsiteX51" fmla="*/ 443492 w 4481220"/>
                <a:gd name="connsiteY51" fmla="*/ 916028 h 2627185"/>
                <a:gd name="connsiteX52" fmla="*/ 441633 w 4481220"/>
                <a:gd name="connsiteY52" fmla="*/ 931837 h 2627185"/>
                <a:gd name="connsiteX53" fmla="*/ 436983 w 4481220"/>
                <a:gd name="connsiteY53" fmla="*/ 937417 h 2627185"/>
                <a:gd name="connsiteX54" fmla="*/ 433263 w 4481220"/>
                <a:gd name="connsiteY54" fmla="*/ 941137 h 2627185"/>
                <a:gd name="connsiteX55" fmla="*/ 425823 w 4481220"/>
                <a:gd name="connsiteY55" fmla="*/ 942997 h 2627185"/>
                <a:gd name="connsiteX56" fmla="*/ 419313 w 4481220"/>
                <a:gd name="connsiteY56" fmla="*/ 941137 h 2627185"/>
                <a:gd name="connsiteX57" fmla="*/ 413733 w 4481220"/>
                <a:gd name="connsiteY57" fmla="*/ 940207 h 2627185"/>
                <a:gd name="connsiteX58" fmla="*/ 370024 w 4481220"/>
                <a:gd name="connsiteY58" fmla="*/ 932767 h 2627185"/>
                <a:gd name="connsiteX59" fmla="*/ 329105 w 4481220"/>
                <a:gd name="connsiteY59" fmla="*/ 929977 h 2627185"/>
                <a:gd name="connsiteX60" fmla="*/ 294696 w 4481220"/>
                <a:gd name="connsiteY60" fmla="*/ 931837 h 2627185"/>
                <a:gd name="connsiteX61" fmla="*/ 227738 w 4481220"/>
                <a:gd name="connsiteY61" fmla="*/ 950437 h 2627185"/>
                <a:gd name="connsiteX62" fmla="*/ 162640 w 4481220"/>
                <a:gd name="connsiteY62" fmla="*/ 988566 h 2627185"/>
                <a:gd name="connsiteX63" fmla="*/ 98471 w 4481220"/>
                <a:gd name="connsiteY63" fmla="*/ 1053664 h 2627185"/>
                <a:gd name="connsiteX64" fmla="*/ 39882 w 4481220"/>
                <a:gd name="connsiteY64" fmla="*/ 1155032 h 2627185"/>
                <a:gd name="connsiteX65" fmla="*/ 3613 w 4481220"/>
                <a:gd name="connsiteY65" fmla="*/ 1286159 h 2627185"/>
                <a:gd name="connsiteX66" fmla="*/ 2683 w 4481220"/>
                <a:gd name="connsiteY66" fmla="*/ 1401476 h 2627185"/>
                <a:gd name="connsiteX67" fmla="*/ 27793 w 4481220"/>
                <a:gd name="connsiteY67" fmla="*/ 1498193 h 2627185"/>
                <a:gd name="connsiteX68" fmla="*/ 68712 w 4481220"/>
                <a:gd name="connsiteY68" fmla="*/ 1567942 h 2627185"/>
                <a:gd name="connsiteX69" fmla="*/ 124510 w 4481220"/>
                <a:gd name="connsiteY69" fmla="*/ 1623740 h 2627185"/>
                <a:gd name="connsiteX70" fmla="*/ 197049 w 4481220"/>
                <a:gd name="connsiteY70" fmla="*/ 1665589 h 2627185"/>
                <a:gd name="connsiteX71" fmla="*/ 210068 w 4481220"/>
                <a:gd name="connsiteY71" fmla="*/ 1670239 h 2627185"/>
                <a:gd name="connsiteX72" fmla="*/ 220298 w 4481220"/>
                <a:gd name="connsiteY72" fmla="*/ 1677679 h 2627185"/>
                <a:gd name="connsiteX73" fmla="*/ 222158 w 4481220"/>
                <a:gd name="connsiteY73" fmla="*/ 1690699 h 2627185"/>
                <a:gd name="connsiteX74" fmla="*/ 220298 w 4481220"/>
                <a:gd name="connsiteY74" fmla="*/ 1695349 h 2627185"/>
                <a:gd name="connsiteX75" fmla="*/ 216578 w 4481220"/>
                <a:gd name="connsiteY75" fmla="*/ 1701858 h 2627185"/>
                <a:gd name="connsiteX76" fmla="*/ 202628 w 4481220"/>
                <a:gd name="connsiteY76" fmla="*/ 1718598 h 2627185"/>
                <a:gd name="connsiteX77" fmla="*/ 165429 w 4481220"/>
                <a:gd name="connsiteY77" fmla="*/ 1782766 h 2627185"/>
                <a:gd name="connsiteX78" fmla="*/ 137530 w 4481220"/>
                <a:gd name="connsiteY78" fmla="*/ 1887854 h 2627185"/>
                <a:gd name="connsiteX79" fmla="*/ 138460 w 4481220"/>
                <a:gd name="connsiteY79" fmla="*/ 2029210 h 2627185"/>
                <a:gd name="connsiteX80" fmla="*/ 174729 w 4481220"/>
                <a:gd name="connsiteY80" fmla="*/ 2164987 h 2627185"/>
                <a:gd name="connsiteX81" fmla="*/ 221228 w 4481220"/>
                <a:gd name="connsiteY81" fmla="*/ 2246825 h 2627185"/>
                <a:gd name="connsiteX82" fmla="*/ 281676 w 4481220"/>
                <a:gd name="connsiteY82" fmla="*/ 2307273 h 2627185"/>
                <a:gd name="connsiteX83" fmla="*/ 386764 w 4481220"/>
                <a:gd name="connsiteY83" fmla="*/ 2367722 h 2627185"/>
                <a:gd name="connsiteX84" fmla="*/ 561600 w 4481220"/>
                <a:gd name="connsiteY84" fmla="*/ 2414221 h 2627185"/>
                <a:gd name="connsiteX85" fmla="*/ 654597 w 4481220"/>
                <a:gd name="connsiteY85" fmla="*/ 2419801 h 2627185"/>
                <a:gd name="connsiteX86" fmla="*/ 737365 w 4481220"/>
                <a:gd name="connsiteY86" fmla="*/ 2415151 h 2627185"/>
                <a:gd name="connsiteX87" fmla="*/ 858262 w 4481220"/>
                <a:gd name="connsiteY87" fmla="*/ 2383532 h 2627185"/>
                <a:gd name="connsiteX88" fmla="*/ 944750 w 4481220"/>
                <a:gd name="connsiteY88" fmla="*/ 2333313 h 2627185"/>
                <a:gd name="connsiteX89" fmla="*/ 1009848 w 4481220"/>
                <a:gd name="connsiteY89" fmla="*/ 2267285 h 2627185"/>
                <a:gd name="connsiteX90" fmla="*/ 1024728 w 4481220"/>
                <a:gd name="connsiteY90" fmla="*/ 2260775 h 2627185"/>
                <a:gd name="connsiteX91" fmla="*/ 1039608 w 4481220"/>
                <a:gd name="connsiteY91" fmla="*/ 2267285 h 2627185"/>
                <a:gd name="connsiteX92" fmla="*/ 1046118 w 4481220"/>
                <a:gd name="connsiteY92" fmla="*/ 2282164 h 2627185"/>
                <a:gd name="connsiteX93" fmla="*/ 1043328 w 4481220"/>
                <a:gd name="connsiteY93" fmla="*/ 2292394 h 2627185"/>
                <a:gd name="connsiteX94" fmla="*/ 1046118 w 4481220"/>
                <a:gd name="connsiteY94" fmla="*/ 2299834 h 2627185"/>
                <a:gd name="connsiteX95" fmla="*/ 1101916 w 4481220"/>
                <a:gd name="connsiteY95" fmla="*/ 2392831 h 2627185"/>
                <a:gd name="connsiteX96" fmla="*/ 1133535 w 4481220"/>
                <a:gd name="connsiteY96" fmla="*/ 2429101 h 2627185"/>
                <a:gd name="connsiteX97" fmla="*/ 1164225 w 4481220"/>
                <a:gd name="connsiteY97" fmla="*/ 2456070 h 2627185"/>
                <a:gd name="connsiteX98" fmla="*/ 1257223 w 4481220"/>
                <a:gd name="connsiteY98" fmla="*/ 2510009 h 2627185"/>
                <a:gd name="connsiteX99" fmla="*/ 1404159 w 4481220"/>
                <a:gd name="connsiteY99" fmla="*/ 2549068 h 2627185"/>
                <a:gd name="connsiteX100" fmla="*/ 1496226 w 4481220"/>
                <a:gd name="connsiteY100" fmla="*/ 2554647 h 2627185"/>
                <a:gd name="connsiteX101" fmla="*/ 1593874 w 4481220"/>
                <a:gd name="connsiteY101" fmla="*/ 2548137 h 2627185"/>
                <a:gd name="connsiteX102" fmla="*/ 1768710 w 4481220"/>
                <a:gd name="connsiteY102" fmla="*/ 2500709 h 2627185"/>
                <a:gd name="connsiteX103" fmla="*/ 1885887 w 4481220"/>
                <a:gd name="connsiteY103" fmla="*/ 2433750 h 2627185"/>
                <a:gd name="connsiteX104" fmla="*/ 1959355 w 4481220"/>
                <a:gd name="connsiteY104" fmla="*/ 2361212 h 2627185"/>
                <a:gd name="connsiteX105" fmla="*/ 2003994 w 4481220"/>
                <a:gd name="connsiteY105" fmla="*/ 2284024 h 2627185"/>
                <a:gd name="connsiteX106" fmla="*/ 2016084 w 4481220"/>
                <a:gd name="connsiteY106" fmla="*/ 2251475 h 2627185"/>
                <a:gd name="connsiteX107" fmla="*/ 2021663 w 4481220"/>
                <a:gd name="connsiteY107" fmla="*/ 2243105 h 2627185"/>
                <a:gd name="connsiteX108" fmla="*/ 2040263 w 4481220"/>
                <a:gd name="connsiteY108" fmla="*/ 2228225 h 2627185"/>
                <a:gd name="connsiteX109" fmla="*/ 2054213 w 4481220"/>
                <a:gd name="connsiteY109" fmla="*/ 2234735 h 2627185"/>
                <a:gd name="connsiteX110" fmla="*/ 2058863 w 4481220"/>
                <a:gd name="connsiteY110" fmla="*/ 2247755 h 2627185"/>
                <a:gd name="connsiteX111" fmla="*/ 2058863 w 4481220"/>
                <a:gd name="connsiteY111" fmla="*/ 2257055 h 2627185"/>
                <a:gd name="connsiteX112" fmla="*/ 2059793 w 4481220"/>
                <a:gd name="connsiteY112" fmla="*/ 2262635 h 2627185"/>
                <a:gd name="connsiteX113" fmla="*/ 2059793 w 4481220"/>
                <a:gd name="connsiteY113" fmla="*/ 2264494 h 2627185"/>
                <a:gd name="connsiteX114" fmla="*/ 2063512 w 4481220"/>
                <a:gd name="connsiteY114" fmla="*/ 2282164 h 2627185"/>
                <a:gd name="connsiteX115" fmla="*/ 2070953 w 4481220"/>
                <a:gd name="connsiteY115" fmla="*/ 2305414 h 2627185"/>
                <a:gd name="connsiteX116" fmla="*/ 2093272 w 4481220"/>
                <a:gd name="connsiteY116" fmla="*/ 2343543 h 2627185"/>
                <a:gd name="connsiteX117" fmla="*/ 2129541 w 4481220"/>
                <a:gd name="connsiteY117" fmla="*/ 2378882 h 2627185"/>
                <a:gd name="connsiteX118" fmla="*/ 2195569 w 4481220"/>
                <a:gd name="connsiteY118" fmla="*/ 2417011 h 2627185"/>
                <a:gd name="connsiteX119" fmla="*/ 2314606 w 4481220"/>
                <a:gd name="connsiteY119" fmla="*/ 2448630 h 2627185"/>
                <a:gd name="connsiteX120" fmla="*/ 2388075 w 4481220"/>
                <a:gd name="connsiteY120" fmla="*/ 2453280 h 2627185"/>
                <a:gd name="connsiteX121" fmla="*/ 2461543 w 4481220"/>
                <a:gd name="connsiteY121" fmla="*/ 2448630 h 2627185"/>
                <a:gd name="connsiteX122" fmla="*/ 2571280 w 4481220"/>
                <a:gd name="connsiteY122" fmla="*/ 2419801 h 2627185"/>
                <a:gd name="connsiteX123" fmla="*/ 2629869 w 4481220"/>
                <a:gd name="connsiteY123" fmla="*/ 2386322 h 2627185"/>
                <a:gd name="connsiteX124" fmla="*/ 2659628 w 4481220"/>
                <a:gd name="connsiteY124" fmla="*/ 2356562 h 2627185"/>
                <a:gd name="connsiteX125" fmla="*/ 2676368 w 4481220"/>
                <a:gd name="connsiteY125" fmla="*/ 2327733 h 2627185"/>
                <a:gd name="connsiteX126" fmla="*/ 2684738 w 4481220"/>
                <a:gd name="connsiteY126" fmla="*/ 2317503 h 2627185"/>
                <a:gd name="connsiteX127" fmla="*/ 2694037 w 4481220"/>
                <a:gd name="connsiteY127" fmla="*/ 2314713 h 2627185"/>
                <a:gd name="connsiteX128" fmla="*/ 2698687 w 4481220"/>
                <a:gd name="connsiteY128" fmla="*/ 2315643 h 2627185"/>
                <a:gd name="connsiteX129" fmla="*/ 2700547 w 4481220"/>
                <a:gd name="connsiteY129" fmla="*/ 2314713 h 2627185"/>
                <a:gd name="connsiteX130" fmla="*/ 2701477 w 4481220"/>
                <a:gd name="connsiteY130" fmla="*/ 2314713 h 2627185"/>
                <a:gd name="connsiteX131" fmla="*/ 2706127 w 4481220"/>
                <a:gd name="connsiteY131" fmla="*/ 2313783 h 2627185"/>
                <a:gd name="connsiteX132" fmla="*/ 2723796 w 4481220"/>
                <a:gd name="connsiteY132" fmla="*/ 2326803 h 2627185"/>
                <a:gd name="connsiteX133" fmla="*/ 2726587 w 4481220"/>
                <a:gd name="connsiteY133" fmla="*/ 2335173 h 2627185"/>
                <a:gd name="connsiteX134" fmla="*/ 2727516 w 4481220"/>
                <a:gd name="connsiteY134" fmla="*/ 2337033 h 2627185"/>
                <a:gd name="connsiteX135" fmla="*/ 2731237 w 4481220"/>
                <a:gd name="connsiteY135" fmla="*/ 2344473 h 2627185"/>
                <a:gd name="connsiteX136" fmla="*/ 2732166 w 4481220"/>
                <a:gd name="connsiteY136" fmla="*/ 2347263 h 2627185"/>
                <a:gd name="connsiteX137" fmla="*/ 2734956 w 4481220"/>
                <a:gd name="connsiteY137" fmla="*/ 2352842 h 2627185"/>
                <a:gd name="connsiteX138" fmla="*/ 2741466 w 4481220"/>
                <a:gd name="connsiteY138" fmla="*/ 2366792 h 2627185"/>
                <a:gd name="connsiteX139" fmla="*/ 2755416 w 4481220"/>
                <a:gd name="connsiteY139" fmla="*/ 2394691 h 2627185"/>
                <a:gd name="connsiteX140" fmla="*/ 2787035 w 4481220"/>
                <a:gd name="connsiteY140" fmla="*/ 2443050 h 2627185"/>
                <a:gd name="connsiteX141" fmla="*/ 2857713 w 4481220"/>
                <a:gd name="connsiteY141" fmla="*/ 2513729 h 2627185"/>
                <a:gd name="connsiteX142" fmla="*/ 2967450 w 4481220"/>
                <a:gd name="connsiteY142" fmla="*/ 2576967 h 2627185"/>
                <a:gd name="connsiteX143" fmla="*/ 3132986 w 4481220"/>
                <a:gd name="connsiteY143" fmla="*/ 2620676 h 2627185"/>
                <a:gd name="connsiteX144" fmla="*/ 3236214 w 4481220"/>
                <a:gd name="connsiteY144" fmla="*/ 2627186 h 2627185"/>
                <a:gd name="connsiteX145" fmla="*/ 3351531 w 4481220"/>
                <a:gd name="connsiteY145" fmla="*/ 2619746 h 2627185"/>
                <a:gd name="connsiteX146" fmla="*/ 3565426 w 4481220"/>
                <a:gd name="connsiteY146" fmla="*/ 2563017 h 2627185"/>
                <a:gd name="connsiteX147" fmla="*/ 3711432 w 4481220"/>
                <a:gd name="connsiteY147" fmla="*/ 2479319 h 2627185"/>
                <a:gd name="connsiteX148" fmla="*/ 3799780 w 4481220"/>
                <a:gd name="connsiteY148" fmla="*/ 2392831 h 2627185"/>
                <a:gd name="connsiteX149" fmla="*/ 3850929 w 4481220"/>
                <a:gd name="connsiteY149" fmla="*/ 2305414 h 2627185"/>
                <a:gd name="connsiteX150" fmla="*/ 3875108 w 4481220"/>
                <a:gd name="connsiteY150" fmla="*/ 2215206 h 2627185"/>
                <a:gd name="connsiteX151" fmla="*/ 3876968 w 4481220"/>
                <a:gd name="connsiteY151" fmla="*/ 2201256 h 2627185"/>
                <a:gd name="connsiteX152" fmla="*/ 3881618 w 4481220"/>
                <a:gd name="connsiteY152" fmla="*/ 2190096 h 2627185"/>
                <a:gd name="connsiteX153" fmla="*/ 3888128 w 4481220"/>
                <a:gd name="connsiteY153" fmla="*/ 2186376 h 2627185"/>
                <a:gd name="connsiteX154" fmla="*/ 3904867 w 4481220"/>
                <a:gd name="connsiteY154" fmla="*/ 2178937 h 2627185"/>
                <a:gd name="connsiteX155" fmla="*/ 3910447 w 4481220"/>
                <a:gd name="connsiteY155" fmla="*/ 2179867 h 2627185"/>
                <a:gd name="connsiteX156" fmla="*/ 3953226 w 4481220"/>
                <a:gd name="connsiteY156" fmla="*/ 2187306 h 2627185"/>
                <a:gd name="connsiteX157" fmla="*/ 4008095 w 4481220"/>
                <a:gd name="connsiteY157" fmla="*/ 2191026 h 2627185"/>
                <a:gd name="connsiteX158" fmla="*/ 4060174 w 4481220"/>
                <a:gd name="connsiteY158" fmla="*/ 2188236 h 2627185"/>
                <a:gd name="connsiteX159" fmla="*/ 4158751 w 4481220"/>
                <a:gd name="connsiteY159" fmla="*/ 2161267 h 2627185"/>
                <a:gd name="connsiteX160" fmla="*/ 4256399 w 4481220"/>
                <a:gd name="connsiteY160" fmla="*/ 2103609 h 2627185"/>
                <a:gd name="connsiteX161" fmla="*/ 4348467 w 4481220"/>
                <a:gd name="connsiteY161" fmla="*/ 2010611 h 2627185"/>
                <a:gd name="connsiteX162" fmla="*/ 4424725 w 4481220"/>
                <a:gd name="connsiteY162" fmla="*/ 1879484 h 2627185"/>
                <a:gd name="connsiteX163" fmla="*/ 4424725 w 4481220"/>
                <a:gd name="connsiteY163" fmla="*/ 1878554 h 2627185"/>
                <a:gd name="connsiteX164" fmla="*/ 4465644 w 4481220"/>
                <a:gd name="connsiteY164" fmla="*/ 1731618 h 2627185"/>
                <a:gd name="connsiteX165" fmla="*/ 4466574 w 4481220"/>
                <a:gd name="connsiteY165" fmla="*/ 1600491 h 2627185"/>
                <a:gd name="connsiteX166" fmla="*/ 4438674 w 4481220"/>
                <a:gd name="connsiteY166" fmla="*/ 1495403 h 2627185"/>
                <a:gd name="connsiteX167" fmla="*/ 4391246 w 4481220"/>
                <a:gd name="connsiteY167" fmla="*/ 1414495 h 2627185"/>
                <a:gd name="connsiteX168" fmla="*/ 4323357 w 4481220"/>
                <a:gd name="connsiteY168" fmla="*/ 1346607 h 2627185"/>
                <a:gd name="connsiteX169" fmla="*/ 4272208 w 4481220"/>
                <a:gd name="connsiteY169" fmla="*/ 1313128 h 2627185"/>
                <a:gd name="connsiteX170" fmla="*/ 4261979 w 4481220"/>
                <a:gd name="connsiteY170" fmla="*/ 1292668 h 2627185"/>
                <a:gd name="connsiteX171" fmla="*/ 4271279 w 4481220"/>
                <a:gd name="connsiteY171" fmla="*/ 1268489 h 2627185"/>
                <a:gd name="connsiteX172" fmla="*/ 4282438 w 4481220"/>
                <a:gd name="connsiteY172" fmla="*/ 1262909 h 2627185"/>
                <a:gd name="connsiteX173" fmla="*/ 4286158 w 4481220"/>
                <a:gd name="connsiteY173" fmla="*/ 1261049 h 2627185"/>
                <a:gd name="connsiteX174" fmla="*/ 4294528 w 4481220"/>
                <a:gd name="connsiteY174" fmla="*/ 1257329 h 2627185"/>
                <a:gd name="connsiteX175" fmla="*/ 4354976 w 4481220"/>
                <a:gd name="connsiteY175" fmla="*/ 1221990 h 2627185"/>
                <a:gd name="connsiteX176" fmla="*/ 4407985 w 4481220"/>
                <a:gd name="connsiteY176" fmla="*/ 1168981 h 2627185"/>
                <a:gd name="connsiteX177" fmla="*/ 4450764 w 4481220"/>
                <a:gd name="connsiteY177" fmla="*/ 1094583 h 2627185"/>
                <a:gd name="connsiteX178" fmla="*/ 4477734 w 4481220"/>
                <a:gd name="connsiteY178" fmla="*/ 996936 h 2627185"/>
                <a:gd name="connsiteX179" fmla="*/ 4477734 w 4481220"/>
                <a:gd name="connsiteY179" fmla="*/ 887198 h 2627185"/>
                <a:gd name="connsiteX180" fmla="*/ 4451694 w 4481220"/>
                <a:gd name="connsiteY180" fmla="*/ 792341 h 2627185"/>
                <a:gd name="connsiteX181" fmla="*/ 4405195 w 4481220"/>
                <a:gd name="connsiteY181" fmla="*/ 712362 h 2627185"/>
                <a:gd name="connsiteX182" fmla="*/ 4337307 w 4481220"/>
                <a:gd name="connsiteY182" fmla="*/ 644474 h 2627185"/>
                <a:gd name="connsiteX183" fmla="*/ 4240589 w 4481220"/>
                <a:gd name="connsiteY183" fmla="*/ 588676 h 2627185"/>
                <a:gd name="connsiteX184" fmla="*/ 4113182 w 4481220"/>
                <a:gd name="connsiteY184" fmla="*/ 554266 h 2627185"/>
                <a:gd name="connsiteX185" fmla="*/ 4047154 w 4481220"/>
                <a:gd name="connsiteY185" fmla="*/ 550547 h 2627185"/>
                <a:gd name="connsiteX186" fmla="*/ 3978336 w 4481220"/>
                <a:gd name="connsiteY186" fmla="*/ 555196 h 2627185"/>
                <a:gd name="connsiteX187" fmla="*/ 3901148 w 4481220"/>
                <a:gd name="connsiteY187" fmla="*/ 571936 h 2627185"/>
                <a:gd name="connsiteX188" fmla="*/ 3896498 w 4481220"/>
                <a:gd name="connsiteY188" fmla="*/ 572866 h 2627185"/>
                <a:gd name="connsiteX189" fmla="*/ 3880688 w 4481220"/>
                <a:gd name="connsiteY189" fmla="*/ 560776 h 2627185"/>
                <a:gd name="connsiteX190" fmla="*/ 3875108 w 4481220"/>
                <a:gd name="connsiteY190" fmla="*/ 551477 h 2627185"/>
                <a:gd name="connsiteX191" fmla="*/ 3857439 w 4481220"/>
                <a:gd name="connsiteY191" fmla="*/ 470568 h 2627185"/>
                <a:gd name="connsiteX192" fmla="*/ 3833259 w 4481220"/>
                <a:gd name="connsiteY192" fmla="*/ 399890 h 2627185"/>
                <a:gd name="connsiteX193" fmla="*/ 3770021 w 4481220"/>
                <a:gd name="connsiteY193" fmla="*/ 289223 h 2627185"/>
                <a:gd name="connsiteX194" fmla="*/ 3691903 w 4481220"/>
                <a:gd name="connsiteY194" fmla="*/ 211105 h 2627185"/>
                <a:gd name="connsiteX195" fmla="*/ 3584025 w 4481220"/>
                <a:gd name="connsiteY195" fmla="*/ 148796 h 2627185"/>
                <a:gd name="connsiteX196" fmla="*/ 3448249 w 4481220"/>
                <a:gd name="connsiteY196" fmla="*/ 111597 h 2627185"/>
                <a:gd name="connsiteX197" fmla="*/ 3371990 w 4481220"/>
                <a:gd name="connsiteY197" fmla="*/ 106947 h 2627185"/>
                <a:gd name="connsiteX198" fmla="*/ 3288293 w 4481220"/>
                <a:gd name="connsiteY198" fmla="*/ 112527 h 2627185"/>
                <a:gd name="connsiteX199" fmla="*/ 3116247 w 4481220"/>
                <a:gd name="connsiteY199" fmla="*/ 159026 h 2627185"/>
                <a:gd name="connsiteX200" fmla="*/ 2975820 w 4481220"/>
                <a:gd name="connsiteY200" fmla="*/ 240864 h 2627185"/>
                <a:gd name="connsiteX201" fmla="*/ 2891192 w 4481220"/>
                <a:gd name="connsiteY201" fmla="*/ 319912 h 2627185"/>
                <a:gd name="connsiteX202" fmla="*/ 2887473 w 4481220"/>
                <a:gd name="connsiteY202" fmla="*/ 324562 h 2627185"/>
                <a:gd name="connsiteX203" fmla="*/ 2875383 w 4481220"/>
                <a:gd name="connsiteY203" fmla="*/ 329212 h 2627185"/>
                <a:gd name="connsiteX204" fmla="*/ 2858643 w 4481220"/>
                <a:gd name="connsiteY204" fmla="*/ 317122 h 2627185"/>
                <a:gd name="connsiteX205" fmla="*/ 2827024 w 4481220"/>
                <a:gd name="connsiteY205" fmla="*/ 212965 h 2627185"/>
                <a:gd name="connsiteX206" fmla="*/ 2774945 w 4481220"/>
                <a:gd name="connsiteY206" fmla="*/ 121827 h 2627185"/>
                <a:gd name="connsiteX207" fmla="*/ 2718217 w 4481220"/>
                <a:gd name="connsiteY207" fmla="*/ 65098 h 2627185"/>
                <a:gd name="connsiteX208" fmla="*/ 2649398 w 4481220"/>
                <a:gd name="connsiteY208" fmla="*/ 25109 h 2627185"/>
                <a:gd name="connsiteX209" fmla="*/ 2559191 w 4481220"/>
                <a:gd name="connsiteY209" fmla="*/ 930 h 2627185"/>
                <a:gd name="connsiteX210" fmla="*/ 2510832 w 4481220"/>
                <a:gd name="connsiteY210" fmla="*/ 0 h 2627185"/>
                <a:gd name="connsiteX211" fmla="*/ 2510832 w 4481220"/>
                <a:gd name="connsiteY211" fmla="*/ 0 h 262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4481220" h="2627185">
                  <a:moveTo>
                    <a:pt x="2510832" y="0"/>
                  </a:moveTo>
                  <a:cubicBezTo>
                    <a:pt x="2490372" y="0"/>
                    <a:pt x="2468983" y="930"/>
                    <a:pt x="2447594" y="3720"/>
                  </a:cubicBezTo>
                  <a:cubicBezTo>
                    <a:pt x="2397375" y="11160"/>
                    <a:pt x="2347156" y="24179"/>
                    <a:pt x="2297867" y="44639"/>
                  </a:cubicBezTo>
                  <a:lnTo>
                    <a:pt x="2296937" y="44639"/>
                  </a:lnTo>
                  <a:lnTo>
                    <a:pt x="2296007" y="44639"/>
                  </a:lnTo>
                  <a:lnTo>
                    <a:pt x="2295077" y="44639"/>
                  </a:lnTo>
                  <a:lnTo>
                    <a:pt x="2296007" y="44639"/>
                  </a:lnTo>
                  <a:cubicBezTo>
                    <a:pt x="2242999" y="66958"/>
                    <a:pt x="2191850" y="96718"/>
                    <a:pt x="2145351" y="132987"/>
                  </a:cubicBezTo>
                  <a:cubicBezTo>
                    <a:pt x="2100712" y="167396"/>
                    <a:pt x="2061653" y="206455"/>
                    <a:pt x="2028173" y="249234"/>
                  </a:cubicBezTo>
                  <a:cubicBezTo>
                    <a:pt x="2017944" y="263184"/>
                    <a:pt x="2007714" y="277133"/>
                    <a:pt x="1998414" y="292013"/>
                  </a:cubicBezTo>
                  <a:cubicBezTo>
                    <a:pt x="2000274" y="300383"/>
                    <a:pt x="1996555" y="307822"/>
                    <a:pt x="1989114" y="311542"/>
                  </a:cubicBezTo>
                  <a:cubicBezTo>
                    <a:pt x="1986324" y="313402"/>
                    <a:pt x="1982605" y="314332"/>
                    <a:pt x="1979815" y="314332"/>
                  </a:cubicBezTo>
                  <a:cubicBezTo>
                    <a:pt x="1972375" y="314332"/>
                    <a:pt x="1966795" y="310612"/>
                    <a:pt x="1963075" y="305032"/>
                  </a:cubicBezTo>
                  <a:cubicBezTo>
                    <a:pt x="1961215" y="302243"/>
                    <a:pt x="1959355" y="299453"/>
                    <a:pt x="1957495" y="296663"/>
                  </a:cubicBezTo>
                  <a:cubicBezTo>
                    <a:pt x="1956565" y="294803"/>
                    <a:pt x="1955635" y="293873"/>
                    <a:pt x="1954706" y="292943"/>
                  </a:cubicBezTo>
                  <a:cubicBezTo>
                    <a:pt x="1952846" y="289223"/>
                    <a:pt x="1950056" y="286433"/>
                    <a:pt x="1948196" y="282713"/>
                  </a:cubicBezTo>
                  <a:cubicBezTo>
                    <a:pt x="1946336" y="279923"/>
                    <a:pt x="1944476" y="276203"/>
                    <a:pt x="1942615" y="273413"/>
                  </a:cubicBezTo>
                  <a:lnTo>
                    <a:pt x="1940756" y="271553"/>
                  </a:lnTo>
                  <a:lnTo>
                    <a:pt x="1935176" y="262254"/>
                  </a:lnTo>
                  <a:cubicBezTo>
                    <a:pt x="1925876" y="247374"/>
                    <a:pt x="1917507" y="234354"/>
                    <a:pt x="1909136" y="224124"/>
                  </a:cubicBezTo>
                  <a:cubicBezTo>
                    <a:pt x="1887747" y="197155"/>
                    <a:pt x="1860778" y="171116"/>
                    <a:pt x="1829159" y="146006"/>
                  </a:cubicBezTo>
                  <a:cubicBezTo>
                    <a:pt x="1791960" y="117177"/>
                    <a:pt x="1750111" y="92998"/>
                    <a:pt x="1704542" y="74398"/>
                  </a:cubicBezTo>
                  <a:cubicBezTo>
                    <a:pt x="1653393" y="53009"/>
                    <a:pt x="1598524" y="38129"/>
                    <a:pt x="1542725" y="30689"/>
                  </a:cubicBezTo>
                  <a:lnTo>
                    <a:pt x="1544585" y="31619"/>
                  </a:lnTo>
                  <a:cubicBezTo>
                    <a:pt x="1517616" y="27899"/>
                    <a:pt x="1488787" y="26039"/>
                    <a:pt x="1460887" y="26039"/>
                  </a:cubicBezTo>
                  <a:cubicBezTo>
                    <a:pt x="1432988" y="26039"/>
                    <a:pt x="1405089" y="27899"/>
                    <a:pt x="1378120" y="31619"/>
                  </a:cubicBezTo>
                  <a:cubicBezTo>
                    <a:pt x="1327901" y="38129"/>
                    <a:pt x="1279542" y="51149"/>
                    <a:pt x="1234903" y="69748"/>
                  </a:cubicBezTo>
                  <a:cubicBezTo>
                    <a:pt x="1199564" y="84628"/>
                    <a:pt x="1166085" y="104157"/>
                    <a:pt x="1137255" y="126477"/>
                  </a:cubicBezTo>
                  <a:cubicBezTo>
                    <a:pt x="1110286" y="146936"/>
                    <a:pt x="1087036" y="171116"/>
                    <a:pt x="1066577" y="196225"/>
                  </a:cubicBezTo>
                  <a:cubicBezTo>
                    <a:pt x="1046118" y="222265"/>
                    <a:pt x="1029378" y="251094"/>
                    <a:pt x="1016358" y="281783"/>
                  </a:cubicBezTo>
                  <a:cubicBezTo>
                    <a:pt x="1004269" y="311542"/>
                    <a:pt x="994969" y="343162"/>
                    <a:pt x="988459" y="376641"/>
                  </a:cubicBezTo>
                  <a:lnTo>
                    <a:pt x="990319" y="379431"/>
                  </a:lnTo>
                  <a:cubicBezTo>
                    <a:pt x="992179" y="383151"/>
                    <a:pt x="993109" y="387800"/>
                    <a:pt x="992179" y="392450"/>
                  </a:cubicBezTo>
                  <a:cubicBezTo>
                    <a:pt x="991249" y="397100"/>
                    <a:pt x="988459" y="400820"/>
                    <a:pt x="983809" y="402680"/>
                  </a:cubicBezTo>
                  <a:cubicBezTo>
                    <a:pt x="981019" y="404540"/>
                    <a:pt x="978230" y="405470"/>
                    <a:pt x="974509" y="405470"/>
                  </a:cubicBezTo>
                  <a:cubicBezTo>
                    <a:pt x="969860" y="405470"/>
                    <a:pt x="965210" y="403610"/>
                    <a:pt x="962420" y="400820"/>
                  </a:cubicBezTo>
                  <a:cubicBezTo>
                    <a:pt x="947540" y="384081"/>
                    <a:pt x="932660" y="371061"/>
                    <a:pt x="917781" y="358971"/>
                  </a:cubicBezTo>
                  <a:cubicBezTo>
                    <a:pt x="897321" y="343162"/>
                    <a:pt x="875002" y="330142"/>
                    <a:pt x="852682" y="320842"/>
                  </a:cubicBezTo>
                  <a:cubicBezTo>
                    <a:pt x="829433" y="311542"/>
                    <a:pt x="805254" y="305032"/>
                    <a:pt x="780144" y="301313"/>
                  </a:cubicBezTo>
                  <a:cubicBezTo>
                    <a:pt x="766195" y="299453"/>
                    <a:pt x="752245" y="298523"/>
                    <a:pt x="737365" y="298523"/>
                  </a:cubicBezTo>
                  <a:cubicBezTo>
                    <a:pt x="721556" y="298523"/>
                    <a:pt x="705746" y="299453"/>
                    <a:pt x="689936" y="301313"/>
                  </a:cubicBezTo>
                  <a:cubicBezTo>
                    <a:pt x="655527" y="306892"/>
                    <a:pt x="621118" y="316192"/>
                    <a:pt x="587639" y="329212"/>
                  </a:cubicBezTo>
                  <a:cubicBezTo>
                    <a:pt x="555090" y="343162"/>
                    <a:pt x="525331" y="359901"/>
                    <a:pt x="499291" y="380361"/>
                  </a:cubicBezTo>
                  <a:cubicBezTo>
                    <a:pt x="476972" y="398030"/>
                    <a:pt x="456512" y="418490"/>
                    <a:pt x="438843" y="439879"/>
                  </a:cubicBezTo>
                  <a:cubicBezTo>
                    <a:pt x="421173" y="463129"/>
                    <a:pt x="406293" y="488238"/>
                    <a:pt x="395134" y="514277"/>
                  </a:cubicBezTo>
                  <a:cubicBezTo>
                    <a:pt x="383044" y="544037"/>
                    <a:pt x="373744" y="576586"/>
                    <a:pt x="369094" y="610065"/>
                  </a:cubicBezTo>
                  <a:cubicBezTo>
                    <a:pt x="364444" y="646334"/>
                    <a:pt x="364444" y="684463"/>
                    <a:pt x="370024" y="723522"/>
                  </a:cubicBezTo>
                  <a:cubicBezTo>
                    <a:pt x="376534" y="769091"/>
                    <a:pt x="388624" y="812800"/>
                    <a:pt x="405363" y="854649"/>
                  </a:cubicBezTo>
                  <a:lnTo>
                    <a:pt x="405363" y="855579"/>
                  </a:lnTo>
                  <a:cubicBezTo>
                    <a:pt x="411873" y="870459"/>
                    <a:pt x="419313" y="885338"/>
                    <a:pt x="426753" y="900218"/>
                  </a:cubicBezTo>
                  <a:cubicBezTo>
                    <a:pt x="429543" y="901148"/>
                    <a:pt x="431403" y="903008"/>
                    <a:pt x="434193" y="903938"/>
                  </a:cubicBezTo>
                  <a:cubicBezTo>
                    <a:pt x="438843" y="906728"/>
                    <a:pt x="441633" y="910448"/>
                    <a:pt x="443492" y="916028"/>
                  </a:cubicBezTo>
                  <a:cubicBezTo>
                    <a:pt x="445353" y="921607"/>
                    <a:pt x="444422" y="927187"/>
                    <a:pt x="441633" y="931837"/>
                  </a:cubicBezTo>
                  <a:cubicBezTo>
                    <a:pt x="440703" y="933697"/>
                    <a:pt x="438843" y="935557"/>
                    <a:pt x="436983" y="937417"/>
                  </a:cubicBezTo>
                  <a:cubicBezTo>
                    <a:pt x="436053" y="938347"/>
                    <a:pt x="434193" y="940207"/>
                    <a:pt x="433263" y="941137"/>
                  </a:cubicBezTo>
                  <a:cubicBezTo>
                    <a:pt x="431403" y="942067"/>
                    <a:pt x="428613" y="942997"/>
                    <a:pt x="425823" y="942997"/>
                  </a:cubicBezTo>
                  <a:cubicBezTo>
                    <a:pt x="423033" y="942997"/>
                    <a:pt x="421173" y="942067"/>
                    <a:pt x="419313" y="941137"/>
                  </a:cubicBezTo>
                  <a:lnTo>
                    <a:pt x="413733" y="940207"/>
                  </a:lnTo>
                  <a:cubicBezTo>
                    <a:pt x="399784" y="937417"/>
                    <a:pt x="384904" y="934627"/>
                    <a:pt x="370024" y="932767"/>
                  </a:cubicBezTo>
                  <a:cubicBezTo>
                    <a:pt x="356075" y="930907"/>
                    <a:pt x="343055" y="929977"/>
                    <a:pt x="329105" y="929977"/>
                  </a:cubicBezTo>
                  <a:cubicBezTo>
                    <a:pt x="317946" y="929977"/>
                    <a:pt x="305856" y="930907"/>
                    <a:pt x="294696" y="931837"/>
                  </a:cubicBezTo>
                  <a:cubicBezTo>
                    <a:pt x="271447" y="935557"/>
                    <a:pt x="249127" y="941137"/>
                    <a:pt x="227738" y="950437"/>
                  </a:cubicBezTo>
                  <a:cubicBezTo>
                    <a:pt x="204488" y="960666"/>
                    <a:pt x="183099" y="973686"/>
                    <a:pt x="162640" y="988566"/>
                  </a:cubicBezTo>
                  <a:cubicBezTo>
                    <a:pt x="139390" y="1007165"/>
                    <a:pt x="118000" y="1028555"/>
                    <a:pt x="98471" y="1053664"/>
                  </a:cubicBezTo>
                  <a:cubicBezTo>
                    <a:pt x="75221" y="1084353"/>
                    <a:pt x="55692" y="1117833"/>
                    <a:pt x="39882" y="1155032"/>
                  </a:cubicBezTo>
                  <a:cubicBezTo>
                    <a:pt x="22213" y="1197811"/>
                    <a:pt x="10123" y="1241520"/>
                    <a:pt x="3613" y="1286159"/>
                  </a:cubicBezTo>
                  <a:cubicBezTo>
                    <a:pt x="-1037" y="1325218"/>
                    <a:pt x="-1037" y="1364277"/>
                    <a:pt x="2683" y="1401476"/>
                  </a:cubicBezTo>
                  <a:cubicBezTo>
                    <a:pt x="7333" y="1436815"/>
                    <a:pt x="16633" y="1469364"/>
                    <a:pt x="27793" y="1498193"/>
                  </a:cubicBezTo>
                  <a:cubicBezTo>
                    <a:pt x="38022" y="1522373"/>
                    <a:pt x="51972" y="1546552"/>
                    <a:pt x="68712" y="1567942"/>
                  </a:cubicBezTo>
                  <a:cubicBezTo>
                    <a:pt x="85451" y="1588401"/>
                    <a:pt x="104051" y="1607931"/>
                    <a:pt x="124510" y="1623740"/>
                  </a:cubicBezTo>
                  <a:cubicBezTo>
                    <a:pt x="146830" y="1640480"/>
                    <a:pt x="171009" y="1654429"/>
                    <a:pt x="197049" y="1665589"/>
                  </a:cubicBezTo>
                  <a:cubicBezTo>
                    <a:pt x="201698" y="1667449"/>
                    <a:pt x="205418" y="1669309"/>
                    <a:pt x="210068" y="1670239"/>
                  </a:cubicBezTo>
                  <a:cubicBezTo>
                    <a:pt x="215648" y="1672099"/>
                    <a:pt x="218438" y="1674889"/>
                    <a:pt x="220298" y="1677679"/>
                  </a:cubicBezTo>
                  <a:cubicBezTo>
                    <a:pt x="222158" y="1681399"/>
                    <a:pt x="223088" y="1686049"/>
                    <a:pt x="222158" y="1690699"/>
                  </a:cubicBezTo>
                  <a:cubicBezTo>
                    <a:pt x="222158" y="1692559"/>
                    <a:pt x="221228" y="1693488"/>
                    <a:pt x="220298" y="1695349"/>
                  </a:cubicBezTo>
                  <a:cubicBezTo>
                    <a:pt x="219368" y="1697208"/>
                    <a:pt x="218438" y="1699998"/>
                    <a:pt x="216578" y="1701858"/>
                  </a:cubicBezTo>
                  <a:cubicBezTo>
                    <a:pt x="210998" y="1707438"/>
                    <a:pt x="206348" y="1713018"/>
                    <a:pt x="202628" y="1718598"/>
                  </a:cubicBezTo>
                  <a:cubicBezTo>
                    <a:pt x="188679" y="1737197"/>
                    <a:pt x="175659" y="1759517"/>
                    <a:pt x="165429" y="1782766"/>
                  </a:cubicBezTo>
                  <a:cubicBezTo>
                    <a:pt x="152410" y="1814385"/>
                    <a:pt x="143110" y="1849725"/>
                    <a:pt x="137530" y="1887854"/>
                  </a:cubicBezTo>
                  <a:cubicBezTo>
                    <a:pt x="131950" y="1933423"/>
                    <a:pt x="131950" y="1980851"/>
                    <a:pt x="138460" y="2029210"/>
                  </a:cubicBezTo>
                  <a:cubicBezTo>
                    <a:pt x="144970" y="2077569"/>
                    <a:pt x="157060" y="2123138"/>
                    <a:pt x="174729" y="2164987"/>
                  </a:cubicBezTo>
                  <a:cubicBezTo>
                    <a:pt x="188679" y="2196606"/>
                    <a:pt x="203558" y="2223576"/>
                    <a:pt x="221228" y="2246825"/>
                  </a:cubicBezTo>
                  <a:cubicBezTo>
                    <a:pt x="237967" y="2268215"/>
                    <a:pt x="258427" y="2288674"/>
                    <a:pt x="281676" y="2307273"/>
                  </a:cubicBezTo>
                  <a:cubicBezTo>
                    <a:pt x="312366" y="2330523"/>
                    <a:pt x="347705" y="2350982"/>
                    <a:pt x="386764" y="2367722"/>
                  </a:cubicBezTo>
                  <a:cubicBezTo>
                    <a:pt x="440703" y="2390041"/>
                    <a:pt x="499291" y="2405851"/>
                    <a:pt x="561600" y="2414221"/>
                  </a:cubicBezTo>
                  <a:cubicBezTo>
                    <a:pt x="593219" y="2417941"/>
                    <a:pt x="623908" y="2419801"/>
                    <a:pt x="654597" y="2419801"/>
                  </a:cubicBezTo>
                  <a:cubicBezTo>
                    <a:pt x="682497" y="2419801"/>
                    <a:pt x="710396" y="2417941"/>
                    <a:pt x="737365" y="2415151"/>
                  </a:cubicBezTo>
                  <a:cubicBezTo>
                    <a:pt x="782004" y="2408641"/>
                    <a:pt x="821993" y="2398411"/>
                    <a:pt x="858262" y="2383532"/>
                  </a:cubicBezTo>
                  <a:cubicBezTo>
                    <a:pt x="890812" y="2369582"/>
                    <a:pt x="919641" y="2352842"/>
                    <a:pt x="944750" y="2333313"/>
                  </a:cubicBezTo>
                  <a:cubicBezTo>
                    <a:pt x="968930" y="2313783"/>
                    <a:pt x="990319" y="2292394"/>
                    <a:pt x="1009848" y="2267285"/>
                  </a:cubicBezTo>
                  <a:cubicBezTo>
                    <a:pt x="1013569" y="2262635"/>
                    <a:pt x="1020079" y="2260775"/>
                    <a:pt x="1024728" y="2260775"/>
                  </a:cubicBezTo>
                  <a:cubicBezTo>
                    <a:pt x="1030308" y="2260775"/>
                    <a:pt x="1035888" y="2262635"/>
                    <a:pt x="1039608" y="2267285"/>
                  </a:cubicBezTo>
                  <a:cubicBezTo>
                    <a:pt x="1043328" y="2271004"/>
                    <a:pt x="1046118" y="2276584"/>
                    <a:pt x="1046118" y="2282164"/>
                  </a:cubicBezTo>
                  <a:cubicBezTo>
                    <a:pt x="1046118" y="2285884"/>
                    <a:pt x="1045187" y="2289604"/>
                    <a:pt x="1043328" y="2292394"/>
                  </a:cubicBezTo>
                  <a:cubicBezTo>
                    <a:pt x="1044258" y="2295184"/>
                    <a:pt x="1045187" y="2297974"/>
                    <a:pt x="1046118" y="2299834"/>
                  </a:cubicBezTo>
                  <a:cubicBezTo>
                    <a:pt x="1060068" y="2330523"/>
                    <a:pt x="1077737" y="2361212"/>
                    <a:pt x="1101916" y="2392831"/>
                  </a:cubicBezTo>
                  <a:cubicBezTo>
                    <a:pt x="1113076" y="2406781"/>
                    <a:pt x="1123306" y="2418871"/>
                    <a:pt x="1133535" y="2429101"/>
                  </a:cubicBezTo>
                  <a:cubicBezTo>
                    <a:pt x="1142835" y="2438400"/>
                    <a:pt x="1153065" y="2447700"/>
                    <a:pt x="1164225" y="2456070"/>
                  </a:cubicBezTo>
                  <a:cubicBezTo>
                    <a:pt x="1191194" y="2476529"/>
                    <a:pt x="1222813" y="2495129"/>
                    <a:pt x="1257223" y="2510009"/>
                  </a:cubicBezTo>
                  <a:cubicBezTo>
                    <a:pt x="1301862" y="2528608"/>
                    <a:pt x="1351150" y="2541628"/>
                    <a:pt x="1404159" y="2549068"/>
                  </a:cubicBezTo>
                  <a:cubicBezTo>
                    <a:pt x="1433918" y="2552787"/>
                    <a:pt x="1465537" y="2554647"/>
                    <a:pt x="1496226" y="2554647"/>
                  </a:cubicBezTo>
                  <a:cubicBezTo>
                    <a:pt x="1528776" y="2554647"/>
                    <a:pt x="1561325" y="2552787"/>
                    <a:pt x="1593874" y="2548137"/>
                  </a:cubicBezTo>
                  <a:cubicBezTo>
                    <a:pt x="1656183" y="2539768"/>
                    <a:pt x="1714771" y="2523958"/>
                    <a:pt x="1768710" y="2500709"/>
                  </a:cubicBezTo>
                  <a:cubicBezTo>
                    <a:pt x="1812419" y="2482109"/>
                    <a:pt x="1851478" y="2459790"/>
                    <a:pt x="1885887" y="2433750"/>
                  </a:cubicBezTo>
                  <a:cubicBezTo>
                    <a:pt x="1913786" y="2411431"/>
                    <a:pt x="1938896" y="2387252"/>
                    <a:pt x="1959355" y="2361212"/>
                  </a:cubicBezTo>
                  <a:cubicBezTo>
                    <a:pt x="1977955" y="2337033"/>
                    <a:pt x="1992834" y="2310993"/>
                    <a:pt x="2003994" y="2284024"/>
                  </a:cubicBezTo>
                  <a:cubicBezTo>
                    <a:pt x="2008644" y="2273794"/>
                    <a:pt x="2012364" y="2262635"/>
                    <a:pt x="2016084" y="2251475"/>
                  </a:cubicBezTo>
                  <a:cubicBezTo>
                    <a:pt x="2017014" y="2247755"/>
                    <a:pt x="2018874" y="2244965"/>
                    <a:pt x="2021663" y="2243105"/>
                  </a:cubicBezTo>
                  <a:cubicBezTo>
                    <a:pt x="2023524" y="2234735"/>
                    <a:pt x="2030963" y="2228225"/>
                    <a:pt x="2040263" y="2228225"/>
                  </a:cubicBezTo>
                  <a:cubicBezTo>
                    <a:pt x="2044913" y="2228225"/>
                    <a:pt x="2050493" y="2230085"/>
                    <a:pt x="2054213" y="2234735"/>
                  </a:cubicBezTo>
                  <a:cubicBezTo>
                    <a:pt x="2057933" y="2238455"/>
                    <a:pt x="2059793" y="2243105"/>
                    <a:pt x="2058863" y="2247755"/>
                  </a:cubicBezTo>
                  <a:cubicBezTo>
                    <a:pt x="2058863" y="2250545"/>
                    <a:pt x="2058863" y="2254265"/>
                    <a:pt x="2058863" y="2257055"/>
                  </a:cubicBezTo>
                  <a:cubicBezTo>
                    <a:pt x="2058863" y="2258915"/>
                    <a:pt x="2059793" y="2260775"/>
                    <a:pt x="2059793" y="2262635"/>
                  </a:cubicBezTo>
                  <a:lnTo>
                    <a:pt x="2059793" y="2264494"/>
                  </a:lnTo>
                  <a:cubicBezTo>
                    <a:pt x="2060723" y="2270074"/>
                    <a:pt x="2061653" y="2276584"/>
                    <a:pt x="2063512" y="2282164"/>
                  </a:cubicBezTo>
                  <a:cubicBezTo>
                    <a:pt x="2065373" y="2290534"/>
                    <a:pt x="2068162" y="2297974"/>
                    <a:pt x="2070953" y="2305414"/>
                  </a:cubicBezTo>
                  <a:cubicBezTo>
                    <a:pt x="2076532" y="2318433"/>
                    <a:pt x="2083972" y="2331453"/>
                    <a:pt x="2093272" y="2343543"/>
                  </a:cubicBezTo>
                  <a:cubicBezTo>
                    <a:pt x="2103502" y="2356562"/>
                    <a:pt x="2115592" y="2368652"/>
                    <a:pt x="2129541" y="2378882"/>
                  </a:cubicBezTo>
                  <a:cubicBezTo>
                    <a:pt x="2149071" y="2392831"/>
                    <a:pt x="2171390" y="2405851"/>
                    <a:pt x="2195569" y="2417011"/>
                  </a:cubicBezTo>
                  <a:cubicBezTo>
                    <a:pt x="2231839" y="2431890"/>
                    <a:pt x="2271828" y="2443050"/>
                    <a:pt x="2314606" y="2448630"/>
                  </a:cubicBezTo>
                  <a:cubicBezTo>
                    <a:pt x="2338786" y="2451420"/>
                    <a:pt x="2363896" y="2453280"/>
                    <a:pt x="2388075" y="2453280"/>
                  </a:cubicBezTo>
                  <a:cubicBezTo>
                    <a:pt x="2412254" y="2453280"/>
                    <a:pt x="2437363" y="2451420"/>
                    <a:pt x="2461543" y="2448630"/>
                  </a:cubicBezTo>
                  <a:cubicBezTo>
                    <a:pt x="2502462" y="2443050"/>
                    <a:pt x="2538731" y="2433750"/>
                    <a:pt x="2571280" y="2419801"/>
                  </a:cubicBezTo>
                  <a:cubicBezTo>
                    <a:pt x="2593599" y="2409571"/>
                    <a:pt x="2613129" y="2399341"/>
                    <a:pt x="2629869" y="2386322"/>
                  </a:cubicBezTo>
                  <a:cubicBezTo>
                    <a:pt x="2641958" y="2377022"/>
                    <a:pt x="2651258" y="2366792"/>
                    <a:pt x="2659628" y="2356562"/>
                  </a:cubicBezTo>
                  <a:cubicBezTo>
                    <a:pt x="2666138" y="2347263"/>
                    <a:pt x="2671718" y="2337963"/>
                    <a:pt x="2676368" y="2327733"/>
                  </a:cubicBezTo>
                  <a:cubicBezTo>
                    <a:pt x="2678228" y="2323083"/>
                    <a:pt x="2680088" y="2319363"/>
                    <a:pt x="2684738" y="2317503"/>
                  </a:cubicBezTo>
                  <a:cubicBezTo>
                    <a:pt x="2687528" y="2315643"/>
                    <a:pt x="2691247" y="2314713"/>
                    <a:pt x="2694037" y="2314713"/>
                  </a:cubicBezTo>
                  <a:cubicBezTo>
                    <a:pt x="2695897" y="2314713"/>
                    <a:pt x="2697757" y="2314713"/>
                    <a:pt x="2698687" y="2315643"/>
                  </a:cubicBezTo>
                  <a:cubicBezTo>
                    <a:pt x="2699617" y="2315643"/>
                    <a:pt x="2700547" y="2315643"/>
                    <a:pt x="2700547" y="2314713"/>
                  </a:cubicBezTo>
                  <a:lnTo>
                    <a:pt x="2701477" y="2314713"/>
                  </a:lnTo>
                  <a:cubicBezTo>
                    <a:pt x="2703337" y="2314713"/>
                    <a:pt x="2704267" y="2313783"/>
                    <a:pt x="2706127" y="2313783"/>
                  </a:cubicBezTo>
                  <a:cubicBezTo>
                    <a:pt x="2714497" y="2313783"/>
                    <a:pt x="2721006" y="2319363"/>
                    <a:pt x="2723796" y="2326803"/>
                  </a:cubicBezTo>
                  <a:cubicBezTo>
                    <a:pt x="2724727" y="2329593"/>
                    <a:pt x="2725656" y="2332383"/>
                    <a:pt x="2726587" y="2335173"/>
                  </a:cubicBezTo>
                  <a:lnTo>
                    <a:pt x="2727516" y="2337033"/>
                  </a:lnTo>
                  <a:cubicBezTo>
                    <a:pt x="2728446" y="2339823"/>
                    <a:pt x="2730306" y="2341683"/>
                    <a:pt x="2731237" y="2344473"/>
                  </a:cubicBezTo>
                  <a:lnTo>
                    <a:pt x="2732166" y="2347263"/>
                  </a:lnTo>
                  <a:lnTo>
                    <a:pt x="2734956" y="2352842"/>
                  </a:lnTo>
                  <a:cubicBezTo>
                    <a:pt x="2736816" y="2357492"/>
                    <a:pt x="2739606" y="2362142"/>
                    <a:pt x="2741466" y="2366792"/>
                  </a:cubicBezTo>
                  <a:cubicBezTo>
                    <a:pt x="2747046" y="2377952"/>
                    <a:pt x="2750766" y="2386322"/>
                    <a:pt x="2755416" y="2394691"/>
                  </a:cubicBezTo>
                  <a:cubicBezTo>
                    <a:pt x="2764716" y="2411431"/>
                    <a:pt x="2775875" y="2428170"/>
                    <a:pt x="2787035" y="2443050"/>
                  </a:cubicBezTo>
                  <a:cubicBezTo>
                    <a:pt x="2807494" y="2469089"/>
                    <a:pt x="2830744" y="2492339"/>
                    <a:pt x="2857713" y="2513729"/>
                  </a:cubicBezTo>
                  <a:cubicBezTo>
                    <a:pt x="2890262" y="2538838"/>
                    <a:pt x="2926532" y="2559297"/>
                    <a:pt x="2967450" y="2576967"/>
                  </a:cubicBezTo>
                  <a:cubicBezTo>
                    <a:pt x="3017669" y="2597426"/>
                    <a:pt x="3073468" y="2612306"/>
                    <a:pt x="3132986" y="2620676"/>
                  </a:cubicBezTo>
                  <a:cubicBezTo>
                    <a:pt x="3166466" y="2625326"/>
                    <a:pt x="3201805" y="2627186"/>
                    <a:pt x="3236214" y="2627186"/>
                  </a:cubicBezTo>
                  <a:cubicBezTo>
                    <a:pt x="3274343" y="2627186"/>
                    <a:pt x="3312472" y="2624396"/>
                    <a:pt x="3351531" y="2619746"/>
                  </a:cubicBezTo>
                  <a:cubicBezTo>
                    <a:pt x="3426859" y="2609516"/>
                    <a:pt x="3498468" y="2589986"/>
                    <a:pt x="3565426" y="2563017"/>
                  </a:cubicBezTo>
                  <a:cubicBezTo>
                    <a:pt x="3619365" y="2539768"/>
                    <a:pt x="3668653" y="2511868"/>
                    <a:pt x="3711432" y="2479319"/>
                  </a:cubicBezTo>
                  <a:cubicBezTo>
                    <a:pt x="3745841" y="2452350"/>
                    <a:pt x="3774670" y="2423521"/>
                    <a:pt x="3799780" y="2392831"/>
                  </a:cubicBezTo>
                  <a:cubicBezTo>
                    <a:pt x="3820240" y="2365862"/>
                    <a:pt x="3837909" y="2336103"/>
                    <a:pt x="3850929" y="2305414"/>
                  </a:cubicBezTo>
                  <a:cubicBezTo>
                    <a:pt x="3863018" y="2275654"/>
                    <a:pt x="3871388" y="2245895"/>
                    <a:pt x="3875108" y="2215206"/>
                  </a:cubicBezTo>
                  <a:cubicBezTo>
                    <a:pt x="3876038" y="2210556"/>
                    <a:pt x="3876038" y="2205906"/>
                    <a:pt x="3876968" y="2201256"/>
                  </a:cubicBezTo>
                  <a:cubicBezTo>
                    <a:pt x="3876968" y="2197536"/>
                    <a:pt x="3877898" y="2193816"/>
                    <a:pt x="3881618" y="2190096"/>
                  </a:cubicBezTo>
                  <a:cubicBezTo>
                    <a:pt x="3883478" y="2188236"/>
                    <a:pt x="3885338" y="2187306"/>
                    <a:pt x="3888128" y="2186376"/>
                  </a:cubicBezTo>
                  <a:cubicBezTo>
                    <a:pt x="3891848" y="2181727"/>
                    <a:pt x="3898358" y="2178937"/>
                    <a:pt x="3904867" y="2178937"/>
                  </a:cubicBezTo>
                  <a:cubicBezTo>
                    <a:pt x="3906727" y="2178937"/>
                    <a:pt x="3908587" y="2178937"/>
                    <a:pt x="3910447" y="2179867"/>
                  </a:cubicBezTo>
                  <a:cubicBezTo>
                    <a:pt x="3923467" y="2182657"/>
                    <a:pt x="3937416" y="2185446"/>
                    <a:pt x="3953226" y="2187306"/>
                  </a:cubicBezTo>
                  <a:cubicBezTo>
                    <a:pt x="3971826" y="2189167"/>
                    <a:pt x="3989495" y="2191026"/>
                    <a:pt x="4008095" y="2191026"/>
                  </a:cubicBezTo>
                  <a:cubicBezTo>
                    <a:pt x="4025764" y="2191026"/>
                    <a:pt x="4043434" y="2190096"/>
                    <a:pt x="4060174" y="2188236"/>
                  </a:cubicBezTo>
                  <a:cubicBezTo>
                    <a:pt x="4093653" y="2183587"/>
                    <a:pt x="4126202" y="2174287"/>
                    <a:pt x="4158751" y="2161267"/>
                  </a:cubicBezTo>
                  <a:cubicBezTo>
                    <a:pt x="4193160" y="2146388"/>
                    <a:pt x="4225709" y="2126858"/>
                    <a:pt x="4256399" y="2103609"/>
                  </a:cubicBezTo>
                  <a:cubicBezTo>
                    <a:pt x="4289878" y="2077569"/>
                    <a:pt x="4320567" y="2045950"/>
                    <a:pt x="4348467" y="2010611"/>
                  </a:cubicBezTo>
                  <a:cubicBezTo>
                    <a:pt x="4379156" y="1970622"/>
                    <a:pt x="4404265" y="1926913"/>
                    <a:pt x="4424725" y="1879484"/>
                  </a:cubicBezTo>
                  <a:lnTo>
                    <a:pt x="4424725" y="1878554"/>
                  </a:lnTo>
                  <a:cubicBezTo>
                    <a:pt x="4444254" y="1830195"/>
                    <a:pt x="4458204" y="1780906"/>
                    <a:pt x="4465644" y="1731618"/>
                  </a:cubicBezTo>
                  <a:cubicBezTo>
                    <a:pt x="4471224" y="1686979"/>
                    <a:pt x="4471224" y="1643270"/>
                    <a:pt x="4466574" y="1600491"/>
                  </a:cubicBezTo>
                  <a:cubicBezTo>
                    <a:pt x="4460994" y="1563292"/>
                    <a:pt x="4451694" y="1527953"/>
                    <a:pt x="4438674" y="1495403"/>
                  </a:cubicBezTo>
                  <a:cubicBezTo>
                    <a:pt x="4426585" y="1466574"/>
                    <a:pt x="4410775" y="1438675"/>
                    <a:pt x="4391246" y="1414495"/>
                  </a:cubicBezTo>
                  <a:cubicBezTo>
                    <a:pt x="4371716" y="1389386"/>
                    <a:pt x="4348467" y="1367067"/>
                    <a:pt x="4323357" y="1346607"/>
                  </a:cubicBezTo>
                  <a:cubicBezTo>
                    <a:pt x="4307548" y="1334517"/>
                    <a:pt x="4289878" y="1323358"/>
                    <a:pt x="4272208" y="1313128"/>
                  </a:cubicBezTo>
                  <a:cubicBezTo>
                    <a:pt x="4264769" y="1309408"/>
                    <a:pt x="4261049" y="1301038"/>
                    <a:pt x="4261979" y="1292668"/>
                  </a:cubicBezTo>
                  <a:cubicBezTo>
                    <a:pt x="4259189" y="1283369"/>
                    <a:pt x="4262909" y="1274069"/>
                    <a:pt x="4271279" y="1268489"/>
                  </a:cubicBezTo>
                  <a:cubicBezTo>
                    <a:pt x="4274999" y="1266629"/>
                    <a:pt x="4278718" y="1264769"/>
                    <a:pt x="4282438" y="1262909"/>
                  </a:cubicBezTo>
                  <a:lnTo>
                    <a:pt x="4286158" y="1261049"/>
                  </a:lnTo>
                  <a:cubicBezTo>
                    <a:pt x="4288948" y="1260119"/>
                    <a:pt x="4291738" y="1259189"/>
                    <a:pt x="4294528" y="1257329"/>
                  </a:cubicBezTo>
                  <a:cubicBezTo>
                    <a:pt x="4315917" y="1248029"/>
                    <a:pt x="4336377" y="1235940"/>
                    <a:pt x="4354976" y="1221990"/>
                  </a:cubicBezTo>
                  <a:cubicBezTo>
                    <a:pt x="4374506" y="1206180"/>
                    <a:pt x="4392176" y="1188511"/>
                    <a:pt x="4407985" y="1168981"/>
                  </a:cubicBezTo>
                  <a:cubicBezTo>
                    <a:pt x="4424725" y="1146662"/>
                    <a:pt x="4438674" y="1121552"/>
                    <a:pt x="4450764" y="1094583"/>
                  </a:cubicBezTo>
                  <a:cubicBezTo>
                    <a:pt x="4463784" y="1063894"/>
                    <a:pt x="4472153" y="1031345"/>
                    <a:pt x="4477734" y="996936"/>
                  </a:cubicBezTo>
                  <a:cubicBezTo>
                    <a:pt x="4482383" y="960666"/>
                    <a:pt x="4482383" y="923467"/>
                    <a:pt x="4477734" y="887198"/>
                  </a:cubicBezTo>
                  <a:cubicBezTo>
                    <a:pt x="4473084" y="853719"/>
                    <a:pt x="4464714" y="822100"/>
                    <a:pt x="4451694" y="792341"/>
                  </a:cubicBezTo>
                  <a:cubicBezTo>
                    <a:pt x="4439604" y="763511"/>
                    <a:pt x="4423795" y="736542"/>
                    <a:pt x="4405195" y="712362"/>
                  </a:cubicBezTo>
                  <a:cubicBezTo>
                    <a:pt x="4385666" y="687253"/>
                    <a:pt x="4362416" y="664934"/>
                    <a:pt x="4337307" y="644474"/>
                  </a:cubicBezTo>
                  <a:cubicBezTo>
                    <a:pt x="4308478" y="622155"/>
                    <a:pt x="4275928" y="603555"/>
                    <a:pt x="4240589" y="588676"/>
                  </a:cubicBezTo>
                  <a:cubicBezTo>
                    <a:pt x="4199670" y="571936"/>
                    <a:pt x="4156891" y="559846"/>
                    <a:pt x="4113182" y="554266"/>
                  </a:cubicBezTo>
                  <a:cubicBezTo>
                    <a:pt x="4091793" y="551477"/>
                    <a:pt x="4069473" y="550547"/>
                    <a:pt x="4047154" y="550547"/>
                  </a:cubicBezTo>
                  <a:cubicBezTo>
                    <a:pt x="4023905" y="550547"/>
                    <a:pt x="4000655" y="552406"/>
                    <a:pt x="3978336" y="555196"/>
                  </a:cubicBezTo>
                  <a:cubicBezTo>
                    <a:pt x="3952296" y="558916"/>
                    <a:pt x="3926257" y="564496"/>
                    <a:pt x="3901148" y="571936"/>
                  </a:cubicBezTo>
                  <a:cubicBezTo>
                    <a:pt x="3899288" y="571936"/>
                    <a:pt x="3898358" y="572866"/>
                    <a:pt x="3896498" y="572866"/>
                  </a:cubicBezTo>
                  <a:cubicBezTo>
                    <a:pt x="3889058" y="572866"/>
                    <a:pt x="3882548" y="568216"/>
                    <a:pt x="3880688" y="560776"/>
                  </a:cubicBezTo>
                  <a:cubicBezTo>
                    <a:pt x="3877898" y="557986"/>
                    <a:pt x="3875108" y="555196"/>
                    <a:pt x="3875108" y="551477"/>
                  </a:cubicBezTo>
                  <a:cubicBezTo>
                    <a:pt x="3870459" y="524507"/>
                    <a:pt x="3864878" y="497538"/>
                    <a:pt x="3857439" y="470568"/>
                  </a:cubicBezTo>
                  <a:cubicBezTo>
                    <a:pt x="3849999" y="445459"/>
                    <a:pt x="3842559" y="422210"/>
                    <a:pt x="3833259" y="399890"/>
                  </a:cubicBezTo>
                  <a:cubicBezTo>
                    <a:pt x="3815590" y="358971"/>
                    <a:pt x="3794200" y="321772"/>
                    <a:pt x="3770021" y="289223"/>
                  </a:cubicBezTo>
                  <a:cubicBezTo>
                    <a:pt x="3746771" y="260394"/>
                    <a:pt x="3720732" y="234354"/>
                    <a:pt x="3691903" y="211105"/>
                  </a:cubicBezTo>
                  <a:cubicBezTo>
                    <a:pt x="3659354" y="185995"/>
                    <a:pt x="3623084" y="165536"/>
                    <a:pt x="3584025" y="148796"/>
                  </a:cubicBezTo>
                  <a:cubicBezTo>
                    <a:pt x="3541246" y="131127"/>
                    <a:pt x="3495677" y="119037"/>
                    <a:pt x="3448249" y="111597"/>
                  </a:cubicBezTo>
                  <a:cubicBezTo>
                    <a:pt x="3423139" y="108807"/>
                    <a:pt x="3397100" y="106947"/>
                    <a:pt x="3371990" y="106947"/>
                  </a:cubicBezTo>
                  <a:cubicBezTo>
                    <a:pt x="3345021" y="106947"/>
                    <a:pt x="3317122" y="108807"/>
                    <a:pt x="3288293" y="112527"/>
                  </a:cubicBezTo>
                  <a:cubicBezTo>
                    <a:pt x="3227844" y="120897"/>
                    <a:pt x="3170185" y="136707"/>
                    <a:pt x="3116247" y="159026"/>
                  </a:cubicBezTo>
                  <a:cubicBezTo>
                    <a:pt x="3066028" y="180416"/>
                    <a:pt x="3018599" y="208315"/>
                    <a:pt x="2975820" y="240864"/>
                  </a:cubicBezTo>
                  <a:cubicBezTo>
                    <a:pt x="2945131" y="265044"/>
                    <a:pt x="2916302" y="292013"/>
                    <a:pt x="2891192" y="319912"/>
                  </a:cubicBezTo>
                  <a:cubicBezTo>
                    <a:pt x="2890262" y="321772"/>
                    <a:pt x="2889333" y="323632"/>
                    <a:pt x="2887473" y="324562"/>
                  </a:cubicBezTo>
                  <a:cubicBezTo>
                    <a:pt x="2884683" y="327352"/>
                    <a:pt x="2880033" y="329212"/>
                    <a:pt x="2875383" y="329212"/>
                  </a:cubicBezTo>
                  <a:cubicBezTo>
                    <a:pt x="2867943" y="329212"/>
                    <a:pt x="2860503" y="323632"/>
                    <a:pt x="2858643" y="317122"/>
                  </a:cubicBezTo>
                  <a:cubicBezTo>
                    <a:pt x="2850274" y="278063"/>
                    <a:pt x="2840043" y="243654"/>
                    <a:pt x="2827024" y="212965"/>
                  </a:cubicBezTo>
                  <a:cubicBezTo>
                    <a:pt x="2812144" y="178556"/>
                    <a:pt x="2795405" y="147866"/>
                    <a:pt x="2774945" y="121827"/>
                  </a:cubicBezTo>
                  <a:cubicBezTo>
                    <a:pt x="2758206" y="100437"/>
                    <a:pt x="2739606" y="81838"/>
                    <a:pt x="2718217" y="65098"/>
                  </a:cubicBezTo>
                  <a:cubicBezTo>
                    <a:pt x="2697757" y="49289"/>
                    <a:pt x="2674508" y="36269"/>
                    <a:pt x="2649398" y="25109"/>
                  </a:cubicBezTo>
                  <a:cubicBezTo>
                    <a:pt x="2621499" y="13950"/>
                    <a:pt x="2590810" y="5580"/>
                    <a:pt x="2559191" y="930"/>
                  </a:cubicBezTo>
                  <a:cubicBezTo>
                    <a:pt x="2548961" y="1860"/>
                    <a:pt x="2529431" y="0"/>
                    <a:pt x="2510832" y="0"/>
                  </a:cubicBezTo>
                  <a:lnTo>
                    <a:pt x="2510832" y="0"/>
                  </a:lnTo>
                  <a:close/>
                </a:path>
              </a:pathLst>
            </a:custGeom>
            <a:solidFill>
              <a:srgbClr val="6DB778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B12F5EE-3241-9765-A87B-340FD771BEF3}"/>
                </a:ext>
              </a:extLst>
            </p:cNvPr>
            <p:cNvSpPr/>
            <p:nvPr/>
          </p:nvSpPr>
          <p:spPr>
            <a:xfrm>
              <a:off x="3665215" y="980369"/>
              <a:ext cx="4581821" cy="2709343"/>
            </a:xfrm>
            <a:custGeom>
              <a:avLst/>
              <a:gdLst>
                <a:gd name="connsiteX0" fmla="*/ 4463715 w 4581821"/>
                <a:gd name="connsiteY0" fmla="*/ 1276859 h 2709343"/>
                <a:gd name="connsiteX1" fmla="*/ 4507424 w 4581821"/>
                <a:gd name="connsiteY1" fmla="*/ 1227570 h 2709343"/>
                <a:gd name="connsiteX2" fmla="*/ 4539973 w 4581821"/>
                <a:gd name="connsiteY2" fmla="*/ 1173631 h 2709343"/>
                <a:gd name="connsiteX3" fmla="*/ 4577172 w 4581821"/>
                <a:gd name="connsiteY3" fmla="*/ 1049014 h 2709343"/>
                <a:gd name="connsiteX4" fmla="*/ 4581822 w 4581821"/>
                <a:gd name="connsiteY4" fmla="*/ 982056 h 2709343"/>
                <a:gd name="connsiteX5" fmla="*/ 4576242 w 4581821"/>
                <a:gd name="connsiteY5" fmla="*/ 915098 h 2709343"/>
                <a:gd name="connsiteX6" fmla="*/ 4465575 w 4581821"/>
                <a:gd name="connsiteY6" fmla="*/ 695623 h 2709343"/>
                <a:gd name="connsiteX7" fmla="*/ 4258190 w 4581821"/>
                <a:gd name="connsiteY7" fmla="*/ 574726 h 2709343"/>
                <a:gd name="connsiteX8" fmla="*/ 4105673 w 4581821"/>
                <a:gd name="connsiteY8" fmla="*/ 553336 h 2709343"/>
                <a:gd name="connsiteX9" fmla="*/ 4103814 w 4581821"/>
                <a:gd name="connsiteY9" fmla="*/ 553336 h 2709343"/>
                <a:gd name="connsiteX10" fmla="*/ 3966177 w 4581821"/>
                <a:gd name="connsiteY10" fmla="*/ 571936 h 2709343"/>
                <a:gd name="connsiteX11" fmla="*/ 3953158 w 4581821"/>
                <a:gd name="connsiteY11" fmla="*/ 478008 h 2709343"/>
                <a:gd name="connsiteX12" fmla="*/ 3920608 w 4581821"/>
                <a:gd name="connsiteY12" fmla="*/ 384081 h 2709343"/>
                <a:gd name="connsiteX13" fmla="*/ 3875039 w 4581821"/>
                <a:gd name="connsiteY13" fmla="*/ 307822 h 2709343"/>
                <a:gd name="connsiteX14" fmla="*/ 3814591 w 4581821"/>
                <a:gd name="connsiteY14" fmla="*/ 240864 h 2709343"/>
                <a:gd name="connsiteX15" fmla="*/ 3743913 w 4581821"/>
                <a:gd name="connsiteY15" fmla="*/ 187855 h 2709343"/>
                <a:gd name="connsiteX16" fmla="*/ 3664865 w 4581821"/>
                <a:gd name="connsiteY16" fmla="*/ 148796 h 2709343"/>
                <a:gd name="connsiteX17" fmla="*/ 3495609 w 4581821"/>
                <a:gd name="connsiteY17" fmla="*/ 110667 h 2709343"/>
                <a:gd name="connsiteX18" fmla="*/ 3440740 w 4581821"/>
                <a:gd name="connsiteY18" fmla="*/ 108807 h 2709343"/>
                <a:gd name="connsiteX19" fmla="*/ 3317053 w 4581821"/>
                <a:gd name="connsiteY19" fmla="*/ 119967 h 2709343"/>
                <a:gd name="connsiteX20" fmla="*/ 3142217 w 4581821"/>
                <a:gd name="connsiteY20" fmla="*/ 177626 h 2709343"/>
                <a:gd name="connsiteX21" fmla="*/ 2942272 w 4581821"/>
                <a:gd name="connsiteY21" fmla="*/ 321772 h 2709343"/>
                <a:gd name="connsiteX22" fmla="*/ 2889264 w 4581821"/>
                <a:gd name="connsiteY22" fmla="*/ 172976 h 2709343"/>
                <a:gd name="connsiteX23" fmla="*/ 2779526 w 4581821"/>
                <a:gd name="connsiteY23" fmla="*/ 57659 h 2709343"/>
                <a:gd name="connsiteX24" fmla="*/ 2643750 w 4581821"/>
                <a:gd name="connsiteY24" fmla="*/ 5580 h 2709343"/>
                <a:gd name="connsiteX25" fmla="*/ 2571211 w 4581821"/>
                <a:gd name="connsiteY25" fmla="*/ 0 h 2709343"/>
                <a:gd name="connsiteX26" fmla="*/ 2488444 w 4581821"/>
                <a:gd name="connsiteY26" fmla="*/ 6510 h 2709343"/>
                <a:gd name="connsiteX27" fmla="*/ 2412185 w 4581821"/>
                <a:gd name="connsiteY27" fmla="*/ 24179 h 2709343"/>
                <a:gd name="connsiteX28" fmla="*/ 2334067 w 4581821"/>
                <a:gd name="connsiteY28" fmla="*/ 53009 h 2709343"/>
                <a:gd name="connsiteX29" fmla="*/ 2190851 w 4581821"/>
                <a:gd name="connsiteY29" fmla="*/ 135777 h 2709343"/>
                <a:gd name="connsiteX30" fmla="*/ 2092273 w 4581821"/>
                <a:gd name="connsiteY30" fmla="*/ 224125 h 2709343"/>
                <a:gd name="connsiteX31" fmla="*/ 2032755 w 4581821"/>
                <a:gd name="connsiteY31" fmla="*/ 300383 h 2709343"/>
                <a:gd name="connsiteX32" fmla="*/ 2003925 w 4581821"/>
                <a:gd name="connsiteY32" fmla="*/ 253884 h 2709343"/>
                <a:gd name="connsiteX33" fmla="*/ 1966726 w 4581821"/>
                <a:gd name="connsiteY33" fmla="*/ 207385 h 2709343"/>
                <a:gd name="connsiteX34" fmla="*/ 1901628 w 4581821"/>
                <a:gd name="connsiteY34" fmla="*/ 148796 h 2709343"/>
                <a:gd name="connsiteX35" fmla="*/ 1748181 w 4581821"/>
                <a:gd name="connsiteY35" fmla="*/ 66958 h 2709343"/>
                <a:gd name="connsiteX36" fmla="*/ 1575206 w 4581821"/>
                <a:gd name="connsiteY36" fmla="*/ 30689 h 2709343"/>
                <a:gd name="connsiteX37" fmla="*/ 1520337 w 4581821"/>
                <a:gd name="connsiteY37" fmla="*/ 28829 h 2709343"/>
                <a:gd name="connsiteX38" fmla="*/ 1399440 w 4581821"/>
                <a:gd name="connsiteY38" fmla="*/ 39989 h 2709343"/>
                <a:gd name="connsiteX39" fmla="*/ 1108357 w 4581821"/>
                <a:gd name="connsiteY39" fmla="*/ 198085 h 2709343"/>
                <a:gd name="connsiteX40" fmla="*/ 1045119 w 4581821"/>
                <a:gd name="connsiteY40" fmla="*/ 297593 h 2709343"/>
                <a:gd name="connsiteX41" fmla="*/ 1017220 w 4581821"/>
                <a:gd name="connsiteY41" fmla="*/ 385011 h 2709343"/>
                <a:gd name="connsiteX42" fmla="*/ 946541 w 4581821"/>
                <a:gd name="connsiteY42" fmla="*/ 324562 h 2709343"/>
                <a:gd name="connsiteX43" fmla="*/ 887953 w 4581821"/>
                <a:gd name="connsiteY43" fmla="*/ 299453 h 2709343"/>
                <a:gd name="connsiteX44" fmla="*/ 825644 w 4581821"/>
                <a:gd name="connsiteY44" fmla="*/ 287363 h 2709343"/>
                <a:gd name="connsiteX45" fmla="*/ 789375 w 4581821"/>
                <a:gd name="connsiteY45" fmla="*/ 285503 h 2709343"/>
                <a:gd name="connsiteX46" fmla="*/ 699167 w 4581821"/>
                <a:gd name="connsiteY46" fmla="*/ 296663 h 2709343"/>
                <a:gd name="connsiteX47" fmla="*/ 578270 w 4581821"/>
                <a:gd name="connsiteY47" fmla="*/ 345022 h 2709343"/>
                <a:gd name="connsiteX48" fmla="*/ 420174 w 4581821"/>
                <a:gd name="connsiteY48" fmla="*/ 509628 h 2709343"/>
                <a:gd name="connsiteX49" fmla="*/ 386695 w 4581821"/>
                <a:gd name="connsiteY49" fmla="*/ 612855 h 2709343"/>
                <a:gd name="connsiteX50" fmla="*/ 381115 w 4581821"/>
                <a:gd name="connsiteY50" fmla="*/ 722592 h 2709343"/>
                <a:gd name="connsiteX51" fmla="*/ 435054 w 4581821"/>
                <a:gd name="connsiteY51" fmla="*/ 921607 h 2709343"/>
                <a:gd name="connsiteX52" fmla="*/ 389485 w 4581821"/>
                <a:gd name="connsiteY52" fmla="*/ 913238 h 2709343"/>
                <a:gd name="connsiteX53" fmla="*/ 360656 w 4581821"/>
                <a:gd name="connsiteY53" fmla="*/ 911378 h 2709343"/>
                <a:gd name="connsiteX54" fmla="*/ 301137 w 4581821"/>
                <a:gd name="connsiteY54" fmla="*/ 917887 h 2709343"/>
                <a:gd name="connsiteX55" fmla="*/ 263008 w 4581821"/>
                <a:gd name="connsiteY55" fmla="*/ 929047 h 2709343"/>
                <a:gd name="connsiteX56" fmla="*/ 221159 w 4581821"/>
                <a:gd name="connsiteY56" fmla="*/ 948577 h 2709343"/>
                <a:gd name="connsiteX57" fmla="*/ 150481 w 4581821"/>
                <a:gd name="connsiteY57" fmla="*/ 1000656 h 2709343"/>
                <a:gd name="connsiteX58" fmla="*/ 91892 w 4581821"/>
                <a:gd name="connsiteY58" fmla="*/ 1069474 h 2709343"/>
                <a:gd name="connsiteX59" fmla="*/ 49113 w 4581821"/>
                <a:gd name="connsiteY59" fmla="*/ 1144802 h 2709343"/>
                <a:gd name="connsiteX60" fmla="*/ 17494 w 4581821"/>
                <a:gd name="connsiteY60" fmla="*/ 1234080 h 2709343"/>
                <a:gd name="connsiteX61" fmla="*/ 1684 w 4581821"/>
                <a:gd name="connsiteY61" fmla="*/ 1328007 h 2709343"/>
                <a:gd name="connsiteX62" fmla="*/ 2614 w 4581821"/>
                <a:gd name="connsiteY62" fmla="*/ 1417285 h 2709343"/>
                <a:gd name="connsiteX63" fmla="*/ 21214 w 4581821"/>
                <a:gd name="connsiteY63" fmla="*/ 1507493 h 2709343"/>
                <a:gd name="connsiteX64" fmla="*/ 60273 w 4581821"/>
                <a:gd name="connsiteY64" fmla="*/ 1590261 h 2709343"/>
                <a:gd name="connsiteX65" fmla="*/ 118862 w 4581821"/>
                <a:gd name="connsiteY65" fmla="*/ 1660939 h 2709343"/>
                <a:gd name="connsiteX66" fmla="*/ 236039 w 4581821"/>
                <a:gd name="connsiteY66" fmla="*/ 1735338 h 2709343"/>
                <a:gd name="connsiteX67" fmla="*/ 213719 w 4581821"/>
                <a:gd name="connsiteY67" fmla="*/ 1766027 h 2709343"/>
                <a:gd name="connsiteX68" fmla="*/ 186750 w 4581821"/>
                <a:gd name="connsiteY68" fmla="*/ 1819035 h 2709343"/>
                <a:gd name="connsiteX69" fmla="*/ 156991 w 4581821"/>
                <a:gd name="connsiteY69" fmla="*/ 1939003 h 2709343"/>
                <a:gd name="connsiteX70" fmla="*/ 156991 w 4581821"/>
                <a:gd name="connsiteY70" fmla="*/ 2065479 h 2709343"/>
                <a:gd name="connsiteX71" fmla="*/ 183960 w 4581821"/>
                <a:gd name="connsiteY71" fmla="*/ 2189166 h 2709343"/>
                <a:gd name="connsiteX72" fmla="*/ 235109 w 4581821"/>
                <a:gd name="connsiteY72" fmla="*/ 2295184 h 2709343"/>
                <a:gd name="connsiteX73" fmla="*/ 312297 w 4581821"/>
                <a:gd name="connsiteY73" fmla="*/ 2377022 h 2709343"/>
                <a:gd name="connsiteX74" fmla="*/ 535492 w 4581821"/>
                <a:gd name="connsiteY74" fmla="*/ 2481179 h 2709343"/>
                <a:gd name="connsiteX75" fmla="*/ 662898 w 4581821"/>
                <a:gd name="connsiteY75" fmla="*/ 2500709 h 2709343"/>
                <a:gd name="connsiteX76" fmla="*/ 785655 w 4581821"/>
                <a:gd name="connsiteY76" fmla="*/ 2498849 h 2709343"/>
                <a:gd name="connsiteX77" fmla="*/ 900972 w 4581821"/>
                <a:gd name="connsiteY77" fmla="*/ 2473740 h 2709343"/>
                <a:gd name="connsiteX78" fmla="*/ 960491 w 4581821"/>
                <a:gd name="connsiteY78" fmla="*/ 2448630 h 2709343"/>
                <a:gd name="connsiteX79" fmla="*/ 1020009 w 4581821"/>
                <a:gd name="connsiteY79" fmla="*/ 2410501 h 2709343"/>
                <a:gd name="connsiteX80" fmla="*/ 1058139 w 4581821"/>
                <a:gd name="connsiteY80" fmla="*/ 2377022 h 2709343"/>
                <a:gd name="connsiteX81" fmla="*/ 1068368 w 4581821"/>
                <a:gd name="connsiteY81" fmla="*/ 2366792 h 2709343"/>
                <a:gd name="connsiteX82" fmla="*/ 1088828 w 4581821"/>
                <a:gd name="connsiteY82" fmla="*/ 2406781 h 2709343"/>
                <a:gd name="connsiteX83" fmla="*/ 1137187 w 4581821"/>
                <a:gd name="connsiteY83" fmla="*/ 2472810 h 2709343"/>
                <a:gd name="connsiteX84" fmla="*/ 1206005 w 4581821"/>
                <a:gd name="connsiteY84" fmla="*/ 2533258 h 2709343"/>
                <a:gd name="connsiteX85" fmla="*/ 1379911 w 4581821"/>
                <a:gd name="connsiteY85" fmla="*/ 2608586 h 2709343"/>
                <a:gd name="connsiteX86" fmla="*/ 1581716 w 4581821"/>
                <a:gd name="connsiteY86" fmla="*/ 2627186 h 2709343"/>
                <a:gd name="connsiteX87" fmla="*/ 1783521 w 4581821"/>
                <a:gd name="connsiteY87" fmla="*/ 2589987 h 2709343"/>
                <a:gd name="connsiteX88" fmla="*/ 2078323 w 4581821"/>
                <a:gd name="connsiteY88" fmla="*/ 2355632 h 2709343"/>
                <a:gd name="connsiteX89" fmla="*/ 2078323 w 4581821"/>
                <a:gd name="connsiteY89" fmla="*/ 2355632 h 2709343"/>
                <a:gd name="connsiteX90" fmla="*/ 2088553 w 4581821"/>
                <a:gd name="connsiteY90" fmla="*/ 2384462 h 2709343"/>
                <a:gd name="connsiteX91" fmla="*/ 2109013 w 4581821"/>
                <a:gd name="connsiteY91" fmla="*/ 2417941 h 2709343"/>
                <a:gd name="connsiteX92" fmla="*/ 2139702 w 4581821"/>
                <a:gd name="connsiteY92" fmla="*/ 2451420 h 2709343"/>
                <a:gd name="connsiteX93" fmla="*/ 2311748 w 4581821"/>
                <a:gd name="connsiteY93" fmla="*/ 2527678 h 2709343"/>
                <a:gd name="connsiteX94" fmla="*/ 2518203 w 4581821"/>
                <a:gd name="connsiteY94" fmla="*/ 2531398 h 2709343"/>
                <a:gd name="connsiteX95" fmla="*/ 2610270 w 4581821"/>
                <a:gd name="connsiteY95" fmla="*/ 2509079 h 2709343"/>
                <a:gd name="connsiteX96" fmla="*/ 2690249 w 4581821"/>
                <a:gd name="connsiteY96" fmla="*/ 2469090 h 2709343"/>
                <a:gd name="connsiteX97" fmla="*/ 2734888 w 4581821"/>
                <a:gd name="connsiteY97" fmla="*/ 2430031 h 2709343"/>
                <a:gd name="connsiteX98" fmla="*/ 2752557 w 4581821"/>
                <a:gd name="connsiteY98" fmla="*/ 2406781 h 2709343"/>
                <a:gd name="connsiteX99" fmla="*/ 2759997 w 4581821"/>
                <a:gd name="connsiteY99" fmla="*/ 2428170 h 2709343"/>
                <a:gd name="connsiteX100" fmla="*/ 2779526 w 4581821"/>
                <a:gd name="connsiteY100" fmla="*/ 2470949 h 2709343"/>
                <a:gd name="connsiteX101" fmla="*/ 2831605 w 4581821"/>
                <a:gd name="connsiteY101" fmla="*/ 2542558 h 2709343"/>
                <a:gd name="connsiteX102" fmla="*/ 2897634 w 4581821"/>
                <a:gd name="connsiteY102" fmla="*/ 2601146 h 2709343"/>
                <a:gd name="connsiteX103" fmla="*/ 2972032 w 4581821"/>
                <a:gd name="connsiteY103" fmla="*/ 2644855 h 2709343"/>
                <a:gd name="connsiteX104" fmla="*/ 3147797 w 4581821"/>
                <a:gd name="connsiteY104" fmla="*/ 2698794 h 2709343"/>
                <a:gd name="connsiteX105" fmla="*/ 3341233 w 4581821"/>
                <a:gd name="connsiteY105" fmla="*/ 2707164 h 2709343"/>
                <a:gd name="connsiteX106" fmla="*/ 3710433 w 4581821"/>
                <a:gd name="connsiteY106" fmla="*/ 2599286 h 2709343"/>
                <a:gd name="connsiteX107" fmla="*/ 3851790 w 4581821"/>
                <a:gd name="connsiteY107" fmla="*/ 2488619 h 2709343"/>
                <a:gd name="connsiteX108" fmla="*/ 3942927 w 4581821"/>
                <a:gd name="connsiteY108" fmla="*/ 2341683 h 2709343"/>
                <a:gd name="connsiteX109" fmla="*/ 3962457 w 4581821"/>
                <a:gd name="connsiteY109" fmla="*/ 2260775 h 2709343"/>
                <a:gd name="connsiteX110" fmla="*/ 4007096 w 4581821"/>
                <a:gd name="connsiteY110" fmla="*/ 2270074 h 2709343"/>
                <a:gd name="connsiteX111" fmla="*/ 4062895 w 4581821"/>
                <a:gd name="connsiteY111" fmla="*/ 2274724 h 2709343"/>
                <a:gd name="connsiteX112" fmla="*/ 4165192 w 4581821"/>
                <a:gd name="connsiteY112" fmla="*/ 2264495 h 2709343"/>
                <a:gd name="connsiteX113" fmla="*/ 4260050 w 4581821"/>
                <a:gd name="connsiteY113" fmla="*/ 2230085 h 2709343"/>
                <a:gd name="connsiteX114" fmla="*/ 4344678 w 4581821"/>
                <a:gd name="connsiteY114" fmla="*/ 2176147 h 2709343"/>
                <a:gd name="connsiteX115" fmla="*/ 4476735 w 4581821"/>
                <a:gd name="connsiteY115" fmla="*/ 2025490 h 2709343"/>
                <a:gd name="connsiteX116" fmla="*/ 4553923 w 4581821"/>
                <a:gd name="connsiteY116" fmla="*/ 1837635 h 2709343"/>
                <a:gd name="connsiteX117" fmla="*/ 4566012 w 4581821"/>
                <a:gd name="connsiteY117" fmla="*/ 1639550 h 2709343"/>
                <a:gd name="connsiteX118" fmla="*/ 4543693 w 4581821"/>
                <a:gd name="connsiteY118" fmla="*/ 1542832 h 2709343"/>
                <a:gd name="connsiteX119" fmla="*/ 4499984 w 4581821"/>
                <a:gd name="connsiteY119" fmla="*/ 1454484 h 2709343"/>
                <a:gd name="connsiteX120" fmla="*/ 4375367 w 4581821"/>
                <a:gd name="connsiteY120" fmla="*/ 1331727 h 2709343"/>
                <a:gd name="connsiteX121" fmla="*/ 4408846 w 4581821"/>
                <a:gd name="connsiteY121" fmla="*/ 1315918 h 2709343"/>
                <a:gd name="connsiteX122" fmla="*/ 4463715 w 4581821"/>
                <a:gd name="connsiteY122" fmla="*/ 1276859 h 2709343"/>
                <a:gd name="connsiteX123" fmla="*/ 4448835 w 4581821"/>
                <a:gd name="connsiteY123" fmla="*/ 1451694 h 2709343"/>
                <a:gd name="connsiteX124" fmla="*/ 4496264 w 4581821"/>
                <a:gd name="connsiteY124" fmla="*/ 1532602 h 2709343"/>
                <a:gd name="connsiteX125" fmla="*/ 4524163 w 4581821"/>
                <a:gd name="connsiteY125" fmla="*/ 1637690 h 2709343"/>
                <a:gd name="connsiteX126" fmla="*/ 4523234 w 4581821"/>
                <a:gd name="connsiteY126" fmla="*/ 1768817 h 2709343"/>
                <a:gd name="connsiteX127" fmla="*/ 4482314 w 4581821"/>
                <a:gd name="connsiteY127" fmla="*/ 1915753 h 2709343"/>
                <a:gd name="connsiteX128" fmla="*/ 4482314 w 4581821"/>
                <a:gd name="connsiteY128" fmla="*/ 1916683 h 2709343"/>
                <a:gd name="connsiteX129" fmla="*/ 4406057 w 4581821"/>
                <a:gd name="connsiteY129" fmla="*/ 2047810 h 2709343"/>
                <a:gd name="connsiteX130" fmla="*/ 4313989 w 4581821"/>
                <a:gd name="connsiteY130" fmla="*/ 2140808 h 2709343"/>
                <a:gd name="connsiteX131" fmla="*/ 4216341 w 4581821"/>
                <a:gd name="connsiteY131" fmla="*/ 2198466 h 2709343"/>
                <a:gd name="connsiteX132" fmla="*/ 4117764 w 4581821"/>
                <a:gd name="connsiteY132" fmla="*/ 2225436 h 2709343"/>
                <a:gd name="connsiteX133" fmla="*/ 4065685 w 4581821"/>
                <a:gd name="connsiteY133" fmla="*/ 2228225 h 2709343"/>
                <a:gd name="connsiteX134" fmla="*/ 4010816 w 4581821"/>
                <a:gd name="connsiteY134" fmla="*/ 2224506 h 2709343"/>
                <a:gd name="connsiteX135" fmla="*/ 3968037 w 4581821"/>
                <a:gd name="connsiteY135" fmla="*/ 2217066 h 2709343"/>
                <a:gd name="connsiteX136" fmla="*/ 3962457 w 4581821"/>
                <a:gd name="connsiteY136" fmla="*/ 2216136 h 2709343"/>
                <a:gd name="connsiteX137" fmla="*/ 3945718 w 4581821"/>
                <a:gd name="connsiteY137" fmla="*/ 2223575 h 2709343"/>
                <a:gd name="connsiteX138" fmla="*/ 3945718 w 4581821"/>
                <a:gd name="connsiteY138" fmla="*/ 2223575 h 2709343"/>
                <a:gd name="connsiteX139" fmla="*/ 3945718 w 4581821"/>
                <a:gd name="connsiteY139" fmla="*/ 2223575 h 2709343"/>
                <a:gd name="connsiteX140" fmla="*/ 3945718 w 4581821"/>
                <a:gd name="connsiteY140" fmla="*/ 2223575 h 2709343"/>
                <a:gd name="connsiteX141" fmla="*/ 3945718 w 4581821"/>
                <a:gd name="connsiteY141" fmla="*/ 2223575 h 2709343"/>
                <a:gd name="connsiteX142" fmla="*/ 3945718 w 4581821"/>
                <a:gd name="connsiteY142" fmla="*/ 2223575 h 2709343"/>
                <a:gd name="connsiteX143" fmla="*/ 3945718 w 4581821"/>
                <a:gd name="connsiteY143" fmla="*/ 2223575 h 2709343"/>
                <a:gd name="connsiteX144" fmla="*/ 3939208 w 4581821"/>
                <a:gd name="connsiteY144" fmla="*/ 2227296 h 2709343"/>
                <a:gd name="connsiteX145" fmla="*/ 3934558 w 4581821"/>
                <a:gd name="connsiteY145" fmla="*/ 2238455 h 2709343"/>
                <a:gd name="connsiteX146" fmla="*/ 3932698 w 4581821"/>
                <a:gd name="connsiteY146" fmla="*/ 2252405 h 2709343"/>
                <a:gd name="connsiteX147" fmla="*/ 3908519 w 4581821"/>
                <a:gd name="connsiteY147" fmla="*/ 2342613 h 2709343"/>
                <a:gd name="connsiteX148" fmla="*/ 3857370 w 4581821"/>
                <a:gd name="connsiteY148" fmla="*/ 2430031 h 2709343"/>
                <a:gd name="connsiteX149" fmla="*/ 3769022 w 4581821"/>
                <a:gd name="connsiteY149" fmla="*/ 2516518 h 2709343"/>
                <a:gd name="connsiteX150" fmla="*/ 3623016 w 4581821"/>
                <a:gd name="connsiteY150" fmla="*/ 2600216 h 2709343"/>
                <a:gd name="connsiteX151" fmla="*/ 3409121 w 4581821"/>
                <a:gd name="connsiteY151" fmla="*/ 2657875 h 2709343"/>
                <a:gd name="connsiteX152" fmla="*/ 3293804 w 4581821"/>
                <a:gd name="connsiteY152" fmla="*/ 2665315 h 2709343"/>
                <a:gd name="connsiteX153" fmla="*/ 3190576 w 4581821"/>
                <a:gd name="connsiteY153" fmla="*/ 2658805 h 2709343"/>
                <a:gd name="connsiteX154" fmla="*/ 3025041 w 4581821"/>
                <a:gd name="connsiteY154" fmla="*/ 2615096 h 2709343"/>
                <a:gd name="connsiteX155" fmla="*/ 2915303 w 4581821"/>
                <a:gd name="connsiteY155" fmla="*/ 2551858 h 2709343"/>
                <a:gd name="connsiteX156" fmla="*/ 2844625 w 4581821"/>
                <a:gd name="connsiteY156" fmla="*/ 2481179 h 2709343"/>
                <a:gd name="connsiteX157" fmla="*/ 2813005 w 4581821"/>
                <a:gd name="connsiteY157" fmla="*/ 2432820 h 2709343"/>
                <a:gd name="connsiteX158" fmla="*/ 2799056 w 4581821"/>
                <a:gd name="connsiteY158" fmla="*/ 2404921 h 2709343"/>
                <a:gd name="connsiteX159" fmla="*/ 2792546 w 4581821"/>
                <a:gd name="connsiteY159" fmla="*/ 2390971 h 2709343"/>
                <a:gd name="connsiteX160" fmla="*/ 2789756 w 4581821"/>
                <a:gd name="connsiteY160" fmla="*/ 2385392 h 2709343"/>
                <a:gd name="connsiteX161" fmla="*/ 2788826 w 4581821"/>
                <a:gd name="connsiteY161" fmla="*/ 2382602 h 2709343"/>
                <a:gd name="connsiteX162" fmla="*/ 2785106 w 4581821"/>
                <a:gd name="connsiteY162" fmla="*/ 2375162 h 2709343"/>
                <a:gd name="connsiteX163" fmla="*/ 2784176 w 4581821"/>
                <a:gd name="connsiteY163" fmla="*/ 2373302 h 2709343"/>
                <a:gd name="connsiteX164" fmla="*/ 2781386 w 4581821"/>
                <a:gd name="connsiteY164" fmla="*/ 2364932 h 2709343"/>
                <a:gd name="connsiteX165" fmla="*/ 2763717 w 4581821"/>
                <a:gd name="connsiteY165" fmla="*/ 2351912 h 2709343"/>
                <a:gd name="connsiteX166" fmla="*/ 2759067 w 4581821"/>
                <a:gd name="connsiteY166" fmla="*/ 2352843 h 2709343"/>
                <a:gd name="connsiteX167" fmla="*/ 2758137 w 4581821"/>
                <a:gd name="connsiteY167" fmla="*/ 2352843 h 2709343"/>
                <a:gd name="connsiteX168" fmla="*/ 2756277 w 4581821"/>
                <a:gd name="connsiteY168" fmla="*/ 2352843 h 2709343"/>
                <a:gd name="connsiteX169" fmla="*/ 2756277 w 4581821"/>
                <a:gd name="connsiteY169" fmla="*/ 2352843 h 2709343"/>
                <a:gd name="connsiteX170" fmla="*/ 2756277 w 4581821"/>
                <a:gd name="connsiteY170" fmla="*/ 2352843 h 2709343"/>
                <a:gd name="connsiteX171" fmla="*/ 2756277 w 4581821"/>
                <a:gd name="connsiteY171" fmla="*/ 2352843 h 2709343"/>
                <a:gd name="connsiteX172" fmla="*/ 2751627 w 4581821"/>
                <a:gd name="connsiteY172" fmla="*/ 2351912 h 2709343"/>
                <a:gd name="connsiteX173" fmla="*/ 2742327 w 4581821"/>
                <a:gd name="connsiteY173" fmla="*/ 2354702 h 2709343"/>
                <a:gd name="connsiteX174" fmla="*/ 2733957 w 4581821"/>
                <a:gd name="connsiteY174" fmla="*/ 2364932 h 2709343"/>
                <a:gd name="connsiteX175" fmla="*/ 2717218 w 4581821"/>
                <a:gd name="connsiteY175" fmla="*/ 2393761 h 2709343"/>
                <a:gd name="connsiteX176" fmla="*/ 2687458 w 4581821"/>
                <a:gd name="connsiteY176" fmla="*/ 2423521 h 2709343"/>
                <a:gd name="connsiteX177" fmla="*/ 2628870 w 4581821"/>
                <a:gd name="connsiteY177" fmla="*/ 2457000 h 2709343"/>
                <a:gd name="connsiteX178" fmla="*/ 2519133 w 4581821"/>
                <a:gd name="connsiteY178" fmla="*/ 2485829 h 2709343"/>
                <a:gd name="connsiteX179" fmla="*/ 2445664 w 4581821"/>
                <a:gd name="connsiteY179" fmla="*/ 2490479 h 2709343"/>
                <a:gd name="connsiteX180" fmla="*/ 2372196 w 4581821"/>
                <a:gd name="connsiteY180" fmla="*/ 2485829 h 2709343"/>
                <a:gd name="connsiteX181" fmla="*/ 2253160 w 4581821"/>
                <a:gd name="connsiteY181" fmla="*/ 2454210 h 2709343"/>
                <a:gd name="connsiteX182" fmla="*/ 2187131 w 4581821"/>
                <a:gd name="connsiteY182" fmla="*/ 2416081 h 2709343"/>
                <a:gd name="connsiteX183" fmla="*/ 2150862 w 4581821"/>
                <a:gd name="connsiteY183" fmla="*/ 2380742 h 2709343"/>
                <a:gd name="connsiteX184" fmla="*/ 2128542 w 4581821"/>
                <a:gd name="connsiteY184" fmla="*/ 2342613 h 2709343"/>
                <a:gd name="connsiteX185" fmla="*/ 2121103 w 4581821"/>
                <a:gd name="connsiteY185" fmla="*/ 2319363 h 2709343"/>
                <a:gd name="connsiteX186" fmla="*/ 2117383 w 4581821"/>
                <a:gd name="connsiteY186" fmla="*/ 2301694 h 2709343"/>
                <a:gd name="connsiteX187" fmla="*/ 2117383 w 4581821"/>
                <a:gd name="connsiteY187" fmla="*/ 2299834 h 2709343"/>
                <a:gd name="connsiteX188" fmla="*/ 2116453 w 4581821"/>
                <a:gd name="connsiteY188" fmla="*/ 2294254 h 2709343"/>
                <a:gd name="connsiteX189" fmla="*/ 2116453 w 4581821"/>
                <a:gd name="connsiteY189" fmla="*/ 2284954 h 2709343"/>
                <a:gd name="connsiteX190" fmla="*/ 2111803 w 4581821"/>
                <a:gd name="connsiteY190" fmla="*/ 2271934 h 2709343"/>
                <a:gd name="connsiteX191" fmla="*/ 2097853 w 4581821"/>
                <a:gd name="connsiteY191" fmla="*/ 2265424 h 2709343"/>
                <a:gd name="connsiteX192" fmla="*/ 2080183 w 4581821"/>
                <a:gd name="connsiteY192" fmla="*/ 2279374 h 2709343"/>
                <a:gd name="connsiteX193" fmla="*/ 2080183 w 4581821"/>
                <a:gd name="connsiteY193" fmla="*/ 2279374 h 2709343"/>
                <a:gd name="connsiteX194" fmla="*/ 2080183 w 4581821"/>
                <a:gd name="connsiteY194" fmla="*/ 2279374 h 2709343"/>
                <a:gd name="connsiteX195" fmla="*/ 2080183 w 4581821"/>
                <a:gd name="connsiteY195" fmla="*/ 2279374 h 2709343"/>
                <a:gd name="connsiteX196" fmla="*/ 2080183 w 4581821"/>
                <a:gd name="connsiteY196" fmla="*/ 2279374 h 2709343"/>
                <a:gd name="connsiteX197" fmla="*/ 2080183 w 4581821"/>
                <a:gd name="connsiteY197" fmla="*/ 2279374 h 2709343"/>
                <a:gd name="connsiteX198" fmla="*/ 2074604 w 4581821"/>
                <a:gd name="connsiteY198" fmla="*/ 2287744 h 2709343"/>
                <a:gd name="connsiteX199" fmla="*/ 2062514 w 4581821"/>
                <a:gd name="connsiteY199" fmla="*/ 2320293 h 2709343"/>
                <a:gd name="connsiteX200" fmla="*/ 2017875 w 4581821"/>
                <a:gd name="connsiteY200" fmla="*/ 2397481 h 2709343"/>
                <a:gd name="connsiteX201" fmla="*/ 1944407 w 4581821"/>
                <a:gd name="connsiteY201" fmla="*/ 2470019 h 2709343"/>
                <a:gd name="connsiteX202" fmla="*/ 1827229 w 4581821"/>
                <a:gd name="connsiteY202" fmla="*/ 2536978 h 2709343"/>
                <a:gd name="connsiteX203" fmla="*/ 1652394 w 4581821"/>
                <a:gd name="connsiteY203" fmla="*/ 2584407 h 2709343"/>
                <a:gd name="connsiteX204" fmla="*/ 1554746 w 4581821"/>
                <a:gd name="connsiteY204" fmla="*/ 2590916 h 2709343"/>
                <a:gd name="connsiteX205" fmla="*/ 1462679 w 4581821"/>
                <a:gd name="connsiteY205" fmla="*/ 2585337 h 2709343"/>
                <a:gd name="connsiteX206" fmla="*/ 1315742 w 4581821"/>
                <a:gd name="connsiteY206" fmla="*/ 2546278 h 2709343"/>
                <a:gd name="connsiteX207" fmla="*/ 1222744 w 4581821"/>
                <a:gd name="connsiteY207" fmla="*/ 2492339 h 2709343"/>
                <a:gd name="connsiteX208" fmla="*/ 1192055 w 4581821"/>
                <a:gd name="connsiteY208" fmla="*/ 2465370 h 2709343"/>
                <a:gd name="connsiteX209" fmla="*/ 1160436 w 4581821"/>
                <a:gd name="connsiteY209" fmla="*/ 2429100 h 2709343"/>
                <a:gd name="connsiteX210" fmla="*/ 1104638 w 4581821"/>
                <a:gd name="connsiteY210" fmla="*/ 2336103 h 2709343"/>
                <a:gd name="connsiteX211" fmla="*/ 1101847 w 4581821"/>
                <a:gd name="connsiteY211" fmla="*/ 2328663 h 2709343"/>
                <a:gd name="connsiteX212" fmla="*/ 1101847 w 4581821"/>
                <a:gd name="connsiteY212" fmla="*/ 2328663 h 2709343"/>
                <a:gd name="connsiteX213" fmla="*/ 1101847 w 4581821"/>
                <a:gd name="connsiteY213" fmla="*/ 2328663 h 2709343"/>
                <a:gd name="connsiteX214" fmla="*/ 1104638 w 4581821"/>
                <a:gd name="connsiteY214" fmla="*/ 2318433 h 2709343"/>
                <a:gd name="connsiteX215" fmla="*/ 1098128 w 4581821"/>
                <a:gd name="connsiteY215" fmla="*/ 2303554 h 2709343"/>
                <a:gd name="connsiteX216" fmla="*/ 1083248 w 4581821"/>
                <a:gd name="connsiteY216" fmla="*/ 2297044 h 2709343"/>
                <a:gd name="connsiteX217" fmla="*/ 1068368 w 4581821"/>
                <a:gd name="connsiteY217" fmla="*/ 2303554 h 2709343"/>
                <a:gd name="connsiteX218" fmla="*/ 1003270 w 4581821"/>
                <a:gd name="connsiteY218" fmla="*/ 2369582 h 2709343"/>
                <a:gd name="connsiteX219" fmla="*/ 916782 w 4581821"/>
                <a:gd name="connsiteY219" fmla="*/ 2419801 h 2709343"/>
                <a:gd name="connsiteX220" fmla="*/ 795885 w 4581821"/>
                <a:gd name="connsiteY220" fmla="*/ 2451420 h 2709343"/>
                <a:gd name="connsiteX221" fmla="*/ 713117 w 4581821"/>
                <a:gd name="connsiteY221" fmla="*/ 2456070 h 2709343"/>
                <a:gd name="connsiteX222" fmla="*/ 620119 w 4581821"/>
                <a:gd name="connsiteY222" fmla="*/ 2450490 h 2709343"/>
                <a:gd name="connsiteX223" fmla="*/ 445284 w 4581821"/>
                <a:gd name="connsiteY223" fmla="*/ 2403991 h 2709343"/>
                <a:gd name="connsiteX224" fmla="*/ 340196 w 4581821"/>
                <a:gd name="connsiteY224" fmla="*/ 2343543 h 2709343"/>
                <a:gd name="connsiteX225" fmla="*/ 279748 w 4581821"/>
                <a:gd name="connsiteY225" fmla="*/ 2283094 h 2709343"/>
                <a:gd name="connsiteX226" fmla="*/ 233249 w 4581821"/>
                <a:gd name="connsiteY226" fmla="*/ 2201256 h 2709343"/>
                <a:gd name="connsiteX227" fmla="*/ 196980 w 4581821"/>
                <a:gd name="connsiteY227" fmla="*/ 2065479 h 2709343"/>
                <a:gd name="connsiteX228" fmla="*/ 196050 w 4581821"/>
                <a:gd name="connsiteY228" fmla="*/ 1924123 h 2709343"/>
                <a:gd name="connsiteX229" fmla="*/ 223949 w 4581821"/>
                <a:gd name="connsiteY229" fmla="*/ 1819035 h 2709343"/>
                <a:gd name="connsiteX230" fmla="*/ 261148 w 4581821"/>
                <a:gd name="connsiteY230" fmla="*/ 1754867 h 2709343"/>
                <a:gd name="connsiteX231" fmla="*/ 275098 w 4581821"/>
                <a:gd name="connsiteY231" fmla="*/ 1738127 h 2709343"/>
                <a:gd name="connsiteX232" fmla="*/ 278818 w 4581821"/>
                <a:gd name="connsiteY232" fmla="*/ 1732548 h 2709343"/>
                <a:gd name="connsiteX233" fmla="*/ 278818 w 4581821"/>
                <a:gd name="connsiteY233" fmla="*/ 1732548 h 2709343"/>
                <a:gd name="connsiteX234" fmla="*/ 278818 w 4581821"/>
                <a:gd name="connsiteY234" fmla="*/ 1732548 h 2709343"/>
                <a:gd name="connsiteX235" fmla="*/ 278818 w 4581821"/>
                <a:gd name="connsiteY235" fmla="*/ 1732548 h 2709343"/>
                <a:gd name="connsiteX236" fmla="*/ 278818 w 4581821"/>
                <a:gd name="connsiteY236" fmla="*/ 1732548 h 2709343"/>
                <a:gd name="connsiteX237" fmla="*/ 278818 w 4581821"/>
                <a:gd name="connsiteY237" fmla="*/ 1732548 h 2709343"/>
                <a:gd name="connsiteX238" fmla="*/ 280678 w 4581821"/>
                <a:gd name="connsiteY238" fmla="*/ 1728828 h 2709343"/>
                <a:gd name="connsiteX239" fmla="*/ 278818 w 4581821"/>
                <a:gd name="connsiteY239" fmla="*/ 1715808 h 2709343"/>
                <a:gd name="connsiteX240" fmla="*/ 268588 w 4581821"/>
                <a:gd name="connsiteY240" fmla="*/ 1708368 h 2709343"/>
                <a:gd name="connsiteX241" fmla="*/ 255568 w 4581821"/>
                <a:gd name="connsiteY241" fmla="*/ 1703718 h 2709343"/>
                <a:gd name="connsiteX242" fmla="*/ 183030 w 4581821"/>
                <a:gd name="connsiteY242" fmla="*/ 1661869 h 2709343"/>
                <a:gd name="connsiteX243" fmla="*/ 127231 w 4581821"/>
                <a:gd name="connsiteY243" fmla="*/ 1606071 h 2709343"/>
                <a:gd name="connsiteX244" fmla="*/ 86312 w 4581821"/>
                <a:gd name="connsiteY244" fmla="*/ 1536322 h 2709343"/>
                <a:gd name="connsiteX245" fmla="*/ 61203 w 4581821"/>
                <a:gd name="connsiteY245" fmla="*/ 1439605 h 2709343"/>
                <a:gd name="connsiteX246" fmla="*/ 62133 w 4581821"/>
                <a:gd name="connsiteY246" fmla="*/ 1324288 h 2709343"/>
                <a:gd name="connsiteX247" fmla="*/ 98402 w 4581821"/>
                <a:gd name="connsiteY247" fmla="*/ 1193161 h 2709343"/>
                <a:gd name="connsiteX248" fmla="*/ 156991 w 4581821"/>
                <a:gd name="connsiteY248" fmla="*/ 1091793 h 2709343"/>
                <a:gd name="connsiteX249" fmla="*/ 221159 w 4581821"/>
                <a:gd name="connsiteY249" fmla="*/ 1026695 h 2709343"/>
                <a:gd name="connsiteX250" fmla="*/ 286258 w 4581821"/>
                <a:gd name="connsiteY250" fmla="*/ 988566 h 2709343"/>
                <a:gd name="connsiteX251" fmla="*/ 353216 w 4581821"/>
                <a:gd name="connsiteY251" fmla="*/ 969966 h 2709343"/>
                <a:gd name="connsiteX252" fmla="*/ 387625 w 4581821"/>
                <a:gd name="connsiteY252" fmla="*/ 968106 h 2709343"/>
                <a:gd name="connsiteX253" fmla="*/ 428544 w 4581821"/>
                <a:gd name="connsiteY253" fmla="*/ 970896 h 2709343"/>
                <a:gd name="connsiteX254" fmla="*/ 472253 w 4581821"/>
                <a:gd name="connsiteY254" fmla="*/ 978336 h 2709343"/>
                <a:gd name="connsiteX255" fmla="*/ 476903 w 4581821"/>
                <a:gd name="connsiteY255" fmla="*/ 979266 h 2709343"/>
                <a:gd name="connsiteX256" fmla="*/ 476903 w 4581821"/>
                <a:gd name="connsiteY256" fmla="*/ 979266 h 2709343"/>
                <a:gd name="connsiteX257" fmla="*/ 477833 w 4581821"/>
                <a:gd name="connsiteY257" fmla="*/ 979266 h 2709343"/>
                <a:gd name="connsiteX258" fmla="*/ 477833 w 4581821"/>
                <a:gd name="connsiteY258" fmla="*/ 979266 h 2709343"/>
                <a:gd name="connsiteX259" fmla="*/ 484343 w 4581821"/>
                <a:gd name="connsiteY259" fmla="*/ 980196 h 2709343"/>
                <a:gd name="connsiteX260" fmla="*/ 491783 w 4581821"/>
                <a:gd name="connsiteY260" fmla="*/ 978336 h 2709343"/>
                <a:gd name="connsiteX261" fmla="*/ 494572 w 4581821"/>
                <a:gd name="connsiteY261" fmla="*/ 975546 h 2709343"/>
                <a:gd name="connsiteX262" fmla="*/ 495502 w 4581821"/>
                <a:gd name="connsiteY262" fmla="*/ 975546 h 2709343"/>
                <a:gd name="connsiteX263" fmla="*/ 495502 w 4581821"/>
                <a:gd name="connsiteY263" fmla="*/ 974616 h 2709343"/>
                <a:gd name="connsiteX264" fmla="*/ 495502 w 4581821"/>
                <a:gd name="connsiteY264" fmla="*/ 974616 h 2709343"/>
                <a:gd name="connsiteX265" fmla="*/ 496432 w 4581821"/>
                <a:gd name="connsiteY265" fmla="*/ 974616 h 2709343"/>
                <a:gd name="connsiteX266" fmla="*/ 496432 w 4581821"/>
                <a:gd name="connsiteY266" fmla="*/ 974616 h 2709343"/>
                <a:gd name="connsiteX267" fmla="*/ 500152 w 4581821"/>
                <a:gd name="connsiteY267" fmla="*/ 969966 h 2709343"/>
                <a:gd name="connsiteX268" fmla="*/ 502012 w 4581821"/>
                <a:gd name="connsiteY268" fmla="*/ 954157 h 2709343"/>
                <a:gd name="connsiteX269" fmla="*/ 492713 w 4581821"/>
                <a:gd name="connsiteY269" fmla="*/ 942067 h 2709343"/>
                <a:gd name="connsiteX270" fmla="*/ 485273 w 4581821"/>
                <a:gd name="connsiteY270" fmla="*/ 938347 h 2709343"/>
                <a:gd name="connsiteX271" fmla="*/ 485273 w 4581821"/>
                <a:gd name="connsiteY271" fmla="*/ 938347 h 2709343"/>
                <a:gd name="connsiteX272" fmla="*/ 463883 w 4581821"/>
                <a:gd name="connsiteY272" fmla="*/ 893708 h 2709343"/>
                <a:gd name="connsiteX273" fmla="*/ 463883 w 4581821"/>
                <a:gd name="connsiteY273" fmla="*/ 892778 h 2709343"/>
                <a:gd name="connsiteX274" fmla="*/ 428544 w 4581821"/>
                <a:gd name="connsiteY274" fmla="*/ 761651 h 2709343"/>
                <a:gd name="connsiteX275" fmla="*/ 427614 w 4581821"/>
                <a:gd name="connsiteY275" fmla="*/ 648194 h 2709343"/>
                <a:gd name="connsiteX276" fmla="*/ 453653 w 4581821"/>
                <a:gd name="connsiteY276" fmla="*/ 552406 h 2709343"/>
                <a:gd name="connsiteX277" fmla="*/ 497362 w 4581821"/>
                <a:gd name="connsiteY277" fmla="*/ 478008 h 2709343"/>
                <a:gd name="connsiteX278" fmla="*/ 556881 w 4581821"/>
                <a:gd name="connsiteY278" fmla="*/ 418490 h 2709343"/>
                <a:gd name="connsiteX279" fmla="*/ 645229 w 4581821"/>
                <a:gd name="connsiteY279" fmla="*/ 367341 h 2709343"/>
                <a:gd name="connsiteX280" fmla="*/ 747526 w 4581821"/>
                <a:gd name="connsiteY280" fmla="*/ 339442 h 2709343"/>
                <a:gd name="connsiteX281" fmla="*/ 794955 w 4581821"/>
                <a:gd name="connsiteY281" fmla="*/ 336652 h 2709343"/>
                <a:gd name="connsiteX282" fmla="*/ 837734 w 4581821"/>
                <a:gd name="connsiteY282" fmla="*/ 339442 h 2709343"/>
                <a:gd name="connsiteX283" fmla="*/ 910272 w 4581821"/>
                <a:gd name="connsiteY283" fmla="*/ 358971 h 2709343"/>
                <a:gd name="connsiteX284" fmla="*/ 975371 w 4581821"/>
                <a:gd name="connsiteY284" fmla="*/ 397100 h 2709343"/>
                <a:gd name="connsiteX285" fmla="*/ 1020009 w 4581821"/>
                <a:gd name="connsiteY285" fmla="*/ 438949 h 2709343"/>
                <a:gd name="connsiteX286" fmla="*/ 1032099 w 4581821"/>
                <a:gd name="connsiteY286" fmla="*/ 443599 h 2709343"/>
                <a:gd name="connsiteX287" fmla="*/ 1041399 w 4581821"/>
                <a:gd name="connsiteY287" fmla="*/ 441739 h 2709343"/>
                <a:gd name="connsiteX288" fmla="*/ 1049769 w 4581821"/>
                <a:gd name="connsiteY288" fmla="*/ 431509 h 2709343"/>
                <a:gd name="connsiteX289" fmla="*/ 1047909 w 4581821"/>
                <a:gd name="connsiteY289" fmla="*/ 418490 h 2709343"/>
                <a:gd name="connsiteX290" fmla="*/ 1046049 w 4581821"/>
                <a:gd name="connsiteY290" fmla="*/ 415700 h 2709343"/>
                <a:gd name="connsiteX291" fmla="*/ 1046049 w 4581821"/>
                <a:gd name="connsiteY291" fmla="*/ 415700 h 2709343"/>
                <a:gd name="connsiteX292" fmla="*/ 1046049 w 4581821"/>
                <a:gd name="connsiteY292" fmla="*/ 415700 h 2709343"/>
                <a:gd name="connsiteX293" fmla="*/ 1046049 w 4581821"/>
                <a:gd name="connsiteY293" fmla="*/ 415700 h 2709343"/>
                <a:gd name="connsiteX294" fmla="*/ 1046049 w 4581821"/>
                <a:gd name="connsiteY294" fmla="*/ 415700 h 2709343"/>
                <a:gd name="connsiteX295" fmla="*/ 1073948 w 4581821"/>
                <a:gd name="connsiteY295" fmla="*/ 320842 h 2709343"/>
                <a:gd name="connsiteX296" fmla="*/ 1124167 w 4581821"/>
                <a:gd name="connsiteY296" fmla="*/ 235284 h 2709343"/>
                <a:gd name="connsiteX297" fmla="*/ 1194845 w 4581821"/>
                <a:gd name="connsiteY297" fmla="*/ 165536 h 2709343"/>
                <a:gd name="connsiteX298" fmla="*/ 1292493 w 4581821"/>
                <a:gd name="connsiteY298" fmla="*/ 108807 h 2709343"/>
                <a:gd name="connsiteX299" fmla="*/ 1435709 w 4581821"/>
                <a:gd name="connsiteY299" fmla="*/ 70678 h 2709343"/>
                <a:gd name="connsiteX300" fmla="*/ 1518478 w 4581821"/>
                <a:gd name="connsiteY300" fmla="*/ 65098 h 2709343"/>
                <a:gd name="connsiteX301" fmla="*/ 1586366 w 4581821"/>
                <a:gd name="connsiteY301" fmla="*/ 68818 h 2709343"/>
                <a:gd name="connsiteX302" fmla="*/ 1601245 w 4581821"/>
                <a:gd name="connsiteY302" fmla="*/ 70678 h 2709343"/>
                <a:gd name="connsiteX303" fmla="*/ 1601245 w 4581821"/>
                <a:gd name="connsiteY303" fmla="*/ 70678 h 2709343"/>
                <a:gd name="connsiteX304" fmla="*/ 1600315 w 4581821"/>
                <a:gd name="connsiteY304" fmla="*/ 70678 h 2709343"/>
                <a:gd name="connsiteX305" fmla="*/ 1601245 w 4581821"/>
                <a:gd name="connsiteY305" fmla="*/ 70678 h 2709343"/>
                <a:gd name="connsiteX306" fmla="*/ 1600315 w 4581821"/>
                <a:gd name="connsiteY306" fmla="*/ 70678 h 2709343"/>
                <a:gd name="connsiteX307" fmla="*/ 1762131 w 4581821"/>
                <a:gd name="connsiteY307" fmla="*/ 114387 h 2709343"/>
                <a:gd name="connsiteX308" fmla="*/ 1886748 w 4581821"/>
                <a:gd name="connsiteY308" fmla="*/ 185995 h 2709343"/>
                <a:gd name="connsiteX309" fmla="*/ 1966726 w 4581821"/>
                <a:gd name="connsiteY309" fmla="*/ 264114 h 2709343"/>
                <a:gd name="connsiteX310" fmla="*/ 1992766 w 4581821"/>
                <a:gd name="connsiteY310" fmla="*/ 302243 h 2709343"/>
                <a:gd name="connsiteX311" fmla="*/ 1998345 w 4581821"/>
                <a:gd name="connsiteY311" fmla="*/ 311542 h 2709343"/>
                <a:gd name="connsiteX312" fmla="*/ 2000206 w 4581821"/>
                <a:gd name="connsiteY312" fmla="*/ 313402 h 2709343"/>
                <a:gd name="connsiteX313" fmla="*/ 2005785 w 4581821"/>
                <a:gd name="connsiteY313" fmla="*/ 322702 h 2709343"/>
                <a:gd name="connsiteX314" fmla="*/ 2012295 w 4581821"/>
                <a:gd name="connsiteY314" fmla="*/ 332932 h 2709343"/>
                <a:gd name="connsiteX315" fmla="*/ 2015085 w 4581821"/>
                <a:gd name="connsiteY315" fmla="*/ 336652 h 2709343"/>
                <a:gd name="connsiteX316" fmla="*/ 2020665 w 4581821"/>
                <a:gd name="connsiteY316" fmla="*/ 345022 h 2709343"/>
                <a:gd name="connsiteX317" fmla="*/ 2037405 w 4581821"/>
                <a:gd name="connsiteY317" fmla="*/ 354321 h 2709343"/>
                <a:gd name="connsiteX318" fmla="*/ 2046704 w 4581821"/>
                <a:gd name="connsiteY318" fmla="*/ 351531 h 2709343"/>
                <a:gd name="connsiteX319" fmla="*/ 2056004 w 4581821"/>
                <a:gd name="connsiteY319" fmla="*/ 332002 h 2709343"/>
                <a:gd name="connsiteX320" fmla="*/ 2056004 w 4581821"/>
                <a:gd name="connsiteY320" fmla="*/ 332002 h 2709343"/>
                <a:gd name="connsiteX321" fmla="*/ 2056004 w 4581821"/>
                <a:gd name="connsiteY321" fmla="*/ 332002 h 2709343"/>
                <a:gd name="connsiteX322" fmla="*/ 2085764 w 4581821"/>
                <a:gd name="connsiteY322" fmla="*/ 289223 h 2709343"/>
                <a:gd name="connsiteX323" fmla="*/ 2202941 w 4581821"/>
                <a:gd name="connsiteY323" fmla="*/ 172976 h 2709343"/>
                <a:gd name="connsiteX324" fmla="*/ 2321977 w 4581821"/>
                <a:gd name="connsiteY324" fmla="*/ 99508 h 2709343"/>
                <a:gd name="connsiteX325" fmla="*/ 2353597 w 4581821"/>
                <a:gd name="connsiteY325" fmla="*/ 84628 h 2709343"/>
                <a:gd name="connsiteX326" fmla="*/ 2353597 w 4581821"/>
                <a:gd name="connsiteY326" fmla="*/ 84628 h 2709343"/>
                <a:gd name="connsiteX327" fmla="*/ 2353597 w 4581821"/>
                <a:gd name="connsiteY327" fmla="*/ 84628 h 2709343"/>
                <a:gd name="connsiteX328" fmla="*/ 2353597 w 4581821"/>
                <a:gd name="connsiteY328" fmla="*/ 84628 h 2709343"/>
                <a:gd name="connsiteX329" fmla="*/ 2352667 w 4581821"/>
                <a:gd name="connsiteY329" fmla="*/ 84628 h 2709343"/>
                <a:gd name="connsiteX330" fmla="*/ 2353597 w 4581821"/>
                <a:gd name="connsiteY330" fmla="*/ 84628 h 2709343"/>
                <a:gd name="connsiteX331" fmla="*/ 2354527 w 4581821"/>
                <a:gd name="connsiteY331" fmla="*/ 84628 h 2709343"/>
                <a:gd name="connsiteX332" fmla="*/ 2355457 w 4581821"/>
                <a:gd name="connsiteY332" fmla="*/ 84628 h 2709343"/>
                <a:gd name="connsiteX333" fmla="*/ 2505183 w 4581821"/>
                <a:gd name="connsiteY333" fmla="*/ 43709 h 2709343"/>
                <a:gd name="connsiteX334" fmla="*/ 2568421 w 4581821"/>
                <a:gd name="connsiteY334" fmla="*/ 39989 h 2709343"/>
                <a:gd name="connsiteX335" fmla="*/ 2625150 w 4581821"/>
                <a:gd name="connsiteY335" fmla="*/ 43709 h 2709343"/>
                <a:gd name="connsiteX336" fmla="*/ 2715358 w 4581821"/>
                <a:gd name="connsiteY336" fmla="*/ 67888 h 2709343"/>
                <a:gd name="connsiteX337" fmla="*/ 2784176 w 4581821"/>
                <a:gd name="connsiteY337" fmla="*/ 107877 h 2709343"/>
                <a:gd name="connsiteX338" fmla="*/ 2840905 w 4581821"/>
                <a:gd name="connsiteY338" fmla="*/ 164606 h 2709343"/>
                <a:gd name="connsiteX339" fmla="*/ 2892984 w 4581821"/>
                <a:gd name="connsiteY339" fmla="*/ 255744 h 2709343"/>
                <a:gd name="connsiteX340" fmla="*/ 2924603 w 4581821"/>
                <a:gd name="connsiteY340" fmla="*/ 359901 h 2709343"/>
                <a:gd name="connsiteX341" fmla="*/ 2941343 w 4581821"/>
                <a:gd name="connsiteY341" fmla="*/ 371991 h 2709343"/>
                <a:gd name="connsiteX342" fmla="*/ 2953432 w 4581821"/>
                <a:gd name="connsiteY342" fmla="*/ 367341 h 2709343"/>
                <a:gd name="connsiteX343" fmla="*/ 2956222 w 4581821"/>
                <a:gd name="connsiteY343" fmla="*/ 363621 h 2709343"/>
                <a:gd name="connsiteX344" fmla="*/ 2956222 w 4581821"/>
                <a:gd name="connsiteY344" fmla="*/ 363621 h 2709343"/>
                <a:gd name="connsiteX345" fmla="*/ 2956222 w 4581821"/>
                <a:gd name="connsiteY345" fmla="*/ 362691 h 2709343"/>
                <a:gd name="connsiteX346" fmla="*/ 3040850 w 4581821"/>
                <a:gd name="connsiteY346" fmla="*/ 283643 h 2709343"/>
                <a:gd name="connsiteX347" fmla="*/ 3181277 w 4581821"/>
                <a:gd name="connsiteY347" fmla="*/ 201805 h 2709343"/>
                <a:gd name="connsiteX348" fmla="*/ 3353322 w 4581821"/>
                <a:gd name="connsiteY348" fmla="*/ 155306 h 2709343"/>
                <a:gd name="connsiteX349" fmla="*/ 3437020 w 4581821"/>
                <a:gd name="connsiteY349" fmla="*/ 149726 h 2709343"/>
                <a:gd name="connsiteX350" fmla="*/ 3513279 w 4581821"/>
                <a:gd name="connsiteY350" fmla="*/ 154376 h 2709343"/>
                <a:gd name="connsiteX351" fmla="*/ 3649055 w 4581821"/>
                <a:gd name="connsiteY351" fmla="*/ 191575 h 2709343"/>
                <a:gd name="connsiteX352" fmla="*/ 3756932 w 4581821"/>
                <a:gd name="connsiteY352" fmla="*/ 253884 h 2709343"/>
                <a:gd name="connsiteX353" fmla="*/ 3835050 w 4581821"/>
                <a:gd name="connsiteY353" fmla="*/ 332002 h 2709343"/>
                <a:gd name="connsiteX354" fmla="*/ 3898289 w 4581821"/>
                <a:gd name="connsiteY354" fmla="*/ 442669 h 2709343"/>
                <a:gd name="connsiteX355" fmla="*/ 3922468 w 4581821"/>
                <a:gd name="connsiteY355" fmla="*/ 513347 h 2709343"/>
                <a:gd name="connsiteX356" fmla="*/ 3940138 w 4581821"/>
                <a:gd name="connsiteY356" fmla="*/ 594255 h 2709343"/>
                <a:gd name="connsiteX357" fmla="*/ 3945718 w 4581821"/>
                <a:gd name="connsiteY357" fmla="*/ 603555 h 2709343"/>
                <a:gd name="connsiteX358" fmla="*/ 3945718 w 4581821"/>
                <a:gd name="connsiteY358" fmla="*/ 603555 h 2709343"/>
                <a:gd name="connsiteX359" fmla="*/ 3945718 w 4581821"/>
                <a:gd name="connsiteY359" fmla="*/ 603555 h 2709343"/>
                <a:gd name="connsiteX360" fmla="*/ 3945718 w 4581821"/>
                <a:gd name="connsiteY360" fmla="*/ 603555 h 2709343"/>
                <a:gd name="connsiteX361" fmla="*/ 3945718 w 4581821"/>
                <a:gd name="connsiteY361" fmla="*/ 603555 h 2709343"/>
                <a:gd name="connsiteX362" fmla="*/ 3945718 w 4581821"/>
                <a:gd name="connsiteY362" fmla="*/ 603555 h 2709343"/>
                <a:gd name="connsiteX363" fmla="*/ 3961527 w 4581821"/>
                <a:gd name="connsiteY363" fmla="*/ 614715 h 2709343"/>
                <a:gd name="connsiteX364" fmla="*/ 3966177 w 4581821"/>
                <a:gd name="connsiteY364" fmla="*/ 613785 h 2709343"/>
                <a:gd name="connsiteX365" fmla="*/ 4043365 w 4581821"/>
                <a:gd name="connsiteY365" fmla="*/ 597045 h 2709343"/>
                <a:gd name="connsiteX366" fmla="*/ 4112183 w 4581821"/>
                <a:gd name="connsiteY366" fmla="*/ 592396 h 2709343"/>
                <a:gd name="connsiteX367" fmla="*/ 4178212 w 4581821"/>
                <a:gd name="connsiteY367" fmla="*/ 596115 h 2709343"/>
                <a:gd name="connsiteX368" fmla="*/ 4305619 w 4581821"/>
                <a:gd name="connsiteY368" fmla="*/ 630525 h 2709343"/>
                <a:gd name="connsiteX369" fmla="*/ 4402337 w 4581821"/>
                <a:gd name="connsiteY369" fmla="*/ 686323 h 2709343"/>
                <a:gd name="connsiteX370" fmla="*/ 4470225 w 4581821"/>
                <a:gd name="connsiteY370" fmla="*/ 754212 h 2709343"/>
                <a:gd name="connsiteX371" fmla="*/ 4516724 w 4581821"/>
                <a:gd name="connsiteY371" fmla="*/ 834190 h 2709343"/>
                <a:gd name="connsiteX372" fmla="*/ 4542763 w 4581821"/>
                <a:gd name="connsiteY372" fmla="*/ 929047 h 2709343"/>
                <a:gd name="connsiteX373" fmla="*/ 4542763 w 4581821"/>
                <a:gd name="connsiteY373" fmla="*/ 1038784 h 2709343"/>
                <a:gd name="connsiteX374" fmla="*/ 4515794 w 4581821"/>
                <a:gd name="connsiteY374" fmla="*/ 1136432 h 2709343"/>
                <a:gd name="connsiteX375" fmla="*/ 4473015 w 4581821"/>
                <a:gd name="connsiteY375" fmla="*/ 1210830 h 2709343"/>
                <a:gd name="connsiteX376" fmla="*/ 4420006 w 4581821"/>
                <a:gd name="connsiteY376" fmla="*/ 1263839 h 2709343"/>
                <a:gd name="connsiteX377" fmla="*/ 4359558 w 4581821"/>
                <a:gd name="connsiteY377" fmla="*/ 1299178 h 2709343"/>
                <a:gd name="connsiteX378" fmla="*/ 4351188 w 4581821"/>
                <a:gd name="connsiteY378" fmla="*/ 1302898 h 2709343"/>
                <a:gd name="connsiteX379" fmla="*/ 4347468 w 4581821"/>
                <a:gd name="connsiteY379" fmla="*/ 1304758 h 2709343"/>
                <a:gd name="connsiteX380" fmla="*/ 4336308 w 4581821"/>
                <a:gd name="connsiteY380" fmla="*/ 1310338 h 2709343"/>
                <a:gd name="connsiteX381" fmla="*/ 4327009 w 4581821"/>
                <a:gd name="connsiteY381" fmla="*/ 1333587 h 2709343"/>
                <a:gd name="connsiteX382" fmla="*/ 4327009 w 4581821"/>
                <a:gd name="connsiteY382" fmla="*/ 1333587 h 2709343"/>
                <a:gd name="connsiteX383" fmla="*/ 4327009 w 4581821"/>
                <a:gd name="connsiteY383" fmla="*/ 1333587 h 2709343"/>
                <a:gd name="connsiteX384" fmla="*/ 4327009 w 4581821"/>
                <a:gd name="connsiteY384" fmla="*/ 1333587 h 2709343"/>
                <a:gd name="connsiteX385" fmla="*/ 4327009 w 4581821"/>
                <a:gd name="connsiteY385" fmla="*/ 1333587 h 2709343"/>
                <a:gd name="connsiteX386" fmla="*/ 4327009 w 4581821"/>
                <a:gd name="connsiteY386" fmla="*/ 1333587 h 2709343"/>
                <a:gd name="connsiteX387" fmla="*/ 4337238 w 4581821"/>
                <a:gd name="connsiteY387" fmla="*/ 1354047 h 2709343"/>
                <a:gd name="connsiteX388" fmla="*/ 4388387 w 4581821"/>
                <a:gd name="connsiteY388" fmla="*/ 1387526 h 2709343"/>
                <a:gd name="connsiteX389" fmla="*/ 4448835 w 4581821"/>
                <a:gd name="connsiteY389" fmla="*/ 1451694 h 270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</a:cxnLst>
              <a:rect l="l" t="t" r="r" b="b"/>
              <a:pathLst>
                <a:path w="4581821" h="2709343">
                  <a:moveTo>
                    <a:pt x="4463715" y="1276859"/>
                  </a:moveTo>
                  <a:cubicBezTo>
                    <a:pt x="4480455" y="1261979"/>
                    <a:pt x="4494404" y="1245240"/>
                    <a:pt x="4507424" y="1227570"/>
                  </a:cubicBezTo>
                  <a:cubicBezTo>
                    <a:pt x="4519513" y="1210830"/>
                    <a:pt x="4530673" y="1193161"/>
                    <a:pt x="4539973" y="1173631"/>
                  </a:cubicBezTo>
                  <a:cubicBezTo>
                    <a:pt x="4559503" y="1134572"/>
                    <a:pt x="4571592" y="1091793"/>
                    <a:pt x="4577172" y="1049014"/>
                  </a:cubicBezTo>
                  <a:cubicBezTo>
                    <a:pt x="4579962" y="1026695"/>
                    <a:pt x="4581822" y="1004375"/>
                    <a:pt x="4581822" y="982056"/>
                  </a:cubicBezTo>
                  <a:cubicBezTo>
                    <a:pt x="4581822" y="959736"/>
                    <a:pt x="4579962" y="937417"/>
                    <a:pt x="4576242" y="915098"/>
                  </a:cubicBezTo>
                  <a:cubicBezTo>
                    <a:pt x="4564153" y="832330"/>
                    <a:pt x="4524163" y="755141"/>
                    <a:pt x="4465575" y="695623"/>
                  </a:cubicBezTo>
                  <a:cubicBezTo>
                    <a:pt x="4408846" y="637964"/>
                    <a:pt x="4335378" y="597045"/>
                    <a:pt x="4258190" y="574726"/>
                  </a:cubicBezTo>
                  <a:cubicBezTo>
                    <a:pt x="4208901" y="560776"/>
                    <a:pt x="4156822" y="553336"/>
                    <a:pt x="4105673" y="553336"/>
                  </a:cubicBezTo>
                  <a:lnTo>
                    <a:pt x="4103814" y="553336"/>
                  </a:lnTo>
                  <a:cubicBezTo>
                    <a:pt x="4057315" y="553336"/>
                    <a:pt x="4010816" y="559846"/>
                    <a:pt x="3966177" y="571936"/>
                  </a:cubicBezTo>
                  <a:cubicBezTo>
                    <a:pt x="3965247" y="540317"/>
                    <a:pt x="3960597" y="508698"/>
                    <a:pt x="3953158" y="478008"/>
                  </a:cubicBezTo>
                  <a:cubicBezTo>
                    <a:pt x="3945718" y="445459"/>
                    <a:pt x="3934558" y="413840"/>
                    <a:pt x="3920608" y="384081"/>
                  </a:cubicBezTo>
                  <a:cubicBezTo>
                    <a:pt x="3908519" y="357111"/>
                    <a:pt x="3892709" y="332002"/>
                    <a:pt x="3875039" y="307822"/>
                  </a:cubicBezTo>
                  <a:cubicBezTo>
                    <a:pt x="3857370" y="283643"/>
                    <a:pt x="3836910" y="261324"/>
                    <a:pt x="3814591" y="240864"/>
                  </a:cubicBezTo>
                  <a:cubicBezTo>
                    <a:pt x="3793201" y="221335"/>
                    <a:pt x="3769022" y="202735"/>
                    <a:pt x="3743913" y="187855"/>
                  </a:cubicBezTo>
                  <a:cubicBezTo>
                    <a:pt x="3718803" y="172046"/>
                    <a:pt x="3692764" y="159026"/>
                    <a:pt x="3664865" y="148796"/>
                  </a:cubicBezTo>
                  <a:cubicBezTo>
                    <a:pt x="3610926" y="127407"/>
                    <a:pt x="3553267" y="115317"/>
                    <a:pt x="3495609" y="110667"/>
                  </a:cubicBezTo>
                  <a:cubicBezTo>
                    <a:pt x="3477009" y="108807"/>
                    <a:pt x="3459339" y="108807"/>
                    <a:pt x="3440740" y="108807"/>
                  </a:cubicBezTo>
                  <a:cubicBezTo>
                    <a:pt x="3398891" y="108807"/>
                    <a:pt x="3357972" y="112527"/>
                    <a:pt x="3317053" y="119967"/>
                  </a:cubicBezTo>
                  <a:cubicBezTo>
                    <a:pt x="3256604" y="131127"/>
                    <a:pt x="3198016" y="150656"/>
                    <a:pt x="3142217" y="177626"/>
                  </a:cubicBezTo>
                  <a:cubicBezTo>
                    <a:pt x="3067819" y="212965"/>
                    <a:pt x="2999001" y="262254"/>
                    <a:pt x="2942272" y="321772"/>
                  </a:cubicBezTo>
                  <a:cubicBezTo>
                    <a:pt x="2932973" y="269693"/>
                    <a:pt x="2916233" y="218545"/>
                    <a:pt x="2889264" y="172976"/>
                  </a:cubicBezTo>
                  <a:cubicBezTo>
                    <a:pt x="2862295" y="126477"/>
                    <a:pt x="2824165" y="87418"/>
                    <a:pt x="2779526" y="57659"/>
                  </a:cubicBezTo>
                  <a:cubicBezTo>
                    <a:pt x="2738607" y="30689"/>
                    <a:pt x="2691179" y="13950"/>
                    <a:pt x="2643750" y="5580"/>
                  </a:cubicBezTo>
                  <a:cubicBezTo>
                    <a:pt x="2619570" y="1860"/>
                    <a:pt x="2595391" y="0"/>
                    <a:pt x="2571211" y="0"/>
                  </a:cubicBezTo>
                  <a:cubicBezTo>
                    <a:pt x="2543312" y="0"/>
                    <a:pt x="2515413" y="2790"/>
                    <a:pt x="2488444" y="6510"/>
                  </a:cubicBezTo>
                  <a:cubicBezTo>
                    <a:pt x="2462404" y="10230"/>
                    <a:pt x="2437295" y="16740"/>
                    <a:pt x="2412185" y="24179"/>
                  </a:cubicBezTo>
                  <a:cubicBezTo>
                    <a:pt x="2385216" y="32549"/>
                    <a:pt x="2360107" y="41849"/>
                    <a:pt x="2334067" y="53009"/>
                  </a:cubicBezTo>
                  <a:cubicBezTo>
                    <a:pt x="2283849" y="75328"/>
                    <a:pt x="2235490" y="103227"/>
                    <a:pt x="2190851" y="135777"/>
                  </a:cubicBezTo>
                  <a:cubicBezTo>
                    <a:pt x="2155512" y="161816"/>
                    <a:pt x="2122032" y="191575"/>
                    <a:pt x="2092273" y="224125"/>
                  </a:cubicBezTo>
                  <a:cubicBezTo>
                    <a:pt x="2070884" y="248304"/>
                    <a:pt x="2050424" y="273413"/>
                    <a:pt x="2032755" y="300383"/>
                  </a:cubicBezTo>
                  <a:cubicBezTo>
                    <a:pt x="2024385" y="284573"/>
                    <a:pt x="2015085" y="268763"/>
                    <a:pt x="2003925" y="253884"/>
                  </a:cubicBezTo>
                  <a:cubicBezTo>
                    <a:pt x="1992766" y="238074"/>
                    <a:pt x="1979746" y="222265"/>
                    <a:pt x="1966726" y="207385"/>
                  </a:cubicBezTo>
                  <a:cubicBezTo>
                    <a:pt x="1947197" y="185995"/>
                    <a:pt x="1924877" y="166466"/>
                    <a:pt x="1901628" y="148796"/>
                  </a:cubicBezTo>
                  <a:cubicBezTo>
                    <a:pt x="1855129" y="113457"/>
                    <a:pt x="1803050" y="86488"/>
                    <a:pt x="1748181" y="66958"/>
                  </a:cubicBezTo>
                  <a:cubicBezTo>
                    <a:pt x="1692383" y="47429"/>
                    <a:pt x="1633794" y="35339"/>
                    <a:pt x="1575206" y="30689"/>
                  </a:cubicBezTo>
                  <a:cubicBezTo>
                    <a:pt x="1556606" y="28829"/>
                    <a:pt x="1538937" y="28829"/>
                    <a:pt x="1520337" y="28829"/>
                  </a:cubicBezTo>
                  <a:cubicBezTo>
                    <a:pt x="1480348" y="28829"/>
                    <a:pt x="1439429" y="32549"/>
                    <a:pt x="1399440" y="39989"/>
                  </a:cubicBezTo>
                  <a:cubicBezTo>
                    <a:pt x="1288773" y="60449"/>
                    <a:pt x="1181826" y="112527"/>
                    <a:pt x="1108357" y="198085"/>
                  </a:cubicBezTo>
                  <a:cubicBezTo>
                    <a:pt x="1082318" y="227844"/>
                    <a:pt x="1060929" y="261324"/>
                    <a:pt x="1045119" y="297593"/>
                  </a:cubicBezTo>
                  <a:cubicBezTo>
                    <a:pt x="1033029" y="325492"/>
                    <a:pt x="1023730" y="355251"/>
                    <a:pt x="1017220" y="385011"/>
                  </a:cubicBezTo>
                  <a:cubicBezTo>
                    <a:pt x="997690" y="360831"/>
                    <a:pt x="973511" y="340372"/>
                    <a:pt x="946541" y="324562"/>
                  </a:cubicBezTo>
                  <a:cubicBezTo>
                    <a:pt x="927942" y="314332"/>
                    <a:pt x="908412" y="305962"/>
                    <a:pt x="887953" y="299453"/>
                  </a:cubicBezTo>
                  <a:cubicBezTo>
                    <a:pt x="867493" y="292943"/>
                    <a:pt x="846104" y="289223"/>
                    <a:pt x="825644" y="287363"/>
                  </a:cubicBezTo>
                  <a:cubicBezTo>
                    <a:pt x="813555" y="286433"/>
                    <a:pt x="801465" y="285503"/>
                    <a:pt x="789375" y="285503"/>
                  </a:cubicBezTo>
                  <a:cubicBezTo>
                    <a:pt x="758686" y="285503"/>
                    <a:pt x="728927" y="289223"/>
                    <a:pt x="699167" y="296663"/>
                  </a:cubicBezTo>
                  <a:cubicBezTo>
                    <a:pt x="656389" y="305962"/>
                    <a:pt x="615469" y="323632"/>
                    <a:pt x="578270" y="345022"/>
                  </a:cubicBezTo>
                  <a:cubicBezTo>
                    <a:pt x="511312" y="383151"/>
                    <a:pt x="453653" y="439879"/>
                    <a:pt x="420174" y="509628"/>
                  </a:cubicBezTo>
                  <a:cubicBezTo>
                    <a:pt x="404365" y="542177"/>
                    <a:pt x="393205" y="576586"/>
                    <a:pt x="386695" y="612855"/>
                  </a:cubicBezTo>
                  <a:cubicBezTo>
                    <a:pt x="380185" y="649124"/>
                    <a:pt x="378325" y="685393"/>
                    <a:pt x="381115" y="722592"/>
                  </a:cubicBezTo>
                  <a:cubicBezTo>
                    <a:pt x="385765" y="791411"/>
                    <a:pt x="405295" y="859299"/>
                    <a:pt x="435054" y="921607"/>
                  </a:cubicBezTo>
                  <a:cubicBezTo>
                    <a:pt x="420174" y="917887"/>
                    <a:pt x="405295" y="915098"/>
                    <a:pt x="389485" y="913238"/>
                  </a:cubicBezTo>
                  <a:cubicBezTo>
                    <a:pt x="380185" y="912308"/>
                    <a:pt x="369955" y="911378"/>
                    <a:pt x="360656" y="911378"/>
                  </a:cubicBezTo>
                  <a:cubicBezTo>
                    <a:pt x="341126" y="911378"/>
                    <a:pt x="320667" y="913238"/>
                    <a:pt x="301137" y="917887"/>
                  </a:cubicBezTo>
                  <a:cubicBezTo>
                    <a:pt x="288118" y="920677"/>
                    <a:pt x="275098" y="924397"/>
                    <a:pt x="263008" y="929047"/>
                  </a:cubicBezTo>
                  <a:cubicBezTo>
                    <a:pt x="248128" y="934627"/>
                    <a:pt x="234179" y="941137"/>
                    <a:pt x="221159" y="948577"/>
                  </a:cubicBezTo>
                  <a:cubicBezTo>
                    <a:pt x="195120" y="962526"/>
                    <a:pt x="171870" y="981126"/>
                    <a:pt x="150481" y="1000656"/>
                  </a:cubicBezTo>
                  <a:cubicBezTo>
                    <a:pt x="128161" y="1021115"/>
                    <a:pt x="108632" y="1044364"/>
                    <a:pt x="91892" y="1069474"/>
                  </a:cubicBezTo>
                  <a:cubicBezTo>
                    <a:pt x="75153" y="1093653"/>
                    <a:pt x="61203" y="1118763"/>
                    <a:pt x="49113" y="1144802"/>
                  </a:cubicBezTo>
                  <a:cubicBezTo>
                    <a:pt x="36094" y="1173631"/>
                    <a:pt x="24934" y="1203391"/>
                    <a:pt x="17494" y="1234080"/>
                  </a:cubicBezTo>
                  <a:cubicBezTo>
                    <a:pt x="10054" y="1264769"/>
                    <a:pt x="4475" y="1296388"/>
                    <a:pt x="1684" y="1328007"/>
                  </a:cubicBezTo>
                  <a:cubicBezTo>
                    <a:pt x="-1105" y="1357767"/>
                    <a:pt x="-175" y="1387526"/>
                    <a:pt x="2614" y="1417285"/>
                  </a:cubicBezTo>
                  <a:cubicBezTo>
                    <a:pt x="6334" y="1447974"/>
                    <a:pt x="11914" y="1478664"/>
                    <a:pt x="21214" y="1507493"/>
                  </a:cubicBezTo>
                  <a:cubicBezTo>
                    <a:pt x="31444" y="1536322"/>
                    <a:pt x="44463" y="1564222"/>
                    <a:pt x="60273" y="1590261"/>
                  </a:cubicBezTo>
                  <a:cubicBezTo>
                    <a:pt x="76083" y="1616300"/>
                    <a:pt x="96542" y="1640480"/>
                    <a:pt x="118862" y="1660939"/>
                  </a:cubicBezTo>
                  <a:cubicBezTo>
                    <a:pt x="153271" y="1692559"/>
                    <a:pt x="193260" y="1716738"/>
                    <a:pt x="236039" y="1735338"/>
                  </a:cubicBezTo>
                  <a:cubicBezTo>
                    <a:pt x="227669" y="1745567"/>
                    <a:pt x="220229" y="1755797"/>
                    <a:pt x="213719" y="1766027"/>
                  </a:cubicBezTo>
                  <a:cubicBezTo>
                    <a:pt x="203490" y="1782766"/>
                    <a:pt x="194190" y="1800436"/>
                    <a:pt x="186750" y="1819035"/>
                  </a:cubicBezTo>
                  <a:cubicBezTo>
                    <a:pt x="170940" y="1857164"/>
                    <a:pt x="162571" y="1898084"/>
                    <a:pt x="156991" y="1939003"/>
                  </a:cubicBezTo>
                  <a:cubicBezTo>
                    <a:pt x="152341" y="1980852"/>
                    <a:pt x="152341" y="2023630"/>
                    <a:pt x="156991" y="2065479"/>
                  </a:cubicBezTo>
                  <a:cubicBezTo>
                    <a:pt x="161641" y="2107328"/>
                    <a:pt x="170010" y="2149177"/>
                    <a:pt x="183960" y="2189166"/>
                  </a:cubicBezTo>
                  <a:cubicBezTo>
                    <a:pt x="196050" y="2226366"/>
                    <a:pt x="212789" y="2262635"/>
                    <a:pt x="235109" y="2295184"/>
                  </a:cubicBezTo>
                  <a:cubicBezTo>
                    <a:pt x="256498" y="2326803"/>
                    <a:pt x="282538" y="2353772"/>
                    <a:pt x="312297" y="2377022"/>
                  </a:cubicBezTo>
                  <a:cubicBezTo>
                    <a:pt x="377395" y="2428170"/>
                    <a:pt x="455513" y="2460720"/>
                    <a:pt x="535492" y="2481179"/>
                  </a:cubicBezTo>
                  <a:cubicBezTo>
                    <a:pt x="577341" y="2491409"/>
                    <a:pt x="620119" y="2497919"/>
                    <a:pt x="662898" y="2500709"/>
                  </a:cubicBezTo>
                  <a:cubicBezTo>
                    <a:pt x="703817" y="2503499"/>
                    <a:pt x="744736" y="2502569"/>
                    <a:pt x="785655" y="2498849"/>
                  </a:cubicBezTo>
                  <a:cubicBezTo>
                    <a:pt x="824714" y="2494199"/>
                    <a:pt x="863773" y="2486759"/>
                    <a:pt x="900972" y="2473740"/>
                  </a:cubicBezTo>
                  <a:cubicBezTo>
                    <a:pt x="921432" y="2467230"/>
                    <a:pt x="940961" y="2457930"/>
                    <a:pt x="960491" y="2448630"/>
                  </a:cubicBezTo>
                  <a:cubicBezTo>
                    <a:pt x="981881" y="2437470"/>
                    <a:pt x="1001410" y="2425381"/>
                    <a:pt x="1020009" y="2410501"/>
                  </a:cubicBezTo>
                  <a:cubicBezTo>
                    <a:pt x="1033029" y="2400271"/>
                    <a:pt x="1046049" y="2389112"/>
                    <a:pt x="1058139" y="2377022"/>
                  </a:cubicBezTo>
                  <a:cubicBezTo>
                    <a:pt x="1061858" y="2373302"/>
                    <a:pt x="1064649" y="2370512"/>
                    <a:pt x="1068368" y="2366792"/>
                  </a:cubicBezTo>
                  <a:cubicBezTo>
                    <a:pt x="1073948" y="2380742"/>
                    <a:pt x="1080458" y="2393761"/>
                    <a:pt x="1088828" y="2406781"/>
                  </a:cubicBezTo>
                  <a:cubicBezTo>
                    <a:pt x="1102778" y="2430031"/>
                    <a:pt x="1119517" y="2452350"/>
                    <a:pt x="1137187" y="2472810"/>
                  </a:cubicBezTo>
                  <a:cubicBezTo>
                    <a:pt x="1157646" y="2496059"/>
                    <a:pt x="1180895" y="2515589"/>
                    <a:pt x="1206005" y="2533258"/>
                  </a:cubicBezTo>
                  <a:cubicBezTo>
                    <a:pt x="1258084" y="2569527"/>
                    <a:pt x="1318532" y="2593707"/>
                    <a:pt x="1379911" y="2608586"/>
                  </a:cubicBezTo>
                  <a:cubicBezTo>
                    <a:pt x="1445939" y="2624396"/>
                    <a:pt x="1513828" y="2629976"/>
                    <a:pt x="1581716" y="2627186"/>
                  </a:cubicBezTo>
                  <a:cubicBezTo>
                    <a:pt x="1650534" y="2624396"/>
                    <a:pt x="1718423" y="2612306"/>
                    <a:pt x="1783521" y="2589987"/>
                  </a:cubicBezTo>
                  <a:cubicBezTo>
                    <a:pt x="1904418" y="2549998"/>
                    <a:pt x="2021595" y="2473740"/>
                    <a:pt x="2078323" y="2355632"/>
                  </a:cubicBezTo>
                  <a:cubicBezTo>
                    <a:pt x="2078323" y="2355632"/>
                    <a:pt x="2078323" y="2355632"/>
                    <a:pt x="2078323" y="2355632"/>
                  </a:cubicBezTo>
                  <a:cubicBezTo>
                    <a:pt x="2081114" y="2365862"/>
                    <a:pt x="2083903" y="2375162"/>
                    <a:pt x="2088553" y="2384462"/>
                  </a:cubicBezTo>
                  <a:cubicBezTo>
                    <a:pt x="2094133" y="2396551"/>
                    <a:pt x="2100643" y="2407711"/>
                    <a:pt x="2109013" y="2417941"/>
                  </a:cubicBezTo>
                  <a:cubicBezTo>
                    <a:pt x="2118313" y="2430031"/>
                    <a:pt x="2128542" y="2441190"/>
                    <a:pt x="2139702" y="2451420"/>
                  </a:cubicBezTo>
                  <a:cubicBezTo>
                    <a:pt x="2188061" y="2493269"/>
                    <a:pt x="2249439" y="2516518"/>
                    <a:pt x="2311748" y="2527678"/>
                  </a:cubicBezTo>
                  <a:cubicBezTo>
                    <a:pt x="2379636" y="2540698"/>
                    <a:pt x="2449384" y="2541628"/>
                    <a:pt x="2518203" y="2531398"/>
                  </a:cubicBezTo>
                  <a:cubicBezTo>
                    <a:pt x="2549822" y="2526748"/>
                    <a:pt x="2580511" y="2519308"/>
                    <a:pt x="2610270" y="2509079"/>
                  </a:cubicBezTo>
                  <a:cubicBezTo>
                    <a:pt x="2638170" y="2498849"/>
                    <a:pt x="2666069" y="2486759"/>
                    <a:pt x="2690249" y="2469090"/>
                  </a:cubicBezTo>
                  <a:cubicBezTo>
                    <a:pt x="2706988" y="2457930"/>
                    <a:pt x="2721868" y="2444910"/>
                    <a:pt x="2734888" y="2430031"/>
                  </a:cubicBezTo>
                  <a:cubicBezTo>
                    <a:pt x="2741397" y="2422591"/>
                    <a:pt x="2746977" y="2414221"/>
                    <a:pt x="2752557" y="2406781"/>
                  </a:cubicBezTo>
                  <a:cubicBezTo>
                    <a:pt x="2754417" y="2414221"/>
                    <a:pt x="2757207" y="2421661"/>
                    <a:pt x="2759997" y="2428170"/>
                  </a:cubicBezTo>
                  <a:cubicBezTo>
                    <a:pt x="2765577" y="2443050"/>
                    <a:pt x="2772087" y="2457000"/>
                    <a:pt x="2779526" y="2470949"/>
                  </a:cubicBezTo>
                  <a:cubicBezTo>
                    <a:pt x="2793476" y="2496989"/>
                    <a:pt x="2811146" y="2521168"/>
                    <a:pt x="2831605" y="2542558"/>
                  </a:cubicBezTo>
                  <a:cubicBezTo>
                    <a:pt x="2851135" y="2564877"/>
                    <a:pt x="2874384" y="2583477"/>
                    <a:pt x="2897634" y="2601146"/>
                  </a:cubicBezTo>
                  <a:cubicBezTo>
                    <a:pt x="2920883" y="2617886"/>
                    <a:pt x="2945992" y="2632765"/>
                    <a:pt x="2972032" y="2644855"/>
                  </a:cubicBezTo>
                  <a:cubicBezTo>
                    <a:pt x="3027830" y="2671825"/>
                    <a:pt x="3087349" y="2689494"/>
                    <a:pt x="3147797" y="2698794"/>
                  </a:cubicBezTo>
                  <a:cubicBezTo>
                    <a:pt x="3211966" y="2709024"/>
                    <a:pt x="3276134" y="2711813"/>
                    <a:pt x="3341233" y="2707164"/>
                  </a:cubicBezTo>
                  <a:cubicBezTo>
                    <a:pt x="3469569" y="2698794"/>
                    <a:pt x="3597906" y="2663455"/>
                    <a:pt x="3710433" y="2599286"/>
                  </a:cubicBezTo>
                  <a:cubicBezTo>
                    <a:pt x="3762512" y="2569527"/>
                    <a:pt x="3810871" y="2532328"/>
                    <a:pt x="3851790" y="2488619"/>
                  </a:cubicBezTo>
                  <a:cubicBezTo>
                    <a:pt x="3890849" y="2445840"/>
                    <a:pt x="3922468" y="2395621"/>
                    <a:pt x="3942927" y="2341683"/>
                  </a:cubicBezTo>
                  <a:cubicBezTo>
                    <a:pt x="3952227" y="2315643"/>
                    <a:pt x="3958737" y="2288674"/>
                    <a:pt x="3962457" y="2260775"/>
                  </a:cubicBezTo>
                  <a:cubicBezTo>
                    <a:pt x="3977337" y="2264495"/>
                    <a:pt x="3992217" y="2268215"/>
                    <a:pt x="4007096" y="2270074"/>
                  </a:cubicBezTo>
                  <a:cubicBezTo>
                    <a:pt x="4025696" y="2272864"/>
                    <a:pt x="4044295" y="2274724"/>
                    <a:pt x="4062895" y="2274724"/>
                  </a:cubicBezTo>
                  <a:cubicBezTo>
                    <a:pt x="4097304" y="2275654"/>
                    <a:pt x="4131713" y="2271934"/>
                    <a:pt x="4165192" y="2264495"/>
                  </a:cubicBezTo>
                  <a:cubicBezTo>
                    <a:pt x="4197742" y="2257055"/>
                    <a:pt x="4229361" y="2244965"/>
                    <a:pt x="4260050" y="2230085"/>
                  </a:cubicBezTo>
                  <a:cubicBezTo>
                    <a:pt x="4290739" y="2215206"/>
                    <a:pt x="4318639" y="2196606"/>
                    <a:pt x="4344678" y="2176147"/>
                  </a:cubicBezTo>
                  <a:cubicBezTo>
                    <a:pt x="4397687" y="2135228"/>
                    <a:pt x="4441396" y="2082219"/>
                    <a:pt x="4476735" y="2025490"/>
                  </a:cubicBezTo>
                  <a:cubicBezTo>
                    <a:pt x="4512074" y="1967832"/>
                    <a:pt x="4539043" y="1903663"/>
                    <a:pt x="4553923" y="1837635"/>
                  </a:cubicBezTo>
                  <a:cubicBezTo>
                    <a:pt x="4568803" y="1773467"/>
                    <a:pt x="4574382" y="1705578"/>
                    <a:pt x="4566012" y="1639550"/>
                  </a:cubicBezTo>
                  <a:cubicBezTo>
                    <a:pt x="4561362" y="1607001"/>
                    <a:pt x="4554853" y="1574451"/>
                    <a:pt x="4543693" y="1542832"/>
                  </a:cubicBezTo>
                  <a:cubicBezTo>
                    <a:pt x="4532533" y="1512143"/>
                    <a:pt x="4517654" y="1481454"/>
                    <a:pt x="4499984" y="1454484"/>
                  </a:cubicBezTo>
                  <a:cubicBezTo>
                    <a:pt x="4467435" y="1405196"/>
                    <a:pt x="4424656" y="1363347"/>
                    <a:pt x="4375367" y="1331727"/>
                  </a:cubicBezTo>
                  <a:cubicBezTo>
                    <a:pt x="4386527" y="1327077"/>
                    <a:pt x="4397687" y="1322428"/>
                    <a:pt x="4408846" y="1315918"/>
                  </a:cubicBezTo>
                  <a:cubicBezTo>
                    <a:pt x="4429306" y="1304758"/>
                    <a:pt x="4446975" y="1291738"/>
                    <a:pt x="4463715" y="1276859"/>
                  </a:cubicBezTo>
                  <a:close/>
                  <a:moveTo>
                    <a:pt x="4448835" y="1451694"/>
                  </a:moveTo>
                  <a:cubicBezTo>
                    <a:pt x="4467435" y="1476804"/>
                    <a:pt x="4483245" y="1503773"/>
                    <a:pt x="4496264" y="1532602"/>
                  </a:cubicBezTo>
                  <a:cubicBezTo>
                    <a:pt x="4509284" y="1565152"/>
                    <a:pt x="4519513" y="1600491"/>
                    <a:pt x="4524163" y="1637690"/>
                  </a:cubicBezTo>
                  <a:cubicBezTo>
                    <a:pt x="4529744" y="1680469"/>
                    <a:pt x="4528813" y="1724178"/>
                    <a:pt x="4523234" y="1768817"/>
                  </a:cubicBezTo>
                  <a:cubicBezTo>
                    <a:pt x="4515794" y="1818105"/>
                    <a:pt x="4502774" y="1867394"/>
                    <a:pt x="4482314" y="1915753"/>
                  </a:cubicBezTo>
                  <a:lnTo>
                    <a:pt x="4482314" y="1916683"/>
                  </a:lnTo>
                  <a:cubicBezTo>
                    <a:pt x="4461855" y="1964112"/>
                    <a:pt x="4435815" y="2007821"/>
                    <a:pt x="4406057" y="2047810"/>
                  </a:cubicBezTo>
                  <a:cubicBezTo>
                    <a:pt x="4378157" y="2083149"/>
                    <a:pt x="4347468" y="2113838"/>
                    <a:pt x="4313989" y="2140808"/>
                  </a:cubicBezTo>
                  <a:cubicBezTo>
                    <a:pt x="4283300" y="2164057"/>
                    <a:pt x="4249820" y="2183587"/>
                    <a:pt x="4216341" y="2198466"/>
                  </a:cubicBezTo>
                  <a:cubicBezTo>
                    <a:pt x="4184722" y="2211486"/>
                    <a:pt x="4151243" y="2220786"/>
                    <a:pt x="4117764" y="2225436"/>
                  </a:cubicBezTo>
                  <a:cubicBezTo>
                    <a:pt x="4101024" y="2227296"/>
                    <a:pt x="4083354" y="2228225"/>
                    <a:pt x="4065685" y="2228225"/>
                  </a:cubicBezTo>
                  <a:cubicBezTo>
                    <a:pt x="4048015" y="2228225"/>
                    <a:pt x="4029416" y="2227296"/>
                    <a:pt x="4010816" y="2224506"/>
                  </a:cubicBezTo>
                  <a:cubicBezTo>
                    <a:pt x="3995007" y="2222646"/>
                    <a:pt x="3981057" y="2219856"/>
                    <a:pt x="3968037" y="2217066"/>
                  </a:cubicBezTo>
                  <a:cubicBezTo>
                    <a:pt x="3966177" y="2217066"/>
                    <a:pt x="3964317" y="2216136"/>
                    <a:pt x="3962457" y="2216136"/>
                  </a:cubicBezTo>
                  <a:cubicBezTo>
                    <a:pt x="3955947" y="2216136"/>
                    <a:pt x="3950368" y="2218926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3858" y="2224506"/>
                    <a:pt x="3941068" y="2225436"/>
                    <a:pt x="3939208" y="2227296"/>
                  </a:cubicBezTo>
                  <a:cubicBezTo>
                    <a:pt x="3935488" y="2231015"/>
                    <a:pt x="3934558" y="2234735"/>
                    <a:pt x="3934558" y="2238455"/>
                  </a:cubicBezTo>
                  <a:cubicBezTo>
                    <a:pt x="3934558" y="2243105"/>
                    <a:pt x="3933628" y="2247755"/>
                    <a:pt x="3932698" y="2252405"/>
                  </a:cubicBezTo>
                  <a:cubicBezTo>
                    <a:pt x="3928048" y="2283094"/>
                    <a:pt x="3919678" y="2313783"/>
                    <a:pt x="3908519" y="2342613"/>
                  </a:cubicBezTo>
                  <a:cubicBezTo>
                    <a:pt x="3895499" y="2373302"/>
                    <a:pt x="3877829" y="2402131"/>
                    <a:pt x="3857370" y="2430031"/>
                  </a:cubicBezTo>
                  <a:cubicBezTo>
                    <a:pt x="3833190" y="2460720"/>
                    <a:pt x="3803431" y="2490479"/>
                    <a:pt x="3769022" y="2516518"/>
                  </a:cubicBezTo>
                  <a:cubicBezTo>
                    <a:pt x="3726243" y="2549067"/>
                    <a:pt x="3676954" y="2576967"/>
                    <a:pt x="3623016" y="2600216"/>
                  </a:cubicBezTo>
                  <a:cubicBezTo>
                    <a:pt x="3556057" y="2628116"/>
                    <a:pt x="3484449" y="2646715"/>
                    <a:pt x="3409121" y="2657875"/>
                  </a:cubicBezTo>
                  <a:cubicBezTo>
                    <a:pt x="3370062" y="2662525"/>
                    <a:pt x="3331003" y="2665315"/>
                    <a:pt x="3293804" y="2665315"/>
                  </a:cubicBezTo>
                  <a:cubicBezTo>
                    <a:pt x="3258465" y="2665315"/>
                    <a:pt x="3224055" y="2663455"/>
                    <a:pt x="3190576" y="2658805"/>
                  </a:cubicBezTo>
                  <a:cubicBezTo>
                    <a:pt x="3131058" y="2650435"/>
                    <a:pt x="3075259" y="2635556"/>
                    <a:pt x="3025041" y="2615096"/>
                  </a:cubicBezTo>
                  <a:cubicBezTo>
                    <a:pt x="2984121" y="2597426"/>
                    <a:pt x="2947852" y="2576037"/>
                    <a:pt x="2915303" y="2551858"/>
                  </a:cubicBezTo>
                  <a:cubicBezTo>
                    <a:pt x="2889264" y="2531398"/>
                    <a:pt x="2865084" y="2507219"/>
                    <a:pt x="2844625" y="2481179"/>
                  </a:cubicBezTo>
                  <a:cubicBezTo>
                    <a:pt x="2833465" y="2466300"/>
                    <a:pt x="2822305" y="2449560"/>
                    <a:pt x="2813005" y="2432820"/>
                  </a:cubicBezTo>
                  <a:cubicBezTo>
                    <a:pt x="2808355" y="2424451"/>
                    <a:pt x="2803706" y="2416081"/>
                    <a:pt x="2799056" y="2404921"/>
                  </a:cubicBezTo>
                  <a:cubicBezTo>
                    <a:pt x="2797196" y="2400271"/>
                    <a:pt x="2794406" y="2395621"/>
                    <a:pt x="2792546" y="2390971"/>
                  </a:cubicBezTo>
                  <a:lnTo>
                    <a:pt x="2789756" y="2385392"/>
                  </a:lnTo>
                  <a:lnTo>
                    <a:pt x="2788826" y="2382602"/>
                  </a:lnTo>
                  <a:cubicBezTo>
                    <a:pt x="2787896" y="2379812"/>
                    <a:pt x="2786966" y="2377952"/>
                    <a:pt x="2785106" y="2375162"/>
                  </a:cubicBezTo>
                  <a:lnTo>
                    <a:pt x="2784176" y="2373302"/>
                  </a:lnTo>
                  <a:cubicBezTo>
                    <a:pt x="2783246" y="2370512"/>
                    <a:pt x="2782316" y="2367722"/>
                    <a:pt x="2781386" y="2364932"/>
                  </a:cubicBezTo>
                  <a:cubicBezTo>
                    <a:pt x="2779526" y="2357492"/>
                    <a:pt x="2772087" y="2351912"/>
                    <a:pt x="2763717" y="2351912"/>
                  </a:cubicBezTo>
                  <a:cubicBezTo>
                    <a:pt x="2761857" y="2351912"/>
                    <a:pt x="2760927" y="2351912"/>
                    <a:pt x="2759067" y="2352843"/>
                  </a:cubicBezTo>
                  <a:lnTo>
                    <a:pt x="2758137" y="2352843"/>
                  </a:lnTo>
                  <a:cubicBezTo>
                    <a:pt x="2758137" y="2352843"/>
                    <a:pt x="275720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4417" y="2352843"/>
                    <a:pt x="2753487" y="2351912"/>
                    <a:pt x="2751627" y="2351912"/>
                  </a:cubicBezTo>
                  <a:cubicBezTo>
                    <a:pt x="2747907" y="2351912"/>
                    <a:pt x="2745117" y="2352843"/>
                    <a:pt x="2742327" y="2354702"/>
                  </a:cubicBezTo>
                  <a:cubicBezTo>
                    <a:pt x="2737677" y="2357492"/>
                    <a:pt x="2735817" y="2360282"/>
                    <a:pt x="2733957" y="2364932"/>
                  </a:cubicBezTo>
                  <a:cubicBezTo>
                    <a:pt x="2729307" y="2375162"/>
                    <a:pt x="2723728" y="2384462"/>
                    <a:pt x="2717218" y="2393761"/>
                  </a:cubicBezTo>
                  <a:cubicBezTo>
                    <a:pt x="2708848" y="2403991"/>
                    <a:pt x="2698618" y="2414221"/>
                    <a:pt x="2687458" y="2423521"/>
                  </a:cubicBezTo>
                  <a:cubicBezTo>
                    <a:pt x="2670719" y="2436540"/>
                    <a:pt x="2651190" y="2447700"/>
                    <a:pt x="2628870" y="2457000"/>
                  </a:cubicBezTo>
                  <a:cubicBezTo>
                    <a:pt x="2596321" y="2470019"/>
                    <a:pt x="2560982" y="2479319"/>
                    <a:pt x="2519133" y="2485829"/>
                  </a:cubicBezTo>
                  <a:cubicBezTo>
                    <a:pt x="2494954" y="2488619"/>
                    <a:pt x="2469844" y="2490479"/>
                    <a:pt x="2445664" y="2490479"/>
                  </a:cubicBezTo>
                  <a:cubicBezTo>
                    <a:pt x="2421485" y="2490479"/>
                    <a:pt x="2396376" y="2488619"/>
                    <a:pt x="2372196" y="2485829"/>
                  </a:cubicBezTo>
                  <a:cubicBezTo>
                    <a:pt x="2329417" y="2479319"/>
                    <a:pt x="2289428" y="2469090"/>
                    <a:pt x="2253160" y="2454210"/>
                  </a:cubicBezTo>
                  <a:cubicBezTo>
                    <a:pt x="2228050" y="2443050"/>
                    <a:pt x="2206661" y="2430961"/>
                    <a:pt x="2187131" y="2416081"/>
                  </a:cubicBezTo>
                  <a:cubicBezTo>
                    <a:pt x="2173181" y="2404921"/>
                    <a:pt x="2161092" y="2392831"/>
                    <a:pt x="2150862" y="2380742"/>
                  </a:cubicBezTo>
                  <a:cubicBezTo>
                    <a:pt x="2142492" y="2368652"/>
                    <a:pt x="2135052" y="2356562"/>
                    <a:pt x="2128542" y="2342613"/>
                  </a:cubicBezTo>
                  <a:cubicBezTo>
                    <a:pt x="2125753" y="2335173"/>
                    <a:pt x="2122963" y="2326803"/>
                    <a:pt x="2121103" y="2319363"/>
                  </a:cubicBezTo>
                  <a:cubicBezTo>
                    <a:pt x="2119243" y="2313783"/>
                    <a:pt x="2118313" y="2307273"/>
                    <a:pt x="2117383" y="2301694"/>
                  </a:cubicBezTo>
                  <a:lnTo>
                    <a:pt x="2117383" y="2299834"/>
                  </a:lnTo>
                  <a:cubicBezTo>
                    <a:pt x="2117383" y="2297974"/>
                    <a:pt x="2116453" y="2296114"/>
                    <a:pt x="2116453" y="2294254"/>
                  </a:cubicBezTo>
                  <a:cubicBezTo>
                    <a:pt x="2116453" y="2291464"/>
                    <a:pt x="2116453" y="2287744"/>
                    <a:pt x="2116453" y="2284954"/>
                  </a:cubicBezTo>
                  <a:cubicBezTo>
                    <a:pt x="2116453" y="2280304"/>
                    <a:pt x="2114593" y="2275654"/>
                    <a:pt x="2111803" y="2271934"/>
                  </a:cubicBezTo>
                  <a:cubicBezTo>
                    <a:pt x="2108083" y="2268215"/>
                    <a:pt x="2102503" y="2265424"/>
                    <a:pt x="2097853" y="2265424"/>
                  </a:cubicBezTo>
                  <a:cubicBezTo>
                    <a:pt x="2089483" y="2265424"/>
                    <a:pt x="2082043" y="227100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77394" y="2281234"/>
                    <a:pt x="2075533" y="2284024"/>
                    <a:pt x="2074604" y="2287744"/>
                  </a:cubicBezTo>
                  <a:cubicBezTo>
                    <a:pt x="2070884" y="2298904"/>
                    <a:pt x="2067164" y="2310064"/>
                    <a:pt x="2062514" y="2320293"/>
                  </a:cubicBezTo>
                  <a:cubicBezTo>
                    <a:pt x="2051354" y="2347263"/>
                    <a:pt x="2035545" y="2373302"/>
                    <a:pt x="2017875" y="2397481"/>
                  </a:cubicBezTo>
                  <a:cubicBezTo>
                    <a:pt x="1997416" y="2423521"/>
                    <a:pt x="1972306" y="2447700"/>
                    <a:pt x="1944407" y="2470019"/>
                  </a:cubicBezTo>
                  <a:cubicBezTo>
                    <a:pt x="1909998" y="2496059"/>
                    <a:pt x="1870939" y="2518378"/>
                    <a:pt x="1827229" y="2536978"/>
                  </a:cubicBezTo>
                  <a:cubicBezTo>
                    <a:pt x="1773291" y="2559297"/>
                    <a:pt x="1713773" y="2575107"/>
                    <a:pt x="1652394" y="2584407"/>
                  </a:cubicBezTo>
                  <a:cubicBezTo>
                    <a:pt x="1619845" y="2589057"/>
                    <a:pt x="1587295" y="2590916"/>
                    <a:pt x="1554746" y="2590916"/>
                  </a:cubicBezTo>
                  <a:cubicBezTo>
                    <a:pt x="1524057" y="2590916"/>
                    <a:pt x="1492438" y="2589057"/>
                    <a:pt x="1462679" y="2585337"/>
                  </a:cubicBezTo>
                  <a:cubicBezTo>
                    <a:pt x="1409670" y="2577897"/>
                    <a:pt x="1360381" y="2564877"/>
                    <a:pt x="1315742" y="2546278"/>
                  </a:cubicBezTo>
                  <a:cubicBezTo>
                    <a:pt x="1281333" y="2531398"/>
                    <a:pt x="1249714" y="2513728"/>
                    <a:pt x="1222744" y="2492339"/>
                  </a:cubicBezTo>
                  <a:cubicBezTo>
                    <a:pt x="1212515" y="2483969"/>
                    <a:pt x="1202285" y="2474669"/>
                    <a:pt x="1192055" y="2465370"/>
                  </a:cubicBezTo>
                  <a:cubicBezTo>
                    <a:pt x="1181826" y="2455140"/>
                    <a:pt x="1171596" y="2443050"/>
                    <a:pt x="1160436" y="2429100"/>
                  </a:cubicBezTo>
                  <a:cubicBezTo>
                    <a:pt x="1136257" y="2397481"/>
                    <a:pt x="1118587" y="2366792"/>
                    <a:pt x="1104638" y="2336103"/>
                  </a:cubicBezTo>
                  <a:cubicBezTo>
                    <a:pt x="1103707" y="2333313"/>
                    <a:pt x="1102778" y="2330523"/>
                    <a:pt x="1101847" y="2328663"/>
                  </a:cubicBezTo>
                  <a:cubicBezTo>
                    <a:pt x="1101847" y="2328663"/>
                    <a:pt x="1101847" y="2328663"/>
                    <a:pt x="1101847" y="2328663"/>
                  </a:cubicBezTo>
                  <a:cubicBezTo>
                    <a:pt x="1101847" y="2328663"/>
                    <a:pt x="1101847" y="2328663"/>
                    <a:pt x="1101847" y="2328663"/>
                  </a:cubicBezTo>
                  <a:cubicBezTo>
                    <a:pt x="1103707" y="2325873"/>
                    <a:pt x="1104638" y="2322153"/>
                    <a:pt x="1104638" y="2318433"/>
                  </a:cubicBezTo>
                  <a:cubicBezTo>
                    <a:pt x="1104638" y="2312853"/>
                    <a:pt x="1102778" y="2307273"/>
                    <a:pt x="1098128" y="2303554"/>
                  </a:cubicBezTo>
                  <a:cubicBezTo>
                    <a:pt x="1094408" y="2299834"/>
                    <a:pt x="1088828" y="2297044"/>
                    <a:pt x="1083248" y="2297044"/>
                  </a:cubicBezTo>
                  <a:cubicBezTo>
                    <a:pt x="1078598" y="2297044"/>
                    <a:pt x="1071158" y="2298904"/>
                    <a:pt x="1068368" y="2303554"/>
                  </a:cubicBezTo>
                  <a:cubicBezTo>
                    <a:pt x="1049769" y="2327733"/>
                    <a:pt x="1027449" y="2350052"/>
                    <a:pt x="1003270" y="2369582"/>
                  </a:cubicBezTo>
                  <a:cubicBezTo>
                    <a:pt x="978160" y="2389112"/>
                    <a:pt x="948401" y="2405851"/>
                    <a:pt x="916782" y="2419801"/>
                  </a:cubicBezTo>
                  <a:cubicBezTo>
                    <a:pt x="880513" y="2434680"/>
                    <a:pt x="840524" y="2444910"/>
                    <a:pt x="795885" y="2451420"/>
                  </a:cubicBezTo>
                  <a:cubicBezTo>
                    <a:pt x="768916" y="2455140"/>
                    <a:pt x="741016" y="2456070"/>
                    <a:pt x="713117" y="2456070"/>
                  </a:cubicBezTo>
                  <a:cubicBezTo>
                    <a:pt x="682428" y="2456070"/>
                    <a:pt x="651739" y="2454210"/>
                    <a:pt x="620119" y="2450490"/>
                  </a:cubicBezTo>
                  <a:cubicBezTo>
                    <a:pt x="557811" y="2442120"/>
                    <a:pt x="499222" y="2426311"/>
                    <a:pt x="445284" y="2403991"/>
                  </a:cubicBezTo>
                  <a:cubicBezTo>
                    <a:pt x="406225" y="2387252"/>
                    <a:pt x="370885" y="2366792"/>
                    <a:pt x="340196" y="2343543"/>
                  </a:cubicBezTo>
                  <a:cubicBezTo>
                    <a:pt x="316947" y="2324943"/>
                    <a:pt x="296487" y="2304484"/>
                    <a:pt x="279748" y="2283094"/>
                  </a:cubicBezTo>
                  <a:cubicBezTo>
                    <a:pt x="262078" y="2258915"/>
                    <a:pt x="246269" y="2231945"/>
                    <a:pt x="233249" y="2201256"/>
                  </a:cubicBezTo>
                  <a:cubicBezTo>
                    <a:pt x="215579" y="2159407"/>
                    <a:pt x="203490" y="2113838"/>
                    <a:pt x="196980" y="2065479"/>
                  </a:cubicBezTo>
                  <a:cubicBezTo>
                    <a:pt x="191400" y="2018051"/>
                    <a:pt x="190470" y="1970622"/>
                    <a:pt x="196050" y="1924123"/>
                  </a:cubicBezTo>
                  <a:cubicBezTo>
                    <a:pt x="201630" y="1885994"/>
                    <a:pt x="210929" y="1850655"/>
                    <a:pt x="223949" y="1819035"/>
                  </a:cubicBezTo>
                  <a:cubicBezTo>
                    <a:pt x="234179" y="1794856"/>
                    <a:pt x="246269" y="1773467"/>
                    <a:pt x="261148" y="1754867"/>
                  </a:cubicBezTo>
                  <a:cubicBezTo>
                    <a:pt x="265798" y="1749287"/>
                    <a:pt x="270448" y="1743707"/>
                    <a:pt x="275098" y="1738127"/>
                  </a:cubicBezTo>
                  <a:cubicBezTo>
                    <a:pt x="276958" y="1736267"/>
                    <a:pt x="277888" y="1734407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9748" y="1731618"/>
                    <a:pt x="279748" y="1729758"/>
                    <a:pt x="280678" y="1728828"/>
                  </a:cubicBezTo>
                  <a:cubicBezTo>
                    <a:pt x="281608" y="1724178"/>
                    <a:pt x="281608" y="1719528"/>
                    <a:pt x="278818" y="1715808"/>
                  </a:cubicBezTo>
                  <a:cubicBezTo>
                    <a:pt x="276958" y="1712088"/>
                    <a:pt x="274168" y="1710228"/>
                    <a:pt x="268588" y="1708368"/>
                  </a:cubicBezTo>
                  <a:cubicBezTo>
                    <a:pt x="263938" y="1706508"/>
                    <a:pt x="260218" y="1704648"/>
                    <a:pt x="255568" y="1703718"/>
                  </a:cubicBezTo>
                  <a:cubicBezTo>
                    <a:pt x="229529" y="1692559"/>
                    <a:pt x="205350" y="1678609"/>
                    <a:pt x="183030" y="1661869"/>
                  </a:cubicBezTo>
                  <a:cubicBezTo>
                    <a:pt x="162571" y="1646060"/>
                    <a:pt x="143971" y="1626530"/>
                    <a:pt x="127231" y="1606071"/>
                  </a:cubicBezTo>
                  <a:cubicBezTo>
                    <a:pt x="110492" y="1583751"/>
                    <a:pt x="96542" y="1560502"/>
                    <a:pt x="86312" y="1536322"/>
                  </a:cubicBezTo>
                  <a:cubicBezTo>
                    <a:pt x="74223" y="1507493"/>
                    <a:pt x="65853" y="1474944"/>
                    <a:pt x="61203" y="1439605"/>
                  </a:cubicBezTo>
                  <a:cubicBezTo>
                    <a:pt x="56553" y="1402406"/>
                    <a:pt x="56553" y="1364277"/>
                    <a:pt x="62133" y="1324288"/>
                  </a:cubicBezTo>
                  <a:cubicBezTo>
                    <a:pt x="68643" y="1279649"/>
                    <a:pt x="80733" y="1235940"/>
                    <a:pt x="98402" y="1193161"/>
                  </a:cubicBezTo>
                  <a:cubicBezTo>
                    <a:pt x="114212" y="1155962"/>
                    <a:pt x="133741" y="1122482"/>
                    <a:pt x="156991" y="1091793"/>
                  </a:cubicBezTo>
                  <a:cubicBezTo>
                    <a:pt x="176520" y="1066684"/>
                    <a:pt x="197910" y="1045294"/>
                    <a:pt x="221159" y="1026695"/>
                  </a:cubicBezTo>
                  <a:cubicBezTo>
                    <a:pt x="241619" y="1011815"/>
                    <a:pt x="263938" y="998796"/>
                    <a:pt x="286258" y="988566"/>
                  </a:cubicBezTo>
                  <a:cubicBezTo>
                    <a:pt x="307647" y="980196"/>
                    <a:pt x="330897" y="973686"/>
                    <a:pt x="353216" y="969966"/>
                  </a:cubicBezTo>
                  <a:cubicBezTo>
                    <a:pt x="364376" y="969036"/>
                    <a:pt x="375535" y="968106"/>
                    <a:pt x="387625" y="968106"/>
                  </a:cubicBezTo>
                  <a:cubicBezTo>
                    <a:pt x="400645" y="968106"/>
                    <a:pt x="414595" y="969036"/>
                    <a:pt x="428544" y="970896"/>
                  </a:cubicBezTo>
                  <a:cubicBezTo>
                    <a:pt x="443424" y="972756"/>
                    <a:pt x="457373" y="975546"/>
                    <a:pt x="472253" y="978336"/>
                  </a:cubicBezTo>
                  <a:lnTo>
                    <a:pt x="476903" y="979266"/>
                  </a:lnTo>
                  <a:lnTo>
                    <a:pt x="476903" y="979266"/>
                  </a:lnTo>
                  <a:cubicBezTo>
                    <a:pt x="476903" y="979266"/>
                    <a:pt x="476903" y="979266"/>
                    <a:pt x="477833" y="979266"/>
                  </a:cubicBezTo>
                  <a:cubicBezTo>
                    <a:pt x="477833" y="979266"/>
                    <a:pt x="477833" y="979266"/>
                    <a:pt x="477833" y="979266"/>
                  </a:cubicBezTo>
                  <a:cubicBezTo>
                    <a:pt x="479693" y="980196"/>
                    <a:pt x="481553" y="980196"/>
                    <a:pt x="484343" y="980196"/>
                  </a:cubicBezTo>
                  <a:cubicBezTo>
                    <a:pt x="487133" y="980196"/>
                    <a:pt x="489922" y="979266"/>
                    <a:pt x="491783" y="978336"/>
                  </a:cubicBezTo>
                  <a:cubicBezTo>
                    <a:pt x="492713" y="977406"/>
                    <a:pt x="493643" y="976476"/>
                    <a:pt x="494572" y="975546"/>
                  </a:cubicBezTo>
                  <a:cubicBezTo>
                    <a:pt x="494572" y="975546"/>
                    <a:pt x="494572" y="975546"/>
                    <a:pt x="495502" y="975546"/>
                  </a:cubicBezTo>
                  <a:cubicBezTo>
                    <a:pt x="495502" y="975546"/>
                    <a:pt x="495502" y="975546"/>
                    <a:pt x="495502" y="974616"/>
                  </a:cubicBezTo>
                  <a:cubicBezTo>
                    <a:pt x="495502" y="974616"/>
                    <a:pt x="495502" y="974616"/>
                    <a:pt x="495502" y="974616"/>
                  </a:cubicBezTo>
                  <a:cubicBezTo>
                    <a:pt x="495502" y="974616"/>
                    <a:pt x="495502" y="974616"/>
                    <a:pt x="496432" y="974616"/>
                  </a:cubicBezTo>
                  <a:cubicBezTo>
                    <a:pt x="496432" y="974616"/>
                    <a:pt x="496432" y="974616"/>
                    <a:pt x="496432" y="974616"/>
                  </a:cubicBezTo>
                  <a:cubicBezTo>
                    <a:pt x="498292" y="972756"/>
                    <a:pt x="499222" y="971826"/>
                    <a:pt x="500152" y="969966"/>
                  </a:cubicBezTo>
                  <a:cubicBezTo>
                    <a:pt x="502942" y="965316"/>
                    <a:pt x="503872" y="959736"/>
                    <a:pt x="502012" y="954157"/>
                  </a:cubicBezTo>
                  <a:cubicBezTo>
                    <a:pt x="501082" y="948577"/>
                    <a:pt x="497362" y="944857"/>
                    <a:pt x="492713" y="942067"/>
                  </a:cubicBezTo>
                  <a:cubicBezTo>
                    <a:pt x="489922" y="941137"/>
                    <a:pt x="488063" y="939277"/>
                    <a:pt x="485273" y="938347"/>
                  </a:cubicBezTo>
                  <a:cubicBezTo>
                    <a:pt x="485273" y="938347"/>
                    <a:pt x="485273" y="938347"/>
                    <a:pt x="485273" y="938347"/>
                  </a:cubicBezTo>
                  <a:cubicBezTo>
                    <a:pt x="476903" y="923467"/>
                    <a:pt x="469463" y="907658"/>
                    <a:pt x="463883" y="893708"/>
                  </a:cubicBezTo>
                  <a:lnTo>
                    <a:pt x="463883" y="892778"/>
                  </a:lnTo>
                  <a:cubicBezTo>
                    <a:pt x="446214" y="850929"/>
                    <a:pt x="435054" y="807220"/>
                    <a:pt x="428544" y="761651"/>
                  </a:cubicBezTo>
                  <a:cubicBezTo>
                    <a:pt x="423894" y="722592"/>
                    <a:pt x="422964" y="684463"/>
                    <a:pt x="427614" y="648194"/>
                  </a:cubicBezTo>
                  <a:cubicBezTo>
                    <a:pt x="432264" y="614715"/>
                    <a:pt x="440634" y="583096"/>
                    <a:pt x="453653" y="552406"/>
                  </a:cubicBezTo>
                  <a:cubicBezTo>
                    <a:pt x="464813" y="526367"/>
                    <a:pt x="479693" y="501258"/>
                    <a:pt x="497362" y="478008"/>
                  </a:cubicBezTo>
                  <a:cubicBezTo>
                    <a:pt x="514102" y="456619"/>
                    <a:pt x="534562" y="436159"/>
                    <a:pt x="556881" y="418490"/>
                  </a:cubicBezTo>
                  <a:cubicBezTo>
                    <a:pt x="582920" y="398960"/>
                    <a:pt x="612680" y="381291"/>
                    <a:pt x="645229" y="367341"/>
                  </a:cubicBezTo>
                  <a:cubicBezTo>
                    <a:pt x="678708" y="353391"/>
                    <a:pt x="713117" y="344092"/>
                    <a:pt x="747526" y="339442"/>
                  </a:cubicBezTo>
                  <a:cubicBezTo>
                    <a:pt x="763336" y="337582"/>
                    <a:pt x="780075" y="336652"/>
                    <a:pt x="794955" y="336652"/>
                  </a:cubicBezTo>
                  <a:cubicBezTo>
                    <a:pt x="808905" y="336652"/>
                    <a:pt x="823784" y="337582"/>
                    <a:pt x="837734" y="339442"/>
                  </a:cubicBezTo>
                  <a:cubicBezTo>
                    <a:pt x="862843" y="343162"/>
                    <a:pt x="887023" y="349671"/>
                    <a:pt x="910272" y="358971"/>
                  </a:cubicBezTo>
                  <a:cubicBezTo>
                    <a:pt x="932592" y="368271"/>
                    <a:pt x="953981" y="381291"/>
                    <a:pt x="975371" y="397100"/>
                  </a:cubicBezTo>
                  <a:cubicBezTo>
                    <a:pt x="990250" y="409190"/>
                    <a:pt x="1005130" y="422210"/>
                    <a:pt x="1020009" y="438949"/>
                  </a:cubicBezTo>
                  <a:cubicBezTo>
                    <a:pt x="1022800" y="441739"/>
                    <a:pt x="1027449" y="443599"/>
                    <a:pt x="1032099" y="443599"/>
                  </a:cubicBezTo>
                  <a:cubicBezTo>
                    <a:pt x="1034889" y="443599"/>
                    <a:pt x="1038609" y="442669"/>
                    <a:pt x="1041399" y="441739"/>
                  </a:cubicBezTo>
                  <a:cubicBezTo>
                    <a:pt x="1045119" y="439879"/>
                    <a:pt x="1047909" y="435229"/>
                    <a:pt x="1049769" y="431509"/>
                  </a:cubicBezTo>
                  <a:cubicBezTo>
                    <a:pt x="1050699" y="426860"/>
                    <a:pt x="1050699" y="422210"/>
                    <a:pt x="1047909" y="418490"/>
                  </a:cubicBezTo>
                  <a:lnTo>
                    <a:pt x="1046049" y="415700"/>
                  </a:lnTo>
                  <a:lnTo>
                    <a:pt x="1046049" y="415700"/>
                  </a:lnTo>
                  <a:lnTo>
                    <a:pt x="1046049" y="415700"/>
                  </a:lnTo>
                  <a:lnTo>
                    <a:pt x="1046049" y="415700"/>
                  </a:lnTo>
                  <a:cubicBezTo>
                    <a:pt x="1046049" y="415700"/>
                    <a:pt x="1046049" y="415700"/>
                    <a:pt x="1046049" y="415700"/>
                  </a:cubicBezTo>
                  <a:cubicBezTo>
                    <a:pt x="1051629" y="382221"/>
                    <a:pt x="1060929" y="350601"/>
                    <a:pt x="1073948" y="320842"/>
                  </a:cubicBezTo>
                  <a:cubicBezTo>
                    <a:pt x="1086968" y="290153"/>
                    <a:pt x="1103707" y="261324"/>
                    <a:pt x="1124167" y="235284"/>
                  </a:cubicBezTo>
                  <a:cubicBezTo>
                    <a:pt x="1144627" y="209245"/>
                    <a:pt x="1167876" y="185995"/>
                    <a:pt x="1194845" y="165536"/>
                  </a:cubicBezTo>
                  <a:cubicBezTo>
                    <a:pt x="1224604" y="143216"/>
                    <a:pt x="1257154" y="123687"/>
                    <a:pt x="1292493" y="108807"/>
                  </a:cubicBezTo>
                  <a:cubicBezTo>
                    <a:pt x="1337132" y="90208"/>
                    <a:pt x="1384561" y="77188"/>
                    <a:pt x="1435709" y="70678"/>
                  </a:cubicBezTo>
                  <a:cubicBezTo>
                    <a:pt x="1462679" y="66958"/>
                    <a:pt x="1490578" y="65098"/>
                    <a:pt x="1518478" y="65098"/>
                  </a:cubicBezTo>
                  <a:cubicBezTo>
                    <a:pt x="1541727" y="65098"/>
                    <a:pt x="1564046" y="66028"/>
                    <a:pt x="1586366" y="68818"/>
                  </a:cubicBezTo>
                  <a:cubicBezTo>
                    <a:pt x="1591016" y="69748"/>
                    <a:pt x="1595666" y="69748"/>
                    <a:pt x="1601245" y="70678"/>
                  </a:cubicBezTo>
                  <a:lnTo>
                    <a:pt x="1601245" y="70678"/>
                  </a:lnTo>
                  <a:cubicBezTo>
                    <a:pt x="1601245" y="70678"/>
                    <a:pt x="1600315" y="70678"/>
                    <a:pt x="1600315" y="70678"/>
                  </a:cubicBezTo>
                  <a:cubicBezTo>
                    <a:pt x="1600315" y="70678"/>
                    <a:pt x="1601245" y="70678"/>
                    <a:pt x="1601245" y="70678"/>
                  </a:cubicBezTo>
                  <a:lnTo>
                    <a:pt x="1600315" y="70678"/>
                  </a:lnTo>
                  <a:cubicBezTo>
                    <a:pt x="1656114" y="78118"/>
                    <a:pt x="1710982" y="92998"/>
                    <a:pt x="1762131" y="114387"/>
                  </a:cubicBezTo>
                  <a:cubicBezTo>
                    <a:pt x="1807700" y="133917"/>
                    <a:pt x="1849549" y="158096"/>
                    <a:pt x="1886748" y="185995"/>
                  </a:cubicBezTo>
                  <a:cubicBezTo>
                    <a:pt x="1918368" y="210175"/>
                    <a:pt x="1945337" y="237144"/>
                    <a:pt x="1966726" y="264114"/>
                  </a:cubicBezTo>
                  <a:cubicBezTo>
                    <a:pt x="1975096" y="275273"/>
                    <a:pt x="1983466" y="287363"/>
                    <a:pt x="1992766" y="302243"/>
                  </a:cubicBezTo>
                  <a:lnTo>
                    <a:pt x="1998345" y="311542"/>
                  </a:lnTo>
                  <a:lnTo>
                    <a:pt x="2000206" y="313402"/>
                  </a:lnTo>
                  <a:cubicBezTo>
                    <a:pt x="2002066" y="316192"/>
                    <a:pt x="2003925" y="319912"/>
                    <a:pt x="2005785" y="322702"/>
                  </a:cubicBezTo>
                  <a:cubicBezTo>
                    <a:pt x="2007645" y="326422"/>
                    <a:pt x="2010435" y="329212"/>
                    <a:pt x="2012295" y="332932"/>
                  </a:cubicBezTo>
                  <a:cubicBezTo>
                    <a:pt x="2013225" y="333862"/>
                    <a:pt x="2014155" y="335722"/>
                    <a:pt x="2015085" y="336652"/>
                  </a:cubicBezTo>
                  <a:cubicBezTo>
                    <a:pt x="2016945" y="339442"/>
                    <a:pt x="2018805" y="342232"/>
                    <a:pt x="2020665" y="345022"/>
                  </a:cubicBezTo>
                  <a:cubicBezTo>
                    <a:pt x="2023455" y="350601"/>
                    <a:pt x="2029965" y="354321"/>
                    <a:pt x="2037405" y="354321"/>
                  </a:cubicBezTo>
                  <a:cubicBezTo>
                    <a:pt x="2041124" y="354321"/>
                    <a:pt x="2043915" y="353391"/>
                    <a:pt x="2046704" y="351531"/>
                  </a:cubicBezTo>
                  <a:cubicBezTo>
                    <a:pt x="2053214" y="347811"/>
                    <a:pt x="2056934" y="339442"/>
                    <a:pt x="2056004" y="332002"/>
                  </a:cubicBezTo>
                  <a:cubicBezTo>
                    <a:pt x="2056004" y="332002"/>
                    <a:pt x="2056004" y="332002"/>
                    <a:pt x="2056004" y="332002"/>
                  </a:cubicBezTo>
                  <a:cubicBezTo>
                    <a:pt x="2056004" y="332002"/>
                    <a:pt x="2056004" y="332002"/>
                    <a:pt x="2056004" y="332002"/>
                  </a:cubicBezTo>
                  <a:cubicBezTo>
                    <a:pt x="2065304" y="317122"/>
                    <a:pt x="2075533" y="303173"/>
                    <a:pt x="2085764" y="289223"/>
                  </a:cubicBezTo>
                  <a:cubicBezTo>
                    <a:pt x="2119243" y="246444"/>
                    <a:pt x="2158302" y="207385"/>
                    <a:pt x="2202941" y="172976"/>
                  </a:cubicBezTo>
                  <a:cubicBezTo>
                    <a:pt x="2240140" y="144146"/>
                    <a:pt x="2280129" y="119967"/>
                    <a:pt x="2321977" y="99508"/>
                  </a:cubicBezTo>
                  <a:cubicBezTo>
                    <a:pt x="2332208" y="93928"/>
                    <a:pt x="2343367" y="89278"/>
                    <a:pt x="2353597" y="84628"/>
                  </a:cubicBezTo>
                  <a:lnTo>
                    <a:pt x="2353597" y="84628"/>
                  </a:lnTo>
                  <a:cubicBezTo>
                    <a:pt x="2353597" y="84628"/>
                    <a:pt x="2353597" y="84628"/>
                    <a:pt x="2353597" y="84628"/>
                  </a:cubicBezTo>
                  <a:cubicBezTo>
                    <a:pt x="2353597" y="84628"/>
                    <a:pt x="2353597" y="84628"/>
                    <a:pt x="2353597" y="84628"/>
                  </a:cubicBezTo>
                  <a:lnTo>
                    <a:pt x="2352667" y="84628"/>
                  </a:lnTo>
                  <a:lnTo>
                    <a:pt x="2353597" y="84628"/>
                  </a:lnTo>
                  <a:lnTo>
                    <a:pt x="2354527" y="84628"/>
                  </a:lnTo>
                  <a:lnTo>
                    <a:pt x="2355457" y="84628"/>
                  </a:lnTo>
                  <a:cubicBezTo>
                    <a:pt x="2404746" y="64168"/>
                    <a:pt x="2454964" y="50219"/>
                    <a:pt x="2505183" y="43709"/>
                  </a:cubicBezTo>
                  <a:cubicBezTo>
                    <a:pt x="2526572" y="40919"/>
                    <a:pt x="2547962" y="39989"/>
                    <a:pt x="2568421" y="39989"/>
                  </a:cubicBezTo>
                  <a:cubicBezTo>
                    <a:pt x="2587021" y="39989"/>
                    <a:pt x="2606551" y="40919"/>
                    <a:pt x="2625150" y="43709"/>
                  </a:cubicBezTo>
                  <a:cubicBezTo>
                    <a:pt x="2656769" y="48359"/>
                    <a:pt x="2687458" y="56729"/>
                    <a:pt x="2715358" y="67888"/>
                  </a:cubicBezTo>
                  <a:cubicBezTo>
                    <a:pt x="2739537" y="78118"/>
                    <a:pt x="2762787" y="92068"/>
                    <a:pt x="2784176" y="107877"/>
                  </a:cubicBezTo>
                  <a:cubicBezTo>
                    <a:pt x="2804636" y="123687"/>
                    <a:pt x="2823235" y="143216"/>
                    <a:pt x="2840905" y="164606"/>
                  </a:cubicBezTo>
                  <a:cubicBezTo>
                    <a:pt x="2861364" y="190645"/>
                    <a:pt x="2878104" y="221335"/>
                    <a:pt x="2892984" y="255744"/>
                  </a:cubicBezTo>
                  <a:cubicBezTo>
                    <a:pt x="2906003" y="286433"/>
                    <a:pt x="2916233" y="320842"/>
                    <a:pt x="2924603" y="359901"/>
                  </a:cubicBezTo>
                  <a:cubicBezTo>
                    <a:pt x="2926463" y="367341"/>
                    <a:pt x="2932973" y="371991"/>
                    <a:pt x="2941343" y="371991"/>
                  </a:cubicBezTo>
                  <a:cubicBezTo>
                    <a:pt x="2945992" y="371991"/>
                    <a:pt x="2950642" y="370131"/>
                    <a:pt x="2953432" y="367341"/>
                  </a:cubicBezTo>
                  <a:cubicBezTo>
                    <a:pt x="2954362" y="366411"/>
                    <a:pt x="2955292" y="364551"/>
                    <a:pt x="2956222" y="363621"/>
                  </a:cubicBezTo>
                  <a:cubicBezTo>
                    <a:pt x="2956222" y="363621"/>
                    <a:pt x="2956222" y="363621"/>
                    <a:pt x="2956222" y="363621"/>
                  </a:cubicBezTo>
                  <a:cubicBezTo>
                    <a:pt x="2956222" y="363621"/>
                    <a:pt x="2956222" y="363621"/>
                    <a:pt x="2956222" y="362691"/>
                  </a:cubicBezTo>
                  <a:cubicBezTo>
                    <a:pt x="2981331" y="334792"/>
                    <a:pt x="3009231" y="307822"/>
                    <a:pt x="3040850" y="283643"/>
                  </a:cubicBezTo>
                  <a:cubicBezTo>
                    <a:pt x="3083629" y="250164"/>
                    <a:pt x="3131058" y="223194"/>
                    <a:pt x="3181277" y="201805"/>
                  </a:cubicBezTo>
                  <a:cubicBezTo>
                    <a:pt x="3235215" y="179486"/>
                    <a:pt x="3292874" y="163676"/>
                    <a:pt x="3353322" y="155306"/>
                  </a:cubicBezTo>
                  <a:cubicBezTo>
                    <a:pt x="3381222" y="151586"/>
                    <a:pt x="3409121" y="149726"/>
                    <a:pt x="3437020" y="149726"/>
                  </a:cubicBezTo>
                  <a:cubicBezTo>
                    <a:pt x="3463060" y="149726"/>
                    <a:pt x="3488169" y="151586"/>
                    <a:pt x="3513279" y="154376"/>
                  </a:cubicBezTo>
                  <a:cubicBezTo>
                    <a:pt x="3559777" y="160886"/>
                    <a:pt x="3605346" y="172976"/>
                    <a:pt x="3649055" y="191575"/>
                  </a:cubicBezTo>
                  <a:cubicBezTo>
                    <a:pt x="3688114" y="208315"/>
                    <a:pt x="3724383" y="228774"/>
                    <a:pt x="3756932" y="253884"/>
                  </a:cubicBezTo>
                  <a:cubicBezTo>
                    <a:pt x="3785762" y="276203"/>
                    <a:pt x="3811801" y="303173"/>
                    <a:pt x="3835050" y="332002"/>
                  </a:cubicBezTo>
                  <a:cubicBezTo>
                    <a:pt x="3859230" y="364551"/>
                    <a:pt x="3880619" y="401750"/>
                    <a:pt x="3898289" y="442669"/>
                  </a:cubicBezTo>
                  <a:cubicBezTo>
                    <a:pt x="3907588" y="464989"/>
                    <a:pt x="3915958" y="488238"/>
                    <a:pt x="3922468" y="513347"/>
                  </a:cubicBezTo>
                  <a:cubicBezTo>
                    <a:pt x="3929908" y="540317"/>
                    <a:pt x="3935488" y="567286"/>
                    <a:pt x="3940138" y="594255"/>
                  </a:cubicBezTo>
                  <a:cubicBezTo>
                    <a:pt x="3941068" y="597975"/>
                    <a:pt x="3942927" y="60076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7577" y="610065"/>
                    <a:pt x="3954087" y="614715"/>
                    <a:pt x="3961527" y="614715"/>
                  </a:cubicBezTo>
                  <a:cubicBezTo>
                    <a:pt x="3963387" y="614715"/>
                    <a:pt x="3964317" y="614715"/>
                    <a:pt x="3966177" y="613785"/>
                  </a:cubicBezTo>
                  <a:cubicBezTo>
                    <a:pt x="3991286" y="606345"/>
                    <a:pt x="4017326" y="600765"/>
                    <a:pt x="4043365" y="597045"/>
                  </a:cubicBezTo>
                  <a:cubicBezTo>
                    <a:pt x="4066615" y="594255"/>
                    <a:pt x="4089864" y="592396"/>
                    <a:pt x="4112183" y="592396"/>
                  </a:cubicBezTo>
                  <a:cubicBezTo>
                    <a:pt x="4134503" y="592396"/>
                    <a:pt x="4156822" y="594255"/>
                    <a:pt x="4178212" y="596115"/>
                  </a:cubicBezTo>
                  <a:cubicBezTo>
                    <a:pt x="4221921" y="602625"/>
                    <a:pt x="4265630" y="613785"/>
                    <a:pt x="4305619" y="630525"/>
                  </a:cubicBezTo>
                  <a:cubicBezTo>
                    <a:pt x="4340958" y="645404"/>
                    <a:pt x="4373507" y="664934"/>
                    <a:pt x="4402337" y="686323"/>
                  </a:cubicBezTo>
                  <a:cubicBezTo>
                    <a:pt x="4427446" y="705853"/>
                    <a:pt x="4450695" y="729102"/>
                    <a:pt x="4470225" y="754212"/>
                  </a:cubicBezTo>
                  <a:cubicBezTo>
                    <a:pt x="4488824" y="778391"/>
                    <a:pt x="4504634" y="805360"/>
                    <a:pt x="4516724" y="834190"/>
                  </a:cubicBezTo>
                  <a:cubicBezTo>
                    <a:pt x="4528813" y="863949"/>
                    <a:pt x="4537183" y="896498"/>
                    <a:pt x="4542763" y="929047"/>
                  </a:cubicBezTo>
                  <a:cubicBezTo>
                    <a:pt x="4547413" y="965316"/>
                    <a:pt x="4547413" y="1002515"/>
                    <a:pt x="4542763" y="1038784"/>
                  </a:cubicBezTo>
                  <a:cubicBezTo>
                    <a:pt x="4537183" y="1073194"/>
                    <a:pt x="4528813" y="1105743"/>
                    <a:pt x="4515794" y="1136432"/>
                  </a:cubicBezTo>
                  <a:cubicBezTo>
                    <a:pt x="4503704" y="1163402"/>
                    <a:pt x="4489755" y="1188511"/>
                    <a:pt x="4473015" y="1210830"/>
                  </a:cubicBezTo>
                  <a:cubicBezTo>
                    <a:pt x="4457205" y="1230360"/>
                    <a:pt x="4439536" y="1248029"/>
                    <a:pt x="4420006" y="1263839"/>
                  </a:cubicBezTo>
                  <a:cubicBezTo>
                    <a:pt x="4401407" y="1277789"/>
                    <a:pt x="4380947" y="1289878"/>
                    <a:pt x="4359558" y="1299178"/>
                  </a:cubicBezTo>
                  <a:cubicBezTo>
                    <a:pt x="4356767" y="1300108"/>
                    <a:pt x="4353978" y="1301038"/>
                    <a:pt x="4351188" y="1302898"/>
                  </a:cubicBezTo>
                  <a:lnTo>
                    <a:pt x="4347468" y="1304758"/>
                  </a:lnTo>
                  <a:cubicBezTo>
                    <a:pt x="4343748" y="1306618"/>
                    <a:pt x="4340028" y="1307548"/>
                    <a:pt x="4336308" y="1310338"/>
                  </a:cubicBezTo>
                  <a:cubicBezTo>
                    <a:pt x="4327938" y="1315918"/>
                    <a:pt x="4324218" y="1325218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lnTo>
                    <a:pt x="4327009" y="1333587"/>
                  </a:ln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6078" y="1341957"/>
                    <a:pt x="4329798" y="1350327"/>
                    <a:pt x="4337238" y="1354047"/>
                  </a:cubicBezTo>
                  <a:cubicBezTo>
                    <a:pt x="4354908" y="1364277"/>
                    <a:pt x="4372577" y="1375436"/>
                    <a:pt x="4388387" y="1387526"/>
                  </a:cubicBezTo>
                  <a:cubicBezTo>
                    <a:pt x="4406057" y="1403336"/>
                    <a:pt x="4429306" y="1426585"/>
                    <a:pt x="4448835" y="1451694"/>
                  </a:cubicBezTo>
                  <a:close/>
                </a:path>
              </a:pathLst>
            </a:custGeom>
            <a:solidFill>
              <a:srgbClr val="0E0E0E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75B029E-2C39-066F-7FF9-4760EC7B3F80}"/>
                </a:ext>
              </a:extLst>
            </p:cNvPr>
            <p:cNvSpPr/>
            <p:nvPr/>
          </p:nvSpPr>
          <p:spPr>
            <a:xfrm>
              <a:off x="3716295" y="1016638"/>
              <a:ext cx="4481220" cy="2627185"/>
            </a:xfrm>
            <a:custGeom>
              <a:avLst/>
              <a:gdLst>
                <a:gd name="connsiteX0" fmla="*/ 2510832 w 4481220"/>
                <a:gd name="connsiteY0" fmla="*/ 0 h 2627185"/>
                <a:gd name="connsiteX1" fmla="*/ 2447593 w 4481220"/>
                <a:gd name="connsiteY1" fmla="*/ 3720 h 2627185"/>
                <a:gd name="connsiteX2" fmla="*/ 2297867 w 4481220"/>
                <a:gd name="connsiteY2" fmla="*/ 44639 h 2627185"/>
                <a:gd name="connsiteX3" fmla="*/ 2296937 w 4481220"/>
                <a:gd name="connsiteY3" fmla="*/ 44639 h 2627185"/>
                <a:gd name="connsiteX4" fmla="*/ 2296007 w 4481220"/>
                <a:gd name="connsiteY4" fmla="*/ 44639 h 2627185"/>
                <a:gd name="connsiteX5" fmla="*/ 2295077 w 4481220"/>
                <a:gd name="connsiteY5" fmla="*/ 44639 h 2627185"/>
                <a:gd name="connsiteX6" fmla="*/ 2296007 w 4481220"/>
                <a:gd name="connsiteY6" fmla="*/ 44639 h 2627185"/>
                <a:gd name="connsiteX7" fmla="*/ 2145351 w 4481220"/>
                <a:gd name="connsiteY7" fmla="*/ 132987 h 2627185"/>
                <a:gd name="connsiteX8" fmla="*/ 2028174 w 4481220"/>
                <a:gd name="connsiteY8" fmla="*/ 249234 h 2627185"/>
                <a:gd name="connsiteX9" fmla="*/ 1998414 w 4481220"/>
                <a:gd name="connsiteY9" fmla="*/ 292013 h 2627185"/>
                <a:gd name="connsiteX10" fmla="*/ 1989115 w 4481220"/>
                <a:gd name="connsiteY10" fmla="*/ 311542 h 2627185"/>
                <a:gd name="connsiteX11" fmla="*/ 1979815 w 4481220"/>
                <a:gd name="connsiteY11" fmla="*/ 314332 h 2627185"/>
                <a:gd name="connsiteX12" fmla="*/ 1963075 w 4481220"/>
                <a:gd name="connsiteY12" fmla="*/ 305033 h 2627185"/>
                <a:gd name="connsiteX13" fmla="*/ 1957495 w 4481220"/>
                <a:gd name="connsiteY13" fmla="*/ 296663 h 2627185"/>
                <a:gd name="connsiteX14" fmla="*/ 1954705 w 4481220"/>
                <a:gd name="connsiteY14" fmla="*/ 292943 h 2627185"/>
                <a:gd name="connsiteX15" fmla="*/ 1948195 w 4481220"/>
                <a:gd name="connsiteY15" fmla="*/ 282713 h 2627185"/>
                <a:gd name="connsiteX16" fmla="*/ 1942616 w 4481220"/>
                <a:gd name="connsiteY16" fmla="*/ 273413 h 2627185"/>
                <a:gd name="connsiteX17" fmla="*/ 1940756 w 4481220"/>
                <a:gd name="connsiteY17" fmla="*/ 271553 h 2627185"/>
                <a:gd name="connsiteX18" fmla="*/ 1935176 w 4481220"/>
                <a:gd name="connsiteY18" fmla="*/ 262254 h 2627185"/>
                <a:gd name="connsiteX19" fmla="*/ 1909137 w 4481220"/>
                <a:gd name="connsiteY19" fmla="*/ 224124 h 2627185"/>
                <a:gd name="connsiteX20" fmla="*/ 1829158 w 4481220"/>
                <a:gd name="connsiteY20" fmla="*/ 146006 h 2627185"/>
                <a:gd name="connsiteX21" fmla="*/ 1704542 w 4481220"/>
                <a:gd name="connsiteY21" fmla="*/ 74398 h 2627185"/>
                <a:gd name="connsiteX22" fmla="*/ 1542726 w 4481220"/>
                <a:gd name="connsiteY22" fmla="*/ 30689 h 2627185"/>
                <a:gd name="connsiteX23" fmla="*/ 1544586 w 4481220"/>
                <a:gd name="connsiteY23" fmla="*/ 31619 h 2627185"/>
                <a:gd name="connsiteX24" fmla="*/ 1460888 w 4481220"/>
                <a:gd name="connsiteY24" fmla="*/ 26039 h 2627185"/>
                <a:gd name="connsiteX25" fmla="*/ 1378120 w 4481220"/>
                <a:gd name="connsiteY25" fmla="*/ 31619 h 2627185"/>
                <a:gd name="connsiteX26" fmla="*/ 1234903 w 4481220"/>
                <a:gd name="connsiteY26" fmla="*/ 69748 h 2627185"/>
                <a:gd name="connsiteX27" fmla="*/ 1137256 w 4481220"/>
                <a:gd name="connsiteY27" fmla="*/ 126477 h 2627185"/>
                <a:gd name="connsiteX28" fmla="*/ 1066577 w 4481220"/>
                <a:gd name="connsiteY28" fmla="*/ 196225 h 2627185"/>
                <a:gd name="connsiteX29" fmla="*/ 1016358 w 4481220"/>
                <a:gd name="connsiteY29" fmla="*/ 281783 h 2627185"/>
                <a:gd name="connsiteX30" fmla="*/ 988459 w 4481220"/>
                <a:gd name="connsiteY30" fmla="*/ 376641 h 2627185"/>
                <a:gd name="connsiteX31" fmla="*/ 990319 w 4481220"/>
                <a:gd name="connsiteY31" fmla="*/ 379431 h 2627185"/>
                <a:gd name="connsiteX32" fmla="*/ 992179 w 4481220"/>
                <a:gd name="connsiteY32" fmla="*/ 392450 h 2627185"/>
                <a:gd name="connsiteX33" fmla="*/ 983809 w 4481220"/>
                <a:gd name="connsiteY33" fmla="*/ 402680 h 2627185"/>
                <a:gd name="connsiteX34" fmla="*/ 974509 w 4481220"/>
                <a:gd name="connsiteY34" fmla="*/ 405470 h 2627185"/>
                <a:gd name="connsiteX35" fmla="*/ 962420 w 4481220"/>
                <a:gd name="connsiteY35" fmla="*/ 400820 h 2627185"/>
                <a:gd name="connsiteX36" fmla="*/ 917781 w 4481220"/>
                <a:gd name="connsiteY36" fmla="*/ 358971 h 2627185"/>
                <a:gd name="connsiteX37" fmla="*/ 852682 w 4481220"/>
                <a:gd name="connsiteY37" fmla="*/ 320842 h 2627185"/>
                <a:gd name="connsiteX38" fmla="*/ 780144 w 4481220"/>
                <a:gd name="connsiteY38" fmla="*/ 301313 h 2627185"/>
                <a:gd name="connsiteX39" fmla="*/ 737365 w 4481220"/>
                <a:gd name="connsiteY39" fmla="*/ 298523 h 2627185"/>
                <a:gd name="connsiteX40" fmla="*/ 689936 w 4481220"/>
                <a:gd name="connsiteY40" fmla="*/ 301313 h 2627185"/>
                <a:gd name="connsiteX41" fmla="*/ 587639 w 4481220"/>
                <a:gd name="connsiteY41" fmla="*/ 329212 h 2627185"/>
                <a:gd name="connsiteX42" fmla="*/ 499291 w 4481220"/>
                <a:gd name="connsiteY42" fmla="*/ 380361 h 2627185"/>
                <a:gd name="connsiteX43" fmla="*/ 438843 w 4481220"/>
                <a:gd name="connsiteY43" fmla="*/ 439879 h 2627185"/>
                <a:gd name="connsiteX44" fmla="*/ 395134 w 4481220"/>
                <a:gd name="connsiteY44" fmla="*/ 514277 h 2627185"/>
                <a:gd name="connsiteX45" fmla="*/ 369094 w 4481220"/>
                <a:gd name="connsiteY45" fmla="*/ 610065 h 2627185"/>
                <a:gd name="connsiteX46" fmla="*/ 370024 w 4481220"/>
                <a:gd name="connsiteY46" fmla="*/ 723522 h 2627185"/>
                <a:gd name="connsiteX47" fmla="*/ 405364 w 4481220"/>
                <a:gd name="connsiteY47" fmla="*/ 854649 h 2627185"/>
                <a:gd name="connsiteX48" fmla="*/ 405364 w 4481220"/>
                <a:gd name="connsiteY48" fmla="*/ 855579 h 2627185"/>
                <a:gd name="connsiteX49" fmla="*/ 426753 w 4481220"/>
                <a:gd name="connsiteY49" fmla="*/ 900218 h 2627185"/>
                <a:gd name="connsiteX50" fmla="*/ 434193 w 4481220"/>
                <a:gd name="connsiteY50" fmla="*/ 903938 h 2627185"/>
                <a:gd name="connsiteX51" fmla="*/ 443492 w 4481220"/>
                <a:gd name="connsiteY51" fmla="*/ 916028 h 2627185"/>
                <a:gd name="connsiteX52" fmla="*/ 441633 w 4481220"/>
                <a:gd name="connsiteY52" fmla="*/ 931837 h 2627185"/>
                <a:gd name="connsiteX53" fmla="*/ 436983 w 4481220"/>
                <a:gd name="connsiteY53" fmla="*/ 937417 h 2627185"/>
                <a:gd name="connsiteX54" fmla="*/ 433263 w 4481220"/>
                <a:gd name="connsiteY54" fmla="*/ 941137 h 2627185"/>
                <a:gd name="connsiteX55" fmla="*/ 425823 w 4481220"/>
                <a:gd name="connsiteY55" fmla="*/ 942997 h 2627185"/>
                <a:gd name="connsiteX56" fmla="*/ 419313 w 4481220"/>
                <a:gd name="connsiteY56" fmla="*/ 941137 h 2627185"/>
                <a:gd name="connsiteX57" fmla="*/ 413733 w 4481220"/>
                <a:gd name="connsiteY57" fmla="*/ 940207 h 2627185"/>
                <a:gd name="connsiteX58" fmla="*/ 370024 w 4481220"/>
                <a:gd name="connsiteY58" fmla="*/ 932767 h 2627185"/>
                <a:gd name="connsiteX59" fmla="*/ 329105 w 4481220"/>
                <a:gd name="connsiteY59" fmla="*/ 929977 h 2627185"/>
                <a:gd name="connsiteX60" fmla="*/ 294696 w 4481220"/>
                <a:gd name="connsiteY60" fmla="*/ 931837 h 2627185"/>
                <a:gd name="connsiteX61" fmla="*/ 227738 w 4481220"/>
                <a:gd name="connsiteY61" fmla="*/ 950437 h 2627185"/>
                <a:gd name="connsiteX62" fmla="*/ 162640 w 4481220"/>
                <a:gd name="connsiteY62" fmla="*/ 988566 h 2627185"/>
                <a:gd name="connsiteX63" fmla="*/ 98471 w 4481220"/>
                <a:gd name="connsiteY63" fmla="*/ 1053664 h 2627185"/>
                <a:gd name="connsiteX64" fmla="*/ 39882 w 4481220"/>
                <a:gd name="connsiteY64" fmla="*/ 1155032 h 2627185"/>
                <a:gd name="connsiteX65" fmla="*/ 3613 w 4481220"/>
                <a:gd name="connsiteY65" fmla="*/ 1286158 h 2627185"/>
                <a:gd name="connsiteX66" fmla="*/ 2683 w 4481220"/>
                <a:gd name="connsiteY66" fmla="*/ 1401476 h 2627185"/>
                <a:gd name="connsiteX67" fmla="*/ 27793 w 4481220"/>
                <a:gd name="connsiteY67" fmla="*/ 1498193 h 2627185"/>
                <a:gd name="connsiteX68" fmla="*/ 68712 w 4481220"/>
                <a:gd name="connsiteY68" fmla="*/ 1567942 h 2627185"/>
                <a:gd name="connsiteX69" fmla="*/ 124510 w 4481220"/>
                <a:gd name="connsiteY69" fmla="*/ 1623740 h 2627185"/>
                <a:gd name="connsiteX70" fmla="*/ 197049 w 4481220"/>
                <a:gd name="connsiteY70" fmla="*/ 1665589 h 2627185"/>
                <a:gd name="connsiteX71" fmla="*/ 210068 w 4481220"/>
                <a:gd name="connsiteY71" fmla="*/ 1670239 h 2627185"/>
                <a:gd name="connsiteX72" fmla="*/ 220298 w 4481220"/>
                <a:gd name="connsiteY72" fmla="*/ 1677679 h 2627185"/>
                <a:gd name="connsiteX73" fmla="*/ 222158 w 4481220"/>
                <a:gd name="connsiteY73" fmla="*/ 1690699 h 2627185"/>
                <a:gd name="connsiteX74" fmla="*/ 220298 w 4481220"/>
                <a:gd name="connsiteY74" fmla="*/ 1695348 h 2627185"/>
                <a:gd name="connsiteX75" fmla="*/ 216578 w 4481220"/>
                <a:gd name="connsiteY75" fmla="*/ 1701858 h 2627185"/>
                <a:gd name="connsiteX76" fmla="*/ 202628 w 4481220"/>
                <a:gd name="connsiteY76" fmla="*/ 1718598 h 2627185"/>
                <a:gd name="connsiteX77" fmla="*/ 165429 w 4481220"/>
                <a:gd name="connsiteY77" fmla="*/ 1782766 h 2627185"/>
                <a:gd name="connsiteX78" fmla="*/ 137530 w 4481220"/>
                <a:gd name="connsiteY78" fmla="*/ 1887854 h 2627185"/>
                <a:gd name="connsiteX79" fmla="*/ 138460 w 4481220"/>
                <a:gd name="connsiteY79" fmla="*/ 2029210 h 2627185"/>
                <a:gd name="connsiteX80" fmla="*/ 174729 w 4481220"/>
                <a:gd name="connsiteY80" fmla="*/ 2164987 h 2627185"/>
                <a:gd name="connsiteX81" fmla="*/ 221228 w 4481220"/>
                <a:gd name="connsiteY81" fmla="*/ 2246825 h 2627185"/>
                <a:gd name="connsiteX82" fmla="*/ 281676 w 4481220"/>
                <a:gd name="connsiteY82" fmla="*/ 2307274 h 2627185"/>
                <a:gd name="connsiteX83" fmla="*/ 386764 w 4481220"/>
                <a:gd name="connsiteY83" fmla="*/ 2367722 h 2627185"/>
                <a:gd name="connsiteX84" fmla="*/ 561600 w 4481220"/>
                <a:gd name="connsiteY84" fmla="*/ 2414221 h 2627185"/>
                <a:gd name="connsiteX85" fmla="*/ 654597 w 4481220"/>
                <a:gd name="connsiteY85" fmla="*/ 2419801 h 2627185"/>
                <a:gd name="connsiteX86" fmla="*/ 737365 w 4481220"/>
                <a:gd name="connsiteY86" fmla="*/ 2415151 h 2627185"/>
                <a:gd name="connsiteX87" fmla="*/ 858262 w 4481220"/>
                <a:gd name="connsiteY87" fmla="*/ 2383532 h 2627185"/>
                <a:gd name="connsiteX88" fmla="*/ 944750 w 4481220"/>
                <a:gd name="connsiteY88" fmla="*/ 2333313 h 2627185"/>
                <a:gd name="connsiteX89" fmla="*/ 1009849 w 4481220"/>
                <a:gd name="connsiteY89" fmla="*/ 2267284 h 2627185"/>
                <a:gd name="connsiteX90" fmla="*/ 1024728 w 4481220"/>
                <a:gd name="connsiteY90" fmla="*/ 2260775 h 2627185"/>
                <a:gd name="connsiteX91" fmla="*/ 1039608 w 4481220"/>
                <a:gd name="connsiteY91" fmla="*/ 2267284 h 2627185"/>
                <a:gd name="connsiteX92" fmla="*/ 1046118 w 4481220"/>
                <a:gd name="connsiteY92" fmla="*/ 2282164 h 2627185"/>
                <a:gd name="connsiteX93" fmla="*/ 1043328 w 4481220"/>
                <a:gd name="connsiteY93" fmla="*/ 2292394 h 2627185"/>
                <a:gd name="connsiteX94" fmla="*/ 1046118 w 4481220"/>
                <a:gd name="connsiteY94" fmla="*/ 2299834 h 2627185"/>
                <a:gd name="connsiteX95" fmla="*/ 1101916 w 4481220"/>
                <a:gd name="connsiteY95" fmla="*/ 2392831 h 2627185"/>
                <a:gd name="connsiteX96" fmla="*/ 1133536 w 4481220"/>
                <a:gd name="connsiteY96" fmla="*/ 2429100 h 2627185"/>
                <a:gd name="connsiteX97" fmla="*/ 1164225 w 4481220"/>
                <a:gd name="connsiteY97" fmla="*/ 2456070 h 2627185"/>
                <a:gd name="connsiteX98" fmla="*/ 1257222 w 4481220"/>
                <a:gd name="connsiteY98" fmla="*/ 2510009 h 2627185"/>
                <a:gd name="connsiteX99" fmla="*/ 1404159 w 4481220"/>
                <a:gd name="connsiteY99" fmla="*/ 2549068 h 2627185"/>
                <a:gd name="connsiteX100" fmla="*/ 1496227 w 4481220"/>
                <a:gd name="connsiteY100" fmla="*/ 2554647 h 2627185"/>
                <a:gd name="connsiteX101" fmla="*/ 1593874 w 4481220"/>
                <a:gd name="connsiteY101" fmla="*/ 2548138 h 2627185"/>
                <a:gd name="connsiteX102" fmla="*/ 1768710 w 4481220"/>
                <a:gd name="connsiteY102" fmla="*/ 2500709 h 2627185"/>
                <a:gd name="connsiteX103" fmla="*/ 1885887 w 4481220"/>
                <a:gd name="connsiteY103" fmla="*/ 2433750 h 2627185"/>
                <a:gd name="connsiteX104" fmla="*/ 1959355 w 4481220"/>
                <a:gd name="connsiteY104" fmla="*/ 2361212 h 2627185"/>
                <a:gd name="connsiteX105" fmla="*/ 2003994 w 4481220"/>
                <a:gd name="connsiteY105" fmla="*/ 2284024 h 2627185"/>
                <a:gd name="connsiteX106" fmla="*/ 2016084 w 4481220"/>
                <a:gd name="connsiteY106" fmla="*/ 2251475 h 2627185"/>
                <a:gd name="connsiteX107" fmla="*/ 2021664 w 4481220"/>
                <a:gd name="connsiteY107" fmla="*/ 2243105 h 2627185"/>
                <a:gd name="connsiteX108" fmla="*/ 2040263 w 4481220"/>
                <a:gd name="connsiteY108" fmla="*/ 2228226 h 2627185"/>
                <a:gd name="connsiteX109" fmla="*/ 2054213 w 4481220"/>
                <a:gd name="connsiteY109" fmla="*/ 2234735 h 2627185"/>
                <a:gd name="connsiteX110" fmla="*/ 2058863 w 4481220"/>
                <a:gd name="connsiteY110" fmla="*/ 2247755 h 2627185"/>
                <a:gd name="connsiteX111" fmla="*/ 2058863 w 4481220"/>
                <a:gd name="connsiteY111" fmla="*/ 2257055 h 2627185"/>
                <a:gd name="connsiteX112" fmla="*/ 2059793 w 4481220"/>
                <a:gd name="connsiteY112" fmla="*/ 2262635 h 2627185"/>
                <a:gd name="connsiteX113" fmla="*/ 2059793 w 4481220"/>
                <a:gd name="connsiteY113" fmla="*/ 2264495 h 2627185"/>
                <a:gd name="connsiteX114" fmla="*/ 2063513 w 4481220"/>
                <a:gd name="connsiteY114" fmla="*/ 2282164 h 2627185"/>
                <a:gd name="connsiteX115" fmla="*/ 2070952 w 4481220"/>
                <a:gd name="connsiteY115" fmla="*/ 2305414 h 2627185"/>
                <a:gd name="connsiteX116" fmla="*/ 2093272 w 4481220"/>
                <a:gd name="connsiteY116" fmla="*/ 2343543 h 2627185"/>
                <a:gd name="connsiteX117" fmla="*/ 2129541 w 4481220"/>
                <a:gd name="connsiteY117" fmla="*/ 2378882 h 2627185"/>
                <a:gd name="connsiteX118" fmla="*/ 2195570 w 4481220"/>
                <a:gd name="connsiteY118" fmla="*/ 2417011 h 2627185"/>
                <a:gd name="connsiteX119" fmla="*/ 2314607 w 4481220"/>
                <a:gd name="connsiteY119" fmla="*/ 2448630 h 2627185"/>
                <a:gd name="connsiteX120" fmla="*/ 2388075 w 4481220"/>
                <a:gd name="connsiteY120" fmla="*/ 2453280 h 2627185"/>
                <a:gd name="connsiteX121" fmla="*/ 2461543 w 4481220"/>
                <a:gd name="connsiteY121" fmla="*/ 2448630 h 2627185"/>
                <a:gd name="connsiteX122" fmla="*/ 2571280 w 4481220"/>
                <a:gd name="connsiteY122" fmla="*/ 2419801 h 2627185"/>
                <a:gd name="connsiteX123" fmla="*/ 2629869 w 4481220"/>
                <a:gd name="connsiteY123" fmla="*/ 2386322 h 2627185"/>
                <a:gd name="connsiteX124" fmla="*/ 2659628 w 4481220"/>
                <a:gd name="connsiteY124" fmla="*/ 2356562 h 2627185"/>
                <a:gd name="connsiteX125" fmla="*/ 2676368 w 4481220"/>
                <a:gd name="connsiteY125" fmla="*/ 2327733 h 2627185"/>
                <a:gd name="connsiteX126" fmla="*/ 2684737 w 4481220"/>
                <a:gd name="connsiteY126" fmla="*/ 2317503 h 2627185"/>
                <a:gd name="connsiteX127" fmla="*/ 2694037 w 4481220"/>
                <a:gd name="connsiteY127" fmla="*/ 2314713 h 2627185"/>
                <a:gd name="connsiteX128" fmla="*/ 2698687 w 4481220"/>
                <a:gd name="connsiteY128" fmla="*/ 2315643 h 2627185"/>
                <a:gd name="connsiteX129" fmla="*/ 2700547 w 4481220"/>
                <a:gd name="connsiteY129" fmla="*/ 2314713 h 2627185"/>
                <a:gd name="connsiteX130" fmla="*/ 2701477 w 4481220"/>
                <a:gd name="connsiteY130" fmla="*/ 2314713 h 2627185"/>
                <a:gd name="connsiteX131" fmla="*/ 2706127 w 4481220"/>
                <a:gd name="connsiteY131" fmla="*/ 2313783 h 2627185"/>
                <a:gd name="connsiteX132" fmla="*/ 2723797 w 4481220"/>
                <a:gd name="connsiteY132" fmla="*/ 2326803 h 2627185"/>
                <a:gd name="connsiteX133" fmla="*/ 2726586 w 4481220"/>
                <a:gd name="connsiteY133" fmla="*/ 2335173 h 2627185"/>
                <a:gd name="connsiteX134" fmla="*/ 2727517 w 4481220"/>
                <a:gd name="connsiteY134" fmla="*/ 2337033 h 2627185"/>
                <a:gd name="connsiteX135" fmla="*/ 2731236 w 4481220"/>
                <a:gd name="connsiteY135" fmla="*/ 2344473 h 2627185"/>
                <a:gd name="connsiteX136" fmla="*/ 2732167 w 4481220"/>
                <a:gd name="connsiteY136" fmla="*/ 2347263 h 2627185"/>
                <a:gd name="connsiteX137" fmla="*/ 2734956 w 4481220"/>
                <a:gd name="connsiteY137" fmla="*/ 2352842 h 2627185"/>
                <a:gd name="connsiteX138" fmla="*/ 2741466 w 4481220"/>
                <a:gd name="connsiteY138" fmla="*/ 2366792 h 2627185"/>
                <a:gd name="connsiteX139" fmla="*/ 2755416 w 4481220"/>
                <a:gd name="connsiteY139" fmla="*/ 2394691 h 2627185"/>
                <a:gd name="connsiteX140" fmla="*/ 2787035 w 4481220"/>
                <a:gd name="connsiteY140" fmla="*/ 2443050 h 2627185"/>
                <a:gd name="connsiteX141" fmla="*/ 2857714 w 4481220"/>
                <a:gd name="connsiteY141" fmla="*/ 2513728 h 2627185"/>
                <a:gd name="connsiteX142" fmla="*/ 2967451 w 4481220"/>
                <a:gd name="connsiteY142" fmla="*/ 2576967 h 2627185"/>
                <a:gd name="connsiteX143" fmla="*/ 3132986 w 4481220"/>
                <a:gd name="connsiteY143" fmla="*/ 2620676 h 2627185"/>
                <a:gd name="connsiteX144" fmla="*/ 3236214 w 4481220"/>
                <a:gd name="connsiteY144" fmla="*/ 2627186 h 2627185"/>
                <a:gd name="connsiteX145" fmla="*/ 3351531 w 4481220"/>
                <a:gd name="connsiteY145" fmla="*/ 2619746 h 2627185"/>
                <a:gd name="connsiteX146" fmla="*/ 3565426 w 4481220"/>
                <a:gd name="connsiteY146" fmla="*/ 2563017 h 2627185"/>
                <a:gd name="connsiteX147" fmla="*/ 3711432 w 4481220"/>
                <a:gd name="connsiteY147" fmla="*/ 2479319 h 2627185"/>
                <a:gd name="connsiteX148" fmla="*/ 3799780 w 4481220"/>
                <a:gd name="connsiteY148" fmla="*/ 2392831 h 2627185"/>
                <a:gd name="connsiteX149" fmla="*/ 3850929 w 4481220"/>
                <a:gd name="connsiteY149" fmla="*/ 2305414 h 2627185"/>
                <a:gd name="connsiteX150" fmla="*/ 3875108 w 4481220"/>
                <a:gd name="connsiteY150" fmla="*/ 2215206 h 2627185"/>
                <a:gd name="connsiteX151" fmla="*/ 3876968 w 4481220"/>
                <a:gd name="connsiteY151" fmla="*/ 2201256 h 2627185"/>
                <a:gd name="connsiteX152" fmla="*/ 3881618 w 4481220"/>
                <a:gd name="connsiteY152" fmla="*/ 2190096 h 2627185"/>
                <a:gd name="connsiteX153" fmla="*/ 3888128 w 4481220"/>
                <a:gd name="connsiteY153" fmla="*/ 2186377 h 2627185"/>
                <a:gd name="connsiteX154" fmla="*/ 3904868 w 4481220"/>
                <a:gd name="connsiteY154" fmla="*/ 2178937 h 2627185"/>
                <a:gd name="connsiteX155" fmla="*/ 3910447 w 4481220"/>
                <a:gd name="connsiteY155" fmla="*/ 2179867 h 2627185"/>
                <a:gd name="connsiteX156" fmla="*/ 3953226 w 4481220"/>
                <a:gd name="connsiteY156" fmla="*/ 2187306 h 2627185"/>
                <a:gd name="connsiteX157" fmla="*/ 4008095 w 4481220"/>
                <a:gd name="connsiteY157" fmla="*/ 2191027 h 2627185"/>
                <a:gd name="connsiteX158" fmla="*/ 4060174 w 4481220"/>
                <a:gd name="connsiteY158" fmla="*/ 2188236 h 2627185"/>
                <a:gd name="connsiteX159" fmla="*/ 4158751 w 4481220"/>
                <a:gd name="connsiteY159" fmla="*/ 2161267 h 2627185"/>
                <a:gd name="connsiteX160" fmla="*/ 4256399 w 4481220"/>
                <a:gd name="connsiteY160" fmla="*/ 2103608 h 2627185"/>
                <a:gd name="connsiteX161" fmla="*/ 4348467 w 4481220"/>
                <a:gd name="connsiteY161" fmla="*/ 2010611 h 2627185"/>
                <a:gd name="connsiteX162" fmla="*/ 4424725 w 4481220"/>
                <a:gd name="connsiteY162" fmla="*/ 1879484 h 2627185"/>
                <a:gd name="connsiteX163" fmla="*/ 4424725 w 4481220"/>
                <a:gd name="connsiteY163" fmla="*/ 1878554 h 2627185"/>
                <a:gd name="connsiteX164" fmla="*/ 4465644 w 4481220"/>
                <a:gd name="connsiteY164" fmla="*/ 1731618 h 2627185"/>
                <a:gd name="connsiteX165" fmla="*/ 4466574 w 4481220"/>
                <a:gd name="connsiteY165" fmla="*/ 1600491 h 2627185"/>
                <a:gd name="connsiteX166" fmla="*/ 4438675 w 4481220"/>
                <a:gd name="connsiteY166" fmla="*/ 1495403 h 2627185"/>
                <a:gd name="connsiteX167" fmla="*/ 4391246 w 4481220"/>
                <a:gd name="connsiteY167" fmla="*/ 1414495 h 2627185"/>
                <a:gd name="connsiteX168" fmla="*/ 4323357 w 4481220"/>
                <a:gd name="connsiteY168" fmla="*/ 1346607 h 2627185"/>
                <a:gd name="connsiteX169" fmla="*/ 4272209 w 4481220"/>
                <a:gd name="connsiteY169" fmla="*/ 1313128 h 2627185"/>
                <a:gd name="connsiteX170" fmla="*/ 4261979 w 4481220"/>
                <a:gd name="connsiteY170" fmla="*/ 1292668 h 2627185"/>
                <a:gd name="connsiteX171" fmla="*/ 4271279 w 4481220"/>
                <a:gd name="connsiteY171" fmla="*/ 1268489 h 2627185"/>
                <a:gd name="connsiteX172" fmla="*/ 4282438 w 4481220"/>
                <a:gd name="connsiteY172" fmla="*/ 1262909 h 2627185"/>
                <a:gd name="connsiteX173" fmla="*/ 4286158 w 4481220"/>
                <a:gd name="connsiteY173" fmla="*/ 1261049 h 2627185"/>
                <a:gd name="connsiteX174" fmla="*/ 4294528 w 4481220"/>
                <a:gd name="connsiteY174" fmla="*/ 1257329 h 2627185"/>
                <a:gd name="connsiteX175" fmla="*/ 4354977 w 4481220"/>
                <a:gd name="connsiteY175" fmla="*/ 1221990 h 2627185"/>
                <a:gd name="connsiteX176" fmla="*/ 4407985 w 4481220"/>
                <a:gd name="connsiteY176" fmla="*/ 1168981 h 2627185"/>
                <a:gd name="connsiteX177" fmla="*/ 4450764 w 4481220"/>
                <a:gd name="connsiteY177" fmla="*/ 1094583 h 2627185"/>
                <a:gd name="connsiteX178" fmla="*/ 4477733 w 4481220"/>
                <a:gd name="connsiteY178" fmla="*/ 996936 h 2627185"/>
                <a:gd name="connsiteX179" fmla="*/ 4477733 w 4481220"/>
                <a:gd name="connsiteY179" fmla="*/ 887198 h 2627185"/>
                <a:gd name="connsiteX180" fmla="*/ 4451694 w 4481220"/>
                <a:gd name="connsiteY180" fmla="*/ 792341 h 2627185"/>
                <a:gd name="connsiteX181" fmla="*/ 4405195 w 4481220"/>
                <a:gd name="connsiteY181" fmla="*/ 712363 h 2627185"/>
                <a:gd name="connsiteX182" fmla="*/ 4337307 w 4481220"/>
                <a:gd name="connsiteY182" fmla="*/ 644474 h 2627185"/>
                <a:gd name="connsiteX183" fmla="*/ 4240589 w 4481220"/>
                <a:gd name="connsiteY183" fmla="*/ 588676 h 2627185"/>
                <a:gd name="connsiteX184" fmla="*/ 4113183 w 4481220"/>
                <a:gd name="connsiteY184" fmla="*/ 554266 h 2627185"/>
                <a:gd name="connsiteX185" fmla="*/ 4047154 w 4481220"/>
                <a:gd name="connsiteY185" fmla="*/ 550547 h 2627185"/>
                <a:gd name="connsiteX186" fmla="*/ 3978336 w 4481220"/>
                <a:gd name="connsiteY186" fmla="*/ 555196 h 2627185"/>
                <a:gd name="connsiteX187" fmla="*/ 3901147 w 4481220"/>
                <a:gd name="connsiteY187" fmla="*/ 571936 h 2627185"/>
                <a:gd name="connsiteX188" fmla="*/ 3896497 w 4481220"/>
                <a:gd name="connsiteY188" fmla="*/ 572866 h 2627185"/>
                <a:gd name="connsiteX189" fmla="*/ 3880688 w 4481220"/>
                <a:gd name="connsiteY189" fmla="*/ 560776 h 2627185"/>
                <a:gd name="connsiteX190" fmla="*/ 3875108 w 4481220"/>
                <a:gd name="connsiteY190" fmla="*/ 551477 h 2627185"/>
                <a:gd name="connsiteX191" fmla="*/ 3857439 w 4481220"/>
                <a:gd name="connsiteY191" fmla="*/ 470568 h 2627185"/>
                <a:gd name="connsiteX192" fmla="*/ 3833259 w 4481220"/>
                <a:gd name="connsiteY192" fmla="*/ 399890 h 2627185"/>
                <a:gd name="connsiteX193" fmla="*/ 3770021 w 4481220"/>
                <a:gd name="connsiteY193" fmla="*/ 289223 h 2627185"/>
                <a:gd name="connsiteX194" fmla="*/ 3691903 w 4481220"/>
                <a:gd name="connsiteY194" fmla="*/ 211105 h 2627185"/>
                <a:gd name="connsiteX195" fmla="*/ 3584025 w 4481220"/>
                <a:gd name="connsiteY195" fmla="*/ 148796 h 2627185"/>
                <a:gd name="connsiteX196" fmla="*/ 3448249 w 4481220"/>
                <a:gd name="connsiteY196" fmla="*/ 111597 h 2627185"/>
                <a:gd name="connsiteX197" fmla="*/ 3371991 w 4481220"/>
                <a:gd name="connsiteY197" fmla="*/ 106947 h 2627185"/>
                <a:gd name="connsiteX198" fmla="*/ 3288293 w 4481220"/>
                <a:gd name="connsiteY198" fmla="*/ 112527 h 2627185"/>
                <a:gd name="connsiteX199" fmla="*/ 3116247 w 4481220"/>
                <a:gd name="connsiteY199" fmla="*/ 159026 h 2627185"/>
                <a:gd name="connsiteX200" fmla="*/ 2975820 w 4481220"/>
                <a:gd name="connsiteY200" fmla="*/ 240864 h 2627185"/>
                <a:gd name="connsiteX201" fmla="*/ 2891192 w 4481220"/>
                <a:gd name="connsiteY201" fmla="*/ 319912 h 2627185"/>
                <a:gd name="connsiteX202" fmla="*/ 2887472 w 4481220"/>
                <a:gd name="connsiteY202" fmla="*/ 324562 h 2627185"/>
                <a:gd name="connsiteX203" fmla="*/ 2875383 w 4481220"/>
                <a:gd name="connsiteY203" fmla="*/ 329212 h 2627185"/>
                <a:gd name="connsiteX204" fmla="*/ 2858643 w 4481220"/>
                <a:gd name="connsiteY204" fmla="*/ 317122 h 2627185"/>
                <a:gd name="connsiteX205" fmla="*/ 2827024 w 4481220"/>
                <a:gd name="connsiteY205" fmla="*/ 212965 h 2627185"/>
                <a:gd name="connsiteX206" fmla="*/ 2774945 w 4481220"/>
                <a:gd name="connsiteY206" fmla="*/ 121827 h 2627185"/>
                <a:gd name="connsiteX207" fmla="*/ 2718217 w 4481220"/>
                <a:gd name="connsiteY207" fmla="*/ 65098 h 2627185"/>
                <a:gd name="connsiteX208" fmla="*/ 2649398 w 4481220"/>
                <a:gd name="connsiteY208" fmla="*/ 25109 h 2627185"/>
                <a:gd name="connsiteX209" fmla="*/ 2559191 w 4481220"/>
                <a:gd name="connsiteY209" fmla="*/ 930 h 2627185"/>
                <a:gd name="connsiteX210" fmla="*/ 2510832 w 4481220"/>
                <a:gd name="connsiteY210" fmla="*/ 0 h 2627185"/>
                <a:gd name="connsiteX211" fmla="*/ 2510832 w 4481220"/>
                <a:gd name="connsiteY211" fmla="*/ 0 h 262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4481220" h="2627185">
                  <a:moveTo>
                    <a:pt x="2510832" y="0"/>
                  </a:moveTo>
                  <a:cubicBezTo>
                    <a:pt x="2490373" y="0"/>
                    <a:pt x="2468983" y="930"/>
                    <a:pt x="2447593" y="3720"/>
                  </a:cubicBezTo>
                  <a:cubicBezTo>
                    <a:pt x="2397375" y="11160"/>
                    <a:pt x="2347156" y="24179"/>
                    <a:pt x="2297867" y="44639"/>
                  </a:cubicBezTo>
                  <a:lnTo>
                    <a:pt x="2296937" y="44639"/>
                  </a:lnTo>
                  <a:lnTo>
                    <a:pt x="2296007" y="44639"/>
                  </a:lnTo>
                  <a:lnTo>
                    <a:pt x="2295077" y="44639"/>
                  </a:lnTo>
                  <a:lnTo>
                    <a:pt x="2296007" y="44639"/>
                  </a:lnTo>
                  <a:cubicBezTo>
                    <a:pt x="2242998" y="66958"/>
                    <a:pt x="2191850" y="96718"/>
                    <a:pt x="2145351" y="132987"/>
                  </a:cubicBezTo>
                  <a:cubicBezTo>
                    <a:pt x="2100712" y="167396"/>
                    <a:pt x="2061653" y="206455"/>
                    <a:pt x="2028174" y="249234"/>
                  </a:cubicBezTo>
                  <a:cubicBezTo>
                    <a:pt x="2017944" y="263184"/>
                    <a:pt x="2007714" y="277133"/>
                    <a:pt x="1998414" y="292013"/>
                  </a:cubicBezTo>
                  <a:cubicBezTo>
                    <a:pt x="2000274" y="300383"/>
                    <a:pt x="1996554" y="307822"/>
                    <a:pt x="1989115" y="311542"/>
                  </a:cubicBezTo>
                  <a:cubicBezTo>
                    <a:pt x="1986325" y="313402"/>
                    <a:pt x="1982605" y="314332"/>
                    <a:pt x="1979815" y="314332"/>
                  </a:cubicBezTo>
                  <a:cubicBezTo>
                    <a:pt x="1972375" y="314332"/>
                    <a:pt x="1966795" y="310612"/>
                    <a:pt x="1963075" y="305033"/>
                  </a:cubicBezTo>
                  <a:cubicBezTo>
                    <a:pt x="1961215" y="302243"/>
                    <a:pt x="1959355" y="299453"/>
                    <a:pt x="1957495" y="296663"/>
                  </a:cubicBezTo>
                  <a:cubicBezTo>
                    <a:pt x="1956565" y="294803"/>
                    <a:pt x="1955636" y="293873"/>
                    <a:pt x="1954705" y="292943"/>
                  </a:cubicBezTo>
                  <a:cubicBezTo>
                    <a:pt x="1952845" y="289223"/>
                    <a:pt x="1950055" y="286433"/>
                    <a:pt x="1948195" y="282713"/>
                  </a:cubicBezTo>
                  <a:cubicBezTo>
                    <a:pt x="1946336" y="279923"/>
                    <a:pt x="1944476" y="276203"/>
                    <a:pt x="1942616" y="273413"/>
                  </a:cubicBezTo>
                  <a:lnTo>
                    <a:pt x="1940756" y="271553"/>
                  </a:lnTo>
                  <a:lnTo>
                    <a:pt x="1935176" y="262254"/>
                  </a:lnTo>
                  <a:cubicBezTo>
                    <a:pt x="1925876" y="247374"/>
                    <a:pt x="1917506" y="234354"/>
                    <a:pt x="1909137" y="224124"/>
                  </a:cubicBezTo>
                  <a:cubicBezTo>
                    <a:pt x="1887747" y="197155"/>
                    <a:pt x="1860778" y="171116"/>
                    <a:pt x="1829158" y="146006"/>
                  </a:cubicBezTo>
                  <a:cubicBezTo>
                    <a:pt x="1791959" y="117177"/>
                    <a:pt x="1750110" y="92998"/>
                    <a:pt x="1704542" y="74398"/>
                  </a:cubicBezTo>
                  <a:cubicBezTo>
                    <a:pt x="1653393" y="53009"/>
                    <a:pt x="1598524" y="38129"/>
                    <a:pt x="1542726" y="30689"/>
                  </a:cubicBezTo>
                  <a:lnTo>
                    <a:pt x="1544586" y="31619"/>
                  </a:lnTo>
                  <a:cubicBezTo>
                    <a:pt x="1517616" y="27899"/>
                    <a:pt x="1488787" y="26039"/>
                    <a:pt x="1460888" y="26039"/>
                  </a:cubicBezTo>
                  <a:cubicBezTo>
                    <a:pt x="1432988" y="26039"/>
                    <a:pt x="1405089" y="27899"/>
                    <a:pt x="1378120" y="31619"/>
                  </a:cubicBezTo>
                  <a:cubicBezTo>
                    <a:pt x="1327901" y="38129"/>
                    <a:pt x="1279542" y="51149"/>
                    <a:pt x="1234903" y="69748"/>
                  </a:cubicBezTo>
                  <a:cubicBezTo>
                    <a:pt x="1199564" y="84628"/>
                    <a:pt x="1166085" y="104157"/>
                    <a:pt x="1137256" y="126477"/>
                  </a:cubicBezTo>
                  <a:cubicBezTo>
                    <a:pt x="1110286" y="146936"/>
                    <a:pt x="1087037" y="171116"/>
                    <a:pt x="1066577" y="196225"/>
                  </a:cubicBezTo>
                  <a:cubicBezTo>
                    <a:pt x="1046118" y="222265"/>
                    <a:pt x="1029378" y="251094"/>
                    <a:pt x="1016358" y="281783"/>
                  </a:cubicBezTo>
                  <a:cubicBezTo>
                    <a:pt x="1004269" y="311542"/>
                    <a:pt x="994969" y="343162"/>
                    <a:pt x="988459" y="376641"/>
                  </a:cubicBezTo>
                  <a:lnTo>
                    <a:pt x="990319" y="379431"/>
                  </a:lnTo>
                  <a:cubicBezTo>
                    <a:pt x="992179" y="383151"/>
                    <a:pt x="993109" y="387801"/>
                    <a:pt x="992179" y="392450"/>
                  </a:cubicBezTo>
                  <a:cubicBezTo>
                    <a:pt x="991249" y="397100"/>
                    <a:pt x="988459" y="400820"/>
                    <a:pt x="983809" y="402680"/>
                  </a:cubicBezTo>
                  <a:cubicBezTo>
                    <a:pt x="981019" y="404540"/>
                    <a:pt x="978229" y="405470"/>
                    <a:pt x="974509" y="405470"/>
                  </a:cubicBezTo>
                  <a:cubicBezTo>
                    <a:pt x="969860" y="405470"/>
                    <a:pt x="965210" y="403610"/>
                    <a:pt x="962420" y="400820"/>
                  </a:cubicBezTo>
                  <a:cubicBezTo>
                    <a:pt x="947540" y="384081"/>
                    <a:pt x="932660" y="371061"/>
                    <a:pt x="917781" y="358971"/>
                  </a:cubicBezTo>
                  <a:cubicBezTo>
                    <a:pt x="897321" y="343162"/>
                    <a:pt x="875002" y="330142"/>
                    <a:pt x="852682" y="320842"/>
                  </a:cubicBezTo>
                  <a:cubicBezTo>
                    <a:pt x="829433" y="311542"/>
                    <a:pt x="805254" y="305033"/>
                    <a:pt x="780144" y="301313"/>
                  </a:cubicBezTo>
                  <a:cubicBezTo>
                    <a:pt x="766195" y="299453"/>
                    <a:pt x="752245" y="298523"/>
                    <a:pt x="737365" y="298523"/>
                  </a:cubicBezTo>
                  <a:cubicBezTo>
                    <a:pt x="721556" y="298523"/>
                    <a:pt x="705746" y="299453"/>
                    <a:pt x="689936" y="301313"/>
                  </a:cubicBezTo>
                  <a:cubicBezTo>
                    <a:pt x="655527" y="306892"/>
                    <a:pt x="621118" y="316192"/>
                    <a:pt x="587639" y="329212"/>
                  </a:cubicBezTo>
                  <a:cubicBezTo>
                    <a:pt x="555090" y="343162"/>
                    <a:pt x="525331" y="359901"/>
                    <a:pt x="499291" y="380361"/>
                  </a:cubicBezTo>
                  <a:cubicBezTo>
                    <a:pt x="476972" y="398030"/>
                    <a:pt x="456512" y="418490"/>
                    <a:pt x="438843" y="439879"/>
                  </a:cubicBezTo>
                  <a:cubicBezTo>
                    <a:pt x="421173" y="463129"/>
                    <a:pt x="406293" y="488238"/>
                    <a:pt x="395134" y="514277"/>
                  </a:cubicBezTo>
                  <a:cubicBezTo>
                    <a:pt x="383044" y="544037"/>
                    <a:pt x="373744" y="576586"/>
                    <a:pt x="369094" y="610065"/>
                  </a:cubicBezTo>
                  <a:cubicBezTo>
                    <a:pt x="364444" y="646334"/>
                    <a:pt x="364444" y="684463"/>
                    <a:pt x="370024" y="723522"/>
                  </a:cubicBezTo>
                  <a:cubicBezTo>
                    <a:pt x="376534" y="769091"/>
                    <a:pt x="388624" y="812800"/>
                    <a:pt x="405364" y="854649"/>
                  </a:cubicBezTo>
                  <a:lnTo>
                    <a:pt x="405364" y="855579"/>
                  </a:lnTo>
                  <a:cubicBezTo>
                    <a:pt x="411873" y="870459"/>
                    <a:pt x="419313" y="885338"/>
                    <a:pt x="426753" y="900218"/>
                  </a:cubicBezTo>
                  <a:cubicBezTo>
                    <a:pt x="429543" y="901148"/>
                    <a:pt x="431403" y="903008"/>
                    <a:pt x="434193" y="903938"/>
                  </a:cubicBezTo>
                  <a:cubicBezTo>
                    <a:pt x="438843" y="906728"/>
                    <a:pt x="441633" y="910448"/>
                    <a:pt x="443492" y="916028"/>
                  </a:cubicBezTo>
                  <a:cubicBezTo>
                    <a:pt x="445353" y="921607"/>
                    <a:pt x="444422" y="927187"/>
                    <a:pt x="441633" y="931837"/>
                  </a:cubicBezTo>
                  <a:cubicBezTo>
                    <a:pt x="440703" y="933697"/>
                    <a:pt x="438843" y="935557"/>
                    <a:pt x="436983" y="937417"/>
                  </a:cubicBezTo>
                  <a:cubicBezTo>
                    <a:pt x="436053" y="938347"/>
                    <a:pt x="434193" y="940207"/>
                    <a:pt x="433263" y="941137"/>
                  </a:cubicBezTo>
                  <a:cubicBezTo>
                    <a:pt x="431403" y="942067"/>
                    <a:pt x="428613" y="942997"/>
                    <a:pt x="425823" y="942997"/>
                  </a:cubicBezTo>
                  <a:cubicBezTo>
                    <a:pt x="423033" y="942997"/>
                    <a:pt x="421173" y="942067"/>
                    <a:pt x="419313" y="941137"/>
                  </a:cubicBezTo>
                  <a:lnTo>
                    <a:pt x="413733" y="940207"/>
                  </a:lnTo>
                  <a:cubicBezTo>
                    <a:pt x="399784" y="937417"/>
                    <a:pt x="384904" y="934627"/>
                    <a:pt x="370024" y="932767"/>
                  </a:cubicBezTo>
                  <a:cubicBezTo>
                    <a:pt x="356075" y="930907"/>
                    <a:pt x="343055" y="929977"/>
                    <a:pt x="329105" y="929977"/>
                  </a:cubicBezTo>
                  <a:cubicBezTo>
                    <a:pt x="317946" y="929977"/>
                    <a:pt x="305856" y="930907"/>
                    <a:pt x="294696" y="931837"/>
                  </a:cubicBezTo>
                  <a:cubicBezTo>
                    <a:pt x="271447" y="935557"/>
                    <a:pt x="249127" y="941137"/>
                    <a:pt x="227738" y="950437"/>
                  </a:cubicBezTo>
                  <a:cubicBezTo>
                    <a:pt x="204488" y="960666"/>
                    <a:pt x="183099" y="973686"/>
                    <a:pt x="162640" y="988566"/>
                  </a:cubicBezTo>
                  <a:cubicBezTo>
                    <a:pt x="139390" y="1007165"/>
                    <a:pt x="118000" y="1028555"/>
                    <a:pt x="98471" y="1053664"/>
                  </a:cubicBezTo>
                  <a:cubicBezTo>
                    <a:pt x="75222" y="1084353"/>
                    <a:pt x="55692" y="1117833"/>
                    <a:pt x="39882" y="1155032"/>
                  </a:cubicBezTo>
                  <a:cubicBezTo>
                    <a:pt x="22213" y="1197811"/>
                    <a:pt x="10123" y="1241520"/>
                    <a:pt x="3613" y="1286158"/>
                  </a:cubicBezTo>
                  <a:cubicBezTo>
                    <a:pt x="-1037" y="1325218"/>
                    <a:pt x="-1037" y="1364277"/>
                    <a:pt x="2683" y="1401476"/>
                  </a:cubicBezTo>
                  <a:cubicBezTo>
                    <a:pt x="7333" y="1436815"/>
                    <a:pt x="16633" y="1469364"/>
                    <a:pt x="27793" y="1498193"/>
                  </a:cubicBezTo>
                  <a:cubicBezTo>
                    <a:pt x="38023" y="1522373"/>
                    <a:pt x="51972" y="1546552"/>
                    <a:pt x="68712" y="1567942"/>
                  </a:cubicBezTo>
                  <a:cubicBezTo>
                    <a:pt x="85451" y="1588401"/>
                    <a:pt x="104051" y="1607931"/>
                    <a:pt x="124510" y="1623740"/>
                  </a:cubicBezTo>
                  <a:cubicBezTo>
                    <a:pt x="146830" y="1640480"/>
                    <a:pt x="171009" y="1654430"/>
                    <a:pt x="197049" y="1665589"/>
                  </a:cubicBezTo>
                  <a:cubicBezTo>
                    <a:pt x="201698" y="1667449"/>
                    <a:pt x="205419" y="1669309"/>
                    <a:pt x="210068" y="1670239"/>
                  </a:cubicBezTo>
                  <a:cubicBezTo>
                    <a:pt x="215648" y="1672099"/>
                    <a:pt x="218438" y="1674889"/>
                    <a:pt x="220298" y="1677679"/>
                  </a:cubicBezTo>
                  <a:cubicBezTo>
                    <a:pt x="222158" y="1681399"/>
                    <a:pt x="223088" y="1686049"/>
                    <a:pt x="222158" y="1690699"/>
                  </a:cubicBezTo>
                  <a:cubicBezTo>
                    <a:pt x="222158" y="1692559"/>
                    <a:pt x="221228" y="1693489"/>
                    <a:pt x="220298" y="1695348"/>
                  </a:cubicBezTo>
                  <a:cubicBezTo>
                    <a:pt x="219368" y="1697209"/>
                    <a:pt x="218438" y="1699998"/>
                    <a:pt x="216578" y="1701858"/>
                  </a:cubicBezTo>
                  <a:cubicBezTo>
                    <a:pt x="210998" y="1707438"/>
                    <a:pt x="206348" y="1713018"/>
                    <a:pt x="202628" y="1718598"/>
                  </a:cubicBezTo>
                  <a:cubicBezTo>
                    <a:pt x="188679" y="1737197"/>
                    <a:pt x="175659" y="1759517"/>
                    <a:pt x="165429" y="1782766"/>
                  </a:cubicBezTo>
                  <a:cubicBezTo>
                    <a:pt x="152410" y="1814386"/>
                    <a:pt x="143110" y="1849725"/>
                    <a:pt x="137530" y="1887854"/>
                  </a:cubicBezTo>
                  <a:cubicBezTo>
                    <a:pt x="131950" y="1933423"/>
                    <a:pt x="131950" y="1980852"/>
                    <a:pt x="138460" y="2029210"/>
                  </a:cubicBezTo>
                  <a:cubicBezTo>
                    <a:pt x="144970" y="2077569"/>
                    <a:pt x="157060" y="2123138"/>
                    <a:pt x="174729" y="2164987"/>
                  </a:cubicBezTo>
                  <a:cubicBezTo>
                    <a:pt x="188679" y="2196606"/>
                    <a:pt x="203558" y="2223576"/>
                    <a:pt x="221228" y="2246825"/>
                  </a:cubicBezTo>
                  <a:cubicBezTo>
                    <a:pt x="237968" y="2268215"/>
                    <a:pt x="258427" y="2288674"/>
                    <a:pt x="281676" y="2307274"/>
                  </a:cubicBezTo>
                  <a:cubicBezTo>
                    <a:pt x="312366" y="2330523"/>
                    <a:pt x="347705" y="2350982"/>
                    <a:pt x="386764" y="2367722"/>
                  </a:cubicBezTo>
                  <a:cubicBezTo>
                    <a:pt x="440703" y="2390042"/>
                    <a:pt x="499291" y="2405851"/>
                    <a:pt x="561600" y="2414221"/>
                  </a:cubicBezTo>
                  <a:cubicBezTo>
                    <a:pt x="593219" y="2417941"/>
                    <a:pt x="623908" y="2419801"/>
                    <a:pt x="654597" y="2419801"/>
                  </a:cubicBezTo>
                  <a:cubicBezTo>
                    <a:pt x="682497" y="2419801"/>
                    <a:pt x="710396" y="2417941"/>
                    <a:pt x="737365" y="2415151"/>
                  </a:cubicBezTo>
                  <a:cubicBezTo>
                    <a:pt x="782004" y="2408641"/>
                    <a:pt x="821993" y="2398411"/>
                    <a:pt x="858262" y="2383532"/>
                  </a:cubicBezTo>
                  <a:cubicBezTo>
                    <a:pt x="890812" y="2369582"/>
                    <a:pt x="919641" y="2352842"/>
                    <a:pt x="944750" y="2333313"/>
                  </a:cubicBezTo>
                  <a:cubicBezTo>
                    <a:pt x="968930" y="2313783"/>
                    <a:pt x="990319" y="2292394"/>
                    <a:pt x="1009849" y="2267284"/>
                  </a:cubicBezTo>
                  <a:cubicBezTo>
                    <a:pt x="1013569" y="2262635"/>
                    <a:pt x="1020078" y="2260775"/>
                    <a:pt x="1024728" y="2260775"/>
                  </a:cubicBezTo>
                  <a:cubicBezTo>
                    <a:pt x="1030308" y="2260775"/>
                    <a:pt x="1035888" y="2262635"/>
                    <a:pt x="1039608" y="2267284"/>
                  </a:cubicBezTo>
                  <a:cubicBezTo>
                    <a:pt x="1043328" y="2271004"/>
                    <a:pt x="1046118" y="2276584"/>
                    <a:pt x="1046118" y="2282164"/>
                  </a:cubicBezTo>
                  <a:cubicBezTo>
                    <a:pt x="1046118" y="2285884"/>
                    <a:pt x="1045188" y="2289604"/>
                    <a:pt x="1043328" y="2292394"/>
                  </a:cubicBezTo>
                  <a:cubicBezTo>
                    <a:pt x="1044258" y="2295184"/>
                    <a:pt x="1045188" y="2297974"/>
                    <a:pt x="1046118" y="2299834"/>
                  </a:cubicBezTo>
                  <a:cubicBezTo>
                    <a:pt x="1060067" y="2330523"/>
                    <a:pt x="1077737" y="2361212"/>
                    <a:pt x="1101916" y="2392831"/>
                  </a:cubicBezTo>
                  <a:cubicBezTo>
                    <a:pt x="1113076" y="2406781"/>
                    <a:pt x="1123306" y="2418871"/>
                    <a:pt x="1133536" y="2429100"/>
                  </a:cubicBezTo>
                  <a:cubicBezTo>
                    <a:pt x="1142835" y="2438400"/>
                    <a:pt x="1153065" y="2447700"/>
                    <a:pt x="1164225" y="2456070"/>
                  </a:cubicBezTo>
                  <a:cubicBezTo>
                    <a:pt x="1191194" y="2476529"/>
                    <a:pt x="1222813" y="2495129"/>
                    <a:pt x="1257222" y="2510009"/>
                  </a:cubicBezTo>
                  <a:cubicBezTo>
                    <a:pt x="1301861" y="2528608"/>
                    <a:pt x="1351151" y="2541628"/>
                    <a:pt x="1404159" y="2549068"/>
                  </a:cubicBezTo>
                  <a:cubicBezTo>
                    <a:pt x="1433918" y="2552788"/>
                    <a:pt x="1465538" y="2554647"/>
                    <a:pt x="1496227" y="2554647"/>
                  </a:cubicBezTo>
                  <a:cubicBezTo>
                    <a:pt x="1528776" y="2554647"/>
                    <a:pt x="1561325" y="2552788"/>
                    <a:pt x="1593874" y="2548138"/>
                  </a:cubicBezTo>
                  <a:cubicBezTo>
                    <a:pt x="1656183" y="2539768"/>
                    <a:pt x="1714771" y="2523958"/>
                    <a:pt x="1768710" y="2500709"/>
                  </a:cubicBezTo>
                  <a:cubicBezTo>
                    <a:pt x="1812419" y="2482109"/>
                    <a:pt x="1851478" y="2459790"/>
                    <a:pt x="1885887" y="2433750"/>
                  </a:cubicBezTo>
                  <a:cubicBezTo>
                    <a:pt x="1913787" y="2411431"/>
                    <a:pt x="1938896" y="2387251"/>
                    <a:pt x="1959355" y="2361212"/>
                  </a:cubicBezTo>
                  <a:cubicBezTo>
                    <a:pt x="1977955" y="2337033"/>
                    <a:pt x="1992835" y="2310994"/>
                    <a:pt x="2003994" y="2284024"/>
                  </a:cubicBezTo>
                  <a:cubicBezTo>
                    <a:pt x="2008644" y="2273794"/>
                    <a:pt x="2012364" y="2262635"/>
                    <a:pt x="2016084" y="2251475"/>
                  </a:cubicBezTo>
                  <a:cubicBezTo>
                    <a:pt x="2017014" y="2247755"/>
                    <a:pt x="2018874" y="2244965"/>
                    <a:pt x="2021664" y="2243105"/>
                  </a:cubicBezTo>
                  <a:cubicBezTo>
                    <a:pt x="2023524" y="2234735"/>
                    <a:pt x="2030964" y="2228226"/>
                    <a:pt x="2040263" y="2228226"/>
                  </a:cubicBezTo>
                  <a:cubicBezTo>
                    <a:pt x="2044913" y="2228226"/>
                    <a:pt x="2050493" y="2230085"/>
                    <a:pt x="2054213" y="2234735"/>
                  </a:cubicBezTo>
                  <a:cubicBezTo>
                    <a:pt x="2057933" y="2238455"/>
                    <a:pt x="2059793" y="2243105"/>
                    <a:pt x="2058863" y="2247755"/>
                  </a:cubicBezTo>
                  <a:cubicBezTo>
                    <a:pt x="2058863" y="2250545"/>
                    <a:pt x="2058863" y="2254265"/>
                    <a:pt x="2058863" y="2257055"/>
                  </a:cubicBezTo>
                  <a:cubicBezTo>
                    <a:pt x="2058863" y="2258915"/>
                    <a:pt x="2059793" y="2260775"/>
                    <a:pt x="2059793" y="2262635"/>
                  </a:cubicBezTo>
                  <a:lnTo>
                    <a:pt x="2059793" y="2264495"/>
                  </a:lnTo>
                  <a:cubicBezTo>
                    <a:pt x="2060723" y="2270075"/>
                    <a:pt x="2061653" y="2276584"/>
                    <a:pt x="2063513" y="2282164"/>
                  </a:cubicBezTo>
                  <a:cubicBezTo>
                    <a:pt x="2065373" y="2290534"/>
                    <a:pt x="2068163" y="2297974"/>
                    <a:pt x="2070952" y="2305414"/>
                  </a:cubicBezTo>
                  <a:cubicBezTo>
                    <a:pt x="2076533" y="2318433"/>
                    <a:pt x="2083972" y="2331453"/>
                    <a:pt x="2093272" y="2343543"/>
                  </a:cubicBezTo>
                  <a:cubicBezTo>
                    <a:pt x="2103502" y="2356562"/>
                    <a:pt x="2115591" y="2368652"/>
                    <a:pt x="2129541" y="2378882"/>
                  </a:cubicBezTo>
                  <a:cubicBezTo>
                    <a:pt x="2149071" y="2392831"/>
                    <a:pt x="2171390" y="2405851"/>
                    <a:pt x="2195570" y="2417011"/>
                  </a:cubicBezTo>
                  <a:cubicBezTo>
                    <a:pt x="2231838" y="2431891"/>
                    <a:pt x="2271828" y="2443050"/>
                    <a:pt x="2314607" y="2448630"/>
                  </a:cubicBezTo>
                  <a:cubicBezTo>
                    <a:pt x="2338786" y="2451420"/>
                    <a:pt x="2363895" y="2453280"/>
                    <a:pt x="2388075" y="2453280"/>
                  </a:cubicBezTo>
                  <a:cubicBezTo>
                    <a:pt x="2412254" y="2453280"/>
                    <a:pt x="2437364" y="2451420"/>
                    <a:pt x="2461543" y="2448630"/>
                  </a:cubicBezTo>
                  <a:cubicBezTo>
                    <a:pt x="2502462" y="2443050"/>
                    <a:pt x="2538731" y="2433750"/>
                    <a:pt x="2571280" y="2419801"/>
                  </a:cubicBezTo>
                  <a:cubicBezTo>
                    <a:pt x="2593600" y="2409571"/>
                    <a:pt x="2613129" y="2399341"/>
                    <a:pt x="2629869" y="2386322"/>
                  </a:cubicBezTo>
                  <a:cubicBezTo>
                    <a:pt x="2641959" y="2377022"/>
                    <a:pt x="2651258" y="2366792"/>
                    <a:pt x="2659628" y="2356562"/>
                  </a:cubicBezTo>
                  <a:cubicBezTo>
                    <a:pt x="2666138" y="2347263"/>
                    <a:pt x="2671718" y="2337963"/>
                    <a:pt x="2676368" y="2327733"/>
                  </a:cubicBezTo>
                  <a:cubicBezTo>
                    <a:pt x="2678227" y="2323083"/>
                    <a:pt x="2680088" y="2319363"/>
                    <a:pt x="2684737" y="2317503"/>
                  </a:cubicBezTo>
                  <a:cubicBezTo>
                    <a:pt x="2687527" y="2315643"/>
                    <a:pt x="2691247" y="2314713"/>
                    <a:pt x="2694037" y="2314713"/>
                  </a:cubicBezTo>
                  <a:cubicBezTo>
                    <a:pt x="2695897" y="2314713"/>
                    <a:pt x="2697757" y="2314713"/>
                    <a:pt x="2698687" y="2315643"/>
                  </a:cubicBezTo>
                  <a:cubicBezTo>
                    <a:pt x="2699617" y="2315643"/>
                    <a:pt x="2700547" y="2315643"/>
                    <a:pt x="2700547" y="2314713"/>
                  </a:cubicBezTo>
                  <a:lnTo>
                    <a:pt x="2701477" y="2314713"/>
                  </a:lnTo>
                  <a:cubicBezTo>
                    <a:pt x="2703337" y="2314713"/>
                    <a:pt x="2704267" y="2313783"/>
                    <a:pt x="2706127" y="2313783"/>
                  </a:cubicBezTo>
                  <a:cubicBezTo>
                    <a:pt x="2714497" y="2313783"/>
                    <a:pt x="2721007" y="2319363"/>
                    <a:pt x="2723797" y="2326803"/>
                  </a:cubicBezTo>
                  <a:cubicBezTo>
                    <a:pt x="2724726" y="2329593"/>
                    <a:pt x="2725657" y="2332383"/>
                    <a:pt x="2726586" y="2335173"/>
                  </a:cubicBezTo>
                  <a:lnTo>
                    <a:pt x="2727517" y="2337033"/>
                  </a:lnTo>
                  <a:cubicBezTo>
                    <a:pt x="2728446" y="2339823"/>
                    <a:pt x="2730307" y="2341683"/>
                    <a:pt x="2731236" y="2344473"/>
                  </a:cubicBezTo>
                  <a:lnTo>
                    <a:pt x="2732167" y="2347263"/>
                  </a:lnTo>
                  <a:lnTo>
                    <a:pt x="2734956" y="2352842"/>
                  </a:lnTo>
                  <a:cubicBezTo>
                    <a:pt x="2736816" y="2357492"/>
                    <a:pt x="2739606" y="2362142"/>
                    <a:pt x="2741466" y="2366792"/>
                  </a:cubicBezTo>
                  <a:cubicBezTo>
                    <a:pt x="2747046" y="2377952"/>
                    <a:pt x="2750766" y="2386322"/>
                    <a:pt x="2755416" y="2394691"/>
                  </a:cubicBezTo>
                  <a:cubicBezTo>
                    <a:pt x="2764716" y="2411431"/>
                    <a:pt x="2775875" y="2428171"/>
                    <a:pt x="2787035" y="2443050"/>
                  </a:cubicBezTo>
                  <a:cubicBezTo>
                    <a:pt x="2807495" y="2469090"/>
                    <a:pt x="2830744" y="2492339"/>
                    <a:pt x="2857714" y="2513728"/>
                  </a:cubicBezTo>
                  <a:cubicBezTo>
                    <a:pt x="2890263" y="2538838"/>
                    <a:pt x="2926531" y="2559297"/>
                    <a:pt x="2967451" y="2576967"/>
                  </a:cubicBezTo>
                  <a:cubicBezTo>
                    <a:pt x="3017669" y="2597426"/>
                    <a:pt x="3073468" y="2612306"/>
                    <a:pt x="3132986" y="2620676"/>
                  </a:cubicBezTo>
                  <a:cubicBezTo>
                    <a:pt x="3166465" y="2625326"/>
                    <a:pt x="3201805" y="2627186"/>
                    <a:pt x="3236214" y="2627186"/>
                  </a:cubicBezTo>
                  <a:cubicBezTo>
                    <a:pt x="3274343" y="2627186"/>
                    <a:pt x="3312472" y="2624396"/>
                    <a:pt x="3351531" y="2619746"/>
                  </a:cubicBezTo>
                  <a:cubicBezTo>
                    <a:pt x="3426859" y="2609516"/>
                    <a:pt x="3498467" y="2589987"/>
                    <a:pt x="3565426" y="2563017"/>
                  </a:cubicBezTo>
                  <a:cubicBezTo>
                    <a:pt x="3619364" y="2539768"/>
                    <a:pt x="3668653" y="2511869"/>
                    <a:pt x="3711432" y="2479319"/>
                  </a:cubicBezTo>
                  <a:cubicBezTo>
                    <a:pt x="3745842" y="2452350"/>
                    <a:pt x="3774671" y="2423521"/>
                    <a:pt x="3799780" y="2392831"/>
                  </a:cubicBezTo>
                  <a:cubicBezTo>
                    <a:pt x="3820240" y="2365862"/>
                    <a:pt x="3837909" y="2336103"/>
                    <a:pt x="3850929" y="2305414"/>
                  </a:cubicBezTo>
                  <a:cubicBezTo>
                    <a:pt x="3863019" y="2275654"/>
                    <a:pt x="3871389" y="2245895"/>
                    <a:pt x="3875108" y="2215206"/>
                  </a:cubicBezTo>
                  <a:cubicBezTo>
                    <a:pt x="3876038" y="2210556"/>
                    <a:pt x="3876038" y="2205906"/>
                    <a:pt x="3876968" y="2201256"/>
                  </a:cubicBezTo>
                  <a:cubicBezTo>
                    <a:pt x="3876968" y="2197536"/>
                    <a:pt x="3877898" y="2193816"/>
                    <a:pt x="3881618" y="2190096"/>
                  </a:cubicBezTo>
                  <a:cubicBezTo>
                    <a:pt x="3883478" y="2188236"/>
                    <a:pt x="3885338" y="2187306"/>
                    <a:pt x="3888128" y="2186377"/>
                  </a:cubicBezTo>
                  <a:cubicBezTo>
                    <a:pt x="3891848" y="2181727"/>
                    <a:pt x="3898358" y="2178937"/>
                    <a:pt x="3904868" y="2178937"/>
                  </a:cubicBezTo>
                  <a:cubicBezTo>
                    <a:pt x="3906728" y="2178937"/>
                    <a:pt x="3908588" y="2178937"/>
                    <a:pt x="3910447" y="2179867"/>
                  </a:cubicBezTo>
                  <a:cubicBezTo>
                    <a:pt x="3923467" y="2182656"/>
                    <a:pt x="3937417" y="2185447"/>
                    <a:pt x="3953226" y="2187306"/>
                  </a:cubicBezTo>
                  <a:cubicBezTo>
                    <a:pt x="3971826" y="2189166"/>
                    <a:pt x="3989495" y="2191027"/>
                    <a:pt x="4008095" y="2191027"/>
                  </a:cubicBezTo>
                  <a:cubicBezTo>
                    <a:pt x="4025765" y="2191027"/>
                    <a:pt x="4043434" y="2190096"/>
                    <a:pt x="4060174" y="2188236"/>
                  </a:cubicBezTo>
                  <a:cubicBezTo>
                    <a:pt x="4093653" y="2183587"/>
                    <a:pt x="4126202" y="2174287"/>
                    <a:pt x="4158751" y="2161267"/>
                  </a:cubicBezTo>
                  <a:cubicBezTo>
                    <a:pt x="4193160" y="2146387"/>
                    <a:pt x="4225710" y="2126858"/>
                    <a:pt x="4256399" y="2103608"/>
                  </a:cubicBezTo>
                  <a:cubicBezTo>
                    <a:pt x="4289878" y="2077569"/>
                    <a:pt x="4320568" y="2045950"/>
                    <a:pt x="4348467" y="2010611"/>
                  </a:cubicBezTo>
                  <a:cubicBezTo>
                    <a:pt x="4379156" y="1970622"/>
                    <a:pt x="4404265" y="1926913"/>
                    <a:pt x="4424725" y="1879484"/>
                  </a:cubicBezTo>
                  <a:lnTo>
                    <a:pt x="4424725" y="1878554"/>
                  </a:lnTo>
                  <a:cubicBezTo>
                    <a:pt x="4444254" y="1830195"/>
                    <a:pt x="4458204" y="1780906"/>
                    <a:pt x="4465644" y="1731618"/>
                  </a:cubicBezTo>
                  <a:cubicBezTo>
                    <a:pt x="4471224" y="1686979"/>
                    <a:pt x="4471224" y="1643270"/>
                    <a:pt x="4466574" y="1600491"/>
                  </a:cubicBezTo>
                  <a:cubicBezTo>
                    <a:pt x="4460994" y="1563292"/>
                    <a:pt x="4451694" y="1527953"/>
                    <a:pt x="4438675" y="1495403"/>
                  </a:cubicBezTo>
                  <a:cubicBezTo>
                    <a:pt x="4426585" y="1466574"/>
                    <a:pt x="4410775" y="1438675"/>
                    <a:pt x="4391246" y="1414495"/>
                  </a:cubicBezTo>
                  <a:cubicBezTo>
                    <a:pt x="4371716" y="1389386"/>
                    <a:pt x="4348467" y="1367067"/>
                    <a:pt x="4323357" y="1346607"/>
                  </a:cubicBezTo>
                  <a:cubicBezTo>
                    <a:pt x="4307548" y="1334517"/>
                    <a:pt x="4289878" y="1323358"/>
                    <a:pt x="4272209" y="1313128"/>
                  </a:cubicBezTo>
                  <a:cubicBezTo>
                    <a:pt x="4264769" y="1309408"/>
                    <a:pt x="4261049" y="1301038"/>
                    <a:pt x="4261979" y="1292668"/>
                  </a:cubicBezTo>
                  <a:cubicBezTo>
                    <a:pt x="4259189" y="1283369"/>
                    <a:pt x="4262909" y="1274069"/>
                    <a:pt x="4271279" y="1268489"/>
                  </a:cubicBezTo>
                  <a:cubicBezTo>
                    <a:pt x="4274998" y="1266629"/>
                    <a:pt x="4278719" y="1264769"/>
                    <a:pt x="4282438" y="1262909"/>
                  </a:cubicBezTo>
                  <a:lnTo>
                    <a:pt x="4286158" y="1261049"/>
                  </a:lnTo>
                  <a:cubicBezTo>
                    <a:pt x="4288948" y="1260119"/>
                    <a:pt x="4291738" y="1259189"/>
                    <a:pt x="4294528" y="1257329"/>
                  </a:cubicBezTo>
                  <a:cubicBezTo>
                    <a:pt x="4315918" y="1248029"/>
                    <a:pt x="4336377" y="1235940"/>
                    <a:pt x="4354977" y="1221990"/>
                  </a:cubicBezTo>
                  <a:cubicBezTo>
                    <a:pt x="4374506" y="1206181"/>
                    <a:pt x="4392176" y="1188511"/>
                    <a:pt x="4407985" y="1168981"/>
                  </a:cubicBezTo>
                  <a:cubicBezTo>
                    <a:pt x="4424725" y="1146662"/>
                    <a:pt x="4438675" y="1121553"/>
                    <a:pt x="4450764" y="1094583"/>
                  </a:cubicBezTo>
                  <a:cubicBezTo>
                    <a:pt x="4463784" y="1063894"/>
                    <a:pt x="4472154" y="1031345"/>
                    <a:pt x="4477733" y="996936"/>
                  </a:cubicBezTo>
                  <a:cubicBezTo>
                    <a:pt x="4482383" y="960666"/>
                    <a:pt x="4482383" y="923467"/>
                    <a:pt x="4477733" y="887198"/>
                  </a:cubicBezTo>
                  <a:cubicBezTo>
                    <a:pt x="4473083" y="853719"/>
                    <a:pt x="4464714" y="822100"/>
                    <a:pt x="4451694" y="792341"/>
                  </a:cubicBezTo>
                  <a:cubicBezTo>
                    <a:pt x="4439604" y="763511"/>
                    <a:pt x="4423795" y="736542"/>
                    <a:pt x="4405195" y="712363"/>
                  </a:cubicBezTo>
                  <a:cubicBezTo>
                    <a:pt x="4385666" y="687253"/>
                    <a:pt x="4362416" y="664934"/>
                    <a:pt x="4337307" y="644474"/>
                  </a:cubicBezTo>
                  <a:cubicBezTo>
                    <a:pt x="4308478" y="622155"/>
                    <a:pt x="4275929" y="603555"/>
                    <a:pt x="4240589" y="588676"/>
                  </a:cubicBezTo>
                  <a:cubicBezTo>
                    <a:pt x="4199670" y="571936"/>
                    <a:pt x="4156891" y="559846"/>
                    <a:pt x="4113183" y="554266"/>
                  </a:cubicBezTo>
                  <a:cubicBezTo>
                    <a:pt x="4091793" y="551477"/>
                    <a:pt x="4069474" y="550547"/>
                    <a:pt x="4047154" y="550547"/>
                  </a:cubicBezTo>
                  <a:cubicBezTo>
                    <a:pt x="4023904" y="550547"/>
                    <a:pt x="4000655" y="552406"/>
                    <a:pt x="3978336" y="555196"/>
                  </a:cubicBezTo>
                  <a:cubicBezTo>
                    <a:pt x="3952296" y="558916"/>
                    <a:pt x="3926257" y="564496"/>
                    <a:pt x="3901147" y="571936"/>
                  </a:cubicBezTo>
                  <a:cubicBezTo>
                    <a:pt x="3899288" y="571936"/>
                    <a:pt x="3898358" y="572866"/>
                    <a:pt x="3896497" y="572866"/>
                  </a:cubicBezTo>
                  <a:cubicBezTo>
                    <a:pt x="3889058" y="572866"/>
                    <a:pt x="3882548" y="568216"/>
                    <a:pt x="3880688" y="560776"/>
                  </a:cubicBezTo>
                  <a:cubicBezTo>
                    <a:pt x="3877898" y="557986"/>
                    <a:pt x="3875108" y="555196"/>
                    <a:pt x="3875108" y="551477"/>
                  </a:cubicBezTo>
                  <a:cubicBezTo>
                    <a:pt x="3870458" y="524507"/>
                    <a:pt x="3864879" y="497538"/>
                    <a:pt x="3857439" y="470568"/>
                  </a:cubicBezTo>
                  <a:cubicBezTo>
                    <a:pt x="3849999" y="445459"/>
                    <a:pt x="3842559" y="422210"/>
                    <a:pt x="3833259" y="399890"/>
                  </a:cubicBezTo>
                  <a:cubicBezTo>
                    <a:pt x="3815590" y="358971"/>
                    <a:pt x="3794200" y="321772"/>
                    <a:pt x="3770021" y="289223"/>
                  </a:cubicBezTo>
                  <a:cubicBezTo>
                    <a:pt x="3746771" y="260394"/>
                    <a:pt x="3720732" y="234354"/>
                    <a:pt x="3691903" y="211105"/>
                  </a:cubicBezTo>
                  <a:cubicBezTo>
                    <a:pt x="3659353" y="185995"/>
                    <a:pt x="3623085" y="165536"/>
                    <a:pt x="3584025" y="148796"/>
                  </a:cubicBezTo>
                  <a:cubicBezTo>
                    <a:pt x="3541247" y="131127"/>
                    <a:pt x="3495678" y="119037"/>
                    <a:pt x="3448249" y="111597"/>
                  </a:cubicBezTo>
                  <a:cubicBezTo>
                    <a:pt x="3423139" y="108807"/>
                    <a:pt x="3397100" y="106947"/>
                    <a:pt x="3371991" y="106947"/>
                  </a:cubicBezTo>
                  <a:cubicBezTo>
                    <a:pt x="3345021" y="106947"/>
                    <a:pt x="3317122" y="108807"/>
                    <a:pt x="3288293" y="112527"/>
                  </a:cubicBezTo>
                  <a:cubicBezTo>
                    <a:pt x="3227844" y="120897"/>
                    <a:pt x="3170186" y="136707"/>
                    <a:pt x="3116247" y="159026"/>
                  </a:cubicBezTo>
                  <a:cubicBezTo>
                    <a:pt x="3066028" y="180416"/>
                    <a:pt x="3018599" y="208315"/>
                    <a:pt x="2975820" y="240864"/>
                  </a:cubicBezTo>
                  <a:cubicBezTo>
                    <a:pt x="2945131" y="265044"/>
                    <a:pt x="2916302" y="292013"/>
                    <a:pt x="2891192" y="319912"/>
                  </a:cubicBezTo>
                  <a:cubicBezTo>
                    <a:pt x="2890263" y="321772"/>
                    <a:pt x="2889332" y="323632"/>
                    <a:pt x="2887472" y="324562"/>
                  </a:cubicBezTo>
                  <a:cubicBezTo>
                    <a:pt x="2884682" y="327352"/>
                    <a:pt x="2880033" y="329212"/>
                    <a:pt x="2875383" y="329212"/>
                  </a:cubicBezTo>
                  <a:cubicBezTo>
                    <a:pt x="2867943" y="329212"/>
                    <a:pt x="2860503" y="323632"/>
                    <a:pt x="2858643" y="317122"/>
                  </a:cubicBezTo>
                  <a:cubicBezTo>
                    <a:pt x="2850273" y="278063"/>
                    <a:pt x="2840044" y="243654"/>
                    <a:pt x="2827024" y="212965"/>
                  </a:cubicBezTo>
                  <a:cubicBezTo>
                    <a:pt x="2812144" y="178556"/>
                    <a:pt x="2795405" y="147866"/>
                    <a:pt x="2774945" y="121827"/>
                  </a:cubicBezTo>
                  <a:cubicBezTo>
                    <a:pt x="2758206" y="100438"/>
                    <a:pt x="2739606" y="81838"/>
                    <a:pt x="2718217" y="65098"/>
                  </a:cubicBezTo>
                  <a:cubicBezTo>
                    <a:pt x="2697757" y="49289"/>
                    <a:pt x="2674508" y="36269"/>
                    <a:pt x="2649398" y="25109"/>
                  </a:cubicBezTo>
                  <a:cubicBezTo>
                    <a:pt x="2621499" y="13950"/>
                    <a:pt x="2590810" y="5580"/>
                    <a:pt x="2559191" y="930"/>
                  </a:cubicBezTo>
                  <a:cubicBezTo>
                    <a:pt x="2548031" y="1860"/>
                    <a:pt x="2529431" y="0"/>
                    <a:pt x="2510832" y="0"/>
                  </a:cubicBezTo>
                  <a:lnTo>
                    <a:pt x="2510832" y="0"/>
                  </a:lnTo>
                  <a:close/>
                </a:path>
              </a:pathLst>
            </a:custGeom>
            <a:solidFill>
              <a:srgbClr val="FDFDFD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4C391FA-AB40-F1C3-7E92-9765B234543A}"/>
              </a:ext>
            </a:extLst>
          </p:cNvPr>
          <p:cNvSpPr txBox="1"/>
          <p:nvPr/>
        </p:nvSpPr>
        <p:spPr>
          <a:xfrm>
            <a:off x="2746305" y="1626708"/>
            <a:ext cx="64229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TẠM BIỆT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5884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2">
            <a:extLst>
              <a:ext uri="{FF2B5EF4-FFF2-40B4-BE49-F238E27FC236}">
                <a16:creationId xmlns:a16="http://schemas.microsoft.com/office/drawing/2014/main" id="{7AB1A499-33B8-C9F6-631C-1374E9851575}"/>
              </a:ext>
            </a:extLst>
          </p:cNvPr>
          <p:cNvGrpSpPr/>
          <p:nvPr/>
        </p:nvGrpSpPr>
        <p:grpSpPr>
          <a:xfrm>
            <a:off x="2981289" y="368782"/>
            <a:ext cx="6404209" cy="3845401"/>
            <a:chOff x="3665215" y="980369"/>
            <a:chExt cx="4686676" cy="2814110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9DA243D-E41C-AE8E-EE24-D51DA945F66C}"/>
                </a:ext>
              </a:extLst>
            </p:cNvPr>
            <p:cNvSpPr/>
            <p:nvPr/>
          </p:nvSpPr>
          <p:spPr>
            <a:xfrm>
              <a:off x="3870671" y="1167294"/>
              <a:ext cx="4481220" cy="2627185"/>
            </a:xfrm>
            <a:custGeom>
              <a:avLst/>
              <a:gdLst>
                <a:gd name="connsiteX0" fmla="*/ 2510832 w 4481220"/>
                <a:gd name="connsiteY0" fmla="*/ 0 h 2627185"/>
                <a:gd name="connsiteX1" fmla="*/ 2447594 w 4481220"/>
                <a:gd name="connsiteY1" fmla="*/ 3720 h 2627185"/>
                <a:gd name="connsiteX2" fmla="*/ 2297867 w 4481220"/>
                <a:gd name="connsiteY2" fmla="*/ 44639 h 2627185"/>
                <a:gd name="connsiteX3" fmla="*/ 2296937 w 4481220"/>
                <a:gd name="connsiteY3" fmla="*/ 44639 h 2627185"/>
                <a:gd name="connsiteX4" fmla="*/ 2296007 w 4481220"/>
                <a:gd name="connsiteY4" fmla="*/ 44639 h 2627185"/>
                <a:gd name="connsiteX5" fmla="*/ 2295077 w 4481220"/>
                <a:gd name="connsiteY5" fmla="*/ 44639 h 2627185"/>
                <a:gd name="connsiteX6" fmla="*/ 2296007 w 4481220"/>
                <a:gd name="connsiteY6" fmla="*/ 44639 h 2627185"/>
                <a:gd name="connsiteX7" fmla="*/ 2145351 w 4481220"/>
                <a:gd name="connsiteY7" fmla="*/ 132987 h 2627185"/>
                <a:gd name="connsiteX8" fmla="*/ 2028173 w 4481220"/>
                <a:gd name="connsiteY8" fmla="*/ 249234 h 2627185"/>
                <a:gd name="connsiteX9" fmla="*/ 1998414 w 4481220"/>
                <a:gd name="connsiteY9" fmla="*/ 292013 h 2627185"/>
                <a:gd name="connsiteX10" fmla="*/ 1989114 w 4481220"/>
                <a:gd name="connsiteY10" fmla="*/ 311542 h 2627185"/>
                <a:gd name="connsiteX11" fmla="*/ 1979815 w 4481220"/>
                <a:gd name="connsiteY11" fmla="*/ 314332 h 2627185"/>
                <a:gd name="connsiteX12" fmla="*/ 1963075 w 4481220"/>
                <a:gd name="connsiteY12" fmla="*/ 305032 h 2627185"/>
                <a:gd name="connsiteX13" fmla="*/ 1957495 w 4481220"/>
                <a:gd name="connsiteY13" fmla="*/ 296663 h 2627185"/>
                <a:gd name="connsiteX14" fmla="*/ 1954706 w 4481220"/>
                <a:gd name="connsiteY14" fmla="*/ 292943 h 2627185"/>
                <a:gd name="connsiteX15" fmla="*/ 1948196 w 4481220"/>
                <a:gd name="connsiteY15" fmla="*/ 282713 h 2627185"/>
                <a:gd name="connsiteX16" fmla="*/ 1942615 w 4481220"/>
                <a:gd name="connsiteY16" fmla="*/ 273413 h 2627185"/>
                <a:gd name="connsiteX17" fmla="*/ 1940756 w 4481220"/>
                <a:gd name="connsiteY17" fmla="*/ 271553 h 2627185"/>
                <a:gd name="connsiteX18" fmla="*/ 1935176 w 4481220"/>
                <a:gd name="connsiteY18" fmla="*/ 262254 h 2627185"/>
                <a:gd name="connsiteX19" fmla="*/ 1909136 w 4481220"/>
                <a:gd name="connsiteY19" fmla="*/ 224124 h 2627185"/>
                <a:gd name="connsiteX20" fmla="*/ 1829159 w 4481220"/>
                <a:gd name="connsiteY20" fmla="*/ 146006 h 2627185"/>
                <a:gd name="connsiteX21" fmla="*/ 1704542 w 4481220"/>
                <a:gd name="connsiteY21" fmla="*/ 74398 h 2627185"/>
                <a:gd name="connsiteX22" fmla="*/ 1542725 w 4481220"/>
                <a:gd name="connsiteY22" fmla="*/ 30689 h 2627185"/>
                <a:gd name="connsiteX23" fmla="*/ 1544585 w 4481220"/>
                <a:gd name="connsiteY23" fmla="*/ 31619 h 2627185"/>
                <a:gd name="connsiteX24" fmla="*/ 1460887 w 4481220"/>
                <a:gd name="connsiteY24" fmla="*/ 26039 h 2627185"/>
                <a:gd name="connsiteX25" fmla="*/ 1378120 w 4481220"/>
                <a:gd name="connsiteY25" fmla="*/ 31619 h 2627185"/>
                <a:gd name="connsiteX26" fmla="*/ 1234903 w 4481220"/>
                <a:gd name="connsiteY26" fmla="*/ 69748 h 2627185"/>
                <a:gd name="connsiteX27" fmla="*/ 1137255 w 4481220"/>
                <a:gd name="connsiteY27" fmla="*/ 126477 h 2627185"/>
                <a:gd name="connsiteX28" fmla="*/ 1066577 w 4481220"/>
                <a:gd name="connsiteY28" fmla="*/ 196225 h 2627185"/>
                <a:gd name="connsiteX29" fmla="*/ 1016358 w 4481220"/>
                <a:gd name="connsiteY29" fmla="*/ 281783 h 2627185"/>
                <a:gd name="connsiteX30" fmla="*/ 988459 w 4481220"/>
                <a:gd name="connsiteY30" fmla="*/ 376641 h 2627185"/>
                <a:gd name="connsiteX31" fmla="*/ 990319 w 4481220"/>
                <a:gd name="connsiteY31" fmla="*/ 379431 h 2627185"/>
                <a:gd name="connsiteX32" fmla="*/ 992179 w 4481220"/>
                <a:gd name="connsiteY32" fmla="*/ 392450 h 2627185"/>
                <a:gd name="connsiteX33" fmla="*/ 983809 w 4481220"/>
                <a:gd name="connsiteY33" fmla="*/ 402680 h 2627185"/>
                <a:gd name="connsiteX34" fmla="*/ 974509 w 4481220"/>
                <a:gd name="connsiteY34" fmla="*/ 405470 h 2627185"/>
                <a:gd name="connsiteX35" fmla="*/ 962420 w 4481220"/>
                <a:gd name="connsiteY35" fmla="*/ 400820 h 2627185"/>
                <a:gd name="connsiteX36" fmla="*/ 917781 w 4481220"/>
                <a:gd name="connsiteY36" fmla="*/ 358971 h 2627185"/>
                <a:gd name="connsiteX37" fmla="*/ 852682 w 4481220"/>
                <a:gd name="connsiteY37" fmla="*/ 320842 h 2627185"/>
                <a:gd name="connsiteX38" fmla="*/ 780144 w 4481220"/>
                <a:gd name="connsiteY38" fmla="*/ 301313 h 2627185"/>
                <a:gd name="connsiteX39" fmla="*/ 737365 w 4481220"/>
                <a:gd name="connsiteY39" fmla="*/ 298523 h 2627185"/>
                <a:gd name="connsiteX40" fmla="*/ 689936 w 4481220"/>
                <a:gd name="connsiteY40" fmla="*/ 301313 h 2627185"/>
                <a:gd name="connsiteX41" fmla="*/ 587639 w 4481220"/>
                <a:gd name="connsiteY41" fmla="*/ 329212 h 2627185"/>
                <a:gd name="connsiteX42" fmla="*/ 499291 w 4481220"/>
                <a:gd name="connsiteY42" fmla="*/ 380361 h 2627185"/>
                <a:gd name="connsiteX43" fmla="*/ 438843 w 4481220"/>
                <a:gd name="connsiteY43" fmla="*/ 439879 h 2627185"/>
                <a:gd name="connsiteX44" fmla="*/ 395134 w 4481220"/>
                <a:gd name="connsiteY44" fmla="*/ 514277 h 2627185"/>
                <a:gd name="connsiteX45" fmla="*/ 369094 w 4481220"/>
                <a:gd name="connsiteY45" fmla="*/ 610065 h 2627185"/>
                <a:gd name="connsiteX46" fmla="*/ 370024 w 4481220"/>
                <a:gd name="connsiteY46" fmla="*/ 723522 h 2627185"/>
                <a:gd name="connsiteX47" fmla="*/ 405363 w 4481220"/>
                <a:gd name="connsiteY47" fmla="*/ 854649 h 2627185"/>
                <a:gd name="connsiteX48" fmla="*/ 405363 w 4481220"/>
                <a:gd name="connsiteY48" fmla="*/ 855579 h 2627185"/>
                <a:gd name="connsiteX49" fmla="*/ 426753 w 4481220"/>
                <a:gd name="connsiteY49" fmla="*/ 900218 h 2627185"/>
                <a:gd name="connsiteX50" fmla="*/ 434193 w 4481220"/>
                <a:gd name="connsiteY50" fmla="*/ 903938 h 2627185"/>
                <a:gd name="connsiteX51" fmla="*/ 443492 w 4481220"/>
                <a:gd name="connsiteY51" fmla="*/ 916028 h 2627185"/>
                <a:gd name="connsiteX52" fmla="*/ 441633 w 4481220"/>
                <a:gd name="connsiteY52" fmla="*/ 931837 h 2627185"/>
                <a:gd name="connsiteX53" fmla="*/ 436983 w 4481220"/>
                <a:gd name="connsiteY53" fmla="*/ 937417 h 2627185"/>
                <a:gd name="connsiteX54" fmla="*/ 433263 w 4481220"/>
                <a:gd name="connsiteY54" fmla="*/ 941137 h 2627185"/>
                <a:gd name="connsiteX55" fmla="*/ 425823 w 4481220"/>
                <a:gd name="connsiteY55" fmla="*/ 942997 h 2627185"/>
                <a:gd name="connsiteX56" fmla="*/ 419313 w 4481220"/>
                <a:gd name="connsiteY56" fmla="*/ 941137 h 2627185"/>
                <a:gd name="connsiteX57" fmla="*/ 413733 w 4481220"/>
                <a:gd name="connsiteY57" fmla="*/ 940207 h 2627185"/>
                <a:gd name="connsiteX58" fmla="*/ 370024 w 4481220"/>
                <a:gd name="connsiteY58" fmla="*/ 932767 h 2627185"/>
                <a:gd name="connsiteX59" fmla="*/ 329105 w 4481220"/>
                <a:gd name="connsiteY59" fmla="*/ 929977 h 2627185"/>
                <a:gd name="connsiteX60" fmla="*/ 294696 w 4481220"/>
                <a:gd name="connsiteY60" fmla="*/ 931837 h 2627185"/>
                <a:gd name="connsiteX61" fmla="*/ 227738 w 4481220"/>
                <a:gd name="connsiteY61" fmla="*/ 950437 h 2627185"/>
                <a:gd name="connsiteX62" fmla="*/ 162640 w 4481220"/>
                <a:gd name="connsiteY62" fmla="*/ 988566 h 2627185"/>
                <a:gd name="connsiteX63" fmla="*/ 98471 w 4481220"/>
                <a:gd name="connsiteY63" fmla="*/ 1053664 h 2627185"/>
                <a:gd name="connsiteX64" fmla="*/ 39882 w 4481220"/>
                <a:gd name="connsiteY64" fmla="*/ 1155032 h 2627185"/>
                <a:gd name="connsiteX65" fmla="*/ 3613 w 4481220"/>
                <a:gd name="connsiteY65" fmla="*/ 1286159 h 2627185"/>
                <a:gd name="connsiteX66" fmla="*/ 2683 w 4481220"/>
                <a:gd name="connsiteY66" fmla="*/ 1401476 h 2627185"/>
                <a:gd name="connsiteX67" fmla="*/ 27793 w 4481220"/>
                <a:gd name="connsiteY67" fmla="*/ 1498193 h 2627185"/>
                <a:gd name="connsiteX68" fmla="*/ 68712 w 4481220"/>
                <a:gd name="connsiteY68" fmla="*/ 1567942 h 2627185"/>
                <a:gd name="connsiteX69" fmla="*/ 124510 w 4481220"/>
                <a:gd name="connsiteY69" fmla="*/ 1623740 h 2627185"/>
                <a:gd name="connsiteX70" fmla="*/ 197049 w 4481220"/>
                <a:gd name="connsiteY70" fmla="*/ 1665589 h 2627185"/>
                <a:gd name="connsiteX71" fmla="*/ 210068 w 4481220"/>
                <a:gd name="connsiteY71" fmla="*/ 1670239 h 2627185"/>
                <a:gd name="connsiteX72" fmla="*/ 220298 w 4481220"/>
                <a:gd name="connsiteY72" fmla="*/ 1677679 h 2627185"/>
                <a:gd name="connsiteX73" fmla="*/ 222158 w 4481220"/>
                <a:gd name="connsiteY73" fmla="*/ 1690699 h 2627185"/>
                <a:gd name="connsiteX74" fmla="*/ 220298 w 4481220"/>
                <a:gd name="connsiteY74" fmla="*/ 1695349 h 2627185"/>
                <a:gd name="connsiteX75" fmla="*/ 216578 w 4481220"/>
                <a:gd name="connsiteY75" fmla="*/ 1701858 h 2627185"/>
                <a:gd name="connsiteX76" fmla="*/ 202628 w 4481220"/>
                <a:gd name="connsiteY76" fmla="*/ 1718598 h 2627185"/>
                <a:gd name="connsiteX77" fmla="*/ 165429 w 4481220"/>
                <a:gd name="connsiteY77" fmla="*/ 1782766 h 2627185"/>
                <a:gd name="connsiteX78" fmla="*/ 137530 w 4481220"/>
                <a:gd name="connsiteY78" fmla="*/ 1887854 h 2627185"/>
                <a:gd name="connsiteX79" fmla="*/ 138460 w 4481220"/>
                <a:gd name="connsiteY79" fmla="*/ 2029210 h 2627185"/>
                <a:gd name="connsiteX80" fmla="*/ 174729 w 4481220"/>
                <a:gd name="connsiteY80" fmla="*/ 2164987 h 2627185"/>
                <a:gd name="connsiteX81" fmla="*/ 221228 w 4481220"/>
                <a:gd name="connsiteY81" fmla="*/ 2246825 h 2627185"/>
                <a:gd name="connsiteX82" fmla="*/ 281676 w 4481220"/>
                <a:gd name="connsiteY82" fmla="*/ 2307273 h 2627185"/>
                <a:gd name="connsiteX83" fmla="*/ 386764 w 4481220"/>
                <a:gd name="connsiteY83" fmla="*/ 2367722 h 2627185"/>
                <a:gd name="connsiteX84" fmla="*/ 561600 w 4481220"/>
                <a:gd name="connsiteY84" fmla="*/ 2414221 h 2627185"/>
                <a:gd name="connsiteX85" fmla="*/ 654597 w 4481220"/>
                <a:gd name="connsiteY85" fmla="*/ 2419801 h 2627185"/>
                <a:gd name="connsiteX86" fmla="*/ 737365 w 4481220"/>
                <a:gd name="connsiteY86" fmla="*/ 2415151 h 2627185"/>
                <a:gd name="connsiteX87" fmla="*/ 858262 w 4481220"/>
                <a:gd name="connsiteY87" fmla="*/ 2383532 h 2627185"/>
                <a:gd name="connsiteX88" fmla="*/ 944750 w 4481220"/>
                <a:gd name="connsiteY88" fmla="*/ 2333313 h 2627185"/>
                <a:gd name="connsiteX89" fmla="*/ 1009848 w 4481220"/>
                <a:gd name="connsiteY89" fmla="*/ 2267285 h 2627185"/>
                <a:gd name="connsiteX90" fmla="*/ 1024728 w 4481220"/>
                <a:gd name="connsiteY90" fmla="*/ 2260775 h 2627185"/>
                <a:gd name="connsiteX91" fmla="*/ 1039608 w 4481220"/>
                <a:gd name="connsiteY91" fmla="*/ 2267285 h 2627185"/>
                <a:gd name="connsiteX92" fmla="*/ 1046118 w 4481220"/>
                <a:gd name="connsiteY92" fmla="*/ 2282164 h 2627185"/>
                <a:gd name="connsiteX93" fmla="*/ 1043328 w 4481220"/>
                <a:gd name="connsiteY93" fmla="*/ 2292394 h 2627185"/>
                <a:gd name="connsiteX94" fmla="*/ 1046118 w 4481220"/>
                <a:gd name="connsiteY94" fmla="*/ 2299834 h 2627185"/>
                <a:gd name="connsiteX95" fmla="*/ 1101916 w 4481220"/>
                <a:gd name="connsiteY95" fmla="*/ 2392831 h 2627185"/>
                <a:gd name="connsiteX96" fmla="*/ 1133535 w 4481220"/>
                <a:gd name="connsiteY96" fmla="*/ 2429101 h 2627185"/>
                <a:gd name="connsiteX97" fmla="*/ 1164225 w 4481220"/>
                <a:gd name="connsiteY97" fmla="*/ 2456070 h 2627185"/>
                <a:gd name="connsiteX98" fmla="*/ 1257223 w 4481220"/>
                <a:gd name="connsiteY98" fmla="*/ 2510009 h 2627185"/>
                <a:gd name="connsiteX99" fmla="*/ 1404159 w 4481220"/>
                <a:gd name="connsiteY99" fmla="*/ 2549068 h 2627185"/>
                <a:gd name="connsiteX100" fmla="*/ 1496226 w 4481220"/>
                <a:gd name="connsiteY100" fmla="*/ 2554647 h 2627185"/>
                <a:gd name="connsiteX101" fmla="*/ 1593874 w 4481220"/>
                <a:gd name="connsiteY101" fmla="*/ 2548137 h 2627185"/>
                <a:gd name="connsiteX102" fmla="*/ 1768710 w 4481220"/>
                <a:gd name="connsiteY102" fmla="*/ 2500709 h 2627185"/>
                <a:gd name="connsiteX103" fmla="*/ 1885887 w 4481220"/>
                <a:gd name="connsiteY103" fmla="*/ 2433750 h 2627185"/>
                <a:gd name="connsiteX104" fmla="*/ 1959355 w 4481220"/>
                <a:gd name="connsiteY104" fmla="*/ 2361212 h 2627185"/>
                <a:gd name="connsiteX105" fmla="*/ 2003994 w 4481220"/>
                <a:gd name="connsiteY105" fmla="*/ 2284024 h 2627185"/>
                <a:gd name="connsiteX106" fmla="*/ 2016084 w 4481220"/>
                <a:gd name="connsiteY106" fmla="*/ 2251475 h 2627185"/>
                <a:gd name="connsiteX107" fmla="*/ 2021663 w 4481220"/>
                <a:gd name="connsiteY107" fmla="*/ 2243105 h 2627185"/>
                <a:gd name="connsiteX108" fmla="*/ 2040263 w 4481220"/>
                <a:gd name="connsiteY108" fmla="*/ 2228225 h 2627185"/>
                <a:gd name="connsiteX109" fmla="*/ 2054213 w 4481220"/>
                <a:gd name="connsiteY109" fmla="*/ 2234735 h 2627185"/>
                <a:gd name="connsiteX110" fmla="*/ 2058863 w 4481220"/>
                <a:gd name="connsiteY110" fmla="*/ 2247755 h 2627185"/>
                <a:gd name="connsiteX111" fmla="*/ 2058863 w 4481220"/>
                <a:gd name="connsiteY111" fmla="*/ 2257055 h 2627185"/>
                <a:gd name="connsiteX112" fmla="*/ 2059793 w 4481220"/>
                <a:gd name="connsiteY112" fmla="*/ 2262635 h 2627185"/>
                <a:gd name="connsiteX113" fmla="*/ 2059793 w 4481220"/>
                <a:gd name="connsiteY113" fmla="*/ 2264494 h 2627185"/>
                <a:gd name="connsiteX114" fmla="*/ 2063512 w 4481220"/>
                <a:gd name="connsiteY114" fmla="*/ 2282164 h 2627185"/>
                <a:gd name="connsiteX115" fmla="*/ 2070953 w 4481220"/>
                <a:gd name="connsiteY115" fmla="*/ 2305414 h 2627185"/>
                <a:gd name="connsiteX116" fmla="*/ 2093272 w 4481220"/>
                <a:gd name="connsiteY116" fmla="*/ 2343543 h 2627185"/>
                <a:gd name="connsiteX117" fmla="*/ 2129541 w 4481220"/>
                <a:gd name="connsiteY117" fmla="*/ 2378882 h 2627185"/>
                <a:gd name="connsiteX118" fmla="*/ 2195569 w 4481220"/>
                <a:gd name="connsiteY118" fmla="*/ 2417011 h 2627185"/>
                <a:gd name="connsiteX119" fmla="*/ 2314606 w 4481220"/>
                <a:gd name="connsiteY119" fmla="*/ 2448630 h 2627185"/>
                <a:gd name="connsiteX120" fmla="*/ 2388075 w 4481220"/>
                <a:gd name="connsiteY120" fmla="*/ 2453280 h 2627185"/>
                <a:gd name="connsiteX121" fmla="*/ 2461543 w 4481220"/>
                <a:gd name="connsiteY121" fmla="*/ 2448630 h 2627185"/>
                <a:gd name="connsiteX122" fmla="*/ 2571280 w 4481220"/>
                <a:gd name="connsiteY122" fmla="*/ 2419801 h 2627185"/>
                <a:gd name="connsiteX123" fmla="*/ 2629869 w 4481220"/>
                <a:gd name="connsiteY123" fmla="*/ 2386322 h 2627185"/>
                <a:gd name="connsiteX124" fmla="*/ 2659628 w 4481220"/>
                <a:gd name="connsiteY124" fmla="*/ 2356562 h 2627185"/>
                <a:gd name="connsiteX125" fmla="*/ 2676368 w 4481220"/>
                <a:gd name="connsiteY125" fmla="*/ 2327733 h 2627185"/>
                <a:gd name="connsiteX126" fmla="*/ 2684738 w 4481220"/>
                <a:gd name="connsiteY126" fmla="*/ 2317503 h 2627185"/>
                <a:gd name="connsiteX127" fmla="*/ 2694037 w 4481220"/>
                <a:gd name="connsiteY127" fmla="*/ 2314713 h 2627185"/>
                <a:gd name="connsiteX128" fmla="*/ 2698687 w 4481220"/>
                <a:gd name="connsiteY128" fmla="*/ 2315643 h 2627185"/>
                <a:gd name="connsiteX129" fmla="*/ 2700547 w 4481220"/>
                <a:gd name="connsiteY129" fmla="*/ 2314713 h 2627185"/>
                <a:gd name="connsiteX130" fmla="*/ 2701477 w 4481220"/>
                <a:gd name="connsiteY130" fmla="*/ 2314713 h 2627185"/>
                <a:gd name="connsiteX131" fmla="*/ 2706127 w 4481220"/>
                <a:gd name="connsiteY131" fmla="*/ 2313783 h 2627185"/>
                <a:gd name="connsiteX132" fmla="*/ 2723796 w 4481220"/>
                <a:gd name="connsiteY132" fmla="*/ 2326803 h 2627185"/>
                <a:gd name="connsiteX133" fmla="*/ 2726587 w 4481220"/>
                <a:gd name="connsiteY133" fmla="*/ 2335173 h 2627185"/>
                <a:gd name="connsiteX134" fmla="*/ 2727516 w 4481220"/>
                <a:gd name="connsiteY134" fmla="*/ 2337033 h 2627185"/>
                <a:gd name="connsiteX135" fmla="*/ 2731237 w 4481220"/>
                <a:gd name="connsiteY135" fmla="*/ 2344473 h 2627185"/>
                <a:gd name="connsiteX136" fmla="*/ 2732166 w 4481220"/>
                <a:gd name="connsiteY136" fmla="*/ 2347263 h 2627185"/>
                <a:gd name="connsiteX137" fmla="*/ 2734956 w 4481220"/>
                <a:gd name="connsiteY137" fmla="*/ 2352842 h 2627185"/>
                <a:gd name="connsiteX138" fmla="*/ 2741466 w 4481220"/>
                <a:gd name="connsiteY138" fmla="*/ 2366792 h 2627185"/>
                <a:gd name="connsiteX139" fmla="*/ 2755416 w 4481220"/>
                <a:gd name="connsiteY139" fmla="*/ 2394691 h 2627185"/>
                <a:gd name="connsiteX140" fmla="*/ 2787035 w 4481220"/>
                <a:gd name="connsiteY140" fmla="*/ 2443050 h 2627185"/>
                <a:gd name="connsiteX141" fmla="*/ 2857713 w 4481220"/>
                <a:gd name="connsiteY141" fmla="*/ 2513729 h 2627185"/>
                <a:gd name="connsiteX142" fmla="*/ 2967450 w 4481220"/>
                <a:gd name="connsiteY142" fmla="*/ 2576967 h 2627185"/>
                <a:gd name="connsiteX143" fmla="*/ 3132986 w 4481220"/>
                <a:gd name="connsiteY143" fmla="*/ 2620676 h 2627185"/>
                <a:gd name="connsiteX144" fmla="*/ 3236214 w 4481220"/>
                <a:gd name="connsiteY144" fmla="*/ 2627186 h 2627185"/>
                <a:gd name="connsiteX145" fmla="*/ 3351531 w 4481220"/>
                <a:gd name="connsiteY145" fmla="*/ 2619746 h 2627185"/>
                <a:gd name="connsiteX146" fmla="*/ 3565426 w 4481220"/>
                <a:gd name="connsiteY146" fmla="*/ 2563017 h 2627185"/>
                <a:gd name="connsiteX147" fmla="*/ 3711432 w 4481220"/>
                <a:gd name="connsiteY147" fmla="*/ 2479319 h 2627185"/>
                <a:gd name="connsiteX148" fmla="*/ 3799780 w 4481220"/>
                <a:gd name="connsiteY148" fmla="*/ 2392831 h 2627185"/>
                <a:gd name="connsiteX149" fmla="*/ 3850929 w 4481220"/>
                <a:gd name="connsiteY149" fmla="*/ 2305414 h 2627185"/>
                <a:gd name="connsiteX150" fmla="*/ 3875108 w 4481220"/>
                <a:gd name="connsiteY150" fmla="*/ 2215206 h 2627185"/>
                <a:gd name="connsiteX151" fmla="*/ 3876968 w 4481220"/>
                <a:gd name="connsiteY151" fmla="*/ 2201256 h 2627185"/>
                <a:gd name="connsiteX152" fmla="*/ 3881618 w 4481220"/>
                <a:gd name="connsiteY152" fmla="*/ 2190096 h 2627185"/>
                <a:gd name="connsiteX153" fmla="*/ 3888128 w 4481220"/>
                <a:gd name="connsiteY153" fmla="*/ 2186376 h 2627185"/>
                <a:gd name="connsiteX154" fmla="*/ 3904867 w 4481220"/>
                <a:gd name="connsiteY154" fmla="*/ 2178937 h 2627185"/>
                <a:gd name="connsiteX155" fmla="*/ 3910447 w 4481220"/>
                <a:gd name="connsiteY155" fmla="*/ 2179867 h 2627185"/>
                <a:gd name="connsiteX156" fmla="*/ 3953226 w 4481220"/>
                <a:gd name="connsiteY156" fmla="*/ 2187306 h 2627185"/>
                <a:gd name="connsiteX157" fmla="*/ 4008095 w 4481220"/>
                <a:gd name="connsiteY157" fmla="*/ 2191026 h 2627185"/>
                <a:gd name="connsiteX158" fmla="*/ 4060174 w 4481220"/>
                <a:gd name="connsiteY158" fmla="*/ 2188236 h 2627185"/>
                <a:gd name="connsiteX159" fmla="*/ 4158751 w 4481220"/>
                <a:gd name="connsiteY159" fmla="*/ 2161267 h 2627185"/>
                <a:gd name="connsiteX160" fmla="*/ 4256399 w 4481220"/>
                <a:gd name="connsiteY160" fmla="*/ 2103609 h 2627185"/>
                <a:gd name="connsiteX161" fmla="*/ 4348467 w 4481220"/>
                <a:gd name="connsiteY161" fmla="*/ 2010611 h 2627185"/>
                <a:gd name="connsiteX162" fmla="*/ 4424725 w 4481220"/>
                <a:gd name="connsiteY162" fmla="*/ 1879484 h 2627185"/>
                <a:gd name="connsiteX163" fmla="*/ 4424725 w 4481220"/>
                <a:gd name="connsiteY163" fmla="*/ 1878554 h 2627185"/>
                <a:gd name="connsiteX164" fmla="*/ 4465644 w 4481220"/>
                <a:gd name="connsiteY164" fmla="*/ 1731618 h 2627185"/>
                <a:gd name="connsiteX165" fmla="*/ 4466574 w 4481220"/>
                <a:gd name="connsiteY165" fmla="*/ 1600491 h 2627185"/>
                <a:gd name="connsiteX166" fmla="*/ 4438674 w 4481220"/>
                <a:gd name="connsiteY166" fmla="*/ 1495403 h 2627185"/>
                <a:gd name="connsiteX167" fmla="*/ 4391246 w 4481220"/>
                <a:gd name="connsiteY167" fmla="*/ 1414495 h 2627185"/>
                <a:gd name="connsiteX168" fmla="*/ 4323357 w 4481220"/>
                <a:gd name="connsiteY168" fmla="*/ 1346607 h 2627185"/>
                <a:gd name="connsiteX169" fmla="*/ 4272208 w 4481220"/>
                <a:gd name="connsiteY169" fmla="*/ 1313128 h 2627185"/>
                <a:gd name="connsiteX170" fmla="*/ 4261979 w 4481220"/>
                <a:gd name="connsiteY170" fmla="*/ 1292668 h 2627185"/>
                <a:gd name="connsiteX171" fmla="*/ 4271279 w 4481220"/>
                <a:gd name="connsiteY171" fmla="*/ 1268489 h 2627185"/>
                <a:gd name="connsiteX172" fmla="*/ 4282438 w 4481220"/>
                <a:gd name="connsiteY172" fmla="*/ 1262909 h 2627185"/>
                <a:gd name="connsiteX173" fmla="*/ 4286158 w 4481220"/>
                <a:gd name="connsiteY173" fmla="*/ 1261049 h 2627185"/>
                <a:gd name="connsiteX174" fmla="*/ 4294528 w 4481220"/>
                <a:gd name="connsiteY174" fmla="*/ 1257329 h 2627185"/>
                <a:gd name="connsiteX175" fmla="*/ 4354976 w 4481220"/>
                <a:gd name="connsiteY175" fmla="*/ 1221990 h 2627185"/>
                <a:gd name="connsiteX176" fmla="*/ 4407985 w 4481220"/>
                <a:gd name="connsiteY176" fmla="*/ 1168981 h 2627185"/>
                <a:gd name="connsiteX177" fmla="*/ 4450764 w 4481220"/>
                <a:gd name="connsiteY177" fmla="*/ 1094583 h 2627185"/>
                <a:gd name="connsiteX178" fmla="*/ 4477734 w 4481220"/>
                <a:gd name="connsiteY178" fmla="*/ 996936 h 2627185"/>
                <a:gd name="connsiteX179" fmla="*/ 4477734 w 4481220"/>
                <a:gd name="connsiteY179" fmla="*/ 887198 h 2627185"/>
                <a:gd name="connsiteX180" fmla="*/ 4451694 w 4481220"/>
                <a:gd name="connsiteY180" fmla="*/ 792341 h 2627185"/>
                <a:gd name="connsiteX181" fmla="*/ 4405195 w 4481220"/>
                <a:gd name="connsiteY181" fmla="*/ 712362 h 2627185"/>
                <a:gd name="connsiteX182" fmla="*/ 4337307 w 4481220"/>
                <a:gd name="connsiteY182" fmla="*/ 644474 h 2627185"/>
                <a:gd name="connsiteX183" fmla="*/ 4240589 w 4481220"/>
                <a:gd name="connsiteY183" fmla="*/ 588676 h 2627185"/>
                <a:gd name="connsiteX184" fmla="*/ 4113182 w 4481220"/>
                <a:gd name="connsiteY184" fmla="*/ 554266 h 2627185"/>
                <a:gd name="connsiteX185" fmla="*/ 4047154 w 4481220"/>
                <a:gd name="connsiteY185" fmla="*/ 550547 h 2627185"/>
                <a:gd name="connsiteX186" fmla="*/ 3978336 w 4481220"/>
                <a:gd name="connsiteY186" fmla="*/ 555196 h 2627185"/>
                <a:gd name="connsiteX187" fmla="*/ 3901148 w 4481220"/>
                <a:gd name="connsiteY187" fmla="*/ 571936 h 2627185"/>
                <a:gd name="connsiteX188" fmla="*/ 3896498 w 4481220"/>
                <a:gd name="connsiteY188" fmla="*/ 572866 h 2627185"/>
                <a:gd name="connsiteX189" fmla="*/ 3880688 w 4481220"/>
                <a:gd name="connsiteY189" fmla="*/ 560776 h 2627185"/>
                <a:gd name="connsiteX190" fmla="*/ 3875108 w 4481220"/>
                <a:gd name="connsiteY190" fmla="*/ 551477 h 2627185"/>
                <a:gd name="connsiteX191" fmla="*/ 3857439 w 4481220"/>
                <a:gd name="connsiteY191" fmla="*/ 470568 h 2627185"/>
                <a:gd name="connsiteX192" fmla="*/ 3833259 w 4481220"/>
                <a:gd name="connsiteY192" fmla="*/ 399890 h 2627185"/>
                <a:gd name="connsiteX193" fmla="*/ 3770021 w 4481220"/>
                <a:gd name="connsiteY193" fmla="*/ 289223 h 2627185"/>
                <a:gd name="connsiteX194" fmla="*/ 3691903 w 4481220"/>
                <a:gd name="connsiteY194" fmla="*/ 211105 h 2627185"/>
                <a:gd name="connsiteX195" fmla="*/ 3584025 w 4481220"/>
                <a:gd name="connsiteY195" fmla="*/ 148796 h 2627185"/>
                <a:gd name="connsiteX196" fmla="*/ 3448249 w 4481220"/>
                <a:gd name="connsiteY196" fmla="*/ 111597 h 2627185"/>
                <a:gd name="connsiteX197" fmla="*/ 3371990 w 4481220"/>
                <a:gd name="connsiteY197" fmla="*/ 106947 h 2627185"/>
                <a:gd name="connsiteX198" fmla="*/ 3288293 w 4481220"/>
                <a:gd name="connsiteY198" fmla="*/ 112527 h 2627185"/>
                <a:gd name="connsiteX199" fmla="*/ 3116247 w 4481220"/>
                <a:gd name="connsiteY199" fmla="*/ 159026 h 2627185"/>
                <a:gd name="connsiteX200" fmla="*/ 2975820 w 4481220"/>
                <a:gd name="connsiteY200" fmla="*/ 240864 h 2627185"/>
                <a:gd name="connsiteX201" fmla="*/ 2891192 w 4481220"/>
                <a:gd name="connsiteY201" fmla="*/ 319912 h 2627185"/>
                <a:gd name="connsiteX202" fmla="*/ 2887473 w 4481220"/>
                <a:gd name="connsiteY202" fmla="*/ 324562 h 2627185"/>
                <a:gd name="connsiteX203" fmla="*/ 2875383 w 4481220"/>
                <a:gd name="connsiteY203" fmla="*/ 329212 h 2627185"/>
                <a:gd name="connsiteX204" fmla="*/ 2858643 w 4481220"/>
                <a:gd name="connsiteY204" fmla="*/ 317122 h 2627185"/>
                <a:gd name="connsiteX205" fmla="*/ 2827024 w 4481220"/>
                <a:gd name="connsiteY205" fmla="*/ 212965 h 2627185"/>
                <a:gd name="connsiteX206" fmla="*/ 2774945 w 4481220"/>
                <a:gd name="connsiteY206" fmla="*/ 121827 h 2627185"/>
                <a:gd name="connsiteX207" fmla="*/ 2718217 w 4481220"/>
                <a:gd name="connsiteY207" fmla="*/ 65098 h 2627185"/>
                <a:gd name="connsiteX208" fmla="*/ 2649398 w 4481220"/>
                <a:gd name="connsiteY208" fmla="*/ 25109 h 2627185"/>
                <a:gd name="connsiteX209" fmla="*/ 2559191 w 4481220"/>
                <a:gd name="connsiteY209" fmla="*/ 930 h 2627185"/>
                <a:gd name="connsiteX210" fmla="*/ 2510832 w 4481220"/>
                <a:gd name="connsiteY210" fmla="*/ 0 h 2627185"/>
                <a:gd name="connsiteX211" fmla="*/ 2510832 w 4481220"/>
                <a:gd name="connsiteY211" fmla="*/ 0 h 262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4481220" h="2627185">
                  <a:moveTo>
                    <a:pt x="2510832" y="0"/>
                  </a:moveTo>
                  <a:cubicBezTo>
                    <a:pt x="2490372" y="0"/>
                    <a:pt x="2468983" y="930"/>
                    <a:pt x="2447594" y="3720"/>
                  </a:cubicBezTo>
                  <a:cubicBezTo>
                    <a:pt x="2397375" y="11160"/>
                    <a:pt x="2347156" y="24179"/>
                    <a:pt x="2297867" y="44639"/>
                  </a:cubicBezTo>
                  <a:lnTo>
                    <a:pt x="2296937" y="44639"/>
                  </a:lnTo>
                  <a:lnTo>
                    <a:pt x="2296007" y="44639"/>
                  </a:lnTo>
                  <a:lnTo>
                    <a:pt x="2295077" y="44639"/>
                  </a:lnTo>
                  <a:lnTo>
                    <a:pt x="2296007" y="44639"/>
                  </a:lnTo>
                  <a:cubicBezTo>
                    <a:pt x="2242999" y="66958"/>
                    <a:pt x="2191850" y="96718"/>
                    <a:pt x="2145351" y="132987"/>
                  </a:cubicBezTo>
                  <a:cubicBezTo>
                    <a:pt x="2100712" y="167396"/>
                    <a:pt x="2061653" y="206455"/>
                    <a:pt x="2028173" y="249234"/>
                  </a:cubicBezTo>
                  <a:cubicBezTo>
                    <a:pt x="2017944" y="263184"/>
                    <a:pt x="2007714" y="277133"/>
                    <a:pt x="1998414" y="292013"/>
                  </a:cubicBezTo>
                  <a:cubicBezTo>
                    <a:pt x="2000274" y="300383"/>
                    <a:pt x="1996555" y="307822"/>
                    <a:pt x="1989114" y="311542"/>
                  </a:cubicBezTo>
                  <a:cubicBezTo>
                    <a:pt x="1986324" y="313402"/>
                    <a:pt x="1982605" y="314332"/>
                    <a:pt x="1979815" y="314332"/>
                  </a:cubicBezTo>
                  <a:cubicBezTo>
                    <a:pt x="1972375" y="314332"/>
                    <a:pt x="1966795" y="310612"/>
                    <a:pt x="1963075" y="305032"/>
                  </a:cubicBezTo>
                  <a:cubicBezTo>
                    <a:pt x="1961215" y="302243"/>
                    <a:pt x="1959355" y="299453"/>
                    <a:pt x="1957495" y="296663"/>
                  </a:cubicBezTo>
                  <a:cubicBezTo>
                    <a:pt x="1956565" y="294803"/>
                    <a:pt x="1955635" y="293873"/>
                    <a:pt x="1954706" y="292943"/>
                  </a:cubicBezTo>
                  <a:cubicBezTo>
                    <a:pt x="1952846" y="289223"/>
                    <a:pt x="1950056" y="286433"/>
                    <a:pt x="1948196" y="282713"/>
                  </a:cubicBezTo>
                  <a:cubicBezTo>
                    <a:pt x="1946336" y="279923"/>
                    <a:pt x="1944476" y="276203"/>
                    <a:pt x="1942615" y="273413"/>
                  </a:cubicBezTo>
                  <a:lnTo>
                    <a:pt x="1940756" y="271553"/>
                  </a:lnTo>
                  <a:lnTo>
                    <a:pt x="1935176" y="262254"/>
                  </a:lnTo>
                  <a:cubicBezTo>
                    <a:pt x="1925876" y="247374"/>
                    <a:pt x="1917507" y="234354"/>
                    <a:pt x="1909136" y="224124"/>
                  </a:cubicBezTo>
                  <a:cubicBezTo>
                    <a:pt x="1887747" y="197155"/>
                    <a:pt x="1860778" y="171116"/>
                    <a:pt x="1829159" y="146006"/>
                  </a:cubicBezTo>
                  <a:cubicBezTo>
                    <a:pt x="1791960" y="117177"/>
                    <a:pt x="1750111" y="92998"/>
                    <a:pt x="1704542" y="74398"/>
                  </a:cubicBezTo>
                  <a:cubicBezTo>
                    <a:pt x="1653393" y="53009"/>
                    <a:pt x="1598524" y="38129"/>
                    <a:pt x="1542725" y="30689"/>
                  </a:cubicBezTo>
                  <a:lnTo>
                    <a:pt x="1544585" y="31619"/>
                  </a:lnTo>
                  <a:cubicBezTo>
                    <a:pt x="1517616" y="27899"/>
                    <a:pt x="1488787" y="26039"/>
                    <a:pt x="1460887" y="26039"/>
                  </a:cubicBezTo>
                  <a:cubicBezTo>
                    <a:pt x="1432988" y="26039"/>
                    <a:pt x="1405089" y="27899"/>
                    <a:pt x="1378120" y="31619"/>
                  </a:cubicBezTo>
                  <a:cubicBezTo>
                    <a:pt x="1327901" y="38129"/>
                    <a:pt x="1279542" y="51149"/>
                    <a:pt x="1234903" y="69748"/>
                  </a:cubicBezTo>
                  <a:cubicBezTo>
                    <a:pt x="1199564" y="84628"/>
                    <a:pt x="1166085" y="104157"/>
                    <a:pt x="1137255" y="126477"/>
                  </a:cubicBezTo>
                  <a:cubicBezTo>
                    <a:pt x="1110286" y="146936"/>
                    <a:pt x="1087036" y="171116"/>
                    <a:pt x="1066577" y="196225"/>
                  </a:cubicBezTo>
                  <a:cubicBezTo>
                    <a:pt x="1046118" y="222265"/>
                    <a:pt x="1029378" y="251094"/>
                    <a:pt x="1016358" y="281783"/>
                  </a:cubicBezTo>
                  <a:cubicBezTo>
                    <a:pt x="1004269" y="311542"/>
                    <a:pt x="994969" y="343162"/>
                    <a:pt x="988459" y="376641"/>
                  </a:cubicBezTo>
                  <a:lnTo>
                    <a:pt x="990319" y="379431"/>
                  </a:lnTo>
                  <a:cubicBezTo>
                    <a:pt x="992179" y="383151"/>
                    <a:pt x="993109" y="387800"/>
                    <a:pt x="992179" y="392450"/>
                  </a:cubicBezTo>
                  <a:cubicBezTo>
                    <a:pt x="991249" y="397100"/>
                    <a:pt x="988459" y="400820"/>
                    <a:pt x="983809" y="402680"/>
                  </a:cubicBezTo>
                  <a:cubicBezTo>
                    <a:pt x="981019" y="404540"/>
                    <a:pt x="978230" y="405470"/>
                    <a:pt x="974509" y="405470"/>
                  </a:cubicBezTo>
                  <a:cubicBezTo>
                    <a:pt x="969860" y="405470"/>
                    <a:pt x="965210" y="403610"/>
                    <a:pt x="962420" y="400820"/>
                  </a:cubicBezTo>
                  <a:cubicBezTo>
                    <a:pt x="947540" y="384081"/>
                    <a:pt x="932660" y="371061"/>
                    <a:pt x="917781" y="358971"/>
                  </a:cubicBezTo>
                  <a:cubicBezTo>
                    <a:pt x="897321" y="343162"/>
                    <a:pt x="875002" y="330142"/>
                    <a:pt x="852682" y="320842"/>
                  </a:cubicBezTo>
                  <a:cubicBezTo>
                    <a:pt x="829433" y="311542"/>
                    <a:pt x="805254" y="305032"/>
                    <a:pt x="780144" y="301313"/>
                  </a:cubicBezTo>
                  <a:cubicBezTo>
                    <a:pt x="766195" y="299453"/>
                    <a:pt x="752245" y="298523"/>
                    <a:pt x="737365" y="298523"/>
                  </a:cubicBezTo>
                  <a:cubicBezTo>
                    <a:pt x="721556" y="298523"/>
                    <a:pt x="705746" y="299453"/>
                    <a:pt x="689936" y="301313"/>
                  </a:cubicBezTo>
                  <a:cubicBezTo>
                    <a:pt x="655527" y="306892"/>
                    <a:pt x="621118" y="316192"/>
                    <a:pt x="587639" y="329212"/>
                  </a:cubicBezTo>
                  <a:cubicBezTo>
                    <a:pt x="555090" y="343162"/>
                    <a:pt x="525331" y="359901"/>
                    <a:pt x="499291" y="380361"/>
                  </a:cubicBezTo>
                  <a:cubicBezTo>
                    <a:pt x="476972" y="398030"/>
                    <a:pt x="456512" y="418490"/>
                    <a:pt x="438843" y="439879"/>
                  </a:cubicBezTo>
                  <a:cubicBezTo>
                    <a:pt x="421173" y="463129"/>
                    <a:pt x="406293" y="488238"/>
                    <a:pt x="395134" y="514277"/>
                  </a:cubicBezTo>
                  <a:cubicBezTo>
                    <a:pt x="383044" y="544037"/>
                    <a:pt x="373744" y="576586"/>
                    <a:pt x="369094" y="610065"/>
                  </a:cubicBezTo>
                  <a:cubicBezTo>
                    <a:pt x="364444" y="646334"/>
                    <a:pt x="364444" y="684463"/>
                    <a:pt x="370024" y="723522"/>
                  </a:cubicBezTo>
                  <a:cubicBezTo>
                    <a:pt x="376534" y="769091"/>
                    <a:pt x="388624" y="812800"/>
                    <a:pt x="405363" y="854649"/>
                  </a:cubicBezTo>
                  <a:lnTo>
                    <a:pt x="405363" y="855579"/>
                  </a:lnTo>
                  <a:cubicBezTo>
                    <a:pt x="411873" y="870459"/>
                    <a:pt x="419313" y="885338"/>
                    <a:pt x="426753" y="900218"/>
                  </a:cubicBezTo>
                  <a:cubicBezTo>
                    <a:pt x="429543" y="901148"/>
                    <a:pt x="431403" y="903008"/>
                    <a:pt x="434193" y="903938"/>
                  </a:cubicBezTo>
                  <a:cubicBezTo>
                    <a:pt x="438843" y="906728"/>
                    <a:pt x="441633" y="910448"/>
                    <a:pt x="443492" y="916028"/>
                  </a:cubicBezTo>
                  <a:cubicBezTo>
                    <a:pt x="445353" y="921607"/>
                    <a:pt x="444422" y="927187"/>
                    <a:pt x="441633" y="931837"/>
                  </a:cubicBezTo>
                  <a:cubicBezTo>
                    <a:pt x="440703" y="933697"/>
                    <a:pt x="438843" y="935557"/>
                    <a:pt x="436983" y="937417"/>
                  </a:cubicBezTo>
                  <a:cubicBezTo>
                    <a:pt x="436053" y="938347"/>
                    <a:pt x="434193" y="940207"/>
                    <a:pt x="433263" y="941137"/>
                  </a:cubicBezTo>
                  <a:cubicBezTo>
                    <a:pt x="431403" y="942067"/>
                    <a:pt x="428613" y="942997"/>
                    <a:pt x="425823" y="942997"/>
                  </a:cubicBezTo>
                  <a:cubicBezTo>
                    <a:pt x="423033" y="942997"/>
                    <a:pt x="421173" y="942067"/>
                    <a:pt x="419313" y="941137"/>
                  </a:cubicBezTo>
                  <a:lnTo>
                    <a:pt x="413733" y="940207"/>
                  </a:lnTo>
                  <a:cubicBezTo>
                    <a:pt x="399784" y="937417"/>
                    <a:pt x="384904" y="934627"/>
                    <a:pt x="370024" y="932767"/>
                  </a:cubicBezTo>
                  <a:cubicBezTo>
                    <a:pt x="356075" y="930907"/>
                    <a:pt x="343055" y="929977"/>
                    <a:pt x="329105" y="929977"/>
                  </a:cubicBezTo>
                  <a:cubicBezTo>
                    <a:pt x="317946" y="929977"/>
                    <a:pt x="305856" y="930907"/>
                    <a:pt x="294696" y="931837"/>
                  </a:cubicBezTo>
                  <a:cubicBezTo>
                    <a:pt x="271447" y="935557"/>
                    <a:pt x="249127" y="941137"/>
                    <a:pt x="227738" y="950437"/>
                  </a:cubicBezTo>
                  <a:cubicBezTo>
                    <a:pt x="204488" y="960666"/>
                    <a:pt x="183099" y="973686"/>
                    <a:pt x="162640" y="988566"/>
                  </a:cubicBezTo>
                  <a:cubicBezTo>
                    <a:pt x="139390" y="1007165"/>
                    <a:pt x="118000" y="1028555"/>
                    <a:pt x="98471" y="1053664"/>
                  </a:cubicBezTo>
                  <a:cubicBezTo>
                    <a:pt x="75221" y="1084353"/>
                    <a:pt x="55692" y="1117833"/>
                    <a:pt x="39882" y="1155032"/>
                  </a:cubicBezTo>
                  <a:cubicBezTo>
                    <a:pt x="22213" y="1197811"/>
                    <a:pt x="10123" y="1241520"/>
                    <a:pt x="3613" y="1286159"/>
                  </a:cubicBezTo>
                  <a:cubicBezTo>
                    <a:pt x="-1037" y="1325218"/>
                    <a:pt x="-1037" y="1364277"/>
                    <a:pt x="2683" y="1401476"/>
                  </a:cubicBezTo>
                  <a:cubicBezTo>
                    <a:pt x="7333" y="1436815"/>
                    <a:pt x="16633" y="1469364"/>
                    <a:pt x="27793" y="1498193"/>
                  </a:cubicBezTo>
                  <a:cubicBezTo>
                    <a:pt x="38022" y="1522373"/>
                    <a:pt x="51972" y="1546552"/>
                    <a:pt x="68712" y="1567942"/>
                  </a:cubicBezTo>
                  <a:cubicBezTo>
                    <a:pt x="85451" y="1588401"/>
                    <a:pt x="104051" y="1607931"/>
                    <a:pt x="124510" y="1623740"/>
                  </a:cubicBezTo>
                  <a:cubicBezTo>
                    <a:pt x="146830" y="1640480"/>
                    <a:pt x="171009" y="1654429"/>
                    <a:pt x="197049" y="1665589"/>
                  </a:cubicBezTo>
                  <a:cubicBezTo>
                    <a:pt x="201698" y="1667449"/>
                    <a:pt x="205418" y="1669309"/>
                    <a:pt x="210068" y="1670239"/>
                  </a:cubicBezTo>
                  <a:cubicBezTo>
                    <a:pt x="215648" y="1672099"/>
                    <a:pt x="218438" y="1674889"/>
                    <a:pt x="220298" y="1677679"/>
                  </a:cubicBezTo>
                  <a:cubicBezTo>
                    <a:pt x="222158" y="1681399"/>
                    <a:pt x="223088" y="1686049"/>
                    <a:pt x="222158" y="1690699"/>
                  </a:cubicBezTo>
                  <a:cubicBezTo>
                    <a:pt x="222158" y="1692559"/>
                    <a:pt x="221228" y="1693488"/>
                    <a:pt x="220298" y="1695349"/>
                  </a:cubicBezTo>
                  <a:cubicBezTo>
                    <a:pt x="219368" y="1697208"/>
                    <a:pt x="218438" y="1699998"/>
                    <a:pt x="216578" y="1701858"/>
                  </a:cubicBezTo>
                  <a:cubicBezTo>
                    <a:pt x="210998" y="1707438"/>
                    <a:pt x="206348" y="1713018"/>
                    <a:pt x="202628" y="1718598"/>
                  </a:cubicBezTo>
                  <a:cubicBezTo>
                    <a:pt x="188679" y="1737197"/>
                    <a:pt x="175659" y="1759517"/>
                    <a:pt x="165429" y="1782766"/>
                  </a:cubicBezTo>
                  <a:cubicBezTo>
                    <a:pt x="152410" y="1814385"/>
                    <a:pt x="143110" y="1849725"/>
                    <a:pt x="137530" y="1887854"/>
                  </a:cubicBezTo>
                  <a:cubicBezTo>
                    <a:pt x="131950" y="1933423"/>
                    <a:pt x="131950" y="1980851"/>
                    <a:pt x="138460" y="2029210"/>
                  </a:cubicBezTo>
                  <a:cubicBezTo>
                    <a:pt x="144970" y="2077569"/>
                    <a:pt x="157060" y="2123138"/>
                    <a:pt x="174729" y="2164987"/>
                  </a:cubicBezTo>
                  <a:cubicBezTo>
                    <a:pt x="188679" y="2196606"/>
                    <a:pt x="203558" y="2223576"/>
                    <a:pt x="221228" y="2246825"/>
                  </a:cubicBezTo>
                  <a:cubicBezTo>
                    <a:pt x="237967" y="2268215"/>
                    <a:pt x="258427" y="2288674"/>
                    <a:pt x="281676" y="2307273"/>
                  </a:cubicBezTo>
                  <a:cubicBezTo>
                    <a:pt x="312366" y="2330523"/>
                    <a:pt x="347705" y="2350982"/>
                    <a:pt x="386764" y="2367722"/>
                  </a:cubicBezTo>
                  <a:cubicBezTo>
                    <a:pt x="440703" y="2390041"/>
                    <a:pt x="499291" y="2405851"/>
                    <a:pt x="561600" y="2414221"/>
                  </a:cubicBezTo>
                  <a:cubicBezTo>
                    <a:pt x="593219" y="2417941"/>
                    <a:pt x="623908" y="2419801"/>
                    <a:pt x="654597" y="2419801"/>
                  </a:cubicBezTo>
                  <a:cubicBezTo>
                    <a:pt x="682497" y="2419801"/>
                    <a:pt x="710396" y="2417941"/>
                    <a:pt x="737365" y="2415151"/>
                  </a:cubicBezTo>
                  <a:cubicBezTo>
                    <a:pt x="782004" y="2408641"/>
                    <a:pt x="821993" y="2398411"/>
                    <a:pt x="858262" y="2383532"/>
                  </a:cubicBezTo>
                  <a:cubicBezTo>
                    <a:pt x="890812" y="2369582"/>
                    <a:pt x="919641" y="2352842"/>
                    <a:pt x="944750" y="2333313"/>
                  </a:cubicBezTo>
                  <a:cubicBezTo>
                    <a:pt x="968930" y="2313783"/>
                    <a:pt x="990319" y="2292394"/>
                    <a:pt x="1009848" y="2267285"/>
                  </a:cubicBezTo>
                  <a:cubicBezTo>
                    <a:pt x="1013569" y="2262635"/>
                    <a:pt x="1020079" y="2260775"/>
                    <a:pt x="1024728" y="2260775"/>
                  </a:cubicBezTo>
                  <a:cubicBezTo>
                    <a:pt x="1030308" y="2260775"/>
                    <a:pt x="1035888" y="2262635"/>
                    <a:pt x="1039608" y="2267285"/>
                  </a:cubicBezTo>
                  <a:cubicBezTo>
                    <a:pt x="1043328" y="2271004"/>
                    <a:pt x="1046118" y="2276584"/>
                    <a:pt x="1046118" y="2282164"/>
                  </a:cubicBezTo>
                  <a:cubicBezTo>
                    <a:pt x="1046118" y="2285884"/>
                    <a:pt x="1045187" y="2289604"/>
                    <a:pt x="1043328" y="2292394"/>
                  </a:cubicBezTo>
                  <a:cubicBezTo>
                    <a:pt x="1044258" y="2295184"/>
                    <a:pt x="1045187" y="2297974"/>
                    <a:pt x="1046118" y="2299834"/>
                  </a:cubicBezTo>
                  <a:cubicBezTo>
                    <a:pt x="1060068" y="2330523"/>
                    <a:pt x="1077737" y="2361212"/>
                    <a:pt x="1101916" y="2392831"/>
                  </a:cubicBezTo>
                  <a:cubicBezTo>
                    <a:pt x="1113076" y="2406781"/>
                    <a:pt x="1123306" y="2418871"/>
                    <a:pt x="1133535" y="2429101"/>
                  </a:cubicBezTo>
                  <a:cubicBezTo>
                    <a:pt x="1142835" y="2438400"/>
                    <a:pt x="1153065" y="2447700"/>
                    <a:pt x="1164225" y="2456070"/>
                  </a:cubicBezTo>
                  <a:cubicBezTo>
                    <a:pt x="1191194" y="2476529"/>
                    <a:pt x="1222813" y="2495129"/>
                    <a:pt x="1257223" y="2510009"/>
                  </a:cubicBezTo>
                  <a:cubicBezTo>
                    <a:pt x="1301862" y="2528608"/>
                    <a:pt x="1351150" y="2541628"/>
                    <a:pt x="1404159" y="2549068"/>
                  </a:cubicBezTo>
                  <a:cubicBezTo>
                    <a:pt x="1433918" y="2552787"/>
                    <a:pt x="1465537" y="2554647"/>
                    <a:pt x="1496226" y="2554647"/>
                  </a:cubicBezTo>
                  <a:cubicBezTo>
                    <a:pt x="1528776" y="2554647"/>
                    <a:pt x="1561325" y="2552787"/>
                    <a:pt x="1593874" y="2548137"/>
                  </a:cubicBezTo>
                  <a:cubicBezTo>
                    <a:pt x="1656183" y="2539768"/>
                    <a:pt x="1714771" y="2523958"/>
                    <a:pt x="1768710" y="2500709"/>
                  </a:cubicBezTo>
                  <a:cubicBezTo>
                    <a:pt x="1812419" y="2482109"/>
                    <a:pt x="1851478" y="2459790"/>
                    <a:pt x="1885887" y="2433750"/>
                  </a:cubicBezTo>
                  <a:cubicBezTo>
                    <a:pt x="1913786" y="2411431"/>
                    <a:pt x="1938896" y="2387252"/>
                    <a:pt x="1959355" y="2361212"/>
                  </a:cubicBezTo>
                  <a:cubicBezTo>
                    <a:pt x="1977955" y="2337033"/>
                    <a:pt x="1992834" y="2310993"/>
                    <a:pt x="2003994" y="2284024"/>
                  </a:cubicBezTo>
                  <a:cubicBezTo>
                    <a:pt x="2008644" y="2273794"/>
                    <a:pt x="2012364" y="2262635"/>
                    <a:pt x="2016084" y="2251475"/>
                  </a:cubicBezTo>
                  <a:cubicBezTo>
                    <a:pt x="2017014" y="2247755"/>
                    <a:pt x="2018874" y="2244965"/>
                    <a:pt x="2021663" y="2243105"/>
                  </a:cubicBezTo>
                  <a:cubicBezTo>
                    <a:pt x="2023524" y="2234735"/>
                    <a:pt x="2030963" y="2228225"/>
                    <a:pt x="2040263" y="2228225"/>
                  </a:cubicBezTo>
                  <a:cubicBezTo>
                    <a:pt x="2044913" y="2228225"/>
                    <a:pt x="2050493" y="2230085"/>
                    <a:pt x="2054213" y="2234735"/>
                  </a:cubicBezTo>
                  <a:cubicBezTo>
                    <a:pt x="2057933" y="2238455"/>
                    <a:pt x="2059793" y="2243105"/>
                    <a:pt x="2058863" y="2247755"/>
                  </a:cubicBezTo>
                  <a:cubicBezTo>
                    <a:pt x="2058863" y="2250545"/>
                    <a:pt x="2058863" y="2254265"/>
                    <a:pt x="2058863" y="2257055"/>
                  </a:cubicBezTo>
                  <a:cubicBezTo>
                    <a:pt x="2058863" y="2258915"/>
                    <a:pt x="2059793" y="2260775"/>
                    <a:pt x="2059793" y="2262635"/>
                  </a:cubicBezTo>
                  <a:lnTo>
                    <a:pt x="2059793" y="2264494"/>
                  </a:lnTo>
                  <a:cubicBezTo>
                    <a:pt x="2060723" y="2270074"/>
                    <a:pt x="2061653" y="2276584"/>
                    <a:pt x="2063512" y="2282164"/>
                  </a:cubicBezTo>
                  <a:cubicBezTo>
                    <a:pt x="2065373" y="2290534"/>
                    <a:pt x="2068162" y="2297974"/>
                    <a:pt x="2070953" y="2305414"/>
                  </a:cubicBezTo>
                  <a:cubicBezTo>
                    <a:pt x="2076532" y="2318433"/>
                    <a:pt x="2083972" y="2331453"/>
                    <a:pt x="2093272" y="2343543"/>
                  </a:cubicBezTo>
                  <a:cubicBezTo>
                    <a:pt x="2103502" y="2356562"/>
                    <a:pt x="2115592" y="2368652"/>
                    <a:pt x="2129541" y="2378882"/>
                  </a:cubicBezTo>
                  <a:cubicBezTo>
                    <a:pt x="2149071" y="2392831"/>
                    <a:pt x="2171390" y="2405851"/>
                    <a:pt x="2195569" y="2417011"/>
                  </a:cubicBezTo>
                  <a:cubicBezTo>
                    <a:pt x="2231839" y="2431890"/>
                    <a:pt x="2271828" y="2443050"/>
                    <a:pt x="2314606" y="2448630"/>
                  </a:cubicBezTo>
                  <a:cubicBezTo>
                    <a:pt x="2338786" y="2451420"/>
                    <a:pt x="2363896" y="2453280"/>
                    <a:pt x="2388075" y="2453280"/>
                  </a:cubicBezTo>
                  <a:cubicBezTo>
                    <a:pt x="2412254" y="2453280"/>
                    <a:pt x="2437363" y="2451420"/>
                    <a:pt x="2461543" y="2448630"/>
                  </a:cubicBezTo>
                  <a:cubicBezTo>
                    <a:pt x="2502462" y="2443050"/>
                    <a:pt x="2538731" y="2433750"/>
                    <a:pt x="2571280" y="2419801"/>
                  </a:cubicBezTo>
                  <a:cubicBezTo>
                    <a:pt x="2593599" y="2409571"/>
                    <a:pt x="2613129" y="2399341"/>
                    <a:pt x="2629869" y="2386322"/>
                  </a:cubicBezTo>
                  <a:cubicBezTo>
                    <a:pt x="2641958" y="2377022"/>
                    <a:pt x="2651258" y="2366792"/>
                    <a:pt x="2659628" y="2356562"/>
                  </a:cubicBezTo>
                  <a:cubicBezTo>
                    <a:pt x="2666138" y="2347263"/>
                    <a:pt x="2671718" y="2337963"/>
                    <a:pt x="2676368" y="2327733"/>
                  </a:cubicBezTo>
                  <a:cubicBezTo>
                    <a:pt x="2678228" y="2323083"/>
                    <a:pt x="2680088" y="2319363"/>
                    <a:pt x="2684738" y="2317503"/>
                  </a:cubicBezTo>
                  <a:cubicBezTo>
                    <a:pt x="2687528" y="2315643"/>
                    <a:pt x="2691247" y="2314713"/>
                    <a:pt x="2694037" y="2314713"/>
                  </a:cubicBezTo>
                  <a:cubicBezTo>
                    <a:pt x="2695897" y="2314713"/>
                    <a:pt x="2697757" y="2314713"/>
                    <a:pt x="2698687" y="2315643"/>
                  </a:cubicBezTo>
                  <a:cubicBezTo>
                    <a:pt x="2699617" y="2315643"/>
                    <a:pt x="2700547" y="2315643"/>
                    <a:pt x="2700547" y="2314713"/>
                  </a:cubicBezTo>
                  <a:lnTo>
                    <a:pt x="2701477" y="2314713"/>
                  </a:lnTo>
                  <a:cubicBezTo>
                    <a:pt x="2703337" y="2314713"/>
                    <a:pt x="2704267" y="2313783"/>
                    <a:pt x="2706127" y="2313783"/>
                  </a:cubicBezTo>
                  <a:cubicBezTo>
                    <a:pt x="2714497" y="2313783"/>
                    <a:pt x="2721006" y="2319363"/>
                    <a:pt x="2723796" y="2326803"/>
                  </a:cubicBezTo>
                  <a:cubicBezTo>
                    <a:pt x="2724727" y="2329593"/>
                    <a:pt x="2725656" y="2332383"/>
                    <a:pt x="2726587" y="2335173"/>
                  </a:cubicBezTo>
                  <a:lnTo>
                    <a:pt x="2727516" y="2337033"/>
                  </a:lnTo>
                  <a:cubicBezTo>
                    <a:pt x="2728446" y="2339823"/>
                    <a:pt x="2730306" y="2341683"/>
                    <a:pt x="2731237" y="2344473"/>
                  </a:cubicBezTo>
                  <a:lnTo>
                    <a:pt x="2732166" y="2347263"/>
                  </a:lnTo>
                  <a:lnTo>
                    <a:pt x="2734956" y="2352842"/>
                  </a:lnTo>
                  <a:cubicBezTo>
                    <a:pt x="2736816" y="2357492"/>
                    <a:pt x="2739606" y="2362142"/>
                    <a:pt x="2741466" y="2366792"/>
                  </a:cubicBezTo>
                  <a:cubicBezTo>
                    <a:pt x="2747046" y="2377952"/>
                    <a:pt x="2750766" y="2386322"/>
                    <a:pt x="2755416" y="2394691"/>
                  </a:cubicBezTo>
                  <a:cubicBezTo>
                    <a:pt x="2764716" y="2411431"/>
                    <a:pt x="2775875" y="2428170"/>
                    <a:pt x="2787035" y="2443050"/>
                  </a:cubicBezTo>
                  <a:cubicBezTo>
                    <a:pt x="2807494" y="2469089"/>
                    <a:pt x="2830744" y="2492339"/>
                    <a:pt x="2857713" y="2513729"/>
                  </a:cubicBezTo>
                  <a:cubicBezTo>
                    <a:pt x="2890262" y="2538838"/>
                    <a:pt x="2926532" y="2559297"/>
                    <a:pt x="2967450" y="2576967"/>
                  </a:cubicBezTo>
                  <a:cubicBezTo>
                    <a:pt x="3017669" y="2597426"/>
                    <a:pt x="3073468" y="2612306"/>
                    <a:pt x="3132986" y="2620676"/>
                  </a:cubicBezTo>
                  <a:cubicBezTo>
                    <a:pt x="3166466" y="2625326"/>
                    <a:pt x="3201805" y="2627186"/>
                    <a:pt x="3236214" y="2627186"/>
                  </a:cubicBezTo>
                  <a:cubicBezTo>
                    <a:pt x="3274343" y="2627186"/>
                    <a:pt x="3312472" y="2624396"/>
                    <a:pt x="3351531" y="2619746"/>
                  </a:cubicBezTo>
                  <a:cubicBezTo>
                    <a:pt x="3426859" y="2609516"/>
                    <a:pt x="3498468" y="2589986"/>
                    <a:pt x="3565426" y="2563017"/>
                  </a:cubicBezTo>
                  <a:cubicBezTo>
                    <a:pt x="3619365" y="2539768"/>
                    <a:pt x="3668653" y="2511868"/>
                    <a:pt x="3711432" y="2479319"/>
                  </a:cubicBezTo>
                  <a:cubicBezTo>
                    <a:pt x="3745841" y="2452350"/>
                    <a:pt x="3774670" y="2423521"/>
                    <a:pt x="3799780" y="2392831"/>
                  </a:cubicBezTo>
                  <a:cubicBezTo>
                    <a:pt x="3820240" y="2365862"/>
                    <a:pt x="3837909" y="2336103"/>
                    <a:pt x="3850929" y="2305414"/>
                  </a:cubicBezTo>
                  <a:cubicBezTo>
                    <a:pt x="3863018" y="2275654"/>
                    <a:pt x="3871388" y="2245895"/>
                    <a:pt x="3875108" y="2215206"/>
                  </a:cubicBezTo>
                  <a:cubicBezTo>
                    <a:pt x="3876038" y="2210556"/>
                    <a:pt x="3876038" y="2205906"/>
                    <a:pt x="3876968" y="2201256"/>
                  </a:cubicBezTo>
                  <a:cubicBezTo>
                    <a:pt x="3876968" y="2197536"/>
                    <a:pt x="3877898" y="2193816"/>
                    <a:pt x="3881618" y="2190096"/>
                  </a:cubicBezTo>
                  <a:cubicBezTo>
                    <a:pt x="3883478" y="2188236"/>
                    <a:pt x="3885338" y="2187306"/>
                    <a:pt x="3888128" y="2186376"/>
                  </a:cubicBezTo>
                  <a:cubicBezTo>
                    <a:pt x="3891848" y="2181727"/>
                    <a:pt x="3898358" y="2178937"/>
                    <a:pt x="3904867" y="2178937"/>
                  </a:cubicBezTo>
                  <a:cubicBezTo>
                    <a:pt x="3906727" y="2178937"/>
                    <a:pt x="3908587" y="2178937"/>
                    <a:pt x="3910447" y="2179867"/>
                  </a:cubicBezTo>
                  <a:cubicBezTo>
                    <a:pt x="3923467" y="2182657"/>
                    <a:pt x="3937416" y="2185446"/>
                    <a:pt x="3953226" y="2187306"/>
                  </a:cubicBezTo>
                  <a:cubicBezTo>
                    <a:pt x="3971826" y="2189167"/>
                    <a:pt x="3989495" y="2191026"/>
                    <a:pt x="4008095" y="2191026"/>
                  </a:cubicBezTo>
                  <a:cubicBezTo>
                    <a:pt x="4025764" y="2191026"/>
                    <a:pt x="4043434" y="2190096"/>
                    <a:pt x="4060174" y="2188236"/>
                  </a:cubicBezTo>
                  <a:cubicBezTo>
                    <a:pt x="4093653" y="2183587"/>
                    <a:pt x="4126202" y="2174287"/>
                    <a:pt x="4158751" y="2161267"/>
                  </a:cubicBezTo>
                  <a:cubicBezTo>
                    <a:pt x="4193160" y="2146388"/>
                    <a:pt x="4225709" y="2126858"/>
                    <a:pt x="4256399" y="2103609"/>
                  </a:cubicBezTo>
                  <a:cubicBezTo>
                    <a:pt x="4289878" y="2077569"/>
                    <a:pt x="4320567" y="2045950"/>
                    <a:pt x="4348467" y="2010611"/>
                  </a:cubicBezTo>
                  <a:cubicBezTo>
                    <a:pt x="4379156" y="1970622"/>
                    <a:pt x="4404265" y="1926913"/>
                    <a:pt x="4424725" y="1879484"/>
                  </a:cubicBezTo>
                  <a:lnTo>
                    <a:pt x="4424725" y="1878554"/>
                  </a:lnTo>
                  <a:cubicBezTo>
                    <a:pt x="4444254" y="1830195"/>
                    <a:pt x="4458204" y="1780906"/>
                    <a:pt x="4465644" y="1731618"/>
                  </a:cubicBezTo>
                  <a:cubicBezTo>
                    <a:pt x="4471224" y="1686979"/>
                    <a:pt x="4471224" y="1643270"/>
                    <a:pt x="4466574" y="1600491"/>
                  </a:cubicBezTo>
                  <a:cubicBezTo>
                    <a:pt x="4460994" y="1563292"/>
                    <a:pt x="4451694" y="1527953"/>
                    <a:pt x="4438674" y="1495403"/>
                  </a:cubicBezTo>
                  <a:cubicBezTo>
                    <a:pt x="4426585" y="1466574"/>
                    <a:pt x="4410775" y="1438675"/>
                    <a:pt x="4391246" y="1414495"/>
                  </a:cubicBezTo>
                  <a:cubicBezTo>
                    <a:pt x="4371716" y="1389386"/>
                    <a:pt x="4348467" y="1367067"/>
                    <a:pt x="4323357" y="1346607"/>
                  </a:cubicBezTo>
                  <a:cubicBezTo>
                    <a:pt x="4307548" y="1334517"/>
                    <a:pt x="4289878" y="1323358"/>
                    <a:pt x="4272208" y="1313128"/>
                  </a:cubicBezTo>
                  <a:cubicBezTo>
                    <a:pt x="4264769" y="1309408"/>
                    <a:pt x="4261049" y="1301038"/>
                    <a:pt x="4261979" y="1292668"/>
                  </a:cubicBezTo>
                  <a:cubicBezTo>
                    <a:pt x="4259189" y="1283369"/>
                    <a:pt x="4262909" y="1274069"/>
                    <a:pt x="4271279" y="1268489"/>
                  </a:cubicBezTo>
                  <a:cubicBezTo>
                    <a:pt x="4274999" y="1266629"/>
                    <a:pt x="4278718" y="1264769"/>
                    <a:pt x="4282438" y="1262909"/>
                  </a:cubicBezTo>
                  <a:lnTo>
                    <a:pt x="4286158" y="1261049"/>
                  </a:lnTo>
                  <a:cubicBezTo>
                    <a:pt x="4288948" y="1260119"/>
                    <a:pt x="4291738" y="1259189"/>
                    <a:pt x="4294528" y="1257329"/>
                  </a:cubicBezTo>
                  <a:cubicBezTo>
                    <a:pt x="4315917" y="1248029"/>
                    <a:pt x="4336377" y="1235940"/>
                    <a:pt x="4354976" y="1221990"/>
                  </a:cubicBezTo>
                  <a:cubicBezTo>
                    <a:pt x="4374506" y="1206180"/>
                    <a:pt x="4392176" y="1188511"/>
                    <a:pt x="4407985" y="1168981"/>
                  </a:cubicBezTo>
                  <a:cubicBezTo>
                    <a:pt x="4424725" y="1146662"/>
                    <a:pt x="4438674" y="1121552"/>
                    <a:pt x="4450764" y="1094583"/>
                  </a:cubicBezTo>
                  <a:cubicBezTo>
                    <a:pt x="4463784" y="1063894"/>
                    <a:pt x="4472153" y="1031345"/>
                    <a:pt x="4477734" y="996936"/>
                  </a:cubicBezTo>
                  <a:cubicBezTo>
                    <a:pt x="4482383" y="960666"/>
                    <a:pt x="4482383" y="923467"/>
                    <a:pt x="4477734" y="887198"/>
                  </a:cubicBezTo>
                  <a:cubicBezTo>
                    <a:pt x="4473084" y="853719"/>
                    <a:pt x="4464714" y="822100"/>
                    <a:pt x="4451694" y="792341"/>
                  </a:cubicBezTo>
                  <a:cubicBezTo>
                    <a:pt x="4439604" y="763511"/>
                    <a:pt x="4423795" y="736542"/>
                    <a:pt x="4405195" y="712362"/>
                  </a:cubicBezTo>
                  <a:cubicBezTo>
                    <a:pt x="4385666" y="687253"/>
                    <a:pt x="4362416" y="664934"/>
                    <a:pt x="4337307" y="644474"/>
                  </a:cubicBezTo>
                  <a:cubicBezTo>
                    <a:pt x="4308478" y="622155"/>
                    <a:pt x="4275928" y="603555"/>
                    <a:pt x="4240589" y="588676"/>
                  </a:cubicBezTo>
                  <a:cubicBezTo>
                    <a:pt x="4199670" y="571936"/>
                    <a:pt x="4156891" y="559846"/>
                    <a:pt x="4113182" y="554266"/>
                  </a:cubicBezTo>
                  <a:cubicBezTo>
                    <a:pt x="4091793" y="551477"/>
                    <a:pt x="4069473" y="550547"/>
                    <a:pt x="4047154" y="550547"/>
                  </a:cubicBezTo>
                  <a:cubicBezTo>
                    <a:pt x="4023905" y="550547"/>
                    <a:pt x="4000655" y="552406"/>
                    <a:pt x="3978336" y="555196"/>
                  </a:cubicBezTo>
                  <a:cubicBezTo>
                    <a:pt x="3952296" y="558916"/>
                    <a:pt x="3926257" y="564496"/>
                    <a:pt x="3901148" y="571936"/>
                  </a:cubicBezTo>
                  <a:cubicBezTo>
                    <a:pt x="3899288" y="571936"/>
                    <a:pt x="3898358" y="572866"/>
                    <a:pt x="3896498" y="572866"/>
                  </a:cubicBezTo>
                  <a:cubicBezTo>
                    <a:pt x="3889058" y="572866"/>
                    <a:pt x="3882548" y="568216"/>
                    <a:pt x="3880688" y="560776"/>
                  </a:cubicBezTo>
                  <a:cubicBezTo>
                    <a:pt x="3877898" y="557986"/>
                    <a:pt x="3875108" y="555196"/>
                    <a:pt x="3875108" y="551477"/>
                  </a:cubicBezTo>
                  <a:cubicBezTo>
                    <a:pt x="3870459" y="524507"/>
                    <a:pt x="3864878" y="497538"/>
                    <a:pt x="3857439" y="470568"/>
                  </a:cubicBezTo>
                  <a:cubicBezTo>
                    <a:pt x="3849999" y="445459"/>
                    <a:pt x="3842559" y="422210"/>
                    <a:pt x="3833259" y="399890"/>
                  </a:cubicBezTo>
                  <a:cubicBezTo>
                    <a:pt x="3815590" y="358971"/>
                    <a:pt x="3794200" y="321772"/>
                    <a:pt x="3770021" y="289223"/>
                  </a:cubicBezTo>
                  <a:cubicBezTo>
                    <a:pt x="3746771" y="260394"/>
                    <a:pt x="3720732" y="234354"/>
                    <a:pt x="3691903" y="211105"/>
                  </a:cubicBezTo>
                  <a:cubicBezTo>
                    <a:pt x="3659354" y="185995"/>
                    <a:pt x="3623084" y="165536"/>
                    <a:pt x="3584025" y="148796"/>
                  </a:cubicBezTo>
                  <a:cubicBezTo>
                    <a:pt x="3541246" y="131127"/>
                    <a:pt x="3495677" y="119037"/>
                    <a:pt x="3448249" y="111597"/>
                  </a:cubicBezTo>
                  <a:cubicBezTo>
                    <a:pt x="3423139" y="108807"/>
                    <a:pt x="3397100" y="106947"/>
                    <a:pt x="3371990" y="106947"/>
                  </a:cubicBezTo>
                  <a:cubicBezTo>
                    <a:pt x="3345021" y="106947"/>
                    <a:pt x="3317122" y="108807"/>
                    <a:pt x="3288293" y="112527"/>
                  </a:cubicBezTo>
                  <a:cubicBezTo>
                    <a:pt x="3227844" y="120897"/>
                    <a:pt x="3170185" y="136707"/>
                    <a:pt x="3116247" y="159026"/>
                  </a:cubicBezTo>
                  <a:cubicBezTo>
                    <a:pt x="3066028" y="180416"/>
                    <a:pt x="3018599" y="208315"/>
                    <a:pt x="2975820" y="240864"/>
                  </a:cubicBezTo>
                  <a:cubicBezTo>
                    <a:pt x="2945131" y="265044"/>
                    <a:pt x="2916302" y="292013"/>
                    <a:pt x="2891192" y="319912"/>
                  </a:cubicBezTo>
                  <a:cubicBezTo>
                    <a:pt x="2890262" y="321772"/>
                    <a:pt x="2889333" y="323632"/>
                    <a:pt x="2887473" y="324562"/>
                  </a:cubicBezTo>
                  <a:cubicBezTo>
                    <a:pt x="2884683" y="327352"/>
                    <a:pt x="2880033" y="329212"/>
                    <a:pt x="2875383" y="329212"/>
                  </a:cubicBezTo>
                  <a:cubicBezTo>
                    <a:pt x="2867943" y="329212"/>
                    <a:pt x="2860503" y="323632"/>
                    <a:pt x="2858643" y="317122"/>
                  </a:cubicBezTo>
                  <a:cubicBezTo>
                    <a:pt x="2850274" y="278063"/>
                    <a:pt x="2840043" y="243654"/>
                    <a:pt x="2827024" y="212965"/>
                  </a:cubicBezTo>
                  <a:cubicBezTo>
                    <a:pt x="2812144" y="178556"/>
                    <a:pt x="2795405" y="147866"/>
                    <a:pt x="2774945" y="121827"/>
                  </a:cubicBezTo>
                  <a:cubicBezTo>
                    <a:pt x="2758206" y="100437"/>
                    <a:pt x="2739606" y="81838"/>
                    <a:pt x="2718217" y="65098"/>
                  </a:cubicBezTo>
                  <a:cubicBezTo>
                    <a:pt x="2697757" y="49289"/>
                    <a:pt x="2674508" y="36269"/>
                    <a:pt x="2649398" y="25109"/>
                  </a:cubicBezTo>
                  <a:cubicBezTo>
                    <a:pt x="2621499" y="13950"/>
                    <a:pt x="2590810" y="5580"/>
                    <a:pt x="2559191" y="930"/>
                  </a:cubicBezTo>
                  <a:cubicBezTo>
                    <a:pt x="2548961" y="1860"/>
                    <a:pt x="2529431" y="0"/>
                    <a:pt x="2510832" y="0"/>
                  </a:cubicBezTo>
                  <a:lnTo>
                    <a:pt x="2510832" y="0"/>
                  </a:lnTo>
                  <a:close/>
                </a:path>
              </a:pathLst>
            </a:custGeom>
            <a:solidFill>
              <a:srgbClr val="6DB778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B12F5EE-3241-9765-A87B-340FD771BEF3}"/>
                </a:ext>
              </a:extLst>
            </p:cNvPr>
            <p:cNvSpPr/>
            <p:nvPr/>
          </p:nvSpPr>
          <p:spPr>
            <a:xfrm>
              <a:off x="3665215" y="980369"/>
              <a:ext cx="4581821" cy="2709343"/>
            </a:xfrm>
            <a:custGeom>
              <a:avLst/>
              <a:gdLst>
                <a:gd name="connsiteX0" fmla="*/ 4463715 w 4581821"/>
                <a:gd name="connsiteY0" fmla="*/ 1276859 h 2709343"/>
                <a:gd name="connsiteX1" fmla="*/ 4507424 w 4581821"/>
                <a:gd name="connsiteY1" fmla="*/ 1227570 h 2709343"/>
                <a:gd name="connsiteX2" fmla="*/ 4539973 w 4581821"/>
                <a:gd name="connsiteY2" fmla="*/ 1173631 h 2709343"/>
                <a:gd name="connsiteX3" fmla="*/ 4577172 w 4581821"/>
                <a:gd name="connsiteY3" fmla="*/ 1049014 h 2709343"/>
                <a:gd name="connsiteX4" fmla="*/ 4581822 w 4581821"/>
                <a:gd name="connsiteY4" fmla="*/ 982056 h 2709343"/>
                <a:gd name="connsiteX5" fmla="*/ 4576242 w 4581821"/>
                <a:gd name="connsiteY5" fmla="*/ 915098 h 2709343"/>
                <a:gd name="connsiteX6" fmla="*/ 4465575 w 4581821"/>
                <a:gd name="connsiteY6" fmla="*/ 695623 h 2709343"/>
                <a:gd name="connsiteX7" fmla="*/ 4258190 w 4581821"/>
                <a:gd name="connsiteY7" fmla="*/ 574726 h 2709343"/>
                <a:gd name="connsiteX8" fmla="*/ 4105673 w 4581821"/>
                <a:gd name="connsiteY8" fmla="*/ 553336 h 2709343"/>
                <a:gd name="connsiteX9" fmla="*/ 4103814 w 4581821"/>
                <a:gd name="connsiteY9" fmla="*/ 553336 h 2709343"/>
                <a:gd name="connsiteX10" fmla="*/ 3966177 w 4581821"/>
                <a:gd name="connsiteY10" fmla="*/ 571936 h 2709343"/>
                <a:gd name="connsiteX11" fmla="*/ 3953158 w 4581821"/>
                <a:gd name="connsiteY11" fmla="*/ 478008 h 2709343"/>
                <a:gd name="connsiteX12" fmla="*/ 3920608 w 4581821"/>
                <a:gd name="connsiteY12" fmla="*/ 384081 h 2709343"/>
                <a:gd name="connsiteX13" fmla="*/ 3875039 w 4581821"/>
                <a:gd name="connsiteY13" fmla="*/ 307822 h 2709343"/>
                <a:gd name="connsiteX14" fmla="*/ 3814591 w 4581821"/>
                <a:gd name="connsiteY14" fmla="*/ 240864 h 2709343"/>
                <a:gd name="connsiteX15" fmla="*/ 3743913 w 4581821"/>
                <a:gd name="connsiteY15" fmla="*/ 187855 h 2709343"/>
                <a:gd name="connsiteX16" fmla="*/ 3664865 w 4581821"/>
                <a:gd name="connsiteY16" fmla="*/ 148796 h 2709343"/>
                <a:gd name="connsiteX17" fmla="*/ 3495609 w 4581821"/>
                <a:gd name="connsiteY17" fmla="*/ 110667 h 2709343"/>
                <a:gd name="connsiteX18" fmla="*/ 3440740 w 4581821"/>
                <a:gd name="connsiteY18" fmla="*/ 108807 h 2709343"/>
                <a:gd name="connsiteX19" fmla="*/ 3317053 w 4581821"/>
                <a:gd name="connsiteY19" fmla="*/ 119967 h 2709343"/>
                <a:gd name="connsiteX20" fmla="*/ 3142217 w 4581821"/>
                <a:gd name="connsiteY20" fmla="*/ 177626 h 2709343"/>
                <a:gd name="connsiteX21" fmla="*/ 2942272 w 4581821"/>
                <a:gd name="connsiteY21" fmla="*/ 321772 h 2709343"/>
                <a:gd name="connsiteX22" fmla="*/ 2889264 w 4581821"/>
                <a:gd name="connsiteY22" fmla="*/ 172976 h 2709343"/>
                <a:gd name="connsiteX23" fmla="*/ 2779526 w 4581821"/>
                <a:gd name="connsiteY23" fmla="*/ 57659 h 2709343"/>
                <a:gd name="connsiteX24" fmla="*/ 2643750 w 4581821"/>
                <a:gd name="connsiteY24" fmla="*/ 5580 h 2709343"/>
                <a:gd name="connsiteX25" fmla="*/ 2571211 w 4581821"/>
                <a:gd name="connsiteY25" fmla="*/ 0 h 2709343"/>
                <a:gd name="connsiteX26" fmla="*/ 2488444 w 4581821"/>
                <a:gd name="connsiteY26" fmla="*/ 6510 h 2709343"/>
                <a:gd name="connsiteX27" fmla="*/ 2412185 w 4581821"/>
                <a:gd name="connsiteY27" fmla="*/ 24179 h 2709343"/>
                <a:gd name="connsiteX28" fmla="*/ 2334067 w 4581821"/>
                <a:gd name="connsiteY28" fmla="*/ 53009 h 2709343"/>
                <a:gd name="connsiteX29" fmla="*/ 2190851 w 4581821"/>
                <a:gd name="connsiteY29" fmla="*/ 135777 h 2709343"/>
                <a:gd name="connsiteX30" fmla="*/ 2092273 w 4581821"/>
                <a:gd name="connsiteY30" fmla="*/ 224125 h 2709343"/>
                <a:gd name="connsiteX31" fmla="*/ 2032755 w 4581821"/>
                <a:gd name="connsiteY31" fmla="*/ 300383 h 2709343"/>
                <a:gd name="connsiteX32" fmla="*/ 2003925 w 4581821"/>
                <a:gd name="connsiteY32" fmla="*/ 253884 h 2709343"/>
                <a:gd name="connsiteX33" fmla="*/ 1966726 w 4581821"/>
                <a:gd name="connsiteY33" fmla="*/ 207385 h 2709343"/>
                <a:gd name="connsiteX34" fmla="*/ 1901628 w 4581821"/>
                <a:gd name="connsiteY34" fmla="*/ 148796 h 2709343"/>
                <a:gd name="connsiteX35" fmla="*/ 1748181 w 4581821"/>
                <a:gd name="connsiteY35" fmla="*/ 66958 h 2709343"/>
                <a:gd name="connsiteX36" fmla="*/ 1575206 w 4581821"/>
                <a:gd name="connsiteY36" fmla="*/ 30689 h 2709343"/>
                <a:gd name="connsiteX37" fmla="*/ 1520337 w 4581821"/>
                <a:gd name="connsiteY37" fmla="*/ 28829 h 2709343"/>
                <a:gd name="connsiteX38" fmla="*/ 1399440 w 4581821"/>
                <a:gd name="connsiteY38" fmla="*/ 39989 h 2709343"/>
                <a:gd name="connsiteX39" fmla="*/ 1108357 w 4581821"/>
                <a:gd name="connsiteY39" fmla="*/ 198085 h 2709343"/>
                <a:gd name="connsiteX40" fmla="*/ 1045119 w 4581821"/>
                <a:gd name="connsiteY40" fmla="*/ 297593 h 2709343"/>
                <a:gd name="connsiteX41" fmla="*/ 1017220 w 4581821"/>
                <a:gd name="connsiteY41" fmla="*/ 385011 h 2709343"/>
                <a:gd name="connsiteX42" fmla="*/ 946541 w 4581821"/>
                <a:gd name="connsiteY42" fmla="*/ 324562 h 2709343"/>
                <a:gd name="connsiteX43" fmla="*/ 887953 w 4581821"/>
                <a:gd name="connsiteY43" fmla="*/ 299453 h 2709343"/>
                <a:gd name="connsiteX44" fmla="*/ 825644 w 4581821"/>
                <a:gd name="connsiteY44" fmla="*/ 287363 h 2709343"/>
                <a:gd name="connsiteX45" fmla="*/ 789375 w 4581821"/>
                <a:gd name="connsiteY45" fmla="*/ 285503 h 2709343"/>
                <a:gd name="connsiteX46" fmla="*/ 699167 w 4581821"/>
                <a:gd name="connsiteY46" fmla="*/ 296663 h 2709343"/>
                <a:gd name="connsiteX47" fmla="*/ 578270 w 4581821"/>
                <a:gd name="connsiteY47" fmla="*/ 345022 h 2709343"/>
                <a:gd name="connsiteX48" fmla="*/ 420174 w 4581821"/>
                <a:gd name="connsiteY48" fmla="*/ 509628 h 2709343"/>
                <a:gd name="connsiteX49" fmla="*/ 386695 w 4581821"/>
                <a:gd name="connsiteY49" fmla="*/ 612855 h 2709343"/>
                <a:gd name="connsiteX50" fmla="*/ 381115 w 4581821"/>
                <a:gd name="connsiteY50" fmla="*/ 722592 h 2709343"/>
                <a:gd name="connsiteX51" fmla="*/ 435054 w 4581821"/>
                <a:gd name="connsiteY51" fmla="*/ 921607 h 2709343"/>
                <a:gd name="connsiteX52" fmla="*/ 389485 w 4581821"/>
                <a:gd name="connsiteY52" fmla="*/ 913238 h 2709343"/>
                <a:gd name="connsiteX53" fmla="*/ 360656 w 4581821"/>
                <a:gd name="connsiteY53" fmla="*/ 911378 h 2709343"/>
                <a:gd name="connsiteX54" fmla="*/ 301137 w 4581821"/>
                <a:gd name="connsiteY54" fmla="*/ 917887 h 2709343"/>
                <a:gd name="connsiteX55" fmla="*/ 263008 w 4581821"/>
                <a:gd name="connsiteY55" fmla="*/ 929047 h 2709343"/>
                <a:gd name="connsiteX56" fmla="*/ 221159 w 4581821"/>
                <a:gd name="connsiteY56" fmla="*/ 948577 h 2709343"/>
                <a:gd name="connsiteX57" fmla="*/ 150481 w 4581821"/>
                <a:gd name="connsiteY57" fmla="*/ 1000656 h 2709343"/>
                <a:gd name="connsiteX58" fmla="*/ 91892 w 4581821"/>
                <a:gd name="connsiteY58" fmla="*/ 1069474 h 2709343"/>
                <a:gd name="connsiteX59" fmla="*/ 49113 w 4581821"/>
                <a:gd name="connsiteY59" fmla="*/ 1144802 h 2709343"/>
                <a:gd name="connsiteX60" fmla="*/ 17494 w 4581821"/>
                <a:gd name="connsiteY60" fmla="*/ 1234080 h 2709343"/>
                <a:gd name="connsiteX61" fmla="*/ 1684 w 4581821"/>
                <a:gd name="connsiteY61" fmla="*/ 1328007 h 2709343"/>
                <a:gd name="connsiteX62" fmla="*/ 2614 w 4581821"/>
                <a:gd name="connsiteY62" fmla="*/ 1417285 h 2709343"/>
                <a:gd name="connsiteX63" fmla="*/ 21214 w 4581821"/>
                <a:gd name="connsiteY63" fmla="*/ 1507493 h 2709343"/>
                <a:gd name="connsiteX64" fmla="*/ 60273 w 4581821"/>
                <a:gd name="connsiteY64" fmla="*/ 1590261 h 2709343"/>
                <a:gd name="connsiteX65" fmla="*/ 118862 w 4581821"/>
                <a:gd name="connsiteY65" fmla="*/ 1660939 h 2709343"/>
                <a:gd name="connsiteX66" fmla="*/ 236039 w 4581821"/>
                <a:gd name="connsiteY66" fmla="*/ 1735338 h 2709343"/>
                <a:gd name="connsiteX67" fmla="*/ 213719 w 4581821"/>
                <a:gd name="connsiteY67" fmla="*/ 1766027 h 2709343"/>
                <a:gd name="connsiteX68" fmla="*/ 186750 w 4581821"/>
                <a:gd name="connsiteY68" fmla="*/ 1819035 h 2709343"/>
                <a:gd name="connsiteX69" fmla="*/ 156991 w 4581821"/>
                <a:gd name="connsiteY69" fmla="*/ 1939003 h 2709343"/>
                <a:gd name="connsiteX70" fmla="*/ 156991 w 4581821"/>
                <a:gd name="connsiteY70" fmla="*/ 2065479 h 2709343"/>
                <a:gd name="connsiteX71" fmla="*/ 183960 w 4581821"/>
                <a:gd name="connsiteY71" fmla="*/ 2189166 h 2709343"/>
                <a:gd name="connsiteX72" fmla="*/ 235109 w 4581821"/>
                <a:gd name="connsiteY72" fmla="*/ 2295184 h 2709343"/>
                <a:gd name="connsiteX73" fmla="*/ 312297 w 4581821"/>
                <a:gd name="connsiteY73" fmla="*/ 2377022 h 2709343"/>
                <a:gd name="connsiteX74" fmla="*/ 535492 w 4581821"/>
                <a:gd name="connsiteY74" fmla="*/ 2481179 h 2709343"/>
                <a:gd name="connsiteX75" fmla="*/ 662898 w 4581821"/>
                <a:gd name="connsiteY75" fmla="*/ 2500709 h 2709343"/>
                <a:gd name="connsiteX76" fmla="*/ 785655 w 4581821"/>
                <a:gd name="connsiteY76" fmla="*/ 2498849 h 2709343"/>
                <a:gd name="connsiteX77" fmla="*/ 900972 w 4581821"/>
                <a:gd name="connsiteY77" fmla="*/ 2473740 h 2709343"/>
                <a:gd name="connsiteX78" fmla="*/ 960491 w 4581821"/>
                <a:gd name="connsiteY78" fmla="*/ 2448630 h 2709343"/>
                <a:gd name="connsiteX79" fmla="*/ 1020009 w 4581821"/>
                <a:gd name="connsiteY79" fmla="*/ 2410501 h 2709343"/>
                <a:gd name="connsiteX80" fmla="*/ 1058139 w 4581821"/>
                <a:gd name="connsiteY80" fmla="*/ 2377022 h 2709343"/>
                <a:gd name="connsiteX81" fmla="*/ 1068368 w 4581821"/>
                <a:gd name="connsiteY81" fmla="*/ 2366792 h 2709343"/>
                <a:gd name="connsiteX82" fmla="*/ 1088828 w 4581821"/>
                <a:gd name="connsiteY82" fmla="*/ 2406781 h 2709343"/>
                <a:gd name="connsiteX83" fmla="*/ 1137187 w 4581821"/>
                <a:gd name="connsiteY83" fmla="*/ 2472810 h 2709343"/>
                <a:gd name="connsiteX84" fmla="*/ 1206005 w 4581821"/>
                <a:gd name="connsiteY84" fmla="*/ 2533258 h 2709343"/>
                <a:gd name="connsiteX85" fmla="*/ 1379911 w 4581821"/>
                <a:gd name="connsiteY85" fmla="*/ 2608586 h 2709343"/>
                <a:gd name="connsiteX86" fmla="*/ 1581716 w 4581821"/>
                <a:gd name="connsiteY86" fmla="*/ 2627186 h 2709343"/>
                <a:gd name="connsiteX87" fmla="*/ 1783521 w 4581821"/>
                <a:gd name="connsiteY87" fmla="*/ 2589987 h 2709343"/>
                <a:gd name="connsiteX88" fmla="*/ 2078323 w 4581821"/>
                <a:gd name="connsiteY88" fmla="*/ 2355632 h 2709343"/>
                <a:gd name="connsiteX89" fmla="*/ 2078323 w 4581821"/>
                <a:gd name="connsiteY89" fmla="*/ 2355632 h 2709343"/>
                <a:gd name="connsiteX90" fmla="*/ 2088553 w 4581821"/>
                <a:gd name="connsiteY90" fmla="*/ 2384462 h 2709343"/>
                <a:gd name="connsiteX91" fmla="*/ 2109013 w 4581821"/>
                <a:gd name="connsiteY91" fmla="*/ 2417941 h 2709343"/>
                <a:gd name="connsiteX92" fmla="*/ 2139702 w 4581821"/>
                <a:gd name="connsiteY92" fmla="*/ 2451420 h 2709343"/>
                <a:gd name="connsiteX93" fmla="*/ 2311748 w 4581821"/>
                <a:gd name="connsiteY93" fmla="*/ 2527678 h 2709343"/>
                <a:gd name="connsiteX94" fmla="*/ 2518203 w 4581821"/>
                <a:gd name="connsiteY94" fmla="*/ 2531398 h 2709343"/>
                <a:gd name="connsiteX95" fmla="*/ 2610270 w 4581821"/>
                <a:gd name="connsiteY95" fmla="*/ 2509079 h 2709343"/>
                <a:gd name="connsiteX96" fmla="*/ 2690249 w 4581821"/>
                <a:gd name="connsiteY96" fmla="*/ 2469090 h 2709343"/>
                <a:gd name="connsiteX97" fmla="*/ 2734888 w 4581821"/>
                <a:gd name="connsiteY97" fmla="*/ 2430031 h 2709343"/>
                <a:gd name="connsiteX98" fmla="*/ 2752557 w 4581821"/>
                <a:gd name="connsiteY98" fmla="*/ 2406781 h 2709343"/>
                <a:gd name="connsiteX99" fmla="*/ 2759997 w 4581821"/>
                <a:gd name="connsiteY99" fmla="*/ 2428170 h 2709343"/>
                <a:gd name="connsiteX100" fmla="*/ 2779526 w 4581821"/>
                <a:gd name="connsiteY100" fmla="*/ 2470949 h 2709343"/>
                <a:gd name="connsiteX101" fmla="*/ 2831605 w 4581821"/>
                <a:gd name="connsiteY101" fmla="*/ 2542558 h 2709343"/>
                <a:gd name="connsiteX102" fmla="*/ 2897634 w 4581821"/>
                <a:gd name="connsiteY102" fmla="*/ 2601146 h 2709343"/>
                <a:gd name="connsiteX103" fmla="*/ 2972032 w 4581821"/>
                <a:gd name="connsiteY103" fmla="*/ 2644855 h 2709343"/>
                <a:gd name="connsiteX104" fmla="*/ 3147797 w 4581821"/>
                <a:gd name="connsiteY104" fmla="*/ 2698794 h 2709343"/>
                <a:gd name="connsiteX105" fmla="*/ 3341233 w 4581821"/>
                <a:gd name="connsiteY105" fmla="*/ 2707164 h 2709343"/>
                <a:gd name="connsiteX106" fmla="*/ 3710433 w 4581821"/>
                <a:gd name="connsiteY106" fmla="*/ 2599286 h 2709343"/>
                <a:gd name="connsiteX107" fmla="*/ 3851790 w 4581821"/>
                <a:gd name="connsiteY107" fmla="*/ 2488619 h 2709343"/>
                <a:gd name="connsiteX108" fmla="*/ 3942927 w 4581821"/>
                <a:gd name="connsiteY108" fmla="*/ 2341683 h 2709343"/>
                <a:gd name="connsiteX109" fmla="*/ 3962457 w 4581821"/>
                <a:gd name="connsiteY109" fmla="*/ 2260775 h 2709343"/>
                <a:gd name="connsiteX110" fmla="*/ 4007096 w 4581821"/>
                <a:gd name="connsiteY110" fmla="*/ 2270074 h 2709343"/>
                <a:gd name="connsiteX111" fmla="*/ 4062895 w 4581821"/>
                <a:gd name="connsiteY111" fmla="*/ 2274724 h 2709343"/>
                <a:gd name="connsiteX112" fmla="*/ 4165192 w 4581821"/>
                <a:gd name="connsiteY112" fmla="*/ 2264495 h 2709343"/>
                <a:gd name="connsiteX113" fmla="*/ 4260050 w 4581821"/>
                <a:gd name="connsiteY113" fmla="*/ 2230085 h 2709343"/>
                <a:gd name="connsiteX114" fmla="*/ 4344678 w 4581821"/>
                <a:gd name="connsiteY114" fmla="*/ 2176147 h 2709343"/>
                <a:gd name="connsiteX115" fmla="*/ 4476735 w 4581821"/>
                <a:gd name="connsiteY115" fmla="*/ 2025490 h 2709343"/>
                <a:gd name="connsiteX116" fmla="*/ 4553923 w 4581821"/>
                <a:gd name="connsiteY116" fmla="*/ 1837635 h 2709343"/>
                <a:gd name="connsiteX117" fmla="*/ 4566012 w 4581821"/>
                <a:gd name="connsiteY117" fmla="*/ 1639550 h 2709343"/>
                <a:gd name="connsiteX118" fmla="*/ 4543693 w 4581821"/>
                <a:gd name="connsiteY118" fmla="*/ 1542832 h 2709343"/>
                <a:gd name="connsiteX119" fmla="*/ 4499984 w 4581821"/>
                <a:gd name="connsiteY119" fmla="*/ 1454484 h 2709343"/>
                <a:gd name="connsiteX120" fmla="*/ 4375367 w 4581821"/>
                <a:gd name="connsiteY120" fmla="*/ 1331727 h 2709343"/>
                <a:gd name="connsiteX121" fmla="*/ 4408846 w 4581821"/>
                <a:gd name="connsiteY121" fmla="*/ 1315918 h 2709343"/>
                <a:gd name="connsiteX122" fmla="*/ 4463715 w 4581821"/>
                <a:gd name="connsiteY122" fmla="*/ 1276859 h 2709343"/>
                <a:gd name="connsiteX123" fmla="*/ 4448835 w 4581821"/>
                <a:gd name="connsiteY123" fmla="*/ 1451694 h 2709343"/>
                <a:gd name="connsiteX124" fmla="*/ 4496264 w 4581821"/>
                <a:gd name="connsiteY124" fmla="*/ 1532602 h 2709343"/>
                <a:gd name="connsiteX125" fmla="*/ 4524163 w 4581821"/>
                <a:gd name="connsiteY125" fmla="*/ 1637690 h 2709343"/>
                <a:gd name="connsiteX126" fmla="*/ 4523234 w 4581821"/>
                <a:gd name="connsiteY126" fmla="*/ 1768817 h 2709343"/>
                <a:gd name="connsiteX127" fmla="*/ 4482314 w 4581821"/>
                <a:gd name="connsiteY127" fmla="*/ 1915753 h 2709343"/>
                <a:gd name="connsiteX128" fmla="*/ 4482314 w 4581821"/>
                <a:gd name="connsiteY128" fmla="*/ 1916683 h 2709343"/>
                <a:gd name="connsiteX129" fmla="*/ 4406057 w 4581821"/>
                <a:gd name="connsiteY129" fmla="*/ 2047810 h 2709343"/>
                <a:gd name="connsiteX130" fmla="*/ 4313989 w 4581821"/>
                <a:gd name="connsiteY130" fmla="*/ 2140808 h 2709343"/>
                <a:gd name="connsiteX131" fmla="*/ 4216341 w 4581821"/>
                <a:gd name="connsiteY131" fmla="*/ 2198466 h 2709343"/>
                <a:gd name="connsiteX132" fmla="*/ 4117764 w 4581821"/>
                <a:gd name="connsiteY132" fmla="*/ 2225436 h 2709343"/>
                <a:gd name="connsiteX133" fmla="*/ 4065685 w 4581821"/>
                <a:gd name="connsiteY133" fmla="*/ 2228225 h 2709343"/>
                <a:gd name="connsiteX134" fmla="*/ 4010816 w 4581821"/>
                <a:gd name="connsiteY134" fmla="*/ 2224506 h 2709343"/>
                <a:gd name="connsiteX135" fmla="*/ 3968037 w 4581821"/>
                <a:gd name="connsiteY135" fmla="*/ 2217066 h 2709343"/>
                <a:gd name="connsiteX136" fmla="*/ 3962457 w 4581821"/>
                <a:gd name="connsiteY136" fmla="*/ 2216136 h 2709343"/>
                <a:gd name="connsiteX137" fmla="*/ 3945718 w 4581821"/>
                <a:gd name="connsiteY137" fmla="*/ 2223575 h 2709343"/>
                <a:gd name="connsiteX138" fmla="*/ 3945718 w 4581821"/>
                <a:gd name="connsiteY138" fmla="*/ 2223575 h 2709343"/>
                <a:gd name="connsiteX139" fmla="*/ 3945718 w 4581821"/>
                <a:gd name="connsiteY139" fmla="*/ 2223575 h 2709343"/>
                <a:gd name="connsiteX140" fmla="*/ 3945718 w 4581821"/>
                <a:gd name="connsiteY140" fmla="*/ 2223575 h 2709343"/>
                <a:gd name="connsiteX141" fmla="*/ 3945718 w 4581821"/>
                <a:gd name="connsiteY141" fmla="*/ 2223575 h 2709343"/>
                <a:gd name="connsiteX142" fmla="*/ 3945718 w 4581821"/>
                <a:gd name="connsiteY142" fmla="*/ 2223575 h 2709343"/>
                <a:gd name="connsiteX143" fmla="*/ 3945718 w 4581821"/>
                <a:gd name="connsiteY143" fmla="*/ 2223575 h 2709343"/>
                <a:gd name="connsiteX144" fmla="*/ 3939208 w 4581821"/>
                <a:gd name="connsiteY144" fmla="*/ 2227296 h 2709343"/>
                <a:gd name="connsiteX145" fmla="*/ 3934558 w 4581821"/>
                <a:gd name="connsiteY145" fmla="*/ 2238455 h 2709343"/>
                <a:gd name="connsiteX146" fmla="*/ 3932698 w 4581821"/>
                <a:gd name="connsiteY146" fmla="*/ 2252405 h 2709343"/>
                <a:gd name="connsiteX147" fmla="*/ 3908519 w 4581821"/>
                <a:gd name="connsiteY147" fmla="*/ 2342613 h 2709343"/>
                <a:gd name="connsiteX148" fmla="*/ 3857370 w 4581821"/>
                <a:gd name="connsiteY148" fmla="*/ 2430031 h 2709343"/>
                <a:gd name="connsiteX149" fmla="*/ 3769022 w 4581821"/>
                <a:gd name="connsiteY149" fmla="*/ 2516518 h 2709343"/>
                <a:gd name="connsiteX150" fmla="*/ 3623016 w 4581821"/>
                <a:gd name="connsiteY150" fmla="*/ 2600216 h 2709343"/>
                <a:gd name="connsiteX151" fmla="*/ 3409121 w 4581821"/>
                <a:gd name="connsiteY151" fmla="*/ 2657875 h 2709343"/>
                <a:gd name="connsiteX152" fmla="*/ 3293804 w 4581821"/>
                <a:gd name="connsiteY152" fmla="*/ 2665315 h 2709343"/>
                <a:gd name="connsiteX153" fmla="*/ 3190576 w 4581821"/>
                <a:gd name="connsiteY153" fmla="*/ 2658805 h 2709343"/>
                <a:gd name="connsiteX154" fmla="*/ 3025041 w 4581821"/>
                <a:gd name="connsiteY154" fmla="*/ 2615096 h 2709343"/>
                <a:gd name="connsiteX155" fmla="*/ 2915303 w 4581821"/>
                <a:gd name="connsiteY155" fmla="*/ 2551858 h 2709343"/>
                <a:gd name="connsiteX156" fmla="*/ 2844625 w 4581821"/>
                <a:gd name="connsiteY156" fmla="*/ 2481179 h 2709343"/>
                <a:gd name="connsiteX157" fmla="*/ 2813005 w 4581821"/>
                <a:gd name="connsiteY157" fmla="*/ 2432820 h 2709343"/>
                <a:gd name="connsiteX158" fmla="*/ 2799056 w 4581821"/>
                <a:gd name="connsiteY158" fmla="*/ 2404921 h 2709343"/>
                <a:gd name="connsiteX159" fmla="*/ 2792546 w 4581821"/>
                <a:gd name="connsiteY159" fmla="*/ 2390971 h 2709343"/>
                <a:gd name="connsiteX160" fmla="*/ 2789756 w 4581821"/>
                <a:gd name="connsiteY160" fmla="*/ 2385392 h 2709343"/>
                <a:gd name="connsiteX161" fmla="*/ 2788826 w 4581821"/>
                <a:gd name="connsiteY161" fmla="*/ 2382602 h 2709343"/>
                <a:gd name="connsiteX162" fmla="*/ 2785106 w 4581821"/>
                <a:gd name="connsiteY162" fmla="*/ 2375162 h 2709343"/>
                <a:gd name="connsiteX163" fmla="*/ 2784176 w 4581821"/>
                <a:gd name="connsiteY163" fmla="*/ 2373302 h 2709343"/>
                <a:gd name="connsiteX164" fmla="*/ 2781386 w 4581821"/>
                <a:gd name="connsiteY164" fmla="*/ 2364932 h 2709343"/>
                <a:gd name="connsiteX165" fmla="*/ 2763717 w 4581821"/>
                <a:gd name="connsiteY165" fmla="*/ 2351912 h 2709343"/>
                <a:gd name="connsiteX166" fmla="*/ 2759067 w 4581821"/>
                <a:gd name="connsiteY166" fmla="*/ 2352843 h 2709343"/>
                <a:gd name="connsiteX167" fmla="*/ 2758137 w 4581821"/>
                <a:gd name="connsiteY167" fmla="*/ 2352843 h 2709343"/>
                <a:gd name="connsiteX168" fmla="*/ 2756277 w 4581821"/>
                <a:gd name="connsiteY168" fmla="*/ 2352843 h 2709343"/>
                <a:gd name="connsiteX169" fmla="*/ 2756277 w 4581821"/>
                <a:gd name="connsiteY169" fmla="*/ 2352843 h 2709343"/>
                <a:gd name="connsiteX170" fmla="*/ 2756277 w 4581821"/>
                <a:gd name="connsiteY170" fmla="*/ 2352843 h 2709343"/>
                <a:gd name="connsiteX171" fmla="*/ 2756277 w 4581821"/>
                <a:gd name="connsiteY171" fmla="*/ 2352843 h 2709343"/>
                <a:gd name="connsiteX172" fmla="*/ 2751627 w 4581821"/>
                <a:gd name="connsiteY172" fmla="*/ 2351912 h 2709343"/>
                <a:gd name="connsiteX173" fmla="*/ 2742327 w 4581821"/>
                <a:gd name="connsiteY173" fmla="*/ 2354702 h 2709343"/>
                <a:gd name="connsiteX174" fmla="*/ 2733957 w 4581821"/>
                <a:gd name="connsiteY174" fmla="*/ 2364932 h 2709343"/>
                <a:gd name="connsiteX175" fmla="*/ 2717218 w 4581821"/>
                <a:gd name="connsiteY175" fmla="*/ 2393761 h 2709343"/>
                <a:gd name="connsiteX176" fmla="*/ 2687458 w 4581821"/>
                <a:gd name="connsiteY176" fmla="*/ 2423521 h 2709343"/>
                <a:gd name="connsiteX177" fmla="*/ 2628870 w 4581821"/>
                <a:gd name="connsiteY177" fmla="*/ 2457000 h 2709343"/>
                <a:gd name="connsiteX178" fmla="*/ 2519133 w 4581821"/>
                <a:gd name="connsiteY178" fmla="*/ 2485829 h 2709343"/>
                <a:gd name="connsiteX179" fmla="*/ 2445664 w 4581821"/>
                <a:gd name="connsiteY179" fmla="*/ 2490479 h 2709343"/>
                <a:gd name="connsiteX180" fmla="*/ 2372196 w 4581821"/>
                <a:gd name="connsiteY180" fmla="*/ 2485829 h 2709343"/>
                <a:gd name="connsiteX181" fmla="*/ 2253160 w 4581821"/>
                <a:gd name="connsiteY181" fmla="*/ 2454210 h 2709343"/>
                <a:gd name="connsiteX182" fmla="*/ 2187131 w 4581821"/>
                <a:gd name="connsiteY182" fmla="*/ 2416081 h 2709343"/>
                <a:gd name="connsiteX183" fmla="*/ 2150862 w 4581821"/>
                <a:gd name="connsiteY183" fmla="*/ 2380742 h 2709343"/>
                <a:gd name="connsiteX184" fmla="*/ 2128542 w 4581821"/>
                <a:gd name="connsiteY184" fmla="*/ 2342613 h 2709343"/>
                <a:gd name="connsiteX185" fmla="*/ 2121103 w 4581821"/>
                <a:gd name="connsiteY185" fmla="*/ 2319363 h 2709343"/>
                <a:gd name="connsiteX186" fmla="*/ 2117383 w 4581821"/>
                <a:gd name="connsiteY186" fmla="*/ 2301694 h 2709343"/>
                <a:gd name="connsiteX187" fmla="*/ 2117383 w 4581821"/>
                <a:gd name="connsiteY187" fmla="*/ 2299834 h 2709343"/>
                <a:gd name="connsiteX188" fmla="*/ 2116453 w 4581821"/>
                <a:gd name="connsiteY188" fmla="*/ 2294254 h 2709343"/>
                <a:gd name="connsiteX189" fmla="*/ 2116453 w 4581821"/>
                <a:gd name="connsiteY189" fmla="*/ 2284954 h 2709343"/>
                <a:gd name="connsiteX190" fmla="*/ 2111803 w 4581821"/>
                <a:gd name="connsiteY190" fmla="*/ 2271934 h 2709343"/>
                <a:gd name="connsiteX191" fmla="*/ 2097853 w 4581821"/>
                <a:gd name="connsiteY191" fmla="*/ 2265424 h 2709343"/>
                <a:gd name="connsiteX192" fmla="*/ 2080183 w 4581821"/>
                <a:gd name="connsiteY192" fmla="*/ 2279374 h 2709343"/>
                <a:gd name="connsiteX193" fmla="*/ 2080183 w 4581821"/>
                <a:gd name="connsiteY193" fmla="*/ 2279374 h 2709343"/>
                <a:gd name="connsiteX194" fmla="*/ 2080183 w 4581821"/>
                <a:gd name="connsiteY194" fmla="*/ 2279374 h 2709343"/>
                <a:gd name="connsiteX195" fmla="*/ 2080183 w 4581821"/>
                <a:gd name="connsiteY195" fmla="*/ 2279374 h 2709343"/>
                <a:gd name="connsiteX196" fmla="*/ 2080183 w 4581821"/>
                <a:gd name="connsiteY196" fmla="*/ 2279374 h 2709343"/>
                <a:gd name="connsiteX197" fmla="*/ 2080183 w 4581821"/>
                <a:gd name="connsiteY197" fmla="*/ 2279374 h 2709343"/>
                <a:gd name="connsiteX198" fmla="*/ 2074604 w 4581821"/>
                <a:gd name="connsiteY198" fmla="*/ 2287744 h 2709343"/>
                <a:gd name="connsiteX199" fmla="*/ 2062514 w 4581821"/>
                <a:gd name="connsiteY199" fmla="*/ 2320293 h 2709343"/>
                <a:gd name="connsiteX200" fmla="*/ 2017875 w 4581821"/>
                <a:gd name="connsiteY200" fmla="*/ 2397481 h 2709343"/>
                <a:gd name="connsiteX201" fmla="*/ 1944407 w 4581821"/>
                <a:gd name="connsiteY201" fmla="*/ 2470019 h 2709343"/>
                <a:gd name="connsiteX202" fmla="*/ 1827229 w 4581821"/>
                <a:gd name="connsiteY202" fmla="*/ 2536978 h 2709343"/>
                <a:gd name="connsiteX203" fmla="*/ 1652394 w 4581821"/>
                <a:gd name="connsiteY203" fmla="*/ 2584407 h 2709343"/>
                <a:gd name="connsiteX204" fmla="*/ 1554746 w 4581821"/>
                <a:gd name="connsiteY204" fmla="*/ 2590916 h 2709343"/>
                <a:gd name="connsiteX205" fmla="*/ 1462679 w 4581821"/>
                <a:gd name="connsiteY205" fmla="*/ 2585337 h 2709343"/>
                <a:gd name="connsiteX206" fmla="*/ 1315742 w 4581821"/>
                <a:gd name="connsiteY206" fmla="*/ 2546278 h 2709343"/>
                <a:gd name="connsiteX207" fmla="*/ 1222744 w 4581821"/>
                <a:gd name="connsiteY207" fmla="*/ 2492339 h 2709343"/>
                <a:gd name="connsiteX208" fmla="*/ 1192055 w 4581821"/>
                <a:gd name="connsiteY208" fmla="*/ 2465370 h 2709343"/>
                <a:gd name="connsiteX209" fmla="*/ 1160436 w 4581821"/>
                <a:gd name="connsiteY209" fmla="*/ 2429100 h 2709343"/>
                <a:gd name="connsiteX210" fmla="*/ 1104638 w 4581821"/>
                <a:gd name="connsiteY210" fmla="*/ 2336103 h 2709343"/>
                <a:gd name="connsiteX211" fmla="*/ 1101847 w 4581821"/>
                <a:gd name="connsiteY211" fmla="*/ 2328663 h 2709343"/>
                <a:gd name="connsiteX212" fmla="*/ 1101847 w 4581821"/>
                <a:gd name="connsiteY212" fmla="*/ 2328663 h 2709343"/>
                <a:gd name="connsiteX213" fmla="*/ 1101847 w 4581821"/>
                <a:gd name="connsiteY213" fmla="*/ 2328663 h 2709343"/>
                <a:gd name="connsiteX214" fmla="*/ 1104638 w 4581821"/>
                <a:gd name="connsiteY214" fmla="*/ 2318433 h 2709343"/>
                <a:gd name="connsiteX215" fmla="*/ 1098128 w 4581821"/>
                <a:gd name="connsiteY215" fmla="*/ 2303554 h 2709343"/>
                <a:gd name="connsiteX216" fmla="*/ 1083248 w 4581821"/>
                <a:gd name="connsiteY216" fmla="*/ 2297044 h 2709343"/>
                <a:gd name="connsiteX217" fmla="*/ 1068368 w 4581821"/>
                <a:gd name="connsiteY217" fmla="*/ 2303554 h 2709343"/>
                <a:gd name="connsiteX218" fmla="*/ 1003270 w 4581821"/>
                <a:gd name="connsiteY218" fmla="*/ 2369582 h 2709343"/>
                <a:gd name="connsiteX219" fmla="*/ 916782 w 4581821"/>
                <a:gd name="connsiteY219" fmla="*/ 2419801 h 2709343"/>
                <a:gd name="connsiteX220" fmla="*/ 795885 w 4581821"/>
                <a:gd name="connsiteY220" fmla="*/ 2451420 h 2709343"/>
                <a:gd name="connsiteX221" fmla="*/ 713117 w 4581821"/>
                <a:gd name="connsiteY221" fmla="*/ 2456070 h 2709343"/>
                <a:gd name="connsiteX222" fmla="*/ 620119 w 4581821"/>
                <a:gd name="connsiteY222" fmla="*/ 2450490 h 2709343"/>
                <a:gd name="connsiteX223" fmla="*/ 445284 w 4581821"/>
                <a:gd name="connsiteY223" fmla="*/ 2403991 h 2709343"/>
                <a:gd name="connsiteX224" fmla="*/ 340196 w 4581821"/>
                <a:gd name="connsiteY224" fmla="*/ 2343543 h 2709343"/>
                <a:gd name="connsiteX225" fmla="*/ 279748 w 4581821"/>
                <a:gd name="connsiteY225" fmla="*/ 2283094 h 2709343"/>
                <a:gd name="connsiteX226" fmla="*/ 233249 w 4581821"/>
                <a:gd name="connsiteY226" fmla="*/ 2201256 h 2709343"/>
                <a:gd name="connsiteX227" fmla="*/ 196980 w 4581821"/>
                <a:gd name="connsiteY227" fmla="*/ 2065479 h 2709343"/>
                <a:gd name="connsiteX228" fmla="*/ 196050 w 4581821"/>
                <a:gd name="connsiteY228" fmla="*/ 1924123 h 2709343"/>
                <a:gd name="connsiteX229" fmla="*/ 223949 w 4581821"/>
                <a:gd name="connsiteY229" fmla="*/ 1819035 h 2709343"/>
                <a:gd name="connsiteX230" fmla="*/ 261148 w 4581821"/>
                <a:gd name="connsiteY230" fmla="*/ 1754867 h 2709343"/>
                <a:gd name="connsiteX231" fmla="*/ 275098 w 4581821"/>
                <a:gd name="connsiteY231" fmla="*/ 1738127 h 2709343"/>
                <a:gd name="connsiteX232" fmla="*/ 278818 w 4581821"/>
                <a:gd name="connsiteY232" fmla="*/ 1732548 h 2709343"/>
                <a:gd name="connsiteX233" fmla="*/ 278818 w 4581821"/>
                <a:gd name="connsiteY233" fmla="*/ 1732548 h 2709343"/>
                <a:gd name="connsiteX234" fmla="*/ 278818 w 4581821"/>
                <a:gd name="connsiteY234" fmla="*/ 1732548 h 2709343"/>
                <a:gd name="connsiteX235" fmla="*/ 278818 w 4581821"/>
                <a:gd name="connsiteY235" fmla="*/ 1732548 h 2709343"/>
                <a:gd name="connsiteX236" fmla="*/ 278818 w 4581821"/>
                <a:gd name="connsiteY236" fmla="*/ 1732548 h 2709343"/>
                <a:gd name="connsiteX237" fmla="*/ 278818 w 4581821"/>
                <a:gd name="connsiteY237" fmla="*/ 1732548 h 2709343"/>
                <a:gd name="connsiteX238" fmla="*/ 280678 w 4581821"/>
                <a:gd name="connsiteY238" fmla="*/ 1728828 h 2709343"/>
                <a:gd name="connsiteX239" fmla="*/ 278818 w 4581821"/>
                <a:gd name="connsiteY239" fmla="*/ 1715808 h 2709343"/>
                <a:gd name="connsiteX240" fmla="*/ 268588 w 4581821"/>
                <a:gd name="connsiteY240" fmla="*/ 1708368 h 2709343"/>
                <a:gd name="connsiteX241" fmla="*/ 255568 w 4581821"/>
                <a:gd name="connsiteY241" fmla="*/ 1703718 h 2709343"/>
                <a:gd name="connsiteX242" fmla="*/ 183030 w 4581821"/>
                <a:gd name="connsiteY242" fmla="*/ 1661869 h 2709343"/>
                <a:gd name="connsiteX243" fmla="*/ 127231 w 4581821"/>
                <a:gd name="connsiteY243" fmla="*/ 1606071 h 2709343"/>
                <a:gd name="connsiteX244" fmla="*/ 86312 w 4581821"/>
                <a:gd name="connsiteY244" fmla="*/ 1536322 h 2709343"/>
                <a:gd name="connsiteX245" fmla="*/ 61203 w 4581821"/>
                <a:gd name="connsiteY245" fmla="*/ 1439605 h 2709343"/>
                <a:gd name="connsiteX246" fmla="*/ 62133 w 4581821"/>
                <a:gd name="connsiteY246" fmla="*/ 1324288 h 2709343"/>
                <a:gd name="connsiteX247" fmla="*/ 98402 w 4581821"/>
                <a:gd name="connsiteY247" fmla="*/ 1193161 h 2709343"/>
                <a:gd name="connsiteX248" fmla="*/ 156991 w 4581821"/>
                <a:gd name="connsiteY248" fmla="*/ 1091793 h 2709343"/>
                <a:gd name="connsiteX249" fmla="*/ 221159 w 4581821"/>
                <a:gd name="connsiteY249" fmla="*/ 1026695 h 2709343"/>
                <a:gd name="connsiteX250" fmla="*/ 286258 w 4581821"/>
                <a:gd name="connsiteY250" fmla="*/ 988566 h 2709343"/>
                <a:gd name="connsiteX251" fmla="*/ 353216 w 4581821"/>
                <a:gd name="connsiteY251" fmla="*/ 969966 h 2709343"/>
                <a:gd name="connsiteX252" fmla="*/ 387625 w 4581821"/>
                <a:gd name="connsiteY252" fmla="*/ 968106 h 2709343"/>
                <a:gd name="connsiteX253" fmla="*/ 428544 w 4581821"/>
                <a:gd name="connsiteY253" fmla="*/ 970896 h 2709343"/>
                <a:gd name="connsiteX254" fmla="*/ 472253 w 4581821"/>
                <a:gd name="connsiteY254" fmla="*/ 978336 h 2709343"/>
                <a:gd name="connsiteX255" fmla="*/ 476903 w 4581821"/>
                <a:gd name="connsiteY255" fmla="*/ 979266 h 2709343"/>
                <a:gd name="connsiteX256" fmla="*/ 476903 w 4581821"/>
                <a:gd name="connsiteY256" fmla="*/ 979266 h 2709343"/>
                <a:gd name="connsiteX257" fmla="*/ 477833 w 4581821"/>
                <a:gd name="connsiteY257" fmla="*/ 979266 h 2709343"/>
                <a:gd name="connsiteX258" fmla="*/ 477833 w 4581821"/>
                <a:gd name="connsiteY258" fmla="*/ 979266 h 2709343"/>
                <a:gd name="connsiteX259" fmla="*/ 484343 w 4581821"/>
                <a:gd name="connsiteY259" fmla="*/ 980196 h 2709343"/>
                <a:gd name="connsiteX260" fmla="*/ 491783 w 4581821"/>
                <a:gd name="connsiteY260" fmla="*/ 978336 h 2709343"/>
                <a:gd name="connsiteX261" fmla="*/ 494572 w 4581821"/>
                <a:gd name="connsiteY261" fmla="*/ 975546 h 2709343"/>
                <a:gd name="connsiteX262" fmla="*/ 495502 w 4581821"/>
                <a:gd name="connsiteY262" fmla="*/ 975546 h 2709343"/>
                <a:gd name="connsiteX263" fmla="*/ 495502 w 4581821"/>
                <a:gd name="connsiteY263" fmla="*/ 974616 h 2709343"/>
                <a:gd name="connsiteX264" fmla="*/ 495502 w 4581821"/>
                <a:gd name="connsiteY264" fmla="*/ 974616 h 2709343"/>
                <a:gd name="connsiteX265" fmla="*/ 496432 w 4581821"/>
                <a:gd name="connsiteY265" fmla="*/ 974616 h 2709343"/>
                <a:gd name="connsiteX266" fmla="*/ 496432 w 4581821"/>
                <a:gd name="connsiteY266" fmla="*/ 974616 h 2709343"/>
                <a:gd name="connsiteX267" fmla="*/ 500152 w 4581821"/>
                <a:gd name="connsiteY267" fmla="*/ 969966 h 2709343"/>
                <a:gd name="connsiteX268" fmla="*/ 502012 w 4581821"/>
                <a:gd name="connsiteY268" fmla="*/ 954157 h 2709343"/>
                <a:gd name="connsiteX269" fmla="*/ 492713 w 4581821"/>
                <a:gd name="connsiteY269" fmla="*/ 942067 h 2709343"/>
                <a:gd name="connsiteX270" fmla="*/ 485273 w 4581821"/>
                <a:gd name="connsiteY270" fmla="*/ 938347 h 2709343"/>
                <a:gd name="connsiteX271" fmla="*/ 485273 w 4581821"/>
                <a:gd name="connsiteY271" fmla="*/ 938347 h 2709343"/>
                <a:gd name="connsiteX272" fmla="*/ 463883 w 4581821"/>
                <a:gd name="connsiteY272" fmla="*/ 893708 h 2709343"/>
                <a:gd name="connsiteX273" fmla="*/ 463883 w 4581821"/>
                <a:gd name="connsiteY273" fmla="*/ 892778 h 2709343"/>
                <a:gd name="connsiteX274" fmla="*/ 428544 w 4581821"/>
                <a:gd name="connsiteY274" fmla="*/ 761651 h 2709343"/>
                <a:gd name="connsiteX275" fmla="*/ 427614 w 4581821"/>
                <a:gd name="connsiteY275" fmla="*/ 648194 h 2709343"/>
                <a:gd name="connsiteX276" fmla="*/ 453653 w 4581821"/>
                <a:gd name="connsiteY276" fmla="*/ 552406 h 2709343"/>
                <a:gd name="connsiteX277" fmla="*/ 497362 w 4581821"/>
                <a:gd name="connsiteY277" fmla="*/ 478008 h 2709343"/>
                <a:gd name="connsiteX278" fmla="*/ 556881 w 4581821"/>
                <a:gd name="connsiteY278" fmla="*/ 418490 h 2709343"/>
                <a:gd name="connsiteX279" fmla="*/ 645229 w 4581821"/>
                <a:gd name="connsiteY279" fmla="*/ 367341 h 2709343"/>
                <a:gd name="connsiteX280" fmla="*/ 747526 w 4581821"/>
                <a:gd name="connsiteY280" fmla="*/ 339442 h 2709343"/>
                <a:gd name="connsiteX281" fmla="*/ 794955 w 4581821"/>
                <a:gd name="connsiteY281" fmla="*/ 336652 h 2709343"/>
                <a:gd name="connsiteX282" fmla="*/ 837734 w 4581821"/>
                <a:gd name="connsiteY282" fmla="*/ 339442 h 2709343"/>
                <a:gd name="connsiteX283" fmla="*/ 910272 w 4581821"/>
                <a:gd name="connsiteY283" fmla="*/ 358971 h 2709343"/>
                <a:gd name="connsiteX284" fmla="*/ 975371 w 4581821"/>
                <a:gd name="connsiteY284" fmla="*/ 397100 h 2709343"/>
                <a:gd name="connsiteX285" fmla="*/ 1020009 w 4581821"/>
                <a:gd name="connsiteY285" fmla="*/ 438949 h 2709343"/>
                <a:gd name="connsiteX286" fmla="*/ 1032099 w 4581821"/>
                <a:gd name="connsiteY286" fmla="*/ 443599 h 2709343"/>
                <a:gd name="connsiteX287" fmla="*/ 1041399 w 4581821"/>
                <a:gd name="connsiteY287" fmla="*/ 441739 h 2709343"/>
                <a:gd name="connsiteX288" fmla="*/ 1049769 w 4581821"/>
                <a:gd name="connsiteY288" fmla="*/ 431509 h 2709343"/>
                <a:gd name="connsiteX289" fmla="*/ 1047909 w 4581821"/>
                <a:gd name="connsiteY289" fmla="*/ 418490 h 2709343"/>
                <a:gd name="connsiteX290" fmla="*/ 1046049 w 4581821"/>
                <a:gd name="connsiteY290" fmla="*/ 415700 h 2709343"/>
                <a:gd name="connsiteX291" fmla="*/ 1046049 w 4581821"/>
                <a:gd name="connsiteY291" fmla="*/ 415700 h 2709343"/>
                <a:gd name="connsiteX292" fmla="*/ 1046049 w 4581821"/>
                <a:gd name="connsiteY292" fmla="*/ 415700 h 2709343"/>
                <a:gd name="connsiteX293" fmla="*/ 1046049 w 4581821"/>
                <a:gd name="connsiteY293" fmla="*/ 415700 h 2709343"/>
                <a:gd name="connsiteX294" fmla="*/ 1046049 w 4581821"/>
                <a:gd name="connsiteY294" fmla="*/ 415700 h 2709343"/>
                <a:gd name="connsiteX295" fmla="*/ 1073948 w 4581821"/>
                <a:gd name="connsiteY295" fmla="*/ 320842 h 2709343"/>
                <a:gd name="connsiteX296" fmla="*/ 1124167 w 4581821"/>
                <a:gd name="connsiteY296" fmla="*/ 235284 h 2709343"/>
                <a:gd name="connsiteX297" fmla="*/ 1194845 w 4581821"/>
                <a:gd name="connsiteY297" fmla="*/ 165536 h 2709343"/>
                <a:gd name="connsiteX298" fmla="*/ 1292493 w 4581821"/>
                <a:gd name="connsiteY298" fmla="*/ 108807 h 2709343"/>
                <a:gd name="connsiteX299" fmla="*/ 1435709 w 4581821"/>
                <a:gd name="connsiteY299" fmla="*/ 70678 h 2709343"/>
                <a:gd name="connsiteX300" fmla="*/ 1518478 w 4581821"/>
                <a:gd name="connsiteY300" fmla="*/ 65098 h 2709343"/>
                <a:gd name="connsiteX301" fmla="*/ 1586366 w 4581821"/>
                <a:gd name="connsiteY301" fmla="*/ 68818 h 2709343"/>
                <a:gd name="connsiteX302" fmla="*/ 1601245 w 4581821"/>
                <a:gd name="connsiteY302" fmla="*/ 70678 h 2709343"/>
                <a:gd name="connsiteX303" fmla="*/ 1601245 w 4581821"/>
                <a:gd name="connsiteY303" fmla="*/ 70678 h 2709343"/>
                <a:gd name="connsiteX304" fmla="*/ 1600315 w 4581821"/>
                <a:gd name="connsiteY304" fmla="*/ 70678 h 2709343"/>
                <a:gd name="connsiteX305" fmla="*/ 1601245 w 4581821"/>
                <a:gd name="connsiteY305" fmla="*/ 70678 h 2709343"/>
                <a:gd name="connsiteX306" fmla="*/ 1600315 w 4581821"/>
                <a:gd name="connsiteY306" fmla="*/ 70678 h 2709343"/>
                <a:gd name="connsiteX307" fmla="*/ 1762131 w 4581821"/>
                <a:gd name="connsiteY307" fmla="*/ 114387 h 2709343"/>
                <a:gd name="connsiteX308" fmla="*/ 1886748 w 4581821"/>
                <a:gd name="connsiteY308" fmla="*/ 185995 h 2709343"/>
                <a:gd name="connsiteX309" fmla="*/ 1966726 w 4581821"/>
                <a:gd name="connsiteY309" fmla="*/ 264114 h 2709343"/>
                <a:gd name="connsiteX310" fmla="*/ 1992766 w 4581821"/>
                <a:gd name="connsiteY310" fmla="*/ 302243 h 2709343"/>
                <a:gd name="connsiteX311" fmla="*/ 1998345 w 4581821"/>
                <a:gd name="connsiteY311" fmla="*/ 311542 h 2709343"/>
                <a:gd name="connsiteX312" fmla="*/ 2000206 w 4581821"/>
                <a:gd name="connsiteY312" fmla="*/ 313402 h 2709343"/>
                <a:gd name="connsiteX313" fmla="*/ 2005785 w 4581821"/>
                <a:gd name="connsiteY313" fmla="*/ 322702 h 2709343"/>
                <a:gd name="connsiteX314" fmla="*/ 2012295 w 4581821"/>
                <a:gd name="connsiteY314" fmla="*/ 332932 h 2709343"/>
                <a:gd name="connsiteX315" fmla="*/ 2015085 w 4581821"/>
                <a:gd name="connsiteY315" fmla="*/ 336652 h 2709343"/>
                <a:gd name="connsiteX316" fmla="*/ 2020665 w 4581821"/>
                <a:gd name="connsiteY316" fmla="*/ 345022 h 2709343"/>
                <a:gd name="connsiteX317" fmla="*/ 2037405 w 4581821"/>
                <a:gd name="connsiteY317" fmla="*/ 354321 h 2709343"/>
                <a:gd name="connsiteX318" fmla="*/ 2046704 w 4581821"/>
                <a:gd name="connsiteY318" fmla="*/ 351531 h 2709343"/>
                <a:gd name="connsiteX319" fmla="*/ 2056004 w 4581821"/>
                <a:gd name="connsiteY319" fmla="*/ 332002 h 2709343"/>
                <a:gd name="connsiteX320" fmla="*/ 2056004 w 4581821"/>
                <a:gd name="connsiteY320" fmla="*/ 332002 h 2709343"/>
                <a:gd name="connsiteX321" fmla="*/ 2056004 w 4581821"/>
                <a:gd name="connsiteY321" fmla="*/ 332002 h 2709343"/>
                <a:gd name="connsiteX322" fmla="*/ 2085764 w 4581821"/>
                <a:gd name="connsiteY322" fmla="*/ 289223 h 2709343"/>
                <a:gd name="connsiteX323" fmla="*/ 2202941 w 4581821"/>
                <a:gd name="connsiteY323" fmla="*/ 172976 h 2709343"/>
                <a:gd name="connsiteX324" fmla="*/ 2321977 w 4581821"/>
                <a:gd name="connsiteY324" fmla="*/ 99508 h 2709343"/>
                <a:gd name="connsiteX325" fmla="*/ 2353597 w 4581821"/>
                <a:gd name="connsiteY325" fmla="*/ 84628 h 2709343"/>
                <a:gd name="connsiteX326" fmla="*/ 2353597 w 4581821"/>
                <a:gd name="connsiteY326" fmla="*/ 84628 h 2709343"/>
                <a:gd name="connsiteX327" fmla="*/ 2353597 w 4581821"/>
                <a:gd name="connsiteY327" fmla="*/ 84628 h 2709343"/>
                <a:gd name="connsiteX328" fmla="*/ 2353597 w 4581821"/>
                <a:gd name="connsiteY328" fmla="*/ 84628 h 2709343"/>
                <a:gd name="connsiteX329" fmla="*/ 2352667 w 4581821"/>
                <a:gd name="connsiteY329" fmla="*/ 84628 h 2709343"/>
                <a:gd name="connsiteX330" fmla="*/ 2353597 w 4581821"/>
                <a:gd name="connsiteY330" fmla="*/ 84628 h 2709343"/>
                <a:gd name="connsiteX331" fmla="*/ 2354527 w 4581821"/>
                <a:gd name="connsiteY331" fmla="*/ 84628 h 2709343"/>
                <a:gd name="connsiteX332" fmla="*/ 2355457 w 4581821"/>
                <a:gd name="connsiteY332" fmla="*/ 84628 h 2709343"/>
                <a:gd name="connsiteX333" fmla="*/ 2505183 w 4581821"/>
                <a:gd name="connsiteY333" fmla="*/ 43709 h 2709343"/>
                <a:gd name="connsiteX334" fmla="*/ 2568421 w 4581821"/>
                <a:gd name="connsiteY334" fmla="*/ 39989 h 2709343"/>
                <a:gd name="connsiteX335" fmla="*/ 2625150 w 4581821"/>
                <a:gd name="connsiteY335" fmla="*/ 43709 h 2709343"/>
                <a:gd name="connsiteX336" fmla="*/ 2715358 w 4581821"/>
                <a:gd name="connsiteY336" fmla="*/ 67888 h 2709343"/>
                <a:gd name="connsiteX337" fmla="*/ 2784176 w 4581821"/>
                <a:gd name="connsiteY337" fmla="*/ 107877 h 2709343"/>
                <a:gd name="connsiteX338" fmla="*/ 2840905 w 4581821"/>
                <a:gd name="connsiteY338" fmla="*/ 164606 h 2709343"/>
                <a:gd name="connsiteX339" fmla="*/ 2892984 w 4581821"/>
                <a:gd name="connsiteY339" fmla="*/ 255744 h 2709343"/>
                <a:gd name="connsiteX340" fmla="*/ 2924603 w 4581821"/>
                <a:gd name="connsiteY340" fmla="*/ 359901 h 2709343"/>
                <a:gd name="connsiteX341" fmla="*/ 2941343 w 4581821"/>
                <a:gd name="connsiteY341" fmla="*/ 371991 h 2709343"/>
                <a:gd name="connsiteX342" fmla="*/ 2953432 w 4581821"/>
                <a:gd name="connsiteY342" fmla="*/ 367341 h 2709343"/>
                <a:gd name="connsiteX343" fmla="*/ 2956222 w 4581821"/>
                <a:gd name="connsiteY343" fmla="*/ 363621 h 2709343"/>
                <a:gd name="connsiteX344" fmla="*/ 2956222 w 4581821"/>
                <a:gd name="connsiteY344" fmla="*/ 363621 h 2709343"/>
                <a:gd name="connsiteX345" fmla="*/ 2956222 w 4581821"/>
                <a:gd name="connsiteY345" fmla="*/ 362691 h 2709343"/>
                <a:gd name="connsiteX346" fmla="*/ 3040850 w 4581821"/>
                <a:gd name="connsiteY346" fmla="*/ 283643 h 2709343"/>
                <a:gd name="connsiteX347" fmla="*/ 3181277 w 4581821"/>
                <a:gd name="connsiteY347" fmla="*/ 201805 h 2709343"/>
                <a:gd name="connsiteX348" fmla="*/ 3353322 w 4581821"/>
                <a:gd name="connsiteY348" fmla="*/ 155306 h 2709343"/>
                <a:gd name="connsiteX349" fmla="*/ 3437020 w 4581821"/>
                <a:gd name="connsiteY349" fmla="*/ 149726 h 2709343"/>
                <a:gd name="connsiteX350" fmla="*/ 3513279 w 4581821"/>
                <a:gd name="connsiteY350" fmla="*/ 154376 h 2709343"/>
                <a:gd name="connsiteX351" fmla="*/ 3649055 w 4581821"/>
                <a:gd name="connsiteY351" fmla="*/ 191575 h 2709343"/>
                <a:gd name="connsiteX352" fmla="*/ 3756932 w 4581821"/>
                <a:gd name="connsiteY352" fmla="*/ 253884 h 2709343"/>
                <a:gd name="connsiteX353" fmla="*/ 3835050 w 4581821"/>
                <a:gd name="connsiteY353" fmla="*/ 332002 h 2709343"/>
                <a:gd name="connsiteX354" fmla="*/ 3898289 w 4581821"/>
                <a:gd name="connsiteY354" fmla="*/ 442669 h 2709343"/>
                <a:gd name="connsiteX355" fmla="*/ 3922468 w 4581821"/>
                <a:gd name="connsiteY355" fmla="*/ 513347 h 2709343"/>
                <a:gd name="connsiteX356" fmla="*/ 3940138 w 4581821"/>
                <a:gd name="connsiteY356" fmla="*/ 594255 h 2709343"/>
                <a:gd name="connsiteX357" fmla="*/ 3945718 w 4581821"/>
                <a:gd name="connsiteY357" fmla="*/ 603555 h 2709343"/>
                <a:gd name="connsiteX358" fmla="*/ 3945718 w 4581821"/>
                <a:gd name="connsiteY358" fmla="*/ 603555 h 2709343"/>
                <a:gd name="connsiteX359" fmla="*/ 3945718 w 4581821"/>
                <a:gd name="connsiteY359" fmla="*/ 603555 h 2709343"/>
                <a:gd name="connsiteX360" fmla="*/ 3945718 w 4581821"/>
                <a:gd name="connsiteY360" fmla="*/ 603555 h 2709343"/>
                <a:gd name="connsiteX361" fmla="*/ 3945718 w 4581821"/>
                <a:gd name="connsiteY361" fmla="*/ 603555 h 2709343"/>
                <a:gd name="connsiteX362" fmla="*/ 3945718 w 4581821"/>
                <a:gd name="connsiteY362" fmla="*/ 603555 h 2709343"/>
                <a:gd name="connsiteX363" fmla="*/ 3961527 w 4581821"/>
                <a:gd name="connsiteY363" fmla="*/ 614715 h 2709343"/>
                <a:gd name="connsiteX364" fmla="*/ 3966177 w 4581821"/>
                <a:gd name="connsiteY364" fmla="*/ 613785 h 2709343"/>
                <a:gd name="connsiteX365" fmla="*/ 4043365 w 4581821"/>
                <a:gd name="connsiteY365" fmla="*/ 597045 h 2709343"/>
                <a:gd name="connsiteX366" fmla="*/ 4112183 w 4581821"/>
                <a:gd name="connsiteY366" fmla="*/ 592396 h 2709343"/>
                <a:gd name="connsiteX367" fmla="*/ 4178212 w 4581821"/>
                <a:gd name="connsiteY367" fmla="*/ 596115 h 2709343"/>
                <a:gd name="connsiteX368" fmla="*/ 4305619 w 4581821"/>
                <a:gd name="connsiteY368" fmla="*/ 630525 h 2709343"/>
                <a:gd name="connsiteX369" fmla="*/ 4402337 w 4581821"/>
                <a:gd name="connsiteY369" fmla="*/ 686323 h 2709343"/>
                <a:gd name="connsiteX370" fmla="*/ 4470225 w 4581821"/>
                <a:gd name="connsiteY370" fmla="*/ 754212 h 2709343"/>
                <a:gd name="connsiteX371" fmla="*/ 4516724 w 4581821"/>
                <a:gd name="connsiteY371" fmla="*/ 834190 h 2709343"/>
                <a:gd name="connsiteX372" fmla="*/ 4542763 w 4581821"/>
                <a:gd name="connsiteY372" fmla="*/ 929047 h 2709343"/>
                <a:gd name="connsiteX373" fmla="*/ 4542763 w 4581821"/>
                <a:gd name="connsiteY373" fmla="*/ 1038784 h 2709343"/>
                <a:gd name="connsiteX374" fmla="*/ 4515794 w 4581821"/>
                <a:gd name="connsiteY374" fmla="*/ 1136432 h 2709343"/>
                <a:gd name="connsiteX375" fmla="*/ 4473015 w 4581821"/>
                <a:gd name="connsiteY375" fmla="*/ 1210830 h 2709343"/>
                <a:gd name="connsiteX376" fmla="*/ 4420006 w 4581821"/>
                <a:gd name="connsiteY376" fmla="*/ 1263839 h 2709343"/>
                <a:gd name="connsiteX377" fmla="*/ 4359558 w 4581821"/>
                <a:gd name="connsiteY377" fmla="*/ 1299178 h 2709343"/>
                <a:gd name="connsiteX378" fmla="*/ 4351188 w 4581821"/>
                <a:gd name="connsiteY378" fmla="*/ 1302898 h 2709343"/>
                <a:gd name="connsiteX379" fmla="*/ 4347468 w 4581821"/>
                <a:gd name="connsiteY379" fmla="*/ 1304758 h 2709343"/>
                <a:gd name="connsiteX380" fmla="*/ 4336308 w 4581821"/>
                <a:gd name="connsiteY380" fmla="*/ 1310338 h 2709343"/>
                <a:gd name="connsiteX381" fmla="*/ 4327009 w 4581821"/>
                <a:gd name="connsiteY381" fmla="*/ 1333587 h 2709343"/>
                <a:gd name="connsiteX382" fmla="*/ 4327009 w 4581821"/>
                <a:gd name="connsiteY382" fmla="*/ 1333587 h 2709343"/>
                <a:gd name="connsiteX383" fmla="*/ 4327009 w 4581821"/>
                <a:gd name="connsiteY383" fmla="*/ 1333587 h 2709343"/>
                <a:gd name="connsiteX384" fmla="*/ 4327009 w 4581821"/>
                <a:gd name="connsiteY384" fmla="*/ 1333587 h 2709343"/>
                <a:gd name="connsiteX385" fmla="*/ 4327009 w 4581821"/>
                <a:gd name="connsiteY385" fmla="*/ 1333587 h 2709343"/>
                <a:gd name="connsiteX386" fmla="*/ 4327009 w 4581821"/>
                <a:gd name="connsiteY386" fmla="*/ 1333587 h 2709343"/>
                <a:gd name="connsiteX387" fmla="*/ 4337238 w 4581821"/>
                <a:gd name="connsiteY387" fmla="*/ 1354047 h 2709343"/>
                <a:gd name="connsiteX388" fmla="*/ 4388387 w 4581821"/>
                <a:gd name="connsiteY388" fmla="*/ 1387526 h 2709343"/>
                <a:gd name="connsiteX389" fmla="*/ 4448835 w 4581821"/>
                <a:gd name="connsiteY389" fmla="*/ 1451694 h 270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</a:cxnLst>
              <a:rect l="l" t="t" r="r" b="b"/>
              <a:pathLst>
                <a:path w="4581821" h="2709343">
                  <a:moveTo>
                    <a:pt x="4463715" y="1276859"/>
                  </a:moveTo>
                  <a:cubicBezTo>
                    <a:pt x="4480455" y="1261979"/>
                    <a:pt x="4494404" y="1245240"/>
                    <a:pt x="4507424" y="1227570"/>
                  </a:cubicBezTo>
                  <a:cubicBezTo>
                    <a:pt x="4519513" y="1210830"/>
                    <a:pt x="4530673" y="1193161"/>
                    <a:pt x="4539973" y="1173631"/>
                  </a:cubicBezTo>
                  <a:cubicBezTo>
                    <a:pt x="4559503" y="1134572"/>
                    <a:pt x="4571592" y="1091793"/>
                    <a:pt x="4577172" y="1049014"/>
                  </a:cubicBezTo>
                  <a:cubicBezTo>
                    <a:pt x="4579962" y="1026695"/>
                    <a:pt x="4581822" y="1004375"/>
                    <a:pt x="4581822" y="982056"/>
                  </a:cubicBezTo>
                  <a:cubicBezTo>
                    <a:pt x="4581822" y="959736"/>
                    <a:pt x="4579962" y="937417"/>
                    <a:pt x="4576242" y="915098"/>
                  </a:cubicBezTo>
                  <a:cubicBezTo>
                    <a:pt x="4564153" y="832330"/>
                    <a:pt x="4524163" y="755141"/>
                    <a:pt x="4465575" y="695623"/>
                  </a:cubicBezTo>
                  <a:cubicBezTo>
                    <a:pt x="4408846" y="637964"/>
                    <a:pt x="4335378" y="597045"/>
                    <a:pt x="4258190" y="574726"/>
                  </a:cubicBezTo>
                  <a:cubicBezTo>
                    <a:pt x="4208901" y="560776"/>
                    <a:pt x="4156822" y="553336"/>
                    <a:pt x="4105673" y="553336"/>
                  </a:cubicBezTo>
                  <a:lnTo>
                    <a:pt x="4103814" y="553336"/>
                  </a:lnTo>
                  <a:cubicBezTo>
                    <a:pt x="4057315" y="553336"/>
                    <a:pt x="4010816" y="559846"/>
                    <a:pt x="3966177" y="571936"/>
                  </a:cubicBezTo>
                  <a:cubicBezTo>
                    <a:pt x="3965247" y="540317"/>
                    <a:pt x="3960597" y="508698"/>
                    <a:pt x="3953158" y="478008"/>
                  </a:cubicBezTo>
                  <a:cubicBezTo>
                    <a:pt x="3945718" y="445459"/>
                    <a:pt x="3934558" y="413840"/>
                    <a:pt x="3920608" y="384081"/>
                  </a:cubicBezTo>
                  <a:cubicBezTo>
                    <a:pt x="3908519" y="357111"/>
                    <a:pt x="3892709" y="332002"/>
                    <a:pt x="3875039" y="307822"/>
                  </a:cubicBezTo>
                  <a:cubicBezTo>
                    <a:pt x="3857370" y="283643"/>
                    <a:pt x="3836910" y="261324"/>
                    <a:pt x="3814591" y="240864"/>
                  </a:cubicBezTo>
                  <a:cubicBezTo>
                    <a:pt x="3793201" y="221335"/>
                    <a:pt x="3769022" y="202735"/>
                    <a:pt x="3743913" y="187855"/>
                  </a:cubicBezTo>
                  <a:cubicBezTo>
                    <a:pt x="3718803" y="172046"/>
                    <a:pt x="3692764" y="159026"/>
                    <a:pt x="3664865" y="148796"/>
                  </a:cubicBezTo>
                  <a:cubicBezTo>
                    <a:pt x="3610926" y="127407"/>
                    <a:pt x="3553267" y="115317"/>
                    <a:pt x="3495609" y="110667"/>
                  </a:cubicBezTo>
                  <a:cubicBezTo>
                    <a:pt x="3477009" y="108807"/>
                    <a:pt x="3459339" y="108807"/>
                    <a:pt x="3440740" y="108807"/>
                  </a:cubicBezTo>
                  <a:cubicBezTo>
                    <a:pt x="3398891" y="108807"/>
                    <a:pt x="3357972" y="112527"/>
                    <a:pt x="3317053" y="119967"/>
                  </a:cubicBezTo>
                  <a:cubicBezTo>
                    <a:pt x="3256604" y="131127"/>
                    <a:pt x="3198016" y="150656"/>
                    <a:pt x="3142217" y="177626"/>
                  </a:cubicBezTo>
                  <a:cubicBezTo>
                    <a:pt x="3067819" y="212965"/>
                    <a:pt x="2999001" y="262254"/>
                    <a:pt x="2942272" y="321772"/>
                  </a:cubicBezTo>
                  <a:cubicBezTo>
                    <a:pt x="2932973" y="269693"/>
                    <a:pt x="2916233" y="218545"/>
                    <a:pt x="2889264" y="172976"/>
                  </a:cubicBezTo>
                  <a:cubicBezTo>
                    <a:pt x="2862295" y="126477"/>
                    <a:pt x="2824165" y="87418"/>
                    <a:pt x="2779526" y="57659"/>
                  </a:cubicBezTo>
                  <a:cubicBezTo>
                    <a:pt x="2738607" y="30689"/>
                    <a:pt x="2691179" y="13950"/>
                    <a:pt x="2643750" y="5580"/>
                  </a:cubicBezTo>
                  <a:cubicBezTo>
                    <a:pt x="2619570" y="1860"/>
                    <a:pt x="2595391" y="0"/>
                    <a:pt x="2571211" y="0"/>
                  </a:cubicBezTo>
                  <a:cubicBezTo>
                    <a:pt x="2543312" y="0"/>
                    <a:pt x="2515413" y="2790"/>
                    <a:pt x="2488444" y="6510"/>
                  </a:cubicBezTo>
                  <a:cubicBezTo>
                    <a:pt x="2462404" y="10230"/>
                    <a:pt x="2437295" y="16740"/>
                    <a:pt x="2412185" y="24179"/>
                  </a:cubicBezTo>
                  <a:cubicBezTo>
                    <a:pt x="2385216" y="32549"/>
                    <a:pt x="2360107" y="41849"/>
                    <a:pt x="2334067" y="53009"/>
                  </a:cubicBezTo>
                  <a:cubicBezTo>
                    <a:pt x="2283849" y="75328"/>
                    <a:pt x="2235490" y="103227"/>
                    <a:pt x="2190851" y="135777"/>
                  </a:cubicBezTo>
                  <a:cubicBezTo>
                    <a:pt x="2155512" y="161816"/>
                    <a:pt x="2122032" y="191575"/>
                    <a:pt x="2092273" y="224125"/>
                  </a:cubicBezTo>
                  <a:cubicBezTo>
                    <a:pt x="2070884" y="248304"/>
                    <a:pt x="2050424" y="273413"/>
                    <a:pt x="2032755" y="300383"/>
                  </a:cubicBezTo>
                  <a:cubicBezTo>
                    <a:pt x="2024385" y="284573"/>
                    <a:pt x="2015085" y="268763"/>
                    <a:pt x="2003925" y="253884"/>
                  </a:cubicBezTo>
                  <a:cubicBezTo>
                    <a:pt x="1992766" y="238074"/>
                    <a:pt x="1979746" y="222265"/>
                    <a:pt x="1966726" y="207385"/>
                  </a:cubicBezTo>
                  <a:cubicBezTo>
                    <a:pt x="1947197" y="185995"/>
                    <a:pt x="1924877" y="166466"/>
                    <a:pt x="1901628" y="148796"/>
                  </a:cubicBezTo>
                  <a:cubicBezTo>
                    <a:pt x="1855129" y="113457"/>
                    <a:pt x="1803050" y="86488"/>
                    <a:pt x="1748181" y="66958"/>
                  </a:cubicBezTo>
                  <a:cubicBezTo>
                    <a:pt x="1692383" y="47429"/>
                    <a:pt x="1633794" y="35339"/>
                    <a:pt x="1575206" y="30689"/>
                  </a:cubicBezTo>
                  <a:cubicBezTo>
                    <a:pt x="1556606" y="28829"/>
                    <a:pt x="1538937" y="28829"/>
                    <a:pt x="1520337" y="28829"/>
                  </a:cubicBezTo>
                  <a:cubicBezTo>
                    <a:pt x="1480348" y="28829"/>
                    <a:pt x="1439429" y="32549"/>
                    <a:pt x="1399440" y="39989"/>
                  </a:cubicBezTo>
                  <a:cubicBezTo>
                    <a:pt x="1288773" y="60449"/>
                    <a:pt x="1181826" y="112527"/>
                    <a:pt x="1108357" y="198085"/>
                  </a:cubicBezTo>
                  <a:cubicBezTo>
                    <a:pt x="1082318" y="227844"/>
                    <a:pt x="1060929" y="261324"/>
                    <a:pt x="1045119" y="297593"/>
                  </a:cubicBezTo>
                  <a:cubicBezTo>
                    <a:pt x="1033029" y="325492"/>
                    <a:pt x="1023730" y="355251"/>
                    <a:pt x="1017220" y="385011"/>
                  </a:cubicBezTo>
                  <a:cubicBezTo>
                    <a:pt x="997690" y="360831"/>
                    <a:pt x="973511" y="340372"/>
                    <a:pt x="946541" y="324562"/>
                  </a:cubicBezTo>
                  <a:cubicBezTo>
                    <a:pt x="927942" y="314332"/>
                    <a:pt x="908412" y="305962"/>
                    <a:pt x="887953" y="299453"/>
                  </a:cubicBezTo>
                  <a:cubicBezTo>
                    <a:pt x="867493" y="292943"/>
                    <a:pt x="846104" y="289223"/>
                    <a:pt x="825644" y="287363"/>
                  </a:cubicBezTo>
                  <a:cubicBezTo>
                    <a:pt x="813555" y="286433"/>
                    <a:pt x="801465" y="285503"/>
                    <a:pt x="789375" y="285503"/>
                  </a:cubicBezTo>
                  <a:cubicBezTo>
                    <a:pt x="758686" y="285503"/>
                    <a:pt x="728927" y="289223"/>
                    <a:pt x="699167" y="296663"/>
                  </a:cubicBezTo>
                  <a:cubicBezTo>
                    <a:pt x="656389" y="305962"/>
                    <a:pt x="615469" y="323632"/>
                    <a:pt x="578270" y="345022"/>
                  </a:cubicBezTo>
                  <a:cubicBezTo>
                    <a:pt x="511312" y="383151"/>
                    <a:pt x="453653" y="439879"/>
                    <a:pt x="420174" y="509628"/>
                  </a:cubicBezTo>
                  <a:cubicBezTo>
                    <a:pt x="404365" y="542177"/>
                    <a:pt x="393205" y="576586"/>
                    <a:pt x="386695" y="612855"/>
                  </a:cubicBezTo>
                  <a:cubicBezTo>
                    <a:pt x="380185" y="649124"/>
                    <a:pt x="378325" y="685393"/>
                    <a:pt x="381115" y="722592"/>
                  </a:cubicBezTo>
                  <a:cubicBezTo>
                    <a:pt x="385765" y="791411"/>
                    <a:pt x="405295" y="859299"/>
                    <a:pt x="435054" y="921607"/>
                  </a:cubicBezTo>
                  <a:cubicBezTo>
                    <a:pt x="420174" y="917887"/>
                    <a:pt x="405295" y="915098"/>
                    <a:pt x="389485" y="913238"/>
                  </a:cubicBezTo>
                  <a:cubicBezTo>
                    <a:pt x="380185" y="912308"/>
                    <a:pt x="369955" y="911378"/>
                    <a:pt x="360656" y="911378"/>
                  </a:cubicBezTo>
                  <a:cubicBezTo>
                    <a:pt x="341126" y="911378"/>
                    <a:pt x="320667" y="913238"/>
                    <a:pt x="301137" y="917887"/>
                  </a:cubicBezTo>
                  <a:cubicBezTo>
                    <a:pt x="288118" y="920677"/>
                    <a:pt x="275098" y="924397"/>
                    <a:pt x="263008" y="929047"/>
                  </a:cubicBezTo>
                  <a:cubicBezTo>
                    <a:pt x="248128" y="934627"/>
                    <a:pt x="234179" y="941137"/>
                    <a:pt x="221159" y="948577"/>
                  </a:cubicBezTo>
                  <a:cubicBezTo>
                    <a:pt x="195120" y="962526"/>
                    <a:pt x="171870" y="981126"/>
                    <a:pt x="150481" y="1000656"/>
                  </a:cubicBezTo>
                  <a:cubicBezTo>
                    <a:pt x="128161" y="1021115"/>
                    <a:pt x="108632" y="1044364"/>
                    <a:pt x="91892" y="1069474"/>
                  </a:cubicBezTo>
                  <a:cubicBezTo>
                    <a:pt x="75153" y="1093653"/>
                    <a:pt x="61203" y="1118763"/>
                    <a:pt x="49113" y="1144802"/>
                  </a:cubicBezTo>
                  <a:cubicBezTo>
                    <a:pt x="36094" y="1173631"/>
                    <a:pt x="24934" y="1203391"/>
                    <a:pt x="17494" y="1234080"/>
                  </a:cubicBezTo>
                  <a:cubicBezTo>
                    <a:pt x="10054" y="1264769"/>
                    <a:pt x="4475" y="1296388"/>
                    <a:pt x="1684" y="1328007"/>
                  </a:cubicBezTo>
                  <a:cubicBezTo>
                    <a:pt x="-1105" y="1357767"/>
                    <a:pt x="-175" y="1387526"/>
                    <a:pt x="2614" y="1417285"/>
                  </a:cubicBezTo>
                  <a:cubicBezTo>
                    <a:pt x="6334" y="1447974"/>
                    <a:pt x="11914" y="1478664"/>
                    <a:pt x="21214" y="1507493"/>
                  </a:cubicBezTo>
                  <a:cubicBezTo>
                    <a:pt x="31444" y="1536322"/>
                    <a:pt x="44463" y="1564222"/>
                    <a:pt x="60273" y="1590261"/>
                  </a:cubicBezTo>
                  <a:cubicBezTo>
                    <a:pt x="76083" y="1616300"/>
                    <a:pt x="96542" y="1640480"/>
                    <a:pt x="118862" y="1660939"/>
                  </a:cubicBezTo>
                  <a:cubicBezTo>
                    <a:pt x="153271" y="1692559"/>
                    <a:pt x="193260" y="1716738"/>
                    <a:pt x="236039" y="1735338"/>
                  </a:cubicBezTo>
                  <a:cubicBezTo>
                    <a:pt x="227669" y="1745567"/>
                    <a:pt x="220229" y="1755797"/>
                    <a:pt x="213719" y="1766027"/>
                  </a:cubicBezTo>
                  <a:cubicBezTo>
                    <a:pt x="203490" y="1782766"/>
                    <a:pt x="194190" y="1800436"/>
                    <a:pt x="186750" y="1819035"/>
                  </a:cubicBezTo>
                  <a:cubicBezTo>
                    <a:pt x="170940" y="1857164"/>
                    <a:pt x="162571" y="1898084"/>
                    <a:pt x="156991" y="1939003"/>
                  </a:cubicBezTo>
                  <a:cubicBezTo>
                    <a:pt x="152341" y="1980852"/>
                    <a:pt x="152341" y="2023630"/>
                    <a:pt x="156991" y="2065479"/>
                  </a:cubicBezTo>
                  <a:cubicBezTo>
                    <a:pt x="161641" y="2107328"/>
                    <a:pt x="170010" y="2149177"/>
                    <a:pt x="183960" y="2189166"/>
                  </a:cubicBezTo>
                  <a:cubicBezTo>
                    <a:pt x="196050" y="2226366"/>
                    <a:pt x="212789" y="2262635"/>
                    <a:pt x="235109" y="2295184"/>
                  </a:cubicBezTo>
                  <a:cubicBezTo>
                    <a:pt x="256498" y="2326803"/>
                    <a:pt x="282538" y="2353772"/>
                    <a:pt x="312297" y="2377022"/>
                  </a:cubicBezTo>
                  <a:cubicBezTo>
                    <a:pt x="377395" y="2428170"/>
                    <a:pt x="455513" y="2460720"/>
                    <a:pt x="535492" y="2481179"/>
                  </a:cubicBezTo>
                  <a:cubicBezTo>
                    <a:pt x="577341" y="2491409"/>
                    <a:pt x="620119" y="2497919"/>
                    <a:pt x="662898" y="2500709"/>
                  </a:cubicBezTo>
                  <a:cubicBezTo>
                    <a:pt x="703817" y="2503499"/>
                    <a:pt x="744736" y="2502569"/>
                    <a:pt x="785655" y="2498849"/>
                  </a:cubicBezTo>
                  <a:cubicBezTo>
                    <a:pt x="824714" y="2494199"/>
                    <a:pt x="863773" y="2486759"/>
                    <a:pt x="900972" y="2473740"/>
                  </a:cubicBezTo>
                  <a:cubicBezTo>
                    <a:pt x="921432" y="2467230"/>
                    <a:pt x="940961" y="2457930"/>
                    <a:pt x="960491" y="2448630"/>
                  </a:cubicBezTo>
                  <a:cubicBezTo>
                    <a:pt x="981881" y="2437470"/>
                    <a:pt x="1001410" y="2425381"/>
                    <a:pt x="1020009" y="2410501"/>
                  </a:cubicBezTo>
                  <a:cubicBezTo>
                    <a:pt x="1033029" y="2400271"/>
                    <a:pt x="1046049" y="2389112"/>
                    <a:pt x="1058139" y="2377022"/>
                  </a:cubicBezTo>
                  <a:cubicBezTo>
                    <a:pt x="1061858" y="2373302"/>
                    <a:pt x="1064649" y="2370512"/>
                    <a:pt x="1068368" y="2366792"/>
                  </a:cubicBezTo>
                  <a:cubicBezTo>
                    <a:pt x="1073948" y="2380742"/>
                    <a:pt x="1080458" y="2393761"/>
                    <a:pt x="1088828" y="2406781"/>
                  </a:cubicBezTo>
                  <a:cubicBezTo>
                    <a:pt x="1102778" y="2430031"/>
                    <a:pt x="1119517" y="2452350"/>
                    <a:pt x="1137187" y="2472810"/>
                  </a:cubicBezTo>
                  <a:cubicBezTo>
                    <a:pt x="1157646" y="2496059"/>
                    <a:pt x="1180895" y="2515589"/>
                    <a:pt x="1206005" y="2533258"/>
                  </a:cubicBezTo>
                  <a:cubicBezTo>
                    <a:pt x="1258084" y="2569527"/>
                    <a:pt x="1318532" y="2593707"/>
                    <a:pt x="1379911" y="2608586"/>
                  </a:cubicBezTo>
                  <a:cubicBezTo>
                    <a:pt x="1445939" y="2624396"/>
                    <a:pt x="1513828" y="2629976"/>
                    <a:pt x="1581716" y="2627186"/>
                  </a:cubicBezTo>
                  <a:cubicBezTo>
                    <a:pt x="1650534" y="2624396"/>
                    <a:pt x="1718423" y="2612306"/>
                    <a:pt x="1783521" y="2589987"/>
                  </a:cubicBezTo>
                  <a:cubicBezTo>
                    <a:pt x="1904418" y="2549998"/>
                    <a:pt x="2021595" y="2473740"/>
                    <a:pt x="2078323" y="2355632"/>
                  </a:cubicBezTo>
                  <a:cubicBezTo>
                    <a:pt x="2078323" y="2355632"/>
                    <a:pt x="2078323" y="2355632"/>
                    <a:pt x="2078323" y="2355632"/>
                  </a:cubicBezTo>
                  <a:cubicBezTo>
                    <a:pt x="2081114" y="2365862"/>
                    <a:pt x="2083903" y="2375162"/>
                    <a:pt x="2088553" y="2384462"/>
                  </a:cubicBezTo>
                  <a:cubicBezTo>
                    <a:pt x="2094133" y="2396551"/>
                    <a:pt x="2100643" y="2407711"/>
                    <a:pt x="2109013" y="2417941"/>
                  </a:cubicBezTo>
                  <a:cubicBezTo>
                    <a:pt x="2118313" y="2430031"/>
                    <a:pt x="2128542" y="2441190"/>
                    <a:pt x="2139702" y="2451420"/>
                  </a:cubicBezTo>
                  <a:cubicBezTo>
                    <a:pt x="2188061" y="2493269"/>
                    <a:pt x="2249439" y="2516518"/>
                    <a:pt x="2311748" y="2527678"/>
                  </a:cubicBezTo>
                  <a:cubicBezTo>
                    <a:pt x="2379636" y="2540698"/>
                    <a:pt x="2449384" y="2541628"/>
                    <a:pt x="2518203" y="2531398"/>
                  </a:cubicBezTo>
                  <a:cubicBezTo>
                    <a:pt x="2549822" y="2526748"/>
                    <a:pt x="2580511" y="2519308"/>
                    <a:pt x="2610270" y="2509079"/>
                  </a:cubicBezTo>
                  <a:cubicBezTo>
                    <a:pt x="2638170" y="2498849"/>
                    <a:pt x="2666069" y="2486759"/>
                    <a:pt x="2690249" y="2469090"/>
                  </a:cubicBezTo>
                  <a:cubicBezTo>
                    <a:pt x="2706988" y="2457930"/>
                    <a:pt x="2721868" y="2444910"/>
                    <a:pt x="2734888" y="2430031"/>
                  </a:cubicBezTo>
                  <a:cubicBezTo>
                    <a:pt x="2741397" y="2422591"/>
                    <a:pt x="2746977" y="2414221"/>
                    <a:pt x="2752557" y="2406781"/>
                  </a:cubicBezTo>
                  <a:cubicBezTo>
                    <a:pt x="2754417" y="2414221"/>
                    <a:pt x="2757207" y="2421661"/>
                    <a:pt x="2759997" y="2428170"/>
                  </a:cubicBezTo>
                  <a:cubicBezTo>
                    <a:pt x="2765577" y="2443050"/>
                    <a:pt x="2772087" y="2457000"/>
                    <a:pt x="2779526" y="2470949"/>
                  </a:cubicBezTo>
                  <a:cubicBezTo>
                    <a:pt x="2793476" y="2496989"/>
                    <a:pt x="2811146" y="2521168"/>
                    <a:pt x="2831605" y="2542558"/>
                  </a:cubicBezTo>
                  <a:cubicBezTo>
                    <a:pt x="2851135" y="2564877"/>
                    <a:pt x="2874384" y="2583477"/>
                    <a:pt x="2897634" y="2601146"/>
                  </a:cubicBezTo>
                  <a:cubicBezTo>
                    <a:pt x="2920883" y="2617886"/>
                    <a:pt x="2945992" y="2632765"/>
                    <a:pt x="2972032" y="2644855"/>
                  </a:cubicBezTo>
                  <a:cubicBezTo>
                    <a:pt x="3027830" y="2671825"/>
                    <a:pt x="3087349" y="2689494"/>
                    <a:pt x="3147797" y="2698794"/>
                  </a:cubicBezTo>
                  <a:cubicBezTo>
                    <a:pt x="3211966" y="2709024"/>
                    <a:pt x="3276134" y="2711813"/>
                    <a:pt x="3341233" y="2707164"/>
                  </a:cubicBezTo>
                  <a:cubicBezTo>
                    <a:pt x="3469569" y="2698794"/>
                    <a:pt x="3597906" y="2663455"/>
                    <a:pt x="3710433" y="2599286"/>
                  </a:cubicBezTo>
                  <a:cubicBezTo>
                    <a:pt x="3762512" y="2569527"/>
                    <a:pt x="3810871" y="2532328"/>
                    <a:pt x="3851790" y="2488619"/>
                  </a:cubicBezTo>
                  <a:cubicBezTo>
                    <a:pt x="3890849" y="2445840"/>
                    <a:pt x="3922468" y="2395621"/>
                    <a:pt x="3942927" y="2341683"/>
                  </a:cubicBezTo>
                  <a:cubicBezTo>
                    <a:pt x="3952227" y="2315643"/>
                    <a:pt x="3958737" y="2288674"/>
                    <a:pt x="3962457" y="2260775"/>
                  </a:cubicBezTo>
                  <a:cubicBezTo>
                    <a:pt x="3977337" y="2264495"/>
                    <a:pt x="3992217" y="2268215"/>
                    <a:pt x="4007096" y="2270074"/>
                  </a:cubicBezTo>
                  <a:cubicBezTo>
                    <a:pt x="4025696" y="2272864"/>
                    <a:pt x="4044295" y="2274724"/>
                    <a:pt x="4062895" y="2274724"/>
                  </a:cubicBezTo>
                  <a:cubicBezTo>
                    <a:pt x="4097304" y="2275654"/>
                    <a:pt x="4131713" y="2271934"/>
                    <a:pt x="4165192" y="2264495"/>
                  </a:cubicBezTo>
                  <a:cubicBezTo>
                    <a:pt x="4197742" y="2257055"/>
                    <a:pt x="4229361" y="2244965"/>
                    <a:pt x="4260050" y="2230085"/>
                  </a:cubicBezTo>
                  <a:cubicBezTo>
                    <a:pt x="4290739" y="2215206"/>
                    <a:pt x="4318639" y="2196606"/>
                    <a:pt x="4344678" y="2176147"/>
                  </a:cubicBezTo>
                  <a:cubicBezTo>
                    <a:pt x="4397687" y="2135228"/>
                    <a:pt x="4441396" y="2082219"/>
                    <a:pt x="4476735" y="2025490"/>
                  </a:cubicBezTo>
                  <a:cubicBezTo>
                    <a:pt x="4512074" y="1967832"/>
                    <a:pt x="4539043" y="1903663"/>
                    <a:pt x="4553923" y="1837635"/>
                  </a:cubicBezTo>
                  <a:cubicBezTo>
                    <a:pt x="4568803" y="1773467"/>
                    <a:pt x="4574382" y="1705578"/>
                    <a:pt x="4566012" y="1639550"/>
                  </a:cubicBezTo>
                  <a:cubicBezTo>
                    <a:pt x="4561362" y="1607001"/>
                    <a:pt x="4554853" y="1574451"/>
                    <a:pt x="4543693" y="1542832"/>
                  </a:cubicBezTo>
                  <a:cubicBezTo>
                    <a:pt x="4532533" y="1512143"/>
                    <a:pt x="4517654" y="1481454"/>
                    <a:pt x="4499984" y="1454484"/>
                  </a:cubicBezTo>
                  <a:cubicBezTo>
                    <a:pt x="4467435" y="1405196"/>
                    <a:pt x="4424656" y="1363347"/>
                    <a:pt x="4375367" y="1331727"/>
                  </a:cubicBezTo>
                  <a:cubicBezTo>
                    <a:pt x="4386527" y="1327077"/>
                    <a:pt x="4397687" y="1322428"/>
                    <a:pt x="4408846" y="1315918"/>
                  </a:cubicBezTo>
                  <a:cubicBezTo>
                    <a:pt x="4429306" y="1304758"/>
                    <a:pt x="4446975" y="1291738"/>
                    <a:pt x="4463715" y="1276859"/>
                  </a:cubicBezTo>
                  <a:close/>
                  <a:moveTo>
                    <a:pt x="4448835" y="1451694"/>
                  </a:moveTo>
                  <a:cubicBezTo>
                    <a:pt x="4467435" y="1476804"/>
                    <a:pt x="4483245" y="1503773"/>
                    <a:pt x="4496264" y="1532602"/>
                  </a:cubicBezTo>
                  <a:cubicBezTo>
                    <a:pt x="4509284" y="1565152"/>
                    <a:pt x="4519513" y="1600491"/>
                    <a:pt x="4524163" y="1637690"/>
                  </a:cubicBezTo>
                  <a:cubicBezTo>
                    <a:pt x="4529744" y="1680469"/>
                    <a:pt x="4528813" y="1724178"/>
                    <a:pt x="4523234" y="1768817"/>
                  </a:cubicBezTo>
                  <a:cubicBezTo>
                    <a:pt x="4515794" y="1818105"/>
                    <a:pt x="4502774" y="1867394"/>
                    <a:pt x="4482314" y="1915753"/>
                  </a:cubicBezTo>
                  <a:lnTo>
                    <a:pt x="4482314" y="1916683"/>
                  </a:lnTo>
                  <a:cubicBezTo>
                    <a:pt x="4461855" y="1964112"/>
                    <a:pt x="4435815" y="2007821"/>
                    <a:pt x="4406057" y="2047810"/>
                  </a:cubicBezTo>
                  <a:cubicBezTo>
                    <a:pt x="4378157" y="2083149"/>
                    <a:pt x="4347468" y="2113838"/>
                    <a:pt x="4313989" y="2140808"/>
                  </a:cubicBezTo>
                  <a:cubicBezTo>
                    <a:pt x="4283300" y="2164057"/>
                    <a:pt x="4249820" y="2183587"/>
                    <a:pt x="4216341" y="2198466"/>
                  </a:cubicBezTo>
                  <a:cubicBezTo>
                    <a:pt x="4184722" y="2211486"/>
                    <a:pt x="4151243" y="2220786"/>
                    <a:pt x="4117764" y="2225436"/>
                  </a:cubicBezTo>
                  <a:cubicBezTo>
                    <a:pt x="4101024" y="2227296"/>
                    <a:pt x="4083354" y="2228225"/>
                    <a:pt x="4065685" y="2228225"/>
                  </a:cubicBezTo>
                  <a:cubicBezTo>
                    <a:pt x="4048015" y="2228225"/>
                    <a:pt x="4029416" y="2227296"/>
                    <a:pt x="4010816" y="2224506"/>
                  </a:cubicBezTo>
                  <a:cubicBezTo>
                    <a:pt x="3995007" y="2222646"/>
                    <a:pt x="3981057" y="2219856"/>
                    <a:pt x="3968037" y="2217066"/>
                  </a:cubicBezTo>
                  <a:cubicBezTo>
                    <a:pt x="3966177" y="2217066"/>
                    <a:pt x="3964317" y="2216136"/>
                    <a:pt x="3962457" y="2216136"/>
                  </a:cubicBezTo>
                  <a:cubicBezTo>
                    <a:pt x="3955947" y="2216136"/>
                    <a:pt x="3950368" y="2218926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3858" y="2224506"/>
                    <a:pt x="3941068" y="2225436"/>
                    <a:pt x="3939208" y="2227296"/>
                  </a:cubicBezTo>
                  <a:cubicBezTo>
                    <a:pt x="3935488" y="2231015"/>
                    <a:pt x="3934558" y="2234735"/>
                    <a:pt x="3934558" y="2238455"/>
                  </a:cubicBezTo>
                  <a:cubicBezTo>
                    <a:pt x="3934558" y="2243105"/>
                    <a:pt x="3933628" y="2247755"/>
                    <a:pt x="3932698" y="2252405"/>
                  </a:cubicBezTo>
                  <a:cubicBezTo>
                    <a:pt x="3928048" y="2283094"/>
                    <a:pt x="3919678" y="2313783"/>
                    <a:pt x="3908519" y="2342613"/>
                  </a:cubicBezTo>
                  <a:cubicBezTo>
                    <a:pt x="3895499" y="2373302"/>
                    <a:pt x="3877829" y="2402131"/>
                    <a:pt x="3857370" y="2430031"/>
                  </a:cubicBezTo>
                  <a:cubicBezTo>
                    <a:pt x="3833190" y="2460720"/>
                    <a:pt x="3803431" y="2490479"/>
                    <a:pt x="3769022" y="2516518"/>
                  </a:cubicBezTo>
                  <a:cubicBezTo>
                    <a:pt x="3726243" y="2549067"/>
                    <a:pt x="3676954" y="2576967"/>
                    <a:pt x="3623016" y="2600216"/>
                  </a:cubicBezTo>
                  <a:cubicBezTo>
                    <a:pt x="3556057" y="2628116"/>
                    <a:pt x="3484449" y="2646715"/>
                    <a:pt x="3409121" y="2657875"/>
                  </a:cubicBezTo>
                  <a:cubicBezTo>
                    <a:pt x="3370062" y="2662525"/>
                    <a:pt x="3331003" y="2665315"/>
                    <a:pt x="3293804" y="2665315"/>
                  </a:cubicBezTo>
                  <a:cubicBezTo>
                    <a:pt x="3258465" y="2665315"/>
                    <a:pt x="3224055" y="2663455"/>
                    <a:pt x="3190576" y="2658805"/>
                  </a:cubicBezTo>
                  <a:cubicBezTo>
                    <a:pt x="3131058" y="2650435"/>
                    <a:pt x="3075259" y="2635556"/>
                    <a:pt x="3025041" y="2615096"/>
                  </a:cubicBezTo>
                  <a:cubicBezTo>
                    <a:pt x="2984121" y="2597426"/>
                    <a:pt x="2947852" y="2576037"/>
                    <a:pt x="2915303" y="2551858"/>
                  </a:cubicBezTo>
                  <a:cubicBezTo>
                    <a:pt x="2889264" y="2531398"/>
                    <a:pt x="2865084" y="2507219"/>
                    <a:pt x="2844625" y="2481179"/>
                  </a:cubicBezTo>
                  <a:cubicBezTo>
                    <a:pt x="2833465" y="2466300"/>
                    <a:pt x="2822305" y="2449560"/>
                    <a:pt x="2813005" y="2432820"/>
                  </a:cubicBezTo>
                  <a:cubicBezTo>
                    <a:pt x="2808355" y="2424451"/>
                    <a:pt x="2803706" y="2416081"/>
                    <a:pt x="2799056" y="2404921"/>
                  </a:cubicBezTo>
                  <a:cubicBezTo>
                    <a:pt x="2797196" y="2400271"/>
                    <a:pt x="2794406" y="2395621"/>
                    <a:pt x="2792546" y="2390971"/>
                  </a:cubicBezTo>
                  <a:lnTo>
                    <a:pt x="2789756" y="2385392"/>
                  </a:lnTo>
                  <a:lnTo>
                    <a:pt x="2788826" y="2382602"/>
                  </a:lnTo>
                  <a:cubicBezTo>
                    <a:pt x="2787896" y="2379812"/>
                    <a:pt x="2786966" y="2377952"/>
                    <a:pt x="2785106" y="2375162"/>
                  </a:cubicBezTo>
                  <a:lnTo>
                    <a:pt x="2784176" y="2373302"/>
                  </a:lnTo>
                  <a:cubicBezTo>
                    <a:pt x="2783246" y="2370512"/>
                    <a:pt x="2782316" y="2367722"/>
                    <a:pt x="2781386" y="2364932"/>
                  </a:cubicBezTo>
                  <a:cubicBezTo>
                    <a:pt x="2779526" y="2357492"/>
                    <a:pt x="2772087" y="2351912"/>
                    <a:pt x="2763717" y="2351912"/>
                  </a:cubicBezTo>
                  <a:cubicBezTo>
                    <a:pt x="2761857" y="2351912"/>
                    <a:pt x="2760927" y="2351912"/>
                    <a:pt x="2759067" y="2352843"/>
                  </a:cubicBezTo>
                  <a:lnTo>
                    <a:pt x="2758137" y="2352843"/>
                  </a:lnTo>
                  <a:cubicBezTo>
                    <a:pt x="2758137" y="2352843"/>
                    <a:pt x="275720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4417" y="2352843"/>
                    <a:pt x="2753487" y="2351912"/>
                    <a:pt x="2751627" y="2351912"/>
                  </a:cubicBezTo>
                  <a:cubicBezTo>
                    <a:pt x="2747907" y="2351912"/>
                    <a:pt x="2745117" y="2352843"/>
                    <a:pt x="2742327" y="2354702"/>
                  </a:cubicBezTo>
                  <a:cubicBezTo>
                    <a:pt x="2737677" y="2357492"/>
                    <a:pt x="2735817" y="2360282"/>
                    <a:pt x="2733957" y="2364932"/>
                  </a:cubicBezTo>
                  <a:cubicBezTo>
                    <a:pt x="2729307" y="2375162"/>
                    <a:pt x="2723728" y="2384462"/>
                    <a:pt x="2717218" y="2393761"/>
                  </a:cubicBezTo>
                  <a:cubicBezTo>
                    <a:pt x="2708848" y="2403991"/>
                    <a:pt x="2698618" y="2414221"/>
                    <a:pt x="2687458" y="2423521"/>
                  </a:cubicBezTo>
                  <a:cubicBezTo>
                    <a:pt x="2670719" y="2436540"/>
                    <a:pt x="2651190" y="2447700"/>
                    <a:pt x="2628870" y="2457000"/>
                  </a:cubicBezTo>
                  <a:cubicBezTo>
                    <a:pt x="2596321" y="2470019"/>
                    <a:pt x="2560982" y="2479319"/>
                    <a:pt x="2519133" y="2485829"/>
                  </a:cubicBezTo>
                  <a:cubicBezTo>
                    <a:pt x="2494954" y="2488619"/>
                    <a:pt x="2469844" y="2490479"/>
                    <a:pt x="2445664" y="2490479"/>
                  </a:cubicBezTo>
                  <a:cubicBezTo>
                    <a:pt x="2421485" y="2490479"/>
                    <a:pt x="2396376" y="2488619"/>
                    <a:pt x="2372196" y="2485829"/>
                  </a:cubicBezTo>
                  <a:cubicBezTo>
                    <a:pt x="2329417" y="2479319"/>
                    <a:pt x="2289428" y="2469090"/>
                    <a:pt x="2253160" y="2454210"/>
                  </a:cubicBezTo>
                  <a:cubicBezTo>
                    <a:pt x="2228050" y="2443050"/>
                    <a:pt x="2206661" y="2430961"/>
                    <a:pt x="2187131" y="2416081"/>
                  </a:cubicBezTo>
                  <a:cubicBezTo>
                    <a:pt x="2173181" y="2404921"/>
                    <a:pt x="2161092" y="2392831"/>
                    <a:pt x="2150862" y="2380742"/>
                  </a:cubicBezTo>
                  <a:cubicBezTo>
                    <a:pt x="2142492" y="2368652"/>
                    <a:pt x="2135052" y="2356562"/>
                    <a:pt x="2128542" y="2342613"/>
                  </a:cubicBezTo>
                  <a:cubicBezTo>
                    <a:pt x="2125753" y="2335173"/>
                    <a:pt x="2122963" y="2326803"/>
                    <a:pt x="2121103" y="2319363"/>
                  </a:cubicBezTo>
                  <a:cubicBezTo>
                    <a:pt x="2119243" y="2313783"/>
                    <a:pt x="2118313" y="2307273"/>
                    <a:pt x="2117383" y="2301694"/>
                  </a:cubicBezTo>
                  <a:lnTo>
                    <a:pt x="2117383" y="2299834"/>
                  </a:lnTo>
                  <a:cubicBezTo>
                    <a:pt x="2117383" y="2297974"/>
                    <a:pt x="2116453" y="2296114"/>
                    <a:pt x="2116453" y="2294254"/>
                  </a:cubicBezTo>
                  <a:cubicBezTo>
                    <a:pt x="2116453" y="2291464"/>
                    <a:pt x="2116453" y="2287744"/>
                    <a:pt x="2116453" y="2284954"/>
                  </a:cubicBezTo>
                  <a:cubicBezTo>
                    <a:pt x="2116453" y="2280304"/>
                    <a:pt x="2114593" y="2275654"/>
                    <a:pt x="2111803" y="2271934"/>
                  </a:cubicBezTo>
                  <a:cubicBezTo>
                    <a:pt x="2108083" y="2268215"/>
                    <a:pt x="2102503" y="2265424"/>
                    <a:pt x="2097853" y="2265424"/>
                  </a:cubicBezTo>
                  <a:cubicBezTo>
                    <a:pt x="2089483" y="2265424"/>
                    <a:pt x="2082043" y="227100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77394" y="2281234"/>
                    <a:pt x="2075533" y="2284024"/>
                    <a:pt x="2074604" y="2287744"/>
                  </a:cubicBezTo>
                  <a:cubicBezTo>
                    <a:pt x="2070884" y="2298904"/>
                    <a:pt x="2067164" y="2310064"/>
                    <a:pt x="2062514" y="2320293"/>
                  </a:cubicBezTo>
                  <a:cubicBezTo>
                    <a:pt x="2051354" y="2347263"/>
                    <a:pt x="2035545" y="2373302"/>
                    <a:pt x="2017875" y="2397481"/>
                  </a:cubicBezTo>
                  <a:cubicBezTo>
                    <a:pt x="1997416" y="2423521"/>
                    <a:pt x="1972306" y="2447700"/>
                    <a:pt x="1944407" y="2470019"/>
                  </a:cubicBezTo>
                  <a:cubicBezTo>
                    <a:pt x="1909998" y="2496059"/>
                    <a:pt x="1870939" y="2518378"/>
                    <a:pt x="1827229" y="2536978"/>
                  </a:cubicBezTo>
                  <a:cubicBezTo>
                    <a:pt x="1773291" y="2559297"/>
                    <a:pt x="1713773" y="2575107"/>
                    <a:pt x="1652394" y="2584407"/>
                  </a:cubicBezTo>
                  <a:cubicBezTo>
                    <a:pt x="1619845" y="2589057"/>
                    <a:pt x="1587295" y="2590916"/>
                    <a:pt x="1554746" y="2590916"/>
                  </a:cubicBezTo>
                  <a:cubicBezTo>
                    <a:pt x="1524057" y="2590916"/>
                    <a:pt x="1492438" y="2589057"/>
                    <a:pt x="1462679" y="2585337"/>
                  </a:cubicBezTo>
                  <a:cubicBezTo>
                    <a:pt x="1409670" y="2577897"/>
                    <a:pt x="1360381" y="2564877"/>
                    <a:pt x="1315742" y="2546278"/>
                  </a:cubicBezTo>
                  <a:cubicBezTo>
                    <a:pt x="1281333" y="2531398"/>
                    <a:pt x="1249714" y="2513728"/>
                    <a:pt x="1222744" y="2492339"/>
                  </a:cubicBezTo>
                  <a:cubicBezTo>
                    <a:pt x="1212515" y="2483969"/>
                    <a:pt x="1202285" y="2474669"/>
                    <a:pt x="1192055" y="2465370"/>
                  </a:cubicBezTo>
                  <a:cubicBezTo>
                    <a:pt x="1181826" y="2455140"/>
                    <a:pt x="1171596" y="2443050"/>
                    <a:pt x="1160436" y="2429100"/>
                  </a:cubicBezTo>
                  <a:cubicBezTo>
                    <a:pt x="1136257" y="2397481"/>
                    <a:pt x="1118587" y="2366792"/>
                    <a:pt x="1104638" y="2336103"/>
                  </a:cubicBezTo>
                  <a:cubicBezTo>
                    <a:pt x="1103707" y="2333313"/>
                    <a:pt x="1102778" y="2330523"/>
                    <a:pt x="1101847" y="2328663"/>
                  </a:cubicBezTo>
                  <a:cubicBezTo>
                    <a:pt x="1101847" y="2328663"/>
                    <a:pt x="1101847" y="2328663"/>
                    <a:pt x="1101847" y="2328663"/>
                  </a:cubicBezTo>
                  <a:cubicBezTo>
                    <a:pt x="1101847" y="2328663"/>
                    <a:pt x="1101847" y="2328663"/>
                    <a:pt x="1101847" y="2328663"/>
                  </a:cubicBezTo>
                  <a:cubicBezTo>
                    <a:pt x="1103707" y="2325873"/>
                    <a:pt x="1104638" y="2322153"/>
                    <a:pt x="1104638" y="2318433"/>
                  </a:cubicBezTo>
                  <a:cubicBezTo>
                    <a:pt x="1104638" y="2312853"/>
                    <a:pt x="1102778" y="2307273"/>
                    <a:pt x="1098128" y="2303554"/>
                  </a:cubicBezTo>
                  <a:cubicBezTo>
                    <a:pt x="1094408" y="2299834"/>
                    <a:pt x="1088828" y="2297044"/>
                    <a:pt x="1083248" y="2297044"/>
                  </a:cubicBezTo>
                  <a:cubicBezTo>
                    <a:pt x="1078598" y="2297044"/>
                    <a:pt x="1071158" y="2298904"/>
                    <a:pt x="1068368" y="2303554"/>
                  </a:cubicBezTo>
                  <a:cubicBezTo>
                    <a:pt x="1049769" y="2327733"/>
                    <a:pt x="1027449" y="2350052"/>
                    <a:pt x="1003270" y="2369582"/>
                  </a:cubicBezTo>
                  <a:cubicBezTo>
                    <a:pt x="978160" y="2389112"/>
                    <a:pt x="948401" y="2405851"/>
                    <a:pt x="916782" y="2419801"/>
                  </a:cubicBezTo>
                  <a:cubicBezTo>
                    <a:pt x="880513" y="2434680"/>
                    <a:pt x="840524" y="2444910"/>
                    <a:pt x="795885" y="2451420"/>
                  </a:cubicBezTo>
                  <a:cubicBezTo>
                    <a:pt x="768916" y="2455140"/>
                    <a:pt x="741016" y="2456070"/>
                    <a:pt x="713117" y="2456070"/>
                  </a:cubicBezTo>
                  <a:cubicBezTo>
                    <a:pt x="682428" y="2456070"/>
                    <a:pt x="651739" y="2454210"/>
                    <a:pt x="620119" y="2450490"/>
                  </a:cubicBezTo>
                  <a:cubicBezTo>
                    <a:pt x="557811" y="2442120"/>
                    <a:pt x="499222" y="2426311"/>
                    <a:pt x="445284" y="2403991"/>
                  </a:cubicBezTo>
                  <a:cubicBezTo>
                    <a:pt x="406225" y="2387252"/>
                    <a:pt x="370885" y="2366792"/>
                    <a:pt x="340196" y="2343543"/>
                  </a:cubicBezTo>
                  <a:cubicBezTo>
                    <a:pt x="316947" y="2324943"/>
                    <a:pt x="296487" y="2304484"/>
                    <a:pt x="279748" y="2283094"/>
                  </a:cubicBezTo>
                  <a:cubicBezTo>
                    <a:pt x="262078" y="2258915"/>
                    <a:pt x="246269" y="2231945"/>
                    <a:pt x="233249" y="2201256"/>
                  </a:cubicBezTo>
                  <a:cubicBezTo>
                    <a:pt x="215579" y="2159407"/>
                    <a:pt x="203490" y="2113838"/>
                    <a:pt x="196980" y="2065479"/>
                  </a:cubicBezTo>
                  <a:cubicBezTo>
                    <a:pt x="191400" y="2018051"/>
                    <a:pt x="190470" y="1970622"/>
                    <a:pt x="196050" y="1924123"/>
                  </a:cubicBezTo>
                  <a:cubicBezTo>
                    <a:pt x="201630" y="1885994"/>
                    <a:pt x="210929" y="1850655"/>
                    <a:pt x="223949" y="1819035"/>
                  </a:cubicBezTo>
                  <a:cubicBezTo>
                    <a:pt x="234179" y="1794856"/>
                    <a:pt x="246269" y="1773467"/>
                    <a:pt x="261148" y="1754867"/>
                  </a:cubicBezTo>
                  <a:cubicBezTo>
                    <a:pt x="265798" y="1749287"/>
                    <a:pt x="270448" y="1743707"/>
                    <a:pt x="275098" y="1738127"/>
                  </a:cubicBezTo>
                  <a:cubicBezTo>
                    <a:pt x="276958" y="1736267"/>
                    <a:pt x="277888" y="1734407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9748" y="1731618"/>
                    <a:pt x="279748" y="1729758"/>
                    <a:pt x="280678" y="1728828"/>
                  </a:cubicBezTo>
                  <a:cubicBezTo>
                    <a:pt x="281608" y="1724178"/>
                    <a:pt x="281608" y="1719528"/>
                    <a:pt x="278818" y="1715808"/>
                  </a:cubicBezTo>
                  <a:cubicBezTo>
                    <a:pt x="276958" y="1712088"/>
                    <a:pt x="274168" y="1710228"/>
                    <a:pt x="268588" y="1708368"/>
                  </a:cubicBezTo>
                  <a:cubicBezTo>
                    <a:pt x="263938" y="1706508"/>
                    <a:pt x="260218" y="1704648"/>
                    <a:pt x="255568" y="1703718"/>
                  </a:cubicBezTo>
                  <a:cubicBezTo>
                    <a:pt x="229529" y="1692559"/>
                    <a:pt x="205350" y="1678609"/>
                    <a:pt x="183030" y="1661869"/>
                  </a:cubicBezTo>
                  <a:cubicBezTo>
                    <a:pt x="162571" y="1646060"/>
                    <a:pt x="143971" y="1626530"/>
                    <a:pt x="127231" y="1606071"/>
                  </a:cubicBezTo>
                  <a:cubicBezTo>
                    <a:pt x="110492" y="1583751"/>
                    <a:pt x="96542" y="1560502"/>
                    <a:pt x="86312" y="1536322"/>
                  </a:cubicBezTo>
                  <a:cubicBezTo>
                    <a:pt x="74223" y="1507493"/>
                    <a:pt x="65853" y="1474944"/>
                    <a:pt x="61203" y="1439605"/>
                  </a:cubicBezTo>
                  <a:cubicBezTo>
                    <a:pt x="56553" y="1402406"/>
                    <a:pt x="56553" y="1364277"/>
                    <a:pt x="62133" y="1324288"/>
                  </a:cubicBezTo>
                  <a:cubicBezTo>
                    <a:pt x="68643" y="1279649"/>
                    <a:pt x="80733" y="1235940"/>
                    <a:pt x="98402" y="1193161"/>
                  </a:cubicBezTo>
                  <a:cubicBezTo>
                    <a:pt x="114212" y="1155962"/>
                    <a:pt x="133741" y="1122482"/>
                    <a:pt x="156991" y="1091793"/>
                  </a:cubicBezTo>
                  <a:cubicBezTo>
                    <a:pt x="176520" y="1066684"/>
                    <a:pt x="197910" y="1045294"/>
                    <a:pt x="221159" y="1026695"/>
                  </a:cubicBezTo>
                  <a:cubicBezTo>
                    <a:pt x="241619" y="1011815"/>
                    <a:pt x="263938" y="998796"/>
                    <a:pt x="286258" y="988566"/>
                  </a:cubicBezTo>
                  <a:cubicBezTo>
                    <a:pt x="307647" y="980196"/>
                    <a:pt x="330897" y="973686"/>
                    <a:pt x="353216" y="969966"/>
                  </a:cubicBezTo>
                  <a:cubicBezTo>
                    <a:pt x="364376" y="969036"/>
                    <a:pt x="375535" y="968106"/>
                    <a:pt x="387625" y="968106"/>
                  </a:cubicBezTo>
                  <a:cubicBezTo>
                    <a:pt x="400645" y="968106"/>
                    <a:pt x="414595" y="969036"/>
                    <a:pt x="428544" y="970896"/>
                  </a:cubicBezTo>
                  <a:cubicBezTo>
                    <a:pt x="443424" y="972756"/>
                    <a:pt x="457373" y="975546"/>
                    <a:pt x="472253" y="978336"/>
                  </a:cubicBezTo>
                  <a:lnTo>
                    <a:pt x="476903" y="979266"/>
                  </a:lnTo>
                  <a:lnTo>
                    <a:pt x="476903" y="979266"/>
                  </a:lnTo>
                  <a:cubicBezTo>
                    <a:pt x="476903" y="979266"/>
                    <a:pt x="476903" y="979266"/>
                    <a:pt x="477833" y="979266"/>
                  </a:cubicBezTo>
                  <a:cubicBezTo>
                    <a:pt x="477833" y="979266"/>
                    <a:pt x="477833" y="979266"/>
                    <a:pt x="477833" y="979266"/>
                  </a:cubicBezTo>
                  <a:cubicBezTo>
                    <a:pt x="479693" y="980196"/>
                    <a:pt x="481553" y="980196"/>
                    <a:pt x="484343" y="980196"/>
                  </a:cubicBezTo>
                  <a:cubicBezTo>
                    <a:pt x="487133" y="980196"/>
                    <a:pt x="489922" y="979266"/>
                    <a:pt x="491783" y="978336"/>
                  </a:cubicBezTo>
                  <a:cubicBezTo>
                    <a:pt x="492713" y="977406"/>
                    <a:pt x="493643" y="976476"/>
                    <a:pt x="494572" y="975546"/>
                  </a:cubicBezTo>
                  <a:cubicBezTo>
                    <a:pt x="494572" y="975546"/>
                    <a:pt x="494572" y="975546"/>
                    <a:pt x="495502" y="975546"/>
                  </a:cubicBezTo>
                  <a:cubicBezTo>
                    <a:pt x="495502" y="975546"/>
                    <a:pt x="495502" y="975546"/>
                    <a:pt x="495502" y="974616"/>
                  </a:cubicBezTo>
                  <a:cubicBezTo>
                    <a:pt x="495502" y="974616"/>
                    <a:pt x="495502" y="974616"/>
                    <a:pt x="495502" y="974616"/>
                  </a:cubicBezTo>
                  <a:cubicBezTo>
                    <a:pt x="495502" y="974616"/>
                    <a:pt x="495502" y="974616"/>
                    <a:pt x="496432" y="974616"/>
                  </a:cubicBezTo>
                  <a:cubicBezTo>
                    <a:pt x="496432" y="974616"/>
                    <a:pt x="496432" y="974616"/>
                    <a:pt x="496432" y="974616"/>
                  </a:cubicBezTo>
                  <a:cubicBezTo>
                    <a:pt x="498292" y="972756"/>
                    <a:pt x="499222" y="971826"/>
                    <a:pt x="500152" y="969966"/>
                  </a:cubicBezTo>
                  <a:cubicBezTo>
                    <a:pt x="502942" y="965316"/>
                    <a:pt x="503872" y="959736"/>
                    <a:pt x="502012" y="954157"/>
                  </a:cubicBezTo>
                  <a:cubicBezTo>
                    <a:pt x="501082" y="948577"/>
                    <a:pt x="497362" y="944857"/>
                    <a:pt x="492713" y="942067"/>
                  </a:cubicBezTo>
                  <a:cubicBezTo>
                    <a:pt x="489922" y="941137"/>
                    <a:pt x="488063" y="939277"/>
                    <a:pt x="485273" y="938347"/>
                  </a:cubicBezTo>
                  <a:cubicBezTo>
                    <a:pt x="485273" y="938347"/>
                    <a:pt x="485273" y="938347"/>
                    <a:pt x="485273" y="938347"/>
                  </a:cubicBezTo>
                  <a:cubicBezTo>
                    <a:pt x="476903" y="923467"/>
                    <a:pt x="469463" y="907658"/>
                    <a:pt x="463883" y="893708"/>
                  </a:cubicBezTo>
                  <a:lnTo>
                    <a:pt x="463883" y="892778"/>
                  </a:lnTo>
                  <a:cubicBezTo>
                    <a:pt x="446214" y="850929"/>
                    <a:pt x="435054" y="807220"/>
                    <a:pt x="428544" y="761651"/>
                  </a:cubicBezTo>
                  <a:cubicBezTo>
                    <a:pt x="423894" y="722592"/>
                    <a:pt x="422964" y="684463"/>
                    <a:pt x="427614" y="648194"/>
                  </a:cubicBezTo>
                  <a:cubicBezTo>
                    <a:pt x="432264" y="614715"/>
                    <a:pt x="440634" y="583096"/>
                    <a:pt x="453653" y="552406"/>
                  </a:cubicBezTo>
                  <a:cubicBezTo>
                    <a:pt x="464813" y="526367"/>
                    <a:pt x="479693" y="501258"/>
                    <a:pt x="497362" y="478008"/>
                  </a:cubicBezTo>
                  <a:cubicBezTo>
                    <a:pt x="514102" y="456619"/>
                    <a:pt x="534562" y="436159"/>
                    <a:pt x="556881" y="418490"/>
                  </a:cubicBezTo>
                  <a:cubicBezTo>
                    <a:pt x="582920" y="398960"/>
                    <a:pt x="612680" y="381291"/>
                    <a:pt x="645229" y="367341"/>
                  </a:cubicBezTo>
                  <a:cubicBezTo>
                    <a:pt x="678708" y="353391"/>
                    <a:pt x="713117" y="344092"/>
                    <a:pt x="747526" y="339442"/>
                  </a:cubicBezTo>
                  <a:cubicBezTo>
                    <a:pt x="763336" y="337582"/>
                    <a:pt x="780075" y="336652"/>
                    <a:pt x="794955" y="336652"/>
                  </a:cubicBezTo>
                  <a:cubicBezTo>
                    <a:pt x="808905" y="336652"/>
                    <a:pt x="823784" y="337582"/>
                    <a:pt x="837734" y="339442"/>
                  </a:cubicBezTo>
                  <a:cubicBezTo>
                    <a:pt x="862843" y="343162"/>
                    <a:pt x="887023" y="349671"/>
                    <a:pt x="910272" y="358971"/>
                  </a:cubicBezTo>
                  <a:cubicBezTo>
                    <a:pt x="932592" y="368271"/>
                    <a:pt x="953981" y="381291"/>
                    <a:pt x="975371" y="397100"/>
                  </a:cubicBezTo>
                  <a:cubicBezTo>
                    <a:pt x="990250" y="409190"/>
                    <a:pt x="1005130" y="422210"/>
                    <a:pt x="1020009" y="438949"/>
                  </a:cubicBezTo>
                  <a:cubicBezTo>
                    <a:pt x="1022800" y="441739"/>
                    <a:pt x="1027449" y="443599"/>
                    <a:pt x="1032099" y="443599"/>
                  </a:cubicBezTo>
                  <a:cubicBezTo>
                    <a:pt x="1034889" y="443599"/>
                    <a:pt x="1038609" y="442669"/>
                    <a:pt x="1041399" y="441739"/>
                  </a:cubicBezTo>
                  <a:cubicBezTo>
                    <a:pt x="1045119" y="439879"/>
                    <a:pt x="1047909" y="435229"/>
                    <a:pt x="1049769" y="431509"/>
                  </a:cubicBezTo>
                  <a:cubicBezTo>
                    <a:pt x="1050699" y="426860"/>
                    <a:pt x="1050699" y="422210"/>
                    <a:pt x="1047909" y="418490"/>
                  </a:cubicBezTo>
                  <a:lnTo>
                    <a:pt x="1046049" y="415700"/>
                  </a:lnTo>
                  <a:lnTo>
                    <a:pt x="1046049" y="415700"/>
                  </a:lnTo>
                  <a:lnTo>
                    <a:pt x="1046049" y="415700"/>
                  </a:lnTo>
                  <a:lnTo>
                    <a:pt x="1046049" y="415700"/>
                  </a:lnTo>
                  <a:cubicBezTo>
                    <a:pt x="1046049" y="415700"/>
                    <a:pt x="1046049" y="415700"/>
                    <a:pt x="1046049" y="415700"/>
                  </a:cubicBezTo>
                  <a:cubicBezTo>
                    <a:pt x="1051629" y="382221"/>
                    <a:pt x="1060929" y="350601"/>
                    <a:pt x="1073948" y="320842"/>
                  </a:cubicBezTo>
                  <a:cubicBezTo>
                    <a:pt x="1086968" y="290153"/>
                    <a:pt x="1103707" y="261324"/>
                    <a:pt x="1124167" y="235284"/>
                  </a:cubicBezTo>
                  <a:cubicBezTo>
                    <a:pt x="1144627" y="209245"/>
                    <a:pt x="1167876" y="185995"/>
                    <a:pt x="1194845" y="165536"/>
                  </a:cubicBezTo>
                  <a:cubicBezTo>
                    <a:pt x="1224604" y="143216"/>
                    <a:pt x="1257154" y="123687"/>
                    <a:pt x="1292493" y="108807"/>
                  </a:cubicBezTo>
                  <a:cubicBezTo>
                    <a:pt x="1337132" y="90208"/>
                    <a:pt x="1384561" y="77188"/>
                    <a:pt x="1435709" y="70678"/>
                  </a:cubicBezTo>
                  <a:cubicBezTo>
                    <a:pt x="1462679" y="66958"/>
                    <a:pt x="1490578" y="65098"/>
                    <a:pt x="1518478" y="65098"/>
                  </a:cubicBezTo>
                  <a:cubicBezTo>
                    <a:pt x="1541727" y="65098"/>
                    <a:pt x="1564046" y="66028"/>
                    <a:pt x="1586366" y="68818"/>
                  </a:cubicBezTo>
                  <a:cubicBezTo>
                    <a:pt x="1591016" y="69748"/>
                    <a:pt x="1595666" y="69748"/>
                    <a:pt x="1601245" y="70678"/>
                  </a:cubicBezTo>
                  <a:lnTo>
                    <a:pt x="1601245" y="70678"/>
                  </a:lnTo>
                  <a:cubicBezTo>
                    <a:pt x="1601245" y="70678"/>
                    <a:pt x="1600315" y="70678"/>
                    <a:pt x="1600315" y="70678"/>
                  </a:cubicBezTo>
                  <a:cubicBezTo>
                    <a:pt x="1600315" y="70678"/>
                    <a:pt x="1601245" y="70678"/>
                    <a:pt x="1601245" y="70678"/>
                  </a:cubicBezTo>
                  <a:lnTo>
                    <a:pt x="1600315" y="70678"/>
                  </a:lnTo>
                  <a:cubicBezTo>
                    <a:pt x="1656114" y="78118"/>
                    <a:pt x="1710982" y="92998"/>
                    <a:pt x="1762131" y="114387"/>
                  </a:cubicBezTo>
                  <a:cubicBezTo>
                    <a:pt x="1807700" y="133917"/>
                    <a:pt x="1849549" y="158096"/>
                    <a:pt x="1886748" y="185995"/>
                  </a:cubicBezTo>
                  <a:cubicBezTo>
                    <a:pt x="1918368" y="210175"/>
                    <a:pt x="1945337" y="237144"/>
                    <a:pt x="1966726" y="264114"/>
                  </a:cubicBezTo>
                  <a:cubicBezTo>
                    <a:pt x="1975096" y="275273"/>
                    <a:pt x="1983466" y="287363"/>
                    <a:pt x="1992766" y="302243"/>
                  </a:cubicBezTo>
                  <a:lnTo>
                    <a:pt x="1998345" y="311542"/>
                  </a:lnTo>
                  <a:lnTo>
                    <a:pt x="2000206" y="313402"/>
                  </a:lnTo>
                  <a:cubicBezTo>
                    <a:pt x="2002066" y="316192"/>
                    <a:pt x="2003925" y="319912"/>
                    <a:pt x="2005785" y="322702"/>
                  </a:cubicBezTo>
                  <a:cubicBezTo>
                    <a:pt x="2007645" y="326422"/>
                    <a:pt x="2010435" y="329212"/>
                    <a:pt x="2012295" y="332932"/>
                  </a:cubicBezTo>
                  <a:cubicBezTo>
                    <a:pt x="2013225" y="333862"/>
                    <a:pt x="2014155" y="335722"/>
                    <a:pt x="2015085" y="336652"/>
                  </a:cubicBezTo>
                  <a:cubicBezTo>
                    <a:pt x="2016945" y="339442"/>
                    <a:pt x="2018805" y="342232"/>
                    <a:pt x="2020665" y="345022"/>
                  </a:cubicBezTo>
                  <a:cubicBezTo>
                    <a:pt x="2023455" y="350601"/>
                    <a:pt x="2029965" y="354321"/>
                    <a:pt x="2037405" y="354321"/>
                  </a:cubicBezTo>
                  <a:cubicBezTo>
                    <a:pt x="2041124" y="354321"/>
                    <a:pt x="2043915" y="353391"/>
                    <a:pt x="2046704" y="351531"/>
                  </a:cubicBezTo>
                  <a:cubicBezTo>
                    <a:pt x="2053214" y="347811"/>
                    <a:pt x="2056934" y="339442"/>
                    <a:pt x="2056004" y="332002"/>
                  </a:cubicBezTo>
                  <a:cubicBezTo>
                    <a:pt x="2056004" y="332002"/>
                    <a:pt x="2056004" y="332002"/>
                    <a:pt x="2056004" y="332002"/>
                  </a:cubicBezTo>
                  <a:cubicBezTo>
                    <a:pt x="2056004" y="332002"/>
                    <a:pt x="2056004" y="332002"/>
                    <a:pt x="2056004" y="332002"/>
                  </a:cubicBezTo>
                  <a:cubicBezTo>
                    <a:pt x="2065304" y="317122"/>
                    <a:pt x="2075533" y="303173"/>
                    <a:pt x="2085764" y="289223"/>
                  </a:cubicBezTo>
                  <a:cubicBezTo>
                    <a:pt x="2119243" y="246444"/>
                    <a:pt x="2158302" y="207385"/>
                    <a:pt x="2202941" y="172976"/>
                  </a:cubicBezTo>
                  <a:cubicBezTo>
                    <a:pt x="2240140" y="144146"/>
                    <a:pt x="2280129" y="119967"/>
                    <a:pt x="2321977" y="99508"/>
                  </a:cubicBezTo>
                  <a:cubicBezTo>
                    <a:pt x="2332208" y="93928"/>
                    <a:pt x="2343367" y="89278"/>
                    <a:pt x="2353597" y="84628"/>
                  </a:cubicBezTo>
                  <a:lnTo>
                    <a:pt x="2353597" y="84628"/>
                  </a:lnTo>
                  <a:cubicBezTo>
                    <a:pt x="2353597" y="84628"/>
                    <a:pt x="2353597" y="84628"/>
                    <a:pt x="2353597" y="84628"/>
                  </a:cubicBezTo>
                  <a:cubicBezTo>
                    <a:pt x="2353597" y="84628"/>
                    <a:pt x="2353597" y="84628"/>
                    <a:pt x="2353597" y="84628"/>
                  </a:cubicBezTo>
                  <a:lnTo>
                    <a:pt x="2352667" y="84628"/>
                  </a:lnTo>
                  <a:lnTo>
                    <a:pt x="2353597" y="84628"/>
                  </a:lnTo>
                  <a:lnTo>
                    <a:pt x="2354527" y="84628"/>
                  </a:lnTo>
                  <a:lnTo>
                    <a:pt x="2355457" y="84628"/>
                  </a:lnTo>
                  <a:cubicBezTo>
                    <a:pt x="2404746" y="64168"/>
                    <a:pt x="2454964" y="50219"/>
                    <a:pt x="2505183" y="43709"/>
                  </a:cubicBezTo>
                  <a:cubicBezTo>
                    <a:pt x="2526572" y="40919"/>
                    <a:pt x="2547962" y="39989"/>
                    <a:pt x="2568421" y="39989"/>
                  </a:cubicBezTo>
                  <a:cubicBezTo>
                    <a:pt x="2587021" y="39989"/>
                    <a:pt x="2606551" y="40919"/>
                    <a:pt x="2625150" y="43709"/>
                  </a:cubicBezTo>
                  <a:cubicBezTo>
                    <a:pt x="2656769" y="48359"/>
                    <a:pt x="2687458" y="56729"/>
                    <a:pt x="2715358" y="67888"/>
                  </a:cubicBezTo>
                  <a:cubicBezTo>
                    <a:pt x="2739537" y="78118"/>
                    <a:pt x="2762787" y="92068"/>
                    <a:pt x="2784176" y="107877"/>
                  </a:cubicBezTo>
                  <a:cubicBezTo>
                    <a:pt x="2804636" y="123687"/>
                    <a:pt x="2823235" y="143216"/>
                    <a:pt x="2840905" y="164606"/>
                  </a:cubicBezTo>
                  <a:cubicBezTo>
                    <a:pt x="2861364" y="190645"/>
                    <a:pt x="2878104" y="221335"/>
                    <a:pt x="2892984" y="255744"/>
                  </a:cubicBezTo>
                  <a:cubicBezTo>
                    <a:pt x="2906003" y="286433"/>
                    <a:pt x="2916233" y="320842"/>
                    <a:pt x="2924603" y="359901"/>
                  </a:cubicBezTo>
                  <a:cubicBezTo>
                    <a:pt x="2926463" y="367341"/>
                    <a:pt x="2932973" y="371991"/>
                    <a:pt x="2941343" y="371991"/>
                  </a:cubicBezTo>
                  <a:cubicBezTo>
                    <a:pt x="2945992" y="371991"/>
                    <a:pt x="2950642" y="370131"/>
                    <a:pt x="2953432" y="367341"/>
                  </a:cubicBezTo>
                  <a:cubicBezTo>
                    <a:pt x="2954362" y="366411"/>
                    <a:pt x="2955292" y="364551"/>
                    <a:pt x="2956222" y="363621"/>
                  </a:cubicBezTo>
                  <a:cubicBezTo>
                    <a:pt x="2956222" y="363621"/>
                    <a:pt x="2956222" y="363621"/>
                    <a:pt x="2956222" y="363621"/>
                  </a:cubicBezTo>
                  <a:cubicBezTo>
                    <a:pt x="2956222" y="363621"/>
                    <a:pt x="2956222" y="363621"/>
                    <a:pt x="2956222" y="362691"/>
                  </a:cubicBezTo>
                  <a:cubicBezTo>
                    <a:pt x="2981331" y="334792"/>
                    <a:pt x="3009231" y="307822"/>
                    <a:pt x="3040850" y="283643"/>
                  </a:cubicBezTo>
                  <a:cubicBezTo>
                    <a:pt x="3083629" y="250164"/>
                    <a:pt x="3131058" y="223194"/>
                    <a:pt x="3181277" y="201805"/>
                  </a:cubicBezTo>
                  <a:cubicBezTo>
                    <a:pt x="3235215" y="179486"/>
                    <a:pt x="3292874" y="163676"/>
                    <a:pt x="3353322" y="155306"/>
                  </a:cubicBezTo>
                  <a:cubicBezTo>
                    <a:pt x="3381222" y="151586"/>
                    <a:pt x="3409121" y="149726"/>
                    <a:pt x="3437020" y="149726"/>
                  </a:cubicBezTo>
                  <a:cubicBezTo>
                    <a:pt x="3463060" y="149726"/>
                    <a:pt x="3488169" y="151586"/>
                    <a:pt x="3513279" y="154376"/>
                  </a:cubicBezTo>
                  <a:cubicBezTo>
                    <a:pt x="3559777" y="160886"/>
                    <a:pt x="3605346" y="172976"/>
                    <a:pt x="3649055" y="191575"/>
                  </a:cubicBezTo>
                  <a:cubicBezTo>
                    <a:pt x="3688114" y="208315"/>
                    <a:pt x="3724383" y="228774"/>
                    <a:pt x="3756932" y="253884"/>
                  </a:cubicBezTo>
                  <a:cubicBezTo>
                    <a:pt x="3785762" y="276203"/>
                    <a:pt x="3811801" y="303173"/>
                    <a:pt x="3835050" y="332002"/>
                  </a:cubicBezTo>
                  <a:cubicBezTo>
                    <a:pt x="3859230" y="364551"/>
                    <a:pt x="3880619" y="401750"/>
                    <a:pt x="3898289" y="442669"/>
                  </a:cubicBezTo>
                  <a:cubicBezTo>
                    <a:pt x="3907588" y="464989"/>
                    <a:pt x="3915958" y="488238"/>
                    <a:pt x="3922468" y="513347"/>
                  </a:cubicBezTo>
                  <a:cubicBezTo>
                    <a:pt x="3929908" y="540317"/>
                    <a:pt x="3935488" y="567286"/>
                    <a:pt x="3940138" y="594255"/>
                  </a:cubicBezTo>
                  <a:cubicBezTo>
                    <a:pt x="3941068" y="597975"/>
                    <a:pt x="3942927" y="60076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7577" y="610065"/>
                    <a:pt x="3954087" y="614715"/>
                    <a:pt x="3961527" y="614715"/>
                  </a:cubicBezTo>
                  <a:cubicBezTo>
                    <a:pt x="3963387" y="614715"/>
                    <a:pt x="3964317" y="614715"/>
                    <a:pt x="3966177" y="613785"/>
                  </a:cubicBezTo>
                  <a:cubicBezTo>
                    <a:pt x="3991286" y="606345"/>
                    <a:pt x="4017326" y="600765"/>
                    <a:pt x="4043365" y="597045"/>
                  </a:cubicBezTo>
                  <a:cubicBezTo>
                    <a:pt x="4066615" y="594255"/>
                    <a:pt x="4089864" y="592396"/>
                    <a:pt x="4112183" y="592396"/>
                  </a:cubicBezTo>
                  <a:cubicBezTo>
                    <a:pt x="4134503" y="592396"/>
                    <a:pt x="4156822" y="594255"/>
                    <a:pt x="4178212" y="596115"/>
                  </a:cubicBezTo>
                  <a:cubicBezTo>
                    <a:pt x="4221921" y="602625"/>
                    <a:pt x="4265630" y="613785"/>
                    <a:pt x="4305619" y="630525"/>
                  </a:cubicBezTo>
                  <a:cubicBezTo>
                    <a:pt x="4340958" y="645404"/>
                    <a:pt x="4373507" y="664934"/>
                    <a:pt x="4402337" y="686323"/>
                  </a:cubicBezTo>
                  <a:cubicBezTo>
                    <a:pt x="4427446" y="705853"/>
                    <a:pt x="4450695" y="729102"/>
                    <a:pt x="4470225" y="754212"/>
                  </a:cubicBezTo>
                  <a:cubicBezTo>
                    <a:pt x="4488824" y="778391"/>
                    <a:pt x="4504634" y="805360"/>
                    <a:pt x="4516724" y="834190"/>
                  </a:cubicBezTo>
                  <a:cubicBezTo>
                    <a:pt x="4528813" y="863949"/>
                    <a:pt x="4537183" y="896498"/>
                    <a:pt x="4542763" y="929047"/>
                  </a:cubicBezTo>
                  <a:cubicBezTo>
                    <a:pt x="4547413" y="965316"/>
                    <a:pt x="4547413" y="1002515"/>
                    <a:pt x="4542763" y="1038784"/>
                  </a:cubicBezTo>
                  <a:cubicBezTo>
                    <a:pt x="4537183" y="1073194"/>
                    <a:pt x="4528813" y="1105743"/>
                    <a:pt x="4515794" y="1136432"/>
                  </a:cubicBezTo>
                  <a:cubicBezTo>
                    <a:pt x="4503704" y="1163402"/>
                    <a:pt x="4489755" y="1188511"/>
                    <a:pt x="4473015" y="1210830"/>
                  </a:cubicBezTo>
                  <a:cubicBezTo>
                    <a:pt x="4457205" y="1230360"/>
                    <a:pt x="4439536" y="1248029"/>
                    <a:pt x="4420006" y="1263839"/>
                  </a:cubicBezTo>
                  <a:cubicBezTo>
                    <a:pt x="4401407" y="1277789"/>
                    <a:pt x="4380947" y="1289878"/>
                    <a:pt x="4359558" y="1299178"/>
                  </a:cubicBezTo>
                  <a:cubicBezTo>
                    <a:pt x="4356767" y="1300108"/>
                    <a:pt x="4353978" y="1301038"/>
                    <a:pt x="4351188" y="1302898"/>
                  </a:cubicBezTo>
                  <a:lnTo>
                    <a:pt x="4347468" y="1304758"/>
                  </a:lnTo>
                  <a:cubicBezTo>
                    <a:pt x="4343748" y="1306618"/>
                    <a:pt x="4340028" y="1307548"/>
                    <a:pt x="4336308" y="1310338"/>
                  </a:cubicBezTo>
                  <a:cubicBezTo>
                    <a:pt x="4327938" y="1315918"/>
                    <a:pt x="4324218" y="1325218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lnTo>
                    <a:pt x="4327009" y="1333587"/>
                  </a:ln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6078" y="1341957"/>
                    <a:pt x="4329798" y="1350327"/>
                    <a:pt x="4337238" y="1354047"/>
                  </a:cubicBezTo>
                  <a:cubicBezTo>
                    <a:pt x="4354908" y="1364277"/>
                    <a:pt x="4372577" y="1375436"/>
                    <a:pt x="4388387" y="1387526"/>
                  </a:cubicBezTo>
                  <a:cubicBezTo>
                    <a:pt x="4406057" y="1403336"/>
                    <a:pt x="4429306" y="1426585"/>
                    <a:pt x="4448835" y="1451694"/>
                  </a:cubicBezTo>
                  <a:close/>
                </a:path>
              </a:pathLst>
            </a:custGeom>
            <a:solidFill>
              <a:srgbClr val="0E0E0E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75B029E-2C39-066F-7FF9-4760EC7B3F80}"/>
                </a:ext>
              </a:extLst>
            </p:cNvPr>
            <p:cNvSpPr/>
            <p:nvPr/>
          </p:nvSpPr>
          <p:spPr>
            <a:xfrm>
              <a:off x="3716295" y="1016638"/>
              <a:ext cx="4481220" cy="2627185"/>
            </a:xfrm>
            <a:custGeom>
              <a:avLst/>
              <a:gdLst>
                <a:gd name="connsiteX0" fmla="*/ 2510832 w 4481220"/>
                <a:gd name="connsiteY0" fmla="*/ 0 h 2627185"/>
                <a:gd name="connsiteX1" fmla="*/ 2447593 w 4481220"/>
                <a:gd name="connsiteY1" fmla="*/ 3720 h 2627185"/>
                <a:gd name="connsiteX2" fmla="*/ 2297867 w 4481220"/>
                <a:gd name="connsiteY2" fmla="*/ 44639 h 2627185"/>
                <a:gd name="connsiteX3" fmla="*/ 2296937 w 4481220"/>
                <a:gd name="connsiteY3" fmla="*/ 44639 h 2627185"/>
                <a:gd name="connsiteX4" fmla="*/ 2296007 w 4481220"/>
                <a:gd name="connsiteY4" fmla="*/ 44639 h 2627185"/>
                <a:gd name="connsiteX5" fmla="*/ 2295077 w 4481220"/>
                <a:gd name="connsiteY5" fmla="*/ 44639 h 2627185"/>
                <a:gd name="connsiteX6" fmla="*/ 2296007 w 4481220"/>
                <a:gd name="connsiteY6" fmla="*/ 44639 h 2627185"/>
                <a:gd name="connsiteX7" fmla="*/ 2145351 w 4481220"/>
                <a:gd name="connsiteY7" fmla="*/ 132987 h 2627185"/>
                <a:gd name="connsiteX8" fmla="*/ 2028174 w 4481220"/>
                <a:gd name="connsiteY8" fmla="*/ 249234 h 2627185"/>
                <a:gd name="connsiteX9" fmla="*/ 1998414 w 4481220"/>
                <a:gd name="connsiteY9" fmla="*/ 292013 h 2627185"/>
                <a:gd name="connsiteX10" fmla="*/ 1989115 w 4481220"/>
                <a:gd name="connsiteY10" fmla="*/ 311542 h 2627185"/>
                <a:gd name="connsiteX11" fmla="*/ 1979815 w 4481220"/>
                <a:gd name="connsiteY11" fmla="*/ 314332 h 2627185"/>
                <a:gd name="connsiteX12" fmla="*/ 1963075 w 4481220"/>
                <a:gd name="connsiteY12" fmla="*/ 305033 h 2627185"/>
                <a:gd name="connsiteX13" fmla="*/ 1957495 w 4481220"/>
                <a:gd name="connsiteY13" fmla="*/ 296663 h 2627185"/>
                <a:gd name="connsiteX14" fmla="*/ 1954705 w 4481220"/>
                <a:gd name="connsiteY14" fmla="*/ 292943 h 2627185"/>
                <a:gd name="connsiteX15" fmla="*/ 1948195 w 4481220"/>
                <a:gd name="connsiteY15" fmla="*/ 282713 h 2627185"/>
                <a:gd name="connsiteX16" fmla="*/ 1942616 w 4481220"/>
                <a:gd name="connsiteY16" fmla="*/ 273413 h 2627185"/>
                <a:gd name="connsiteX17" fmla="*/ 1940756 w 4481220"/>
                <a:gd name="connsiteY17" fmla="*/ 271553 h 2627185"/>
                <a:gd name="connsiteX18" fmla="*/ 1935176 w 4481220"/>
                <a:gd name="connsiteY18" fmla="*/ 262254 h 2627185"/>
                <a:gd name="connsiteX19" fmla="*/ 1909137 w 4481220"/>
                <a:gd name="connsiteY19" fmla="*/ 224124 h 2627185"/>
                <a:gd name="connsiteX20" fmla="*/ 1829158 w 4481220"/>
                <a:gd name="connsiteY20" fmla="*/ 146006 h 2627185"/>
                <a:gd name="connsiteX21" fmla="*/ 1704542 w 4481220"/>
                <a:gd name="connsiteY21" fmla="*/ 74398 h 2627185"/>
                <a:gd name="connsiteX22" fmla="*/ 1542726 w 4481220"/>
                <a:gd name="connsiteY22" fmla="*/ 30689 h 2627185"/>
                <a:gd name="connsiteX23" fmla="*/ 1544586 w 4481220"/>
                <a:gd name="connsiteY23" fmla="*/ 31619 h 2627185"/>
                <a:gd name="connsiteX24" fmla="*/ 1460888 w 4481220"/>
                <a:gd name="connsiteY24" fmla="*/ 26039 h 2627185"/>
                <a:gd name="connsiteX25" fmla="*/ 1378120 w 4481220"/>
                <a:gd name="connsiteY25" fmla="*/ 31619 h 2627185"/>
                <a:gd name="connsiteX26" fmla="*/ 1234903 w 4481220"/>
                <a:gd name="connsiteY26" fmla="*/ 69748 h 2627185"/>
                <a:gd name="connsiteX27" fmla="*/ 1137256 w 4481220"/>
                <a:gd name="connsiteY27" fmla="*/ 126477 h 2627185"/>
                <a:gd name="connsiteX28" fmla="*/ 1066577 w 4481220"/>
                <a:gd name="connsiteY28" fmla="*/ 196225 h 2627185"/>
                <a:gd name="connsiteX29" fmla="*/ 1016358 w 4481220"/>
                <a:gd name="connsiteY29" fmla="*/ 281783 h 2627185"/>
                <a:gd name="connsiteX30" fmla="*/ 988459 w 4481220"/>
                <a:gd name="connsiteY30" fmla="*/ 376641 h 2627185"/>
                <a:gd name="connsiteX31" fmla="*/ 990319 w 4481220"/>
                <a:gd name="connsiteY31" fmla="*/ 379431 h 2627185"/>
                <a:gd name="connsiteX32" fmla="*/ 992179 w 4481220"/>
                <a:gd name="connsiteY32" fmla="*/ 392450 h 2627185"/>
                <a:gd name="connsiteX33" fmla="*/ 983809 w 4481220"/>
                <a:gd name="connsiteY33" fmla="*/ 402680 h 2627185"/>
                <a:gd name="connsiteX34" fmla="*/ 974509 w 4481220"/>
                <a:gd name="connsiteY34" fmla="*/ 405470 h 2627185"/>
                <a:gd name="connsiteX35" fmla="*/ 962420 w 4481220"/>
                <a:gd name="connsiteY35" fmla="*/ 400820 h 2627185"/>
                <a:gd name="connsiteX36" fmla="*/ 917781 w 4481220"/>
                <a:gd name="connsiteY36" fmla="*/ 358971 h 2627185"/>
                <a:gd name="connsiteX37" fmla="*/ 852682 w 4481220"/>
                <a:gd name="connsiteY37" fmla="*/ 320842 h 2627185"/>
                <a:gd name="connsiteX38" fmla="*/ 780144 w 4481220"/>
                <a:gd name="connsiteY38" fmla="*/ 301313 h 2627185"/>
                <a:gd name="connsiteX39" fmla="*/ 737365 w 4481220"/>
                <a:gd name="connsiteY39" fmla="*/ 298523 h 2627185"/>
                <a:gd name="connsiteX40" fmla="*/ 689936 w 4481220"/>
                <a:gd name="connsiteY40" fmla="*/ 301313 h 2627185"/>
                <a:gd name="connsiteX41" fmla="*/ 587639 w 4481220"/>
                <a:gd name="connsiteY41" fmla="*/ 329212 h 2627185"/>
                <a:gd name="connsiteX42" fmla="*/ 499291 w 4481220"/>
                <a:gd name="connsiteY42" fmla="*/ 380361 h 2627185"/>
                <a:gd name="connsiteX43" fmla="*/ 438843 w 4481220"/>
                <a:gd name="connsiteY43" fmla="*/ 439879 h 2627185"/>
                <a:gd name="connsiteX44" fmla="*/ 395134 w 4481220"/>
                <a:gd name="connsiteY44" fmla="*/ 514277 h 2627185"/>
                <a:gd name="connsiteX45" fmla="*/ 369094 w 4481220"/>
                <a:gd name="connsiteY45" fmla="*/ 610065 h 2627185"/>
                <a:gd name="connsiteX46" fmla="*/ 370024 w 4481220"/>
                <a:gd name="connsiteY46" fmla="*/ 723522 h 2627185"/>
                <a:gd name="connsiteX47" fmla="*/ 405364 w 4481220"/>
                <a:gd name="connsiteY47" fmla="*/ 854649 h 2627185"/>
                <a:gd name="connsiteX48" fmla="*/ 405364 w 4481220"/>
                <a:gd name="connsiteY48" fmla="*/ 855579 h 2627185"/>
                <a:gd name="connsiteX49" fmla="*/ 426753 w 4481220"/>
                <a:gd name="connsiteY49" fmla="*/ 900218 h 2627185"/>
                <a:gd name="connsiteX50" fmla="*/ 434193 w 4481220"/>
                <a:gd name="connsiteY50" fmla="*/ 903938 h 2627185"/>
                <a:gd name="connsiteX51" fmla="*/ 443492 w 4481220"/>
                <a:gd name="connsiteY51" fmla="*/ 916028 h 2627185"/>
                <a:gd name="connsiteX52" fmla="*/ 441633 w 4481220"/>
                <a:gd name="connsiteY52" fmla="*/ 931837 h 2627185"/>
                <a:gd name="connsiteX53" fmla="*/ 436983 w 4481220"/>
                <a:gd name="connsiteY53" fmla="*/ 937417 h 2627185"/>
                <a:gd name="connsiteX54" fmla="*/ 433263 w 4481220"/>
                <a:gd name="connsiteY54" fmla="*/ 941137 h 2627185"/>
                <a:gd name="connsiteX55" fmla="*/ 425823 w 4481220"/>
                <a:gd name="connsiteY55" fmla="*/ 942997 h 2627185"/>
                <a:gd name="connsiteX56" fmla="*/ 419313 w 4481220"/>
                <a:gd name="connsiteY56" fmla="*/ 941137 h 2627185"/>
                <a:gd name="connsiteX57" fmla="*/ 413733 w 4481220"/>
                <a:gd name="connsiteY57" fmla="*/ 940207 h 2627185"/>
                <a:gd name="connsiteX58" fmla="*/ 370024 w 4481220"/>
                <a:gd name="connsiteY58" fmla="*/ 932767 h 2627185"/>
                <a:gd name="connsiteX59" fmla="*/ 329105 w 4481220"/>
                <a:gd name="connsiteY59" fmla="*/ 929977 h 2627185"/>
                <a:gd name="connsiteX60" fmla="*/ 294696 w 4481220"/>
                <a:gd name="connsiteY60" fmla="*/ 931837 h 2627185"/>
                <a:gd name="connsiteX61" fmla="*/ 227738 w 4481220"/>
                <a:gd name="connsiteY61" fmla="*/ 950437 h 2627185"/>
                <a:gd name="connsiteX62" fmla="*/ 162640 w 4481220"/>
                <a:gd name="connsiteY62" fmla="*/ 988566 h 2627185"/>
                <a:gd name="connsiteX63" fmla="*/ 98471 w 4481220"/>
                <a:gd name="connsiteY63" fmla="*/ 1053664 h 2627185"/>
                <a:gd name="connsiteX64" fmla="*/ 39882 w 4481220"/>
                <a:gd name="connsiteY64" fmla="*/ 1155032 h 2627185"/>
                <a:gd name="connsiteX65" fmla="*/ 3613 w 4481220"/>
                <a:gd name="connsiteY65" fmla="*/ 1286158 h 2627185"/>
                <a:gd name="connsiteX66" fmla="*/ 2683 w 4481220"/>
                <a:gd name="connsiteY66" fmla="*/ 1401476 h 2627185"/>
                <a:gd name="connsiteX67" fmla="*/ 27793 w 4481220"/>
                <a:gd name="connsiteY67" fmla="*/ 1498193 h 2627185"/>
                <a:gd name="connsiteX68" fmla="*/ 68712 w 4481220"/>
                <a:gd name="connsiteY68" fmla="*/ 1567942 h 2627185"/>
                <a:gd name="connsiteX69" fmla="*/ 124510 w 4481220"/>
                <a:gd name="connsiteY69" fmla="*/ 1623740 h 2627185"/>
                <a:gd name="connsiteX70" fmla="*/ 197049 w 4481220"/>
                <a:gd name="connsiteY70" fmla="*/ 1665589 h 2627185"/>
                <a:gd name="connsiteX71" fmla="*/ 210068 w 4481220"/>
                <a:gd name="connsiteY71" fmla="*/ 1670239 h 2627185"/>
                <a:gd name="connsiteX72" fmla="*/ 220298 w 4481220"/>
                <a:gd name="connsiteY72" fmla="*/ 1677679 h 2627185"/>
                <a:gd name="connsiteX73" fmla="*/ 222158 w 4481220"/>
                <a:gd name="connsiteY73" fmla="*/ 1690699 h 2627185"/>
                <a:gd name="connsiteX74" fmla="*/ 220298 w 4481220"/>
                <a:gd name="connsiteY74" fmla="*/ 1695348 h 2627185"/>
                <a:gd name="connsiteX75" fmla="*/ 216578 w 4481220"/>
                <a:gd name="connsiteY75" fmla="*/ 1701858 h 2627185"/>
                <a:gd name="connsiteX76" fmla="*/ 202628 w 4481220"/>
                <a:gd name="connsiteY76" fmla="*/ 1718598 h 2627185"/>
                <a:gd name="connsiteX77" fmla="*/ 165429 w 4481220"/>
                <a:gd name="connsiteY77" fmla="*/ 1782766 h 2627185"/>
                <a:gd name="connsiteX78" fmla="*/ 137530 w 4481220"/>
                <a:gd name="connsiteY78" fmla="*/ 1887854 h 2627185"/>
                <a:gd name="connsiteX79" fmla="*/ 138460 w 4481220"/>
                <a:gd name="connsiteY79" fmla="*/ 2029210 h 2627185"/>
                <a:gd name="connsiteX80" fmla="*/ 174729 w 4481220"/>
                <a:gd name="connsiteY80" fmla="*/ 2164987 h 2627185"/>
                <a:gd name="connsiteX81" fmla="*/ 221228 w 4481220"/>
                <a:gd name="connsiteY81" fmla="*/ 2246825 h 2627185"/>
                <a:gd name="connsiteX82" fmla="*/ 281676 w 4481220"/>
                <a:gd name="connsiteY82" fmla="*/ 2307274 h 2627185"/>
                <a:gd name="connsiteX83" fmla="*/ 386764 w 4481220"/>
                <a:gd name="connsiteY83" fmla="*/ 2367722 h 2627185"/>
                <a:gd name="connsiteX84" fmla="*/ 561600 w 4481220"/>
                <a:gd name="connsiteY84" fmla="*/ 2414221 h 2627185"/>
                <a:gd name="connsiteX85" fmla="*/ 654597 w 4481220"/>
                <a:gd name="connsiteY85" fmla="*/ 2419801 h 2627185"/>
                <a:gd name="connsiteX86" fmla="*/ 737365 w 4481220"/>
                <a:gd name="connsiteY86" fmla="*/ 2415151 h 2627185"/>
                <a:gd name="connsiteX87" fmla="*/ 858262 w 4481220"/>
                <a:gd name="connsiteY87" fmla="*/ 2383532 h 2627185"/>
                <a:gd name="connsiteX88" fmla="*/ 944750 w 4481220"/>
                <a:gd name="connsiteY88" fmla="*/ 2333313 h 2627185"/>
                <a:gd name="connsiteX89" fmla="*/ 1009849 w 4481220"/>
                <a:gd name="connsiteY89" fmla="*/ 2267284 h 2627185"/>
                <a:gd name="connsiteX90" fmla="*/ 1024728 w 4481220"/>
                <a:gd name="connsiteY90" fmla="*/ 2260775 h 2627185"/>
                <a:gd name="connsiteX91" fmla="*/ 1039608 w 4481220"/>
                <a:gd name="connsiteY91" fmla="*/ 2267284 h 2627185"/>
                <a:gd name="connsiteX92" fmla="*/ 1046118 w 4481220"/>
                <a:gd name="connsiteY92" fmla="*/ 2282164 h 2627185"/>
                <a:gd name="connsiteX93" fmla="*/ 1043328 w 4481220"/>
                <a:gd name="connsiteY93" fmla="*/ 2292394 h 2627185"/>
                <a:gd name="connsiteX94" fmla="*/ 1046118 w 4481220"/>
                <a:gd name="connsiteY94" fmla="*/ 2299834 h 2627185"/>
                <a:gd name="connsiteX95" fmla="*/ 1101916 w 4481220"/>
                <a:gd name="connsiteY95" fmla="*/ 2392831 h 2627185"/>
                <a:gd name="connsiteX96" fmla="*/ 1133536 w 4481220"/>
                <a:gd name="connsiteY96" fmla="*/ 2429100 h 2627185"/>
                <a:gd name="connsiteX97" fmla="*/ 1164225 w 4481220"/>
                <a:gd name="connsiteY97" fmla="*/ 2456070 h 2627185"/>
                <a:gd name="connsiteX98" fmla="*/ 1257222 w 4481220"/>
                <a:gd name="connsiteY98" fmla="*/ 2510009 h 2627185"/>
                <a:gd name="connsiteX99" fmla="*/ 1404159 w 4481220"/>
                <a:gd name="connsiteY99" fmla="*/ 2549068 h 2627185"/>
                <a:gd name="connsiteX100" fmla="*/ 1496227 w 4481220"/>
                <a:gd name="connsiteY100" fmla="*/ 2554647 h 2627185"/>
                <a:gd name="connsiteX101" fmla="*/ 1593874 w 4481220"/>
                <a:gd name="connsiteY101" fmla="*/ 2548138 h 2627185"/>
                <a:gd name="connsiteX102" fmla="*/ 1768710 w 4481220"/>
                <a:gd name="connsiteY102" fmla="*/ 2500709 h 2627185"/>
                <a:gd name="connsiteX103" fmla="*/ 1885887 w 4481220"/>
                <a:gd name="connsiteY103" fmla="*/ 2433750 h 2627185"/>
                <a:gd name="connsiteX104" fmla="*/ 1959355 w 4481220"/>
                <a:gd name="connsiteY104" fmla="*/ 2361212 h 2627185"/>
                <a:gd name="connsiteX105" fmla="*/ 2003994 w 4481220"/>
                <a:gd name="connsiteY105" fmla="*/ 2284024 h 2627185"/>
                <a:gd name="connsiteX106" fmla="*/ 2016084 w 4481220"/>
                <a:gd name="connsiteY106" fmla="*/ 2251475 h 2627185"/>
                <a:gd name="connsiteX107" fmla="*/ 2021664 w 4481220"/>
                <a:gd name="connsiteY107" fmla="*/ 2243105 h 2627185"/>
                <a:gd name="connsiteX108" fmla="*/ 2040263 w 4481220"/>
                <a:gd name="connsiteY108" fmla="*/ 2228226 h 2627185"/>
                <a:gd name="connsiteX109" fmla="*/ 2054213 w 4481220"/>
                <a:gd name="connsiteY109" fmla="*/ 2234735 h 2627185"/>
                <a:gd name="connsiteX110" fmla="*/ 2058863 w 4481220"/>
                <a:gd name="connsiteY110" fmla="*/ 2247755 h 2627185"/>
                <a:gd name="connsiteX111" fmla="*/ 2058863 w 4481220"/>
                <a:gd name="connsiteY111" fmla="*/ 2257055 h 2627185"/>
                <a:gd name="connsiteX112" fmla="*/ 2059793 w 4481220"/>
                <a:gd name="connsiteY112" fmla="*/ 2262635 h 2627185"/>
                <a:gd name="connsiteX113" fmla="*/ 2059793 w 4481220"/>
                <a:gd name="connsiteY113" fmla="*/ 2264495 h 2627185"/>
                <a:gd name="connsiteX114" fmla="*/ 2063513 w 4481220"/>
                <a:gd name="connsiteY114" fmla="*/ 2282164 h 2627185"/>
                <a:gd name="connsiteX115" fmla="*/ 2070952 w 4481220"/>
                <a:gd name="connsiteY115" fmla="*/ 2305414 h 2627185"/>
                <a:gd name="connsiteX116" fmla="*/ 2093272 w 4481220"/>
                <a:gd name="connsiteY116" fmla="*/ 2343543 h 2627185"/>
                <a:gd name="connsiteX117" fmla="*/ 2129541 w 4481220"/>
                <a:gd name="connsiteY117" fmla="*/ 2378882 h 2627185"/>
                <a:gd name="connsiteX118" fmla="*/ 2195570 w 4481220"/>
                <a:gd name="connsiteY118" fmla="*/ 2417011 h 2627185"/>
                <a:gd name="connsiteX119" fmla="*/ 2314607 w 4481220"/>
                <a:gd name="connsiteY119" fmla="*/ 2448630 h 2627185"/>
                <a:gd name="connsiteX120" fmla="*/ 2388075 w 4481220"/>
                <a:gd name="connsiteY120" fmla="*/ 2453280 h 2627185"/>
                <a:gd name="connsiteX121" fmla="*/ 2461543 w 4481220"/>
                <a:gd name="connsiteY121" fmla="*/ 2448630 h 2627185"/>
                <a:gd name="connsiteX122" fmla="*/ 2571280 w 4481220"/>
                <a:gd name="connsiteY122" fmla="*/ 2419801 h 2627185"/>
                <a:gd name="connsiteX123" fmla="*/ 2629869 w 4481220"/>
                <a:gd name="connsiteY123" fmla="*/ 2386322 h 2627185"/>
                <a:gd name="connsiteX124" fmla="*/ 2659628 w 4481220"/>
                <a:gd name="connsiteY124" fmla="*/ 2356562 h 2627185"/>
                <a:gd name="connsiteX125" fmla="*/ 2676368 w 4481220"/>
                <a:gd name="connsiteY125" fmla="*/ 2327733 h 2627185"/>
                <a:gd name="connsiteX126" fmla="*/ 2684737 w 4481220"/>
                <a:gd name="connsiteY126" fmla="*/ 2317503 h 2627185"/>
                <a:gd name="connsiteX127" fmla="*/ 2694037 w 4481220"/>
                <a:gd name="connsiteY127" fmla="*/ 2314713 h 2627185"/>
                <a:gd name="connsiteX128" fmla="*/ 2698687 w 4481220"/>
                <a:gd name="connsiteY128" fmla="*/ 2315643 h 2627185"/>
                <a:gd name="connsiteX129" fmla="*/ 2700547 w 4481220"/>
                <a:gd name="connsiteY129" fmla="*/ 2314713 h 2627185"/>
                <a:gd name="connsiteX130" fmla="*/ 2701477 w 4481220"/>
                <a:gd name="connsiteY130" fmla="*/ 2314713 h 2627185"/>
                <a:gd name="connsiteX131" fmla="*/ 2706127 w 4481220"/>
                <a:gd name="connsiteY131" fmla="*/ 2313783 h 2627185"/>
                <a:gd name="connsiteX132" fmla="*/ 2723797 w 4481220"/>
                <a:gd name="connsiteY132" fmla="*/ 2326803 h 2627185"/>
                <a:gd name="connsiteX133" fmla="*/ 2726586 w 4481220"/>
                <a:gd name="connsiteY133" fmla="*/ 2335173 h 2627185"/>
                <a:gd name="connsiteX134" fmla="*/ 2727517 w 4481220"/>
                <a:gd name="connsiteY134" fmla="*/ 2337033 h 2627185"/>
                <a:gd name="connsiteX135" fmla="*/ 2731236 w 4481220"/>
                <a:gd name="connsiteY135" fmla="*/ 2344473 h 2627185"/>
                <a:gd name="connsiteX136" fmla="*/ 2732167 w 4481220"/>
                <a:gd name="connsiteY136" fmla="*/ 2347263 h 2627185"/>
                <a:gd name="connsiteX137" fmla="*/ 2734956 w 4481220"/>
                <a:gd name="connsiteY137" fmla="*/ 2352842 h 2627185"/>
                <a:gd name="connsiteX138" fmla="*/ 2741466 w 4481220"/>
                <a:gd name="connsiteY138" fmla="*/ 2366792 h 2627185"/>
                <a:gd name="connsiteX139" fmla="*/ 2755416 w 4481220"/>
                <a:gd name="connsiteY139" fmla="*/ 2394691 h 2627185"/>
                <a:gd name="connsiteX140" fmla="*/ 2787035 w 4481220"/>
                <a:gd name="connsiteY140" fmla="*/ 2443050 h 2627185"/>
                <a:gd name="connsiteX141" fmla="*/ 2857714 w 4481220"/>
                <a:gd name="connsiteY141" fmla="*/ 2513728 h 2627185"/>
                <a:gd name="connsiteX142" fmla="*/ 2967451 w 4481220"/>
                <a:gd name="connsiteY142" fmla="*/ 2576967 h 2627185"/>
                <a:gd name="connsiteX143" fmla="*/ 3132986 w 4481220"/>
                <a:gd name="connsiteY143" fmla="*/ 2620676 h 2627185"/>
                <a:gd name="connsiteX144" fmla="*/ 3236214 w 4481220"/>
                <a:gd name="connsiteY144" fmla="*/ 2627186 h 2627185"/>
                <a:gd name="connsiteX145" fmla="*/ 3351531 w 4481220"/>
                <a:gd name="connsiteY145" fmla="*/ 2619746 h 2627185"/>
                <a:gd name="connsiteX146" fmla="*/ 3565426 w 4481220"/>
                <a:gd name="connsiteY146" fmla="*/ 2563017 h 2627185"/>
                <a:gd name="connsiteX147" fmla="*/ 3711432 w 4481220"/>
                <a:gd name="connsiteY147" fmla="*/ 2479319 h 2627185"/>
                <a:gd name="connsiteX148" fmla="*/ 3799780 w 4481220"/>
                <a:gd name="connsiteY148" fmla="*/ 2392831 h 2627185"/>
                <a:gd name="connsiteX149" fmla="*/ 3850929 w 4481220"/>
                <a:gd name="connsiteY149" fmla="*/ 2305414 h 2627185"/>
                <a:gd name="connsiteX150" fmla="*/ 3875108 w 4481220"/>
                <a:gd name="connsiteY150" fmla="*/ 2215206 h 2627185"/>
                <a:gd name="connsiteX151" fmla="*/ 3876968 w 4481220"/>
                <a:gd name="connsiteY151" fmla="*/ 2201256 h 2627185"/>
                <a:gd name="connsiteX152" fmla="*/ 3881618 w 4481220"/>
                <a:gd name="connsiteY152" fmla="*/ 2190096 h 2627185"/>
                <a:gd name="connsiteX153" fmla="*/ 3888128 w 4481220"/>
                <a:gd name="connsiteY153" fmla="*/ 2186377 h 2627185"/>
                <a:gd name="connsiteX154" fmla="*/ 3904868 w 4481220"/>
                <a:gd name="connsiteY154" fmla="*/ 2178937 h 2627185"/>
                <a:gd name="connsiteX155" fmla="*/ 3910447 w 4481220"/>
                <a:gd name="connsiteY155" fmla="*/ 2179867 h 2627185"/>
                <a:gd name="connsiteX156" fmla="*/ 3953226 w 4481220"/>
                <a:gd name="connsiteY156" fmla="*/ 2187306 h 2627185"/>
                <a:gd name="connsiteX157" fmla="*/ 4008095 w 4481220"/>
                <a:gd name="connsiteY157" fmla="*/ 2191027 h 2627185"/>
                <a:gd name="connsiteX158" fmla="*/ 4060174 w 4481220"/>
                <a:gd name="connsiteY158" fmla="*/ 2188236 h 2627185"/>
                <a:gd name="connsiteX159" fmla="*/ 4158751 w 4481220"/>
                <a:gd name="connsiteY159" fmla="*/ 2161267 h 2627185"/>
                <a:gd name="connsiteX160" fmla="*/ 4256399 w 4481220"/>
                <a:gd name="connsiteY160" fmla="*/ 2103608 h 2627185"/>
                <a:gd name="connsiteX161" fmla="*/ 4348467 w 4481220"/>
                <a:gd name="connsiteY161" fmla="*/ 2010611 h 2627185"/>
                <a:gd name="connsiteX162" fmla="*/ 4424725 w 4481220"/>
                <a:gd name="connsiteY162" fmla="*/ 1879484 h 2627185"/>
                <a:gd name="connsiteX163" fmla="*/ 4424725 w 4481220"/>
                <a:gd name="connsiteY163" fmla="*/ 1878554 h 2627185"/>
                <a:gd name="connsiteX164" fmla="*/ 4465644 w 4481220"/>
                <a:gd name="connsiteY164" fmla="*/ 1731618 h 2627185"/>
                <a:gd name="connsiteX165" fmla="*/ 4466574 w 4481220"/>
                <a:gd name="connsiteY165" fmla="*/ 1600491 h 2627185"/>
                <a:gd name="connsiteX166" fmla="*/ 4438675 w 4481220"/>
                <a:gd name="connsiteY166" fmla="*/ 1495403 h 2627185"/>
                <a:gd name="connsiteX167" fmla="*/ 4391246 w 4481220"/>
                <a:gd name="connsiteY167" fmla="*/ 1414495 h 2627185"/>
                <a:gd name="connsiteX168" fmla="*/ 4323357 w 4481220"/>
                <a:gd name="connsiteY168" fmla="*/ 1346607 h 2627185"/>
                <a:gd name="connsiteX169" fmla="*/ 4272209 w 4481220"/>
                <a:gd name="connsiteY169" fmla="*/ 1313128 h 2627185"/>
                <a:gd name="connsiteX170" fmla="*/ 4261979 w 4481220"/>
                <a:gd name="connsiteY170" fmla="*/ 1292668 h 2627185"/>
                <a:gd name="connsiteX171" fmla="*/ 4271279 w 4481220"/>
                <a:gd name="connsiteY171" fmla="*/ 1268489 h 2627185"/>
                <a:gd name="connsiteX172" fmla="*/ 4282438 w 4481220"/>
                <a:gd name="connsiteY172" fmla="*/ 1262909 h 2627185"/>
                <a:gd name="connsiteX173" fmla="*/ 4286158 w 4481220"/>
                <a:gd name="connsiteY173" fmla="*/ 1261049 h 2627185"/>
                <a:gd name="connsiteX174" fmla="*/ 4294528 w 4481220"/>
                <a:gd name="connsiteY174" fmla="*/ 1257329 h 2627185"/>
                <a:gd name="connsiteX175" fmla="*/ 4354977 w 4481220"/>
                <a:gd name="connsiteY175" fmla="*/ 1221990 h 2627185"/>
                <a:gd name="connsiteX176" fmla="*/ 4407985 w 4481220"/>
                <a:gd name="connsiteY176" fmla="*/ 1168981 h 2627185"/>
                <a:gd name="connsiteX177" fmla="*/ 4450764 w 4481220"/>
                <a:gd name="connsiteY177" fmla="*/ 1094583 h 2627185"/>
                <a:gd name="connsiteX178" fmla="*/ 4477733 w 4481220"/>
                <a:gd name="connsiteY178" fmla="*/ 996936 h 2627185"/>
                <a:gd name="connsiteX179" fmla="*/ 4477733 w 4481220"/>
                <a:gd name="connsiteY179" fmla="*/ 887198 h 2627185"/>
                <a:gd name="connsiteX180" fmla="*/ 4451694 w 4481220"/>
                <a:gd name="connsiteY180" fmla="*/ 792341 h 2627185"/>
                <a:gd name="connsiteX181" fmla="*/ 4405195 w 4481220"/>
                <a:gd name="connsiteY181" fmla="*/ 712363 h 2627185"/>
                <a:gd name="connsiteX182" fmla="*/ 4337307 w 4481220"/>
                <a:gd name="connsiteY182" fmla="*/ 644474 h 2627185"/>
                <a:gd name="connsiteX183" fmla="*/ 4240589 w 4481220"/>
                <a:gd name="connsiteY183" fmla="*/ 588676 h 2627185"/>
                <a:gd name="connsiteX184" fmla="*/ 4113183 w 4481220"/>
                <a:gd name="connsiteY184" fmla="*/ 554266 h 2627185"/>
                <a:gd name="connsiteX185" fmla="*/ 4047154 w 4481220"/>
                <a:gd name="connsiteY185" fmla="*/ 550547 h 2627185"/>
                <a:gd name="connsiteX186" fmla="*/ 3978336 w 4481220"/>
                <a:gd name="connsiteY186" fmla="*/ 555196 h 2627185"/>
                <a:gd name="connsiteX187" fmla="*/ 3901147 w 4481220"/>
                <a:gd name="connsiteY187" fmla="*/ 571936 h 2627185"/>
                <a:gd name="connsiteX188" fmla="*/ 3896497 w 4481220"/>
                <a:gd name="connsiteY188" fmla="*/ 572866 h 2627185"/>
                <a:gd name="connsiteX189" fmla="*/ 3880688 w 4481220"/>
                <a:gd name="connsiteY189" fmla="*/ 560776 h 2627185"/>
                <a:gd name="connsiteX190" fmla="*/ 3875108 w 4481220"/>
                <a:gd name="connsiteY190" fmla="*/ 551477 h 2627185"/>
                <a:gd name="connsiteX191" fmla="*/ 3857439 w 4481220"/>
                <a:gd name="connsiteY191" fmla="*/ 470568 h 2627185"/>
                <a:gd name="connsiteX192" fmla="*/ 3833259 w 4481220"/>
                <a:gd name="connsiteY192" fmla="*/ 399890 h 2627185"/>
                <a:gd name="connsiteX193" fmla="*/ 3770021 w 4481220"/>
                <a:gd name="connsiteY193" fmla="*/ 289223 h 2627185"/>
                <a:gd name="connsiteX194" fmla="*/ 3691903 w 4481220"/>
                <a:gd name="connsiteY194" fmla="*/ 211105 h 2627185"/>
                <a:gd name="connsiteX195" fmla="*/ 3584025 w 4481220"/>
                <a:gd name="connsiteY195" fmla="*/ 148796 h 2627185"/>
                <a:gd name="connsiteX196" fmla="*/ 3448249 w 4481220"/>
                <a:gd name="connsiteY196" fmla="*/ 111597 h 2627185"/>
                <a:gd name="connsiteX197" fmla="*/ 3371991 w 4481220"/>
                <a:gd name="connsiteY197" fmla="*/ 106947 h 2627185"/>
                <a:gd name="connsiteX198" fmla="*/ 3288293 w 4481220"/>
                <a:gd name="connsiteY198" fmla="*/ 112527 h 2627185"/>
                <a:gd name="connsiteX199" fmla="*/ 3116247 w 4481220"/>
                <a:gd name="connsiteY199" fmla="*/ 159026 h 2627185"/>
                <a:gd name="connsiteX200" fmla="*/ 2975820 w 4481220"/>
                <a:gd name="connsiteY200" fmla="*/ 240864 h 2627185"/>
                <a:gd name="connsiteX201" fmla="*/ 2891192 w 4481220"/>
                <a:gd name="connsiteY201" fmla="*/ 319912 h 2627185"/>
                <a:gd name="connsiteX202" fmla="*/ 2887472 w 4481220"/>
                <a:gd name="connsiteY202" fmla="*/ 324562 h 2627185"/>
                <a:gd name="connsiteX203" fmla="*/ 2875383 w 4481220"/>
                <a:gd name="connsiteY203" fmla="*/ 329212 h 2627185"/>
                <a:gd name="connsiteX204" fmla="*/ 2858643 w 4481220"/>
                <a:gd name="connsiteY204" fmla="*/ 317122 h 2627185"/>
                <a:gd name="connsiteX205" fmla="*/ 2827024 w 4481220"/>
                <a:gd name="connsiteY205" fmla="*/ 212965 h 2627185"/>
                <a:gd name="connsiteX206" fmla="*/ 2774945 w 4481220"/>
                <a:gd name="connsiteY206" fmla="*/ 121827 h 2627185"/>
                <a:gd name="connsiteX207" fmla="*/ 2718217 w 4481220"/>
                <a:gd name="connsiteY207" fmla="*/ 65098 h 2627185"/>
                <a:gd name="connsiteX208" fmla="*/ 2649398 w 4481220"/>
                <a:gd name="connsiteY208" fmla="*/ 25109 h 2627185"/>
                <a:gd name="connsiteX209" fmla="*/ 2559191 w 4481220"/>
                <a:gd name="connsiteY209" fmla="*/ 930 h 2627185"/>
                <a:gd name="connsiteX210" fmla="*/ 2510832 w 4481220"/>
                <a:gd name="connsiteY210" fmla="*/ 0 h 2627185"/>
                <a:gd name="connsiteX211" fmla="*/ 2510832 w 4481220"/>
                <a:gd name="connsiteY211" fmla="*/ 0 h 262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4481220" h="2627185">
                  <a:moveTo>
                    <a:pt x="2510832" y="0"/>
                  </a:moveTo>
                  <a:cubicBezTo>
                    <a:pt x="2490373" y="0"/>
                    <a:pt x="2468983" y="930"/>
                    <a:pt x="2447593" y="3720"/>
                  </a:cubicBezTo>
                  <a:cubicBezTo>
                    <a:pt x="2397375" y="11160"/>
                    <a:pt x="2347156" y="24179"/>
                    <a:pt x="2297867" y="44639"/>
                  </a:cubicBezTo>
                  <a:lnTo>
                    <a:pt x="2296937" y="44639"/>
                  </a:lnTo>
                  <a:lnTo>
                    <a:pt x="2296007" y="44639"/>
                  </a:lnTo>
                  <a:lnTo>
                    <a:pt x="2295077" y="44639"/>
                  </a:lnTo>
                  <a:lnTo>
                    <a:pt x="2296007" y="44639"/>
                  </a:lnTo>
                  <a:cubicBezTo>
                    <a:pt x="2242998" y="66958"/>
                    <a:pt x="2191850" y="96718"/>
                    <a:pt x="2145351" y="132987"/>
                  </a:cubicBezTo>
                  <a:cubicBezTo>
                    <a:pt x="2100712" y="167396"/>
                    <a:pt x="2061653" y="206455"/>
                    <a:pt x="2028174" y="249234"/>
                  </a:cubicBezTo>
                  <a:cubicBezTo>
                    <a:pt x="2017944" y="263184"/>
                    <a:pt x="2007714" y="277133"/>
                    <a:pt x="1998414" y="292013"/>
                  </a:cubicBezTo>
                  <a:cubicBezTo>
                    <a:pt x="2000274" y="300383"/>
                    <a:pt x="1996554" y="307822"/>
                    <a:pt x="1989115" y="311542"/>
                  </a:cubicBezTo>
                  <a:cubicBezTo>
                    <a:pt x="1986325" y="313402"/>
                    <a:pt x="1982605" y="314332"/>
                    <a:pt x="1979815" y="314332"/>
                  </a:cubicBezTo>
                  <a:cubicBezTo>
                    <a:pt x="1972375" y="314332"/>
                    <a:pt x="1966795" y="310612"/>
                    <a:pt x="1963075" y="305033"/>
                  </a:cubicBezTo>
                  <a:cubicBezTo>
                    <a:pt x="1961215" y="302243"/>
                    <a:pt x="1959355" y="299453"/>
                    <a:pt x="1957495" y="296663"/>
                  </a:cubicBezTo>
                  <a:cubicBezTo>
                    <a:pt x="1956565" y="294803"/>
                    <a:pt x="1955636" y="293873"/>
                    <a:pt x="1954705" y="292943"/>
                  </a:cubicBezTo>
                  <a:cubicBezTo>
                    <a:pt x="1952845" y="289223"/>
                    <a:pt x="1950055" y="286433"/>
                    <a:pt x="1948195" y="282713"/>
                  </a:cubicBezTo>
                  <a:cubicBezTo>
                    <a:pt x="1946336" y="279923"/>
                    <a:pt x="1944476" y="276203"/>
                    <a:pt x="1942616" y="273413"/>
                  </a:cubicBezTo>
                  <a:lnTo>
                    <a:pt x="1940756" y="271553"/>
                  </a:lnTo>
                  <a:lnTo>
                    <a:pt x="1935176" y="262254"/>
                  </a:lnTo>
                  <a:cubicBezTo>
                    <a:pt x="1925876" y="247374"/>
                    <a:pt x="1917506" y="234354"/>
                    <a:pt x="1909137" y="224124"/>
                  </a:cubicBezTo>
                  <a:cubicBezTo>
                    <a:pt x="1887747" y="197155"/>
                    <a:pt x="1860778" y="171116"/>
                    <a:pt x="1829158" y="146006"/>
                  </a:cubicBezTo>
                  <a:cubicBezTo>
                    <a:pt x="1791959" y="117177"/>
                    <a:pt x="1750110" y="92998"/>
                    <a:pt x="1704542" y="74398"/>
                  </a:cubicBezTo>
                  <a:cubicBezTo>
                    <a:pt x="1653393" y="53009"/>
                    <a:pt x="1598524" y="38129"/>
                    <a:pt x="1542726" y="30689"/>
                  </a:cubicBezTo>
                  <a:lnTo>
                    <a:pt x="1544586" y="31619"/>
                  </a:lnTo>
                  <a:cubicBezTo>
                    <a:pt x="1517616" y="27899"/>
                    <a:pt x="1488787" y="26039"/>
                    <a:pt x="1460888" y="26039"/>
                  </a:cubicBezTo>
                  <a:cubicBezTo>
                    <a:pt x="1432988" y="26039"/>
                    <a:pt x="1405089" y="27899"/>
                    <a:pt x="1378120" y="31619"/>
                  </a:cubicBezTo>
                  <a:cubicBezTo>
                    <a:pt x="1327901" y="38129"/>
                    <a:pt x="1279542" y="51149"/>
                    <a:pt x="1234903" y="69748"/>
                  </a:cubicBezTo>
                  <a:cubicBezTo>
                    <a:pt x="1199564" y="84628"/>
                    <a:pt x="1166085" y="104157"/>
                    <a:pt x="1137256" y="126477"/>
                  </a:cubicBezTo>
                  <a:cubicBezTo>
                    <a:pt x="1110286" y="146936"/>
                    <a:pt x="1087037" y="171116"/>
                    <a:pt x="1066577" y="196225"/>
                  </a:cubicBezTo>
                  <a:cubicBezTo>
                    <a:pt x="1046118" y="222265"/>
                    <a:pt x="1029378" y="251094"/>
                    <a:pt x="1016358" y="281783"/>
                  </a:cubicBezTo>
                  <a:cubicBezTo>
                    <a:pt x="1004269" y="311542"/>
                    <a:pt x="994969" y="343162"/>
                    <a:pt x="988459" y="376641"/>
                  </a:cubicBezTo>
                  <a:lnTo>
                    <a:pt x="990319" y="379431"/>
                  </a:lnTo>
                  <a:cubicBezTo>
                    <a:pt x="992179" y="383151"/>
                    <a:pt x="993109" y="387801"/>
                    <a:pt x="992179" y="392450"/>
                  </a:cubicBezTo>
                  <a:cubicBezTo>
                    <a:pt x="991249" y="397100"/>
                    <a:pt x="988459" y="400820"/>
                    <a:pt x="983809" y="402680"/>
                  </a:cubicBezTo>
                  <a:cubicBezTo>
                    <a:pt x="981019" y="404540"/>
                    <a:pt x="978229" y="405470"/>
                    <a:pt x="974509" y="405470"/>
                  </a:cubicBezTo>
                  <a:cubicBezTo>
                    <a:pt x="969860" y="405470"/>
                    <a:pt x="965210" y="403610"/>
                    <a:pt x="962420" y="400820"/>
                  </a:cubicBezTo>
                  <a:cubicBezTo>
                    <a:pt x="947540" y="384081"/>
                    <a:pt x="932660" y="371061"/>
                    <a:pt x="917781" y="358971"/>
                  </a:cubicBezTo>
                  <a:cubicBezTo>
                    <a:pt x="897321" y="343162"/>
                    <a:pt x="875002" y="330142"/>
                    <a:pt x="852682" y="320842"/>
                  </a:cubicBezTo>
                  <a:cubicBezTo>
                    <a:pt x="829433" y="311542"/>
                    <a:pt x="805254" y="305033"/>
                    <a:pt x="780144" y="301313"/>
                  </a:cubicBezTo>
                  <a:cubicBezTo>
                    <a:pt x="766195" y="299453"/>
                    <a:pt x="752245" y="298523"/>
                    <a:pt x="737365" y="298523"/>
                  </a:cubicBezTo>
                  <a:cubicBezTo>
                    <a:pt x="721556" y="298523"/>
                    <a:pt x="705746" y="299453"/>
                    <a:pt x="689936" y="301313"/>
                  </a:cubicBezTo>
                  <a:cubicBezTo>
                    <a:pt x="655527" y="306892"/>
                    <a:pt x="621118" y="316192"/>
                    <a:pt x="587639" y="329212"/>
                  </a:cubicBezTo>
                  <a:cubicBezTo>
                    <a:pt x="555090" y="343162"/>
                    <a:pt x="525331" y="359901"/>
                    <a:pt x="499291" y="380361"/>
                  </a:cubicBezTo>
                  <a:cubicBezTo>
                    <a:pt x="476972" y="398030"/>
                    <a:pt x="456512" y="418490"/>
                    <a:pt x="438843" y="439879"/>
                  </a:cubicBezTo>
                  <a:cubicBezTo>
                    <a:pt x="421173" y="463129"/>
                    <a:pt x="406293" y="488238"/>
                    <a:pt x="395134" y="514277"/>
                  </a:cubicBezTo>
                  <a:cubicBezTo>
                    <a:pt x="383044" y="544037"/>
                    <a:pt x="373744" y="576586"/>
                    <a:pt x="369094" y="610065"/>
                  </a:cubicBezTo>
                  <a:cubicBezTo>
                    <a:pt x="364444" y="646334"/>
                    <a:pt x="364444" y="684463"/>
                    <a:pt x="370024" y="723522"/>
                  </a:cubicBezTo>
                  <a:cubicBezTo>
                    <a:pt x="376534" y="769091"/>
                    <a:pt x="388624" y="812800"/>
                    <a:pt x="405364" y="854649"/>
                  </a:cubicBezTo>
                  <a:lnTo>
                    <a:pt x="405364" y="855579"/>
                  </a:lnTo>
                  <a:cubicBezTo>
                    <a:pt x="411873" y="870459"/>
                    <a:pt x="419313" y="885338"/>
                    <a:pt x="426753" y="900218"/>
                  </a:cubicBezTo>
                  <a:cubicBezTo>
                    <a:pt x="429543" y="901148"/>
                    <a:pt x="431403" y="903008"/>
                    <a:pt x="434193" y="903938"/>
                  </a:cubicBezTo>
                  <a:cubicBezTo>
                    <a:pt x="438843" y="906728"/>
                    <a:pt x="441633" y="910448"/>
                    <a:pt x="443492" y="916028"/>
                  </a:cubicBezTo>
                  <a:cubicBezTo>
                    <a:pt x="445353" y="921607"/>
                    <a:pt x="444422" y="927187"/>
                    <a:pt x="441633" y="931837"/>
                  </a:cubicBezTo>
                  <a:cubicBezTo>
                    <a:pt x="440703" y="933697"/>
                    <a:pt x="438843" y="935557"/>
                    <a:pt x="436983" y="937417"/>
                  </a:cubicBezTo>
                  <a:cubicBezTo>
                    <a:pt x="436053" y="938347"/>
                    <a:pt x="434193" y="940207"/>
                    <a:pt x="433263" y="941137"/>
                  </a:cubicBezTo>
                  <a:cubicBezTo>
                    <a:pt x="431403" y="942067"/>
                    <a:pt x="428613" y="942997"/>
                    <a:pt x="425823" y="942997"/>
                  </a:cubicBezTo>
                  <a:cubicBezTo>
                    <a:pt x="423033" y="942997"/>
                    <a:pt x="421173" y="942067"/>
                    <a:pt x="419313" y="941137"/>
                  </a:cubicBezTo>
                  <a:lnTo>
                    <a:pt x="413733" y="940207"/>
                  </a:lnTo>
                  <a:cubicBezTo>
                    <a:pt x="399784" y="937417"/>
                    <a:pt x="384904" y="934627"/>
                    <a:pt x="370024" y="932767"/>
                  </a:cubicBezTo>
                  <a:cubicBezTo>
                    <a:pt x="356075" y="930907"/>
                    <a:pt x="343055" y="929977"/>
                    <a:pt x="329105" y="929977"/>
                  </a:cubicBezTo>
                  <a:cubicBezTo>
                    <a:pt x="317946" y="929977"/>
                    <a:pt x="305856" y="930907"/>
                    <a:pt x="294696" y="931837"/>
                  </a:cubicBezTo>
                  <a:cubicBezTo>
                    <a:pt x="271447" y="935557"/>
                    <a:pt x="249127" y="941137"/>
                    <a:pt x="227738" y="950437"/>
                  </a:cubicBezTo>
                  <a:cubicBezTo>
                    <a:pt x="204488" y="960666"/>
                    <a:pt x="183099" y="973686"/>
                    <a:pt x="162640" y="988566"/>
                  </a:cubicBezTo>
                  <a:cubicBezTo>
                    <a:pt x="139390" y="1007165"/>
                    <a:pt x="118000" y="1028555"/>
                    <a:pt x="98471" y="1053664"/>
                  </a:cubicBezTo>
                  <a:cubicBezTo>
                    <a:pt x="75222" y="1084353"/>
                    <a:pt x="55692" y="1117833"/>
                    <a:pt x="39882" y="1155032"/>
                  </a:cubicBezTo>
                  <a:cubicBezTo>
                    <a:pt x="22213" y="1197811"/>
                    <a:pt x="10123" y="1241520"/>
                    <a:pt x="3613" y="1286158"/>
                  </a:cubicBezTo>
                  <a:cubicBezTo>
                    <a:pt x="-1037" y="1325218"/>
                    <a:pt x="-1037" y="1364277"/>
                    <a:pt x="2683" y="1401476"/>
                  </a:cubicBezTo>
                  <a:cubicBezTo>
                    <a:pt x="7333" y="1436815"/>
                    <a:pt x="16633" y="1469364"/>
                    <a:pt x="27793" y="1498193"/>
                  </a:cubicBezTo>
                  <a:cubicBezTo>
                    <a:pt x="38023" y="1522373"/>
                    <a:pt x="51972" y="1546552"/>
                    <a:pt x="68712" y="1567942"/>
                  </a:cubicBezTo>
                  <a:cubicBezTo>
                    <a:pt x="85451" y="1588401"/>
                    <a:pt x="104051" y="1607931"/>
                    <a:pt x="124510" y="1623740"/>
                  </a:cubicBezTo>
                  <a:cubicBezTo>
                    <a:pt x="146830" y="1640480"/>
                    <a:pt x="171009" y="1654430"/>
                    <a:pt x="197049" y="1665589"/>
                  </a:cubicBezTo>
                  <a:cubicBezTo>
                    <a:pt x="201698" y="1667449"/>
                    <a:pt x="205419" y="1669309"/>
                    <a:pt x="210068" y="1670239"/>
                  </a:cubicBezTo>
                  <a:cubicBezTo>
                    <a:pt x="215648" y="1672099"/>
                    <a:pt x="218438" y="1674889"/>
                    <a:pt x="220298" y="1677679"/>
                  </a:cubicBezTo>
                  <a:cubicBezTo>
                    <a:pt x="222158" y="1681399"/>
                    <a:pt x="223088" y="1686049"/>
                    <a:pt x="222158" y="1690699"/>
                  </a:cubicBezTo>
                  <a:cubicBezTo>
                    <a:pt x="222158" y="1692559"/>
                    <a:pt x="221228" y="1693489"/>
                    <a:pt x="220298" y="1695348"/>
                  </a:cubicBezTo>
                  <a:cubicBezTo>
                    <a:pt x="219368" y="1697209"/>
                    <a:pt x="218438" y="1699998"/>
                    <a:pt x="216578" y="1701858"/>
                  </a:cubicBezTo>
                  <a:cubicBezTo>
                    <a:pt x="210998" y="1707438"/>
                    <a:pt x="206348" y="1713018"/>
                    <a:pt x="202628" y="1718598"/>
                  </a:cubicBezTo>
                  <a:cubicBezTo>
                    <a:pt x="188679" y="1737197"/>
                    <a:pt x="175659" y="1759517"/>
                    <a:pt x="165429" y="1782766"/>
                  </a:cubicBezTo>
                  <a:cubicBezTo>
                    <a:pt x="152410" y="1814386"/>
                    <a:pt x="143110" y="1849725"/>
                    <a:pt x="137530" y="1887854"/>
                  </a:cubicBezTo>
                  <a:cubicBezTo>
                    <a:pt x="131950" y="1933423"/>
                    <a:pt x="131950" y="1980852"/>
                    <a:pt x="138460" y="2029210"/>
                  </a:cubicBezTo>
                  <a:cubicBezTo>
                    <a:pt x="144970" y="2077569"/>
                    <a:pt x="157060" y="2123138"/>
                    <a:pt x="174729" y="2164987"/>
                  </a:cubicBezTo>
                  <a:cubicBezTo>
                    <a:pt x="188679" y="2196606"/>
                    <a:pt x="203558" y="2223576"/>
                    <a:pt x="221228" y="2246825"/>
                  </a:cubicBezTo>
                  <a:cubicBezTo>
                    <a:pt x="237968" y="2268215"/>
                    <a:pt x="258427" y="2288674"/>
                    <a:pt x="281676" y="2307274"/>
                  </a:cubicBezTo>
                  <a:cubicBezTo>
                    <a:pt x="312366" y="2330523"/>
                    <a:pt x="347705" y="2350982"/>
                    <a:pt x="386764" y="2367722"/>
                  </a:cubicBezTo>
                  <a:cubicBezTo>
                    <a:pt x="440703" y="2390042"/>
                    <a:pt x="499291" y="2405851"/>
                    <a:pt x="561600" y="2414221"/>
                  </a:cubicBezTo>
                  <a:cubicBezTo>
                    <a:pt x="593219" y="2417941"/>
                    <a:pt x="623908" y="2419801"/>
                    <a:pt x="654597" y="2419801"/>
                  </a:cubicBezTo>
                  <a:cubicBezTo>
                    <a:pt x="682497" y="2419801"/>
                    <a:pt x="710396" y="2417941"/>
                    <a:pt x="737365" y="2415151"/>
                  </a:cubicBezTo>
                  <a:cubicBezTo>
                    <a:pt x="782004" y="2408641"/>
                    <a:pt x="821993" y="2398411"/>
                    <a:pt x="858262" y="2383532"/>
                  </a:cubicBezTo>
                  <a:cubicBezTo>
                    <a:pt x="890812" y="2369582"/>
                    <a:pt x="919641" y="2352842"/>
                    <a:pt x="944750" y="2333313"/>
                  </a:cubicBezTo>
                  <a:cubicBezTo>
                    <a:pt x="968930" y="2313783"/>
                    <a:pt x="990319" y="2292394"/>
                    <a:pt x="1009849" y="2267284"/>
                  </a:cubicBezTo>
                  <a:cubicBezTo>
                    <a:pt x="1013569" y="2262635"/>
                    <a:pt x="1020078" y="2260775"/>
                    <a:pt x="1024728" y="2260775"/>
                  </a:cubicBezTo>
                  <a:cubicBezTo>
                    <a:pt x="1030308" y="2260775"/>
                    <a:pt x="1035888" y="2262635"/>
                    <a:pt x="1039608" y="2267284"/>
                  </a:cubicBezTo>
                  <a:cubicBezTo>
                    <a:pt x="1043328" y="2271004"/>
                    <a:pt x="1046118" y="2276584"/>
                    <a:pt x="1046118" y="2282164"/>
                  </a:cubicBezTo>
                  <a:cubicBezTo>
                    <a:pt x="1046118" y="2285884"/>
                    <a:pt x="1045188" y="2289604"/>
                    <a:pt x="1043328" y="2292394"/>
                  </a:cubicBezTo>
                  <a:cubicBezTo>
                    <a:pt x="1044258" y="2295184"/>
                    <a:pt x="1045188" y="2297974"/>
                    <a:pt x="1046118" y="2299834"/>
                  </a:cubicBezTo>
                  <a:cubicBezTo>
                    <a:pt x="1060067" y="2330523"/>
                    <a:pt x="1077737" y="2361212"/>
                    <a:pt x="1101916" y="2392831"/>
                  </a:cubicBezTo>
                  <a:cubicBezTo>
                    <a:pt x="1113076" y="2406781"/>
                    <a:pt x="1123306" y="2418871"/>
                    <a:pt x="1133536" y="2429100"/>
                  </a:cubicBezTo>
                  <a:cubicBezTo>
                    <a:pt x="1142835" y="2438400"/>
                    <a:pt x="1153065" y="2447700"/>
                    <a:pt x="1164225" y="2456070"/>
                  </a:cubicBezTo>
                  <a:cubicBezTo>
                    <a:pt x="1191194" y="2476529"/>
                    <a:pt x="1222813" y="2495129"/>
                    <a:pt x="1257222" y="2510009"/>
                  </a:cubicBezTo>
                  <a:cubicBezTo>
                    <a:pt x="1301861" y="2528608"/>
                    <a:pt x="1351151" y="2541628"/>
                    <a:pt x="1404159" y="2549068"/>
                  </a:cubicBezTo>
                  <a:cubicBezTo>
                    <a:pt x="1433918" y="2552788"/>
                    <a:pt x="1465538" y="2554647"/>
                    <a:pt x="1496227" y="2554647"/>
                  </a:cubicBezTo>
                  <a:cubicBezTo>
                    <a:pt x="1528776" y="2554647"/>
                    <a:pt x="1561325" y="2552788"/>
                    <a:pt x="1593874" y="2548138"/>
                  </a:cubicBezTo>
                  <a:cubicBezTo>
                    <a:pt x="1656183" y="2539768"/>
                    <a:pt x="1714771" y="2523958"/>
                    <a:pt x="1768710" y="2500709"/>
                  </a:cubicBezTo>
                  <a:cubicBezTo>
                    <a:pt x="1812419" y="2482109"/>
                    <a:pt x="1851478" y="2459790"/>
                    <a:pt x="1885887" y="2433750"/>
                  </a:cubicBezTo>
                  <a:cubicBezTo>
                    <a:pt x="1913787" y="2411431"/>
                    <a:pt x="1938896" y="2387251"/>
                    <a:pt x="1959355" y="2361212"/>
                  </a:cubicBezTo>
                  <a:cubicBezTo>
                    <a:pt x="1977955" y="2337033"/>
                    <a:pt x="1992835" y="2310994"/>
                    <a:pt x="2003994" y="2284024"/>
                  </a:cubicBezTo>
                  <a:cubicBezTo>
                    <a:pt x="2008644" y="2273794"/>
                    <a:pt x="2012364" y="2262635"/>
                    <a:pt x="2016084" y="2251475"/>
                  </a:cubicBezTo>
                  <a:cubicBezTo>
                    <a:pt x="2017014" y="2247755"/>
                    <a:pt x="2018874" y="2244965"/>
                    <a:pt x="2021664" y="2243105"/>
                  </a:cubicBezTo>
                  <a:cubicBezTo>
                    <a:pt x="2023524" y="2234735"/>
                    <a:pt x="2030964" y="2228226"/>
                    <a:pt x="2040263" y="2228226"/>
                  </a:cubicBezTo>
                  <a:cubicBezTo>
                    <a:pt x="2044913" y="2228226"/>
                    <a:pt x="2050493" y="2230085"/>
                    <a:pt x="2054213" y="2234735"/>
                  </a:cubicBezTo>
                  <a:cubicBezTo>
                    <a:pt x="2057933" y="2238455"/>
                    <a:pt x="2059793" y="2243105"/>
                    <a:pt x="2058863" y="2247755"/>
                  </a:cubicBezTo>
                  <a:cubicBezTo>
                    <a:pt x="2058863" y="2250545"/>
                    <a:pt x="2058863" y="2254265"/>
                    <a:pt x="2058863" y="2257055"/>
                  </a:cubicBezTo>
                  <a:cubicBezTo>
                    <a:pt x="2058863" y="2258915"/>
                    <a:pt x="2059793" y="2260775"/>
                    <a:pt x="2059793" y="2262635"/>
                  </a:cubicBezTo>
                  <a:lnTo>
                    <a:pt x="2059793" y="2264495"/>
                  </a:lnTo>
                  <a:cubicBezTo>
                    <a:pt x="2060723" y="2270075"/>
                    <a:pt x="2061653" y="2276584"/>
                    <a:pt x="2063513" y="2282164"/>
                  </a:cubicBezTo>
                  <a:cubicBezTo>
                    <a:pt x="2065373" y="2290534"/>
                    <a:pt x="2068163" y="2297974"/>
                    <a:pt x="2070952" y="2305414"/>
                  </a:cubicBezTo>
                  <a:cubicBezTo>
                    <a:pt x="2076533" y="2318433"/>
                    <a:pt x="2083972" y="2331453"/>
                    <a:pt x="2093272" y="2343543"/>
                  </a:cubicBezTo>
                  <a:cubicBezTo>
                    <a:pt x="2103502" y="2356562"/>
                    <a:pt x="2115591" y="2368652"/>
                    <a:pt x="2129541" y="2378882"/>
                  </a:cubicBezTo>
                  <a:cubicBezTo>
                    <a:pt x="2149071" y="2392831"/>
                    <a:pt x="2171390" y="2405851"/>
                    <a:pt x="2195570" y="2417011"/>
                  </a:cubicBezTo>
                  <a:cubicBezTo>
                    <a:pt x="2231838" y="2431891"/>
                    <a:pt x="2271828" y="2443050"/>
                    <a:pt x="2314607" y="2448630"/>
                  </a:cubicBezTo>
                  <a:cubicBezTo>
                    <a:pt x="2338786" y="2451420"/>
                    <a:pt x="2363895" y="2453280"/>
                    <a:pt x="2388075" y="2453280"/>
                  </a:cubicBezTo>
                  <a:cubicBezTo>
                    <a:pt x="2412254" y="2453280"/>
                    <a:pt x="2437364" y="2451420"/>
                    <a:pt x="2461543" y="2448630"/>
                  </a:cubicBezTo>
                  <a:cubicBezTo>
                    <a:pt x="2502462" y="2443050"/>
                    <a:pt x="2538731" y="2433750"/>
                    <a:pt x="2571280" y="2419801"/>
                  </a:cubicBezTo>
                  <a:cubicBezTo>
                    <a:pt x="2593600" y="2409571"/>
                    <a:pt x="2613129" y="2399341"/>
                    <a:pt x="2629869" y="2386322"/>
                  </a:cubicBezTo>
                  <a:cubicBezTo>
                    <a:pt x="2641959" y="2377022"/>
                    <a:pt x="2651258" y="2366792"/>
                    <a:pt x="2659628" y="2356562"/>
                  </a:cubicBezTo>
                  <a:cubicBezTo>
                    <a:pt x="2666138" y="2347263"/>
                    <a:pt x="2671718" y="2337963"/>
                    <a:pt x="2676368" y="2327733"/>
                  </a:cubicBezTo>
                  <a:cubicBezTo>
                    <a:pt x="2678227" y="2323083"/>
                    <a:pt x="2680088" y="2319363"/>
                    <a:pt x="2684737" y="2317503"/>
                  </a:cubicBezTo>
                  <a:cubicBezTo>
                    <a:pt x="2687527" y="2315643"/>
                    <a:pt x="2691247" y="2314713"/>
                    <a:pt x="2694037" y="2314713"/>
                  </a:cubicBezTo>
                  <a:cubicBezTo>
                    <a:pt x="2695897" y="2314713"/>
                    <a:pt x="2697757" y="2314713"/>
                    <a:pt x="2698687" y="2315643"/>
                  </a:cubicBezTo>
                  <a:cubicBezTo>
                    <a:pt x="2699617" y="2315643"/>
                    <a:pt x="2700547" y="2315643"/>
                    <a:pt x="2700547" y="2314713"/>
                  </a:cubicBezTo>
                  <a:lnTo>
                    <a:pt x="2701477" y="2314713"/>
                  </a:lnTo>
                  <a:cubicBezTo>
                    <a:pt x="2703337" y="2314713"/>
                    <a:pt x="2704267" y="2313783"/>
                    <a:pt x="2706127" y="2313783"/>
                  </a:cubicBezTo>
                  <a:cubicBezTo>
                    <a:pt x="2714497" y="2313783"/>
                    <a:pt x="2721007" y="2319363"/>
                    <a:pt x="2723797" y="2326803"/>
                  </a:cubicBezTo>
                  <a:cubicBezTo>
                    <a:pt x="2724726" y="2329593"/>
                    <a:pt x="2725657" y="2332383"/>
                    <a:pt x="2726586" y="2335173"/>
                  </a:cubicBezTo>
                  <a:lnTo>
                    <a:pt x="2727517" y="2337033"/>
                  </a:lnTo>
                  <a:cubicBezTo>
                    <a:pt x="2728446" y="2339823"/>
                    <a:pt x="2730307" y="2341683"/>
                    <a:pt x="2731236" y="2344473"/>
                  </a:cubicBezTo>
                  <a:lnTo>
                    <a:pt x="2732167" y="2347263"/>
                  </a:lnTo>
                  <a:lnTo>
                    <a:pt x="2734956" y="2352842"/>
                  </a:lnTo>
                  <a:cubicBezTo>
                    <a:pt x="2736816" y="2357492"/>
                    <a:pt x="2739606" y="2362142"/>
                    <a:pt x="2741466" y="2366792"/>
                  </a:cubicBezTo>
                  <a:cubicBezTo>
                    <a:pt x="2747046" y="2377952"/>
                    <a:pt x="2750766" y="2386322"/>
                    <a:pt x="2755416" y="2394691"/>
                  </a:cubicBezTo>
                  <a:cubicBezTo>
                    <a:pt x="2764716" y="2411431"/>
                    <a:pt x="2775875" y="2428171"/>
                    <a:pt x="2787035" y="2443050"/>
                  </a:cubicBezTo>
                  <a:cubicBezTo>
                    <a:pt x="2807495" y="2469090"/>
                    <a:pt x="2830744" y="2492339"/>
                    <a:pt x="2857714" y="2513728"/>
                  </a:cubicBezTo>
                  <a:cubicBezTo>
                    <a:pt x="2890263" y="2538838"/>
                    <a:pt x="2926531" y="2559297"/>
                    <a:pt x="2967451" y="2576967"/>
                  </a:cubicBezTo>
                  <a:cubicBezTo>
                    <a:pt x="3017669" y="2597426"/>
                    <a:pt x="3073468" y="2612306"/>
                    <a:pt x="3132986" y="2620676"/>
                  </a:cubicBezTo>
                  <a:cubicBezTo>
                    <a:pt x="3166465" y="2625326"/>
                    <a:pt x="3201805" y="2627186"/>
                    <a:pt x="3236214" y="2627186"/>
                  </a:cubicBezTo>
                  <a:cubicBezTo>
                    <a:pt x="3274343" y="2627186"/>
                    <a:pt x="3312472" y="2624396"/>
                    <a:pt x="3351531" y="2619746"/>
                  </a:cubicBezTo>
                  <a:cubicBezTo>
                    <a:pt x="3426859" y="2609516"/>
                    <a:pt x="3498467" y="2589987"/>
                    <a:pt x="3565426" y="2563017"/>
                  </a:cubicBezTo>
                  <a:cubicBezTo>
                    <a:pt x="3619364" y="2539768"/>
                    <a:pt x="3668653" y="2511869"/>
                    <a:pt x="3711432" y="2479319"/>
                  </a:cubicBezTo>
                  <a:cubicBezTo>
                    <a:pt x="3745842" y="2452350"/>
                    <a:pt x="3774671" y="2423521"/>
                    <a:pt x="3799780" y="2392831"/>
                  </a:cubicBezTo>
                  <a:cubicBezTo>
                    <a:pt x="3820240" y="2365862"/>
                    <a:pt x="3837909" y="2336103"/>
                    <a:pt x="3850929" y="2305414"/>
                  </a:cubicBezTo>
                  <a:cubicBezTo>
                    <a:pt x="3863019" y="2275654"/>
                    <a:pt x="3871389" y="2245895"/>
                    <a:pt x="3875108" y="2215206"/>
                  </a:cubicBezTo>
                  <a:cubicBezTo>
                    <a:pt x="3876038" y="2210556"/>
                    <a:pt x="3876038" y="2205906"/>
                    <a:pt x="3876968" y="2201256"/>
                  </a:cubicBezTo>
                  <a:cubicBezTo>
                    <a:pt x="3876968" y="2197536"/>
                    <a:pt x="3877898" y="2193816"/>
                    <a:pt x="3881618" y="2190096"/>
                  </a:cubicBezTo>
                  <a:cubicBezTo>
                    <a:pt x="3883478" y="2188236"/>
                    <a:pt x="3885338" y="2187306"/>
                    <a:pt x="3888128" y="2186377"/>
                  </a:cubicBezTo>
                  <a:cubicBezTo>
                    <a:pt x="3891848" y="2181727"/>
                    <a:pt x="3898358" y="2178937"/>
                    <a:pt x="3904868" y="2178937"/>
                  </a:cubicBezTo>
                  <a:cubicBezTo>
                    <a:pt x="3906728" y="2178937"/>
                    <a:pt x="3908588" y="2178937"/>
                    <a:pt x="3910447" y="2179867"/>
                  </a:cubicBezTo>
                  <a:cubicBezTo>
                    <a:pt x="3923467" y="2182656"/>
                    <a:pt x="3937417" y="2185447"/>
                    <a:pt x="3953226" y="2187306"/>
                  </a:cubicBezTo>
                  <a:cubicBezTo>
                    <a:pt x="3971826" y="2189166"/>
                    <a:pt x="3989495" y="2191027"/>
                    <a:pt x="4008095" y="2191027"/>
                  </a:cubicBezTo>
                  <a:cubicBezTo>
                    <a:pt x="4025765" y="2191027"/>
                    <a:pt x="4043434" y="2190096"/>
                    <a:pt x="4060174" y="2188236"/>
                  </a:cubicBezTo>
                  <a:cubicBezTo>
                    <a:pt x="4093653" y="2183587"/>
                    <a:pt x="4126202" y="2174287"/>
                    <a:pt x="4158751" y="2161267"/>
                  </a:cubicBezTo>
                  <a:cubicBezTo>
                    <a:pt x="4193160" y="2146387"/>
                    <a:pt x="4225710" y="2126858"/>
                    <a:pt x="4256399" y="2103608"/>
                  </a:cubicBezTo>
                  <a:cubicBezTo>
                    <a:pt x="4289878" y="2077569"/>
                    <a:pt x="4320568" y="2045950"/>
                    <a:pt x="4348467" y="2010611"/>
                  </a:cubicBezTo>
                  <a:cubicBezTo>
                    <a:pt x="4379156" y="1970622"/>
                    <a:pt x="4404265" y="1926913"/>
                    <a:pt x="4424725" y="1879484"/>
                  </a:cubicBezTo>
                  <a:lnTo>
                    <a:pt x="4424725" y="1878554"/>
                  </a:lnTo>
                  <a:cubicBezTo>
                    <a:pt x="4444254" y="1830195"/>
                    <a:pt x="4458204" y="1780906"/>
                    <a:pt x="4465644" y="1731618"/>
                  </a:cubicBezTo>
                  <a:cubicBezTo>
                    <a:pt x="4471224" y="1686979"/>
                    <a:pt x="4471224" y="1643270"/>
                    <a:pt x="4466574" y="1600491"/>
                  </a:cubicBezTo>
                  <a:cubicBezTo>
                    <a:pt x="4460994" y="1563292"/>
                    <a:pt x="4451694" y="1527953"/>
                    <a:pt x="4438675" y="1495403"/>
                  </a:cubicBezTo>
                  <a:cubicBezTo>
                    <a:pt x="4426585" y="1466574"/>
                    <a:pt x="4410775" y="1438675"/>
                    <a:pt x="4391246" y="1414495"/>
                  </a:cubicBezTo>
                  <a:cubicBezTo>
                    <a:pt x="4371716" y="1389386"/>
                    <a:pt x="4348467" y="1367067"/>
                    <a:pt x="4323357" y="1346607"/>
                  </a:cubicBezTo>
                  <a:cubicBezTo>
                    <a:pt x="4307548" y="1334517"/>
                    <a:pt x="4289878" y="1323358"/>
                    <a:pt x="4272209" y="1313128"/>
                  </a:cubicBezTo>
                  <a:cubicBezTo>
                    <a:pt x="4264769" y="1309408"/>
                    <a:pt x="4261049" y="1301038"/>
                    <a:pt x="4261979" y="1292668"/>
                  </a:cubicBezTo>
                  <a:cubicBezTo>
                    <a:pt x="4259189" y="1283369"/>
                    <a:pt x="4262909" y="1274069"/>
                    <a:pt x="4271279" y="1268489"/>
                  </a:cubicBezTo>
                  <a:cubicBezTo>
                    <a:pt x="4274998" y="1266629"/>
                    <a:pt x="4278719" y="1264769"/>
                    <a:pt x="4282438" y="1262909"/>
                  </a:cubicBezTo>
                  <a:lnTo>
                    <a:pt x="4286158" y="1261049"/>
                  </a:lnTo>
                  <a:cubicBezTo>
                    <a:pt x="4288948" y="1260119"/>
                    <a:pt x="4291738" y="1259189"/>
                    <a:pt x="4294528" y="1257329"/>
                  </a:cubicBezTo>
                  <a:cubicBezTo>
                    <a:pt x="4315918" y="1248029"/>
                    <a:pt x="4336377" y="1235940"/>
                    <a:pt x="4354977" y="1221990"/>
                  </a:cubicBezTo>
                  <a:cubicBezTo>
                    <a:pt x="4374506" y="1206181"/>
                    <a:pt x="4392176" y="1188511"/>
                    <a:pt x="4407985" y="1168981"/>
                  </a:cubicBezTo>
                  <a:cubicBezTo>
                    <a:pt x="4424725" y="1146662"/>
                    <a:pt x="4438675" y="1121553"/>
                    <a:pt x="4450764" y="1094583"/>
                  </a:cubicBezTo>
                  <a:cubicBezTo>
                    <a:pt x="4463784" y="1063894"/>
                    <a:pt x="4472154" y="1031345"/>
                    <a:pt x="4477733" y="996936"/>
                  </a:cubicBezTo>
                  <a:cubicBezTo>
                    <a:pt x="4482383" y="960666"/>
                    <a:pt x="4482383" y="923467"/>
                    <a:pt x="4477733" y="887198"/>
                  </a:cubicBezTo>
                  <a:cubicBezTo>
                    <a:pt x="4473083" y="853719"/>
                    <a:pt x="4464714" y="822100"/>
                    <a:pt x="4451694" y="792341"/>
                  </a:cubicBezTo>
                  <a:cubicBezTo>
                    <a:pt x="4439604" y="763511"/>
                    <a:pt x="4423795" y="736542"/>
                    <a:pt x="4405195" y="712363"/>
                  </a:cubicBezTo>
                  <a:cubicBezTo>
                    <a:pt x="4385666" y="687253"/>
                    <a:pt x="4362416" y="664934"/>
                    <a:pt x="4337307" y="644474"/>
                  </a:cubicBezTo>
                  <a:cubicBezTo>
                    <a:pt x="4308478" y="622155"/>
                    <a:pt x="4275929" y="603555"/>
                    <a:pt x="4240589" y="588676"/>
                  </a:cubicBezTo>
                  <a:cubicBezTo>
                    <a:pt x="4199670" y="571936"/>
                    <a:pt x="4156891" y="559846"/>
                    <a:pt x="4113183" y="554266"/>
                  </a:cubicBezTo>
                  <a:cubicBezTo>
                    <a:pt x="4091793" y="551477"/>
                    <a:pt x="4069474" y="550547"/>
                    <a:pt x="4047154" y="550547"/>
                  </a:cubicBezTo>
                  <a:cubicBezTo>
                    <a:pt x="4023904" y="550547"/>
                    <a:pt x="4000655" y="552406"/>
                    <a:pt x="3978336" y="555196"/>
                  </a:cubicBezTo>
                  <a:cubicBezTo>
                    <a:pt x="3952296" y="558916"/>
                    <a:pt x="3926257" y="564496"/>
                    <a:pt x="3901147" y="571936"/>
                  </a:cubicBezTo>
                  <a:cubicBezTo>
                    <a:pt x="3899288" y="571936"/>
                    <a:pt x="3898358" y="572866"/>
                    <a:pt x="3896497" y="572866"/>
                  </a:cubicBezTo>
                  <a:cubicBezTo>
                    <a:pt x="3889058" y="572866"/>
                    <a:pt x="3882548" y="568216"/>
                    <a:pt x="3880688" y="560776"/>
                  </a:cubicBezTo>
                  <a:cubicBezTo>
                    <a:pt x="3877898" y="557986"/>
                    <a:pt x="3875108" y="555196"/>
                    <a:pt x="3875108" y="551477"/>
                  </a:cubicBezTo>
                  <a:cubicBezTo>
                    <a:pt x="3870458" y="524507"/>
                    <a:pt x="3864879" y="497538"/>
                    <a:pt x="3857439" y="470568"/>
                  </a:cubicBezTo>
                  <a:cubicBezTo>
                    <a:pt x="3849999" y="445459"/>
                    <a:pt x="3842559" y="422210"/>
                    <a:pt x="3833259" y="399890"/>
                  </a:cubicBezTo>
                  <a:cubicBezTo>
                    <a:pt x="3815590" y="358971"/>
                    <a:pt x="3794200" y="321772"/>
                    <a:pt x="3770021" y="289223"/>
                  </a:cubicBezTo>
                  <a:cubicBezTo>
                    <a:pt x="3746771" y="260394"/>
                    <a:pt x="3720732" y="234354"/>
                    <a:pt x="3691903" y="211105"/>
                  </a:cubicBezTo>
                  <a:cubicBezTo>
                    <a:pt x="3659353" y="185995"/>
                    <a:pt x="3623085" y="165536"/>
                    <a:pt x="3584025" y="148796"/>
                  </a:cubicBezTo>
                  <a:cubicBezTo>
                    <a:pt x="3541247" y="131127"/>
                    <a:pt x="3495678" y="119037"/>
                    <a:pt x="3448249" y="111597"/>
                  </a:cubicBezTo>
                  <a:cubicBezTo>
                    <a:pt x="3423139" y="108807"/>
                    <a:pt x="3397100" y="106947"/>
                    <a:pt x="3371991" y="106947"/>
                  </a:cubicBezTo>
                  <a:cubicBezTo>
                    <a:pt x="3345021" y="106947"/>
                    <a:pt x="3317122" y="108807"/>
                    <a:pt x="3288293" y="112527"/>
                  </a:cubicBezTo>
                  <a:cubicBezTo>
                    <a:pt x="3227844" y="120897"/>
                    <a:pt x="3170186" y="136707"/>
                    <a:pt x="3116247" y="159026"/>
                  </a:cubicBezTo>
                  <a:cubicBezTo>
                    <a:pt x="3066028" y="180416"/>
                    <a:pt x="3018599" y="208315"/>
                    <a:pt x="2975820" y="240864"/>
                  </a:cubicBezTo>
                  <a:cubicBezTo>
                    <a:pt x="2945131" y="265044"/>
                    <a:pt x="2916302" y="292013"/>
                    <a:pt x="2891192" y="319912"/>
                  </a:cubicBezTo>
                  <a:cubicBezTo>
                    <a:pt x="2890263" y="321772"/>
                    <a:pt x="2889332" y="323632"/>
                    <a:pt x="2887472" y="324562"/>
                  </a:cubicBezTo>
                  <a:cubicBezTo>
                    <a:pt x="2884682" y="327352"/>
                    <a:pt x="2880033" y="329212"/>
                    <a:pt x="2875383" y="329212"/>
                  </a:cubicBezTo>
                  <a:cubicBezTo>
                    <a:pt x="2867943" y="329212"/>
                    <a:pt x="2860503" y="323632"/>
                    <a:pt x="2858643" y="317122"/>
                  </a:cubicBezTo>
                  <a:cubicBezTo>
                    <a:pt x="2850273" y="278063"/>
                    <a:pt x="2840044" y="243654"/>
                    <a:pt x="2827024" y="212965"/>
                  </a:cubicBezTo>
                  <a:cubicBezTo>
                    <a:pt x="2812144" y="178556"/>
                    <a:pt x="2795405" y="147866"/>
                    <a:pt x="2774945" y="121827"/>
                  </a:cubicBezTo>
                  <a:cubicBezTo>
                    <a:pt x="2758206" y="100438"/>
                    <a:pt x="2739606" y="81838"/>
                    <a:pt x="2718217" y="65098"/>
                  </a:cubicBezTo>
                  <a:cubicBezTo>
                    <a:pt x="2697757" y="49289"/>
                    <a:pt x="2674508" y="36269"/>
                    <a:pt x="2649398" y="25109"/>
                  </a:cubicBezTo>
                  <a:cubicBezTo>
                    <a:pt x="2621499" y="13950"/>
                    <a:pt x="2590810" y="5580"/>
                    <a:pt x="2559191" y="930"/>
                  </a:cubicBezTo>
                  <a:cubicBezTo>
                    <a:pt x="2548031" y="1860"/>
                    <a:pt x="2529431" y="0"/>
                    <a:pt x="2510832" y="0"/>
                  </a:cubicBezTo>
                  <a:lnTo>
                    <a:pt x="2510832" y="0"/>
                  </a:lnTo>
                  <a:close/>
                </a:path>
              </a:pathLst>
            </a:custGeom>
            <a:solidFill>
              <a:srgbClr val="FDFDFD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B8FF785-69A4-4307-8693-8892483B5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4220" y="1033725"/>
            <a:ext cx="4279763" cy="262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61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5631ADF-5D86-42DA-AC78-F931C8EAE6EC}"/>
              </a:ext>
            </a:extLst>
          </p:cNvPr>
          <p:cNvSpPr/>
          <p:nvPr/>
        </p:nvSpPr>
        <p:spPr>
          <a:xfrm>
            <a:off x="1427818" y="1020726"/>
            <a:ext cx="9575975" cy="4827181"/>
          </a:xfrm>
          <a:custGeom>
            <a:avLst/>
            <a:gdLst>
              <a:gd name="connsiteX0" fmla="*/ 0 w 9575975"/>
              <a:gd name="connsiteY0" fmla="*/ 804546 h 4827181"/>
              <a:gd name="connsiteX1" fmla="*/ 804546 w 9575975"/>
              <a:gd name="connsiteY1" fmla="*/ 0 h 4827181"/>
              <a:gd name="connsiteX2" fmla="*/ 1293940 w 9575975"/>
              <a:gd name="connsiteY2" fmla="*/ 0 h 4827181"/>
              <a:gd name="connsiteX3" fmla="*/ 1623997 w 9575975"/>
              <a:gd name="connsiteY3" fmla="*/ 0 h 4827181"/>
              <a:gd name="connsiteX4" fmla="*/ 2113391 w 9575975"/>
              <a:gd name="connsiteY4" fmla="*/ 0 h 4827181"/>
              <a:gd name="connsiteX5" fmla="*/ 2443448 w 9575975"/>
              <a:gd name="connsiteY5" fmla="*/ 0 h 4827181"/>
              <a:gd name="connsiteX6" fmla="*/ 2853173 w 9575975"/>
              <a:gd name="connsiteY6" fmla="*/ 0 h 4827181"/>
              <a:gd name="connsiteX7" fmla="*/ 3262898 w 9575975"/>
              <a:gd name="connsiteY7" fmla="*/ 0 h 4827181"/>
              <a:gd name="connsiteX8" fmla="*/ 3672624 w 9575975"/>
              <a:gd name="connsiteY8" fmla="*/ 0 h 4827181"/>
              <a:gd name="connsiteX9" fmla="*/ 4082349 w 9575975"/>
              <a:gd name="connsiteY9" fmla="*/ 0 h 4827181"/>
              <a:gd name="connsiteX10" fmla="*/ 4492075 w 9575975"/>
              <a:gd name="connsiteY10" fmla="*/ 0 h 4827181"/>
              <a:gd name="connsiteX11" fmla="*/ 4901800 w 9575975"/>
              <a:gd name="connsiteY11" fmla="*/ 0 h 4827181"/>
              <a:gd name="connsiteX12" fmla="*/ 5550532 w 9575975"/>
              <a:gd name="connsiteY12" fmla="*/ 0 h 4827181"/>
              <a:gd name="connsiteX13" fmla="*/ 6039926 w 9575975"/>
              <a:gd name="connsiteY13" fmla="*/ 0 h 4827181"/>
              <a:gd name="connsiteX14" fmla="*/ 6449652 w 9575975"/>
              <a:gd name="connsiteY14" fmla="*/ 0 h 4827181"/>
              <a:gd name="connsiteX15" fmla="*/ 7178052 w 9575975"/>
              <a:gd name="connsiteY15" fmla="*/ 0 h 4827181"/>
              <a:gd name="connsiteX16" fmla="*/ 7906453 w 9575975"/>
              <a:gd name="connsiteY16" fmla="*/ 0 h 4827181"/>
              <a:gd name="connsiteX17" fmla="*/ 8771429 w 9575975"/>
              <a:gd name="connsiteY17" fmla="*/ 0 h 4827181"/>
              <a:gd name="connsiteX18" fmla="*/ 9575975 w 9575975"/>
              <a:gd name="connsiteY18" fmla="*/ 804546 h 4827181"/>
              <a:gd name="connsiteX19" fmla="*/ 9575975 w 9575975"/>
              <a:gd name="connsiteY19" fmla="*/ 1276532 h 4827181"/>
              <a:gd name="connsiteX20" fmla="*/ 9575975 w 9575975"/>
              <a:gd name="connsiteY20" fmla="*/ 1748519 h 4827181"/>
              <a:gd name="connsiteX21" fmla="*/ 9575975 w 9575975"/>
              <a:gd name="connsiteY21" fmla="*/ 2317048 h 4827181"/>
              <a:gd name="connsiteX22" fmla="*/ 9575975 w 9575975"/>
              <a:gd name="connsiteY22" fmla="*/ 2821215 h 4827181"/>
              <a:gd name="connsiteX23" fmla="*/ 9575975 w 9575975"/>
              <a:gd name="connsiteY23" fmla="*/ 3389744 h 4827181"/>
              <a:gd name="connsiteX24" fmla="*/ 9575975 w 9575975"/>
              <a:gd name="connsiteY24" fmla="*/ 4022635 h 4827181"/>
              <a:gd name="connsiteX25" fmla="*/ 8771429 w 9575975"/>
              <a:gd name="connsiteY25" fmla="*/ 4827181 h 4827181"/>
              <a:gd name="connsiteX26" fmla="*/ 8441372 w 9575975"/>
              <a:gd name="connsiteY26" fmla="*/ 4827181 h 4827181"/>
              <a:gd name="connsiteX27" fmla="*/ 7951978 w 9575975"/>
              <a:gd name="connsiteY27" fmla="*/ 4827181 h 4827181"/>
              <a:gd name="connsiteX28" fmla="*/ 7223577 w 9575975"/>
              <a:gd name="connsiteY28" fmla="*/ 4827181 h 4827181"/>
              <a:gd name="connsiteX29" fmla="*/ 6813852 w 9575975"/>
              <a:gd name="connsiteY29" fmla="*/ 4827181 h 4827181"/>
              <a:gd name="connsiteX30" fmla="*/ 6244789 w 9575975"/>
              <a:gd name="connsiteY30" fmla="*/ 4827181 h 4827181"/>
              <a:gd name="connsiteX31" fmla="*/ 5596057 w 9575975"/>
              <a:gd name="connsiteY31" fmla="*/ 4827181 h 4827181"/>
              <a:gd name="connsiteX32" fmla="*/ 5266000 w 9575975"/>
              <a:gd name="connsiteY32" fmla="*/ 4827181 h 4827181"/>
              <a:gd name="connsiteX33" fmla="*/ 4935944 w 9575975"/>
              <a:gd name="connsiteY33" fmla="*/ 4827181 h 4827181"/>
              <a:gd name="connsiteX34" fmla="*/ 4366881 w 9575975"/>
              <a:gd name="connsiteY34" fmla="*/ 4827181 h 4827181"/>
              <a:gd name="connsiteX35" fmla="*/ 4036824 w 9575975"/>
              <a:gd name="connsiteY35" fmla="*/ 4827181 h 4827181"/>
              <a:gd name="connsiteX36" fmla="*/ 3627099 w 9575975"/>
              <a:gd name="connsiteY36" fmla="*/ 4827181 h 4827181"/>
              <a:gd name="connsiteX37" fmla="*/ 3217373 w 9575975"/>
              <a:gd name="connsiteY37" fmla="*/ 4827181 h 4827181"/>
              <a:gd name="connsiteX38" fmla="*/ 2727979 w 9575975"/>
              <a:gd name="connsiteY38" fmla="*/ 4827181 h 4827181"/>
              <a:gd name="connsiteX39" fmla="*/ 2397923 w 9575975"/>
              <a:gd name="connsiteY39" fmla="*/ 4827181 h 4827181"/>
              <a:gd name="connsiteX40" fmla="*/ 1749191 w 9575975"/>
              <a:gd name="connsiteY40" fmla="*/ 4827181 h 4827181"/>
              <a:gd name="connsiteX41" fmla="*/ 804546 w 9575975"/>
              <a:gd name="connsiteY41" fmla="*/ 4827181 h 4827181"/>
              <a:gd name="connsiteX42" fmla="*/ 0 w 9575975"/>
              <a:gd name="connsiteY42" fmla="*/ 4022635 h 4827181"/>
              <a:gd name="connsiteX43" fmla="*/ 0 w 9575975"/>
              <a:gd name="connsiteY43" fmla="*/ 3486287 h 4827181"/>
              <a:gd name="connsiteX44" fmla="*/ 0 w 9575975"/>
              <a:gd name="connsiteY44" fmla="*/ 2949939 h 4827181"/>
              <a:gd name="connsiteX45" fmla="*/ 0 w 9575975"/>
              <a:gd name="connsiteY45" fmla="*/ 2381410 h 4827181"/>
              <a:gd name="connsiteX46" fmla="*/ 0 w 9575975"/>
              <a:gd name="connsiteY46" fmla="*/ 1812881 h 4827181"/>
              <a:gd name="connsiteX47" fmla="*/ 0 w 9575975"/>
              <a:gd name="connsiteY47" fmla="*/ 1308713 h 4827181"/>
              <a:gd name="connsiteX48" fmla="*/ 0 w 9575975"/>
              <a:gd name="connsiteY48" fmla="*/ 804546 h 4827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9575975" h="4827181" fill="none" extrusionOk="0">
                <a:moveTo>
                  <a:pt x="0" y="804546"/>
                </a:moveTo>
                <a:cubicBezTo>
                  <a:pt x="-39724" y="473682"/>
                  <a:pt x="319093" y="18239"/>
                  <a:pt x="804546" y="0"/>
                </a:cubicBezTo>
                <a:cubicBezTo>
                  <a:pt x="986360" y="-52117"/>
                  <a:pt x="1164657" y="49476"/>
                  <a:pt x="1293940" y="0"/>
                </a:cubicBezTo>
                <a:cubicBezTo>
                  <a:pt x="1423223" y="-49476"/>
                  <a:pt x="1543767" y="2881"/>
                  <a:pt x="1623997" y="0"/>
                </a:cubicBezTo>
                <a:cubicBezTo>
                  <a:pt x="1704227" y="-2881"/>
                  <a:pt x="1919019" y="25360"/>
                  <a:pt x="2113391" y="0"/>
                </a:cubicBezTo>
                <a:cubicBezTo>
                  <a:pt x="2307763" y="-25360"/>
                  <a:pt x="2298675" y="21130"/>
                  <a:pt x="2443448" y="0"/>
                </a:cubicBezTo>
                <a:cubicBezTo>
                  <a:pt x="2588221" y="-21130"/>
                  <a:pt x="2755693" y="33086"/>
                  <a:pt x="2853173" y="0"/>
                </a:cubicBezTo>
                <a:cubicBezTo>
                  <a:pt x="2950654" y="-33086"/>
                  <a:pt x="3179417" y="41277"/>
                  <a:pt x="3262898" y="0"/>
                </a:cubicBezTo>
                <a:cubicBezTo>
                  <a:pt x="3346380" y="-41277"/>
                  <a:pt x="3569652" y="35357"/>
                  <a:pt x="3672624" y="0"/>
                </a:cubicBezTo>
                <a:cubicBezTo>
                  <a:pt x="3775596" y="-35357"/>
                  <a:pt x="3931940" y="20205"/>
                  <a:pt x="4082349" y="0"/>
                </a:cubicBezTo>
                <a:cubicBezTo>
                  <a:pt x="4232759" y="-20205"/>
                  <a:pt x="4404628" y="10373"/>
                  <a:pt x="4492075" y="0"/>
                </a:cubicBezTo>
                <a:cubicBezTo>
                  <a:pt x="4579522" y="-10373"/>
                  <a:pt x="4743756" y="21399"/>
                  <a:pt x="4901800" y="0"/>
                </a:cubicBezTo>
                <a:cubicBezTo>
                  <a:pt x="5059845" y="-21399"/>
                  <a:pt x="5285046" y="2643"/>
                  <a:pt x="5550532" y="0"/>
                </a:cubicBezTo>
                <a:cubicBezTo>
                  <a:pt x="5816018" y="-2643"/>
                  <a:pt x="5801082" y="16156"/>
                  <a:pt x="6039926" y="0"/>
                </a:cubicBezTo>
                <a:cubicBezTo>
                  <a:pt x="6278770" y="-16156"/>
                  <a:pt x="6277936" y="42821"/>
                  <a:pt x="6449652" y="0"/>
                </a:cubicBezTo>
                <a:cubicBezTo>
                  <a:pt x="6621368" y="-42821"/>
                  <a:pt x="6928176" y="28998"/>
                  <a:pt x="7178052" y="0"/>
                </a:cubicBezTo>
                <a:cubicBezTo>
                  <a:pt x="7427928" y="-28998"/>
                  <a:pt x="7578827" y="9851"/>
                  <a:pt x="7906453" y="0"/>
                </a:cubicBezTo>
                <a:cubicBezTo>
                  <a:pt x="8234079" y="-9851"/>
                  <a:pt x="8495999" y="88899"/>
                  <a:pt x="8771429" y="0"/>
                </a:cubicBezTo>
                <a:cubicBezTo>
                  <a:pt x="9209537" y="16918"/>
                  <a:pt x="9475523" y="319239"/>
                  <a:pt x="9575975" y="804546"/>
                </a:cubicBezTo>
                <a:cubicBezTo>
                  <a:pt x="9621362" y="914830"/>
                  <a:pt x="9557211" y="1177750"/>
                  <a:pt x="9575975" y="1276532"/>
                </a:cubicBezTo>
                <a:cubicBezTo>
                  <a:pt x="9594739" y="1375314"/>
                  <a:pt x="9560575" y="1603248"/>
                  <a:pt x="9575975" y="1748519"/>
                </a:cubicBezTo>
                <a:cubicBezTo>
                  <a:pt x="9591375" y="1893790"/>
                  <a:pt x="9549524" y="2038967"/>
                  <a:pt x="9575975" y="2317048"/>
                </a:cubicBezTo>
                <a:cubicBezTo>
                  <a:pt x="9602426" y="2595129"/>
                  <a:pt x="9546829" y="2602744"/>
                  <a:pt x="9575975" y="2821215"/>
                </a:cubicBezTo>
                <a:cubicBezTo>
                  <a:pt x="9605121" y="3039686"/>
                  <a:pt x="9534082" y="3243177"/>
                  <a:pt x="9575975" y="3389744"/>
                </a:cubicBezTo>
                <a:cubicBezTo>
                  <a:pt x="9617868" y="3536311"/>
                  <a:pt x="9537726" y="3771846"/>
                  <a:pt x="9575975" y="4022635"/>
                </a:cubicBezTo>
                <a:cubicBezTo>
                  <a:pt x="9536064" y="4464695"/>
                  <a:pt x="9202420" y="4831691"/>
                  <a:pt x="8771429" y="4827181"/>
                </a:cubicBezTo>
                <a:cubicBezTo>
                  <a:pt x="8660377" y="4846415"/>
                  <a:pt x="8516496" y="4790087"/>
                  <a:pt x="8441372" y="4827181"/>
                </a:cubicBezTo>
                <a:cubicBezTo>
                  <a:pt x="8366248" y="4864275"/>
                  <a:pt x="8148994" y="4825444"/>
                  <a:pt x="7951978" y="4827181"/>
                </a:cubicBezTo>
                <a:cubicBezTo>
                  <a:pt x="7754962" y="4828918"/>
                  <a:pt x="7474730" y="4807289"/>
                  <a:pt x="7223577" y="4827181"/>
                </a:cubicBezTo>
                <a:cubicBezTo>
                  <a:pt x="6972424" y="4847073"/>
                  <a:pt x="6993889" y="4813723"/>
                  <a:pt x="6813852" y="4827181"/>
                </a:cubicBezTo>
                <a:cubicBezTo>
                  <a:pt x="6633815" y="4840639"/>
                  <a:pt x="6467720" y="4764950"/>
                  <a:pt x="6244789" y="4827181"/>
                </a:cubicBezTo>
                <a:cubicBezTo>
                  <a:pt x="6021858" y="4889412"/>
                  <a:pt x="5860848" y="4814378"/>
                  <a:pt x="5596057" y="4827181"/>
                </a:cubicBezTo>
                <a:cubicBezTo>
                  <a:pt x="5331266" y="4839984"/>
                  <a:pt x="5391176" y="4800552"/>
                  <a:pt x="5266000" y="4827181"/>
                </a:cubicBezTo>
                <a:cubicBezTo>
                  <a:pt x="5140824" y="4853810"/>
                  <a:pt x="5007220" y="4818828"/>
                  <a:pt x="4935944" y="4827181"/>
                </a:cubicBezTo>
                <a:cubicBezTo>
                  <a:pt x="4864668" y="4835534"/>
                  <a:pt x="4509615" y="4785869"/>
                  <a:pt x="4366881" y="4827181"/>
                </a:cubicBezTo>
                <a:cubicBezTo>
                  <a:pt x="4224147" y="4868493"/>
                  <a:pt x="4182485" y="4799079"/>
                  <a:pt x="4036824" y="4827181"/>
                </a:cubicBezTo>
                <a:cubicBezTo>
                  <a:pt x="3891163" y="4855283"/>
                  <a:pt x="3800289" y="4798847"/>
                  <a:pt x="3627099" y="4827181"/>
                </a:cubicBezTo>
                <a:cubicBezTo>
                  <a:pt x="3453910" y="4855515"/>
                  <a:pt x="3391724" y="4818758"/>
                  <a:pt x="3217373" y="4827181"/>
                </a:cubicBezTo>
                <a:cubicBezTo>
                  <a:pt x="3043022" y="4835604"/>
                  <a:pt x="2906626" y="4805763"/>
                  <a:pt x="2727979" y="4827181"/>
                </a:cubicBezTo>
                <a:cubicBezTo>
                  <a:pt x="2549332" y="4848599"/>
                  <a:pt x="2553206" y="4825971"/>
                  <a:pt x="2397923" y="4827181"/>
                </a:cubicBezTo>
                <a:cubicBezTo>
                  <a:pt x="2242640" y="4828391"/>
                  <a:pt x="2057697" y="4817313"/>
                  <a:pt x="1749191" y="4827181"/>
                </a:cubicBezTo>
                <a:cubicBezTo>
                  <a:pt x="1440685" y="4837049"/>
                  <a:pt x="1234630" y="4801224"/>
                  <a:pt x="804546" y="4827181"/>
                </a:cubicBezTo>
                <a:cubicBezTo>
                  <a:pt x="371071" y="4820556"/>
                  <a:pt x="101979" y="4476638"/>
                  <a:pt x="0" y="4022635"/>
                </a:cubicBezTo>
                <a:cubicBezTo>
                  <a:pt x="-59891" y="3852026"/>
                  <a:pt x="4422" y="3696302"/>
                  <a:pt x="0" y="3486287"/>
                </a:cubicBezTo>
                <a:cubicBezTo>
                  <a:pt x="-4422" y="3276272"/>
                  <a:pt x="37427" y="3133853"/>
                  <a:pt x="0" y="2949939"/>
                </a:cubicBezTo>
                <a:cubicBezTo>
                  <a:pt x="-37427" y="2766025"/>
                  <a:pt x="29825" y="2628868"/>
                  <a:pt x="0" y="2381410"/>
                </a:cubicBezTo>
                <a:cubicBezTo>
                  <a:pt x="-29825" y="2133952"/>
                  <a:pt x="16891" y="2062818"/>
                  <a:pt x="0" y="1812881"/>
                </a:cubicBezTo>
                <a:cubicBezTo>
                  <a:pt x="-16891" y="1562944"/>
                  <a:pt x="45264" y="1455667"/>
                  <a:pt x="0" y="1308713"/>
                </a:cubicBezTo>
                <a:cubicBezTo>
                  <a:pt x="-45264" y="1161759"/>
                  <a:pt x="25394" y="949776"/>
                  <a:pt x="0" y="804546"/>
                </a:cubicBezTo>
                <a:close/>
              </a:path>
              <a:path w="9575975" h="4827181" stroke="0" extrusionOk="0">
                <a:moveTo>
                  <a:pt x="0" y="804546"/>
                </a:moveTo>
                <a:cubicBezTo>
                  <a:pt x="7148" y="345944"/>
                  <a:pt x="387500" y="73964"/>
                  <a:pt x="804546" y="0"/>
                </a:cubicBezTo>
                <a:cubicBezTo>
                  <a:pt x="1140743" y="-73190"/>
                  <a:pt x="1220047" y="52949"/>
                  <a:pt x="1532947" y="0"/>
                </a:cubicBezTo>
                <a:cubicBezTo>
                  <a:pt x="1845847" y="-52949"/>
                  <a:pt x="1908894" y="19990"/>
                  <a:pt x="2022341" y="0"/>
                </a:cubicBezTo>
                <a:cubicBezTo>
                  <a:pt x="2135788" y="-19990"/>
                  <a:pt x="2387113" y="41184"/>
                  <a:pt x="2671073" y="0"/>
                </a:cubicBezTo>
                <a:cubicBezTo>
                  <a:pt x="2955033" y="-41184"/>
                  <a:pt x="3026988" y="47939"/>
                  <a:pt x="3319805" y="0"/>
                </a:cubicBezTo>
                <a:cubicBezTo>
                  <a:pt x="3612622" y="-47939"/>
                  <a:pt x="3744852" y="34345"/>
                  <a:pt x="3888868" y="0"/>
                </a:cubicBezTo>
                <a:cubicBezTo>
                  <a:pt x="4032884" y="-34345"/>
                  <a:pt x="4353826" y="20360"/>
                  <a:pt x="4617269" y="0"/>
                </a:cubicBezTo>
                <a:cubicBezTo>
                  <a:pt x="4880712" y="-20360"/>
                  <a:pt x="4836748" y="4054"/>
                  <a:pt x="4947325" y="0"/>
                </a:cubicBezTo>
                <a:cubicBezTo>
                  <a:pt x="5057902" y="-4054"/>
                  <a:pt x="5344664" y="20894"/>
                  <a:pt x="5596057" y="0"/>
                </a:cubicBezTo>
                <a:cubicBezTo>
                  <a:pt x="5847450" y="-20894"/>
                  <a:pt x="5980066" y="55377"/>
                  <a:pt x="6324458" y="0"/>
                </a:cubicBezTo>
                <a:cubicBezTo>
                  <a:pt x="6668850" y="-55377"/>
                  <a:pt x="6743958" y="30380"/>
                  <a:pt x="7052859" y="0"/>
                </a:cubicBezTo>
                <a:cubicBezTo>
                  <a:pt x="7361760" y="-30380"/>
                  <a:pt x="7543708" y="46485"/>
                  <a:pt x="7781259" y="0"/>
                </a:cubicBezTo>
                <a:cubicBezTo>
                  <a:pt x="8018810" y="-46485"/>
                  <a:pt x="8143073" y="10958"/>
                  <a:pt x="8270653" y="0"/>
                </a:cubicBezTo>
                <a:cubicBezTo>
                  <a:pt x="8398233" y="-10958"/>
                  <a:pt x="8533854" y="40432"/>
                  <a:pt x="8771429" y="0"/>
                </a:cubicBezTo>
                <a:cubicBezTo>
                  <a:pt x="9120999" y="59839"/>
                  <a:pt x="9677297" y="377663"/>
                  <a:pt x="9575975" y="804546"/>
                </a:cubicBezTo>
                <a:cubicBezTo>
                  <a:pt x="9594106" y="986203"/>
                  <a:pt x="9568696" y="1170184"/>
                  <a:pt x="9575975" y="1340894"/>
                </a:cubicBezTo>
                <a:cubicBezTo>
                  <a:pt x="9583254" y="1511604"/>
                  <a:pt x="9542308" y="1643545"/>
                  <a:pt x="9575975" y="1812881"/>
                </a:cubicBezTo>
                <a:cubicBezTo>
                  <a:pt x="9609642" y="1982217"/>
                  <a:pt x="9545982" y="2097684"/>
                  <a:pt x="9575975" y="2252686"/>
                </a:cubicBezTo>
                <a:cubicBezTo>
                  <a:pt x="9605968" y="2407689"/>
                  <a:pt x="9545488" y="2536089"/>
                  <a:pt x="9575975" y="2756853"/>
                </a:cubicBezTo>
                <a:cubicBezTo>
                  <a:pt x="9606462" y="2977617"/>
                  <a:pt x="9555363" y="3047310"/>
                  <a:pt x="9575975" y="3196659"/>
                </a:cubicBezTo>
                <a:cubicBezTo>
                  <a:pt x="9596587" y="3346008"/>
                  <a:pt x="9564873" y="3640710"/>
                  <a:pt x="9575975" y="4022635"/>
                </a:cubicBezTo>
                <a:cubicBezTo>
                  <a:pt x="9628690" y="4437688"/>
                  <a:pt x="9321472" y="4794147"/>
                  <a:pt x="8771429" y="4827181"/>
                </a:cubicBezTo>
                <a:cubicBezTo>
                  <a:pt x="8620717" y="4887273"/>
                  <a:pt x="8409212" y="4790218"/>
                  <a:pt x="8122697" y="4827181"/>
                </a:cubicBezTo>
                <a:cubicBezTo>
                  <a:pt x="7836182" y="4864144"/>
                  <a:pt x="7795453" y="4825872"/>
                  <a:pt x="7712972" y="4827181"/>
                </a:cubicBezTo>
                <a:cubicBezTo>
                  <a:pt x="7630492" y="4828490"/>
                  <a:pt x="7346548" y="4807708"/>
                  <a:pt x="7064240" y="4827181"/>
                </a:cubicBezTo>
                <a:cubicBezTo>
                  <a:pt x="6781932" y="4846654"/>
                  <a:pt x="6805823" y="4818843"/>
                  <a:pt x="6574846" y="4827181"/>
                </a:cubicBezTo>
                <a:cubicBezTo>
                  <a:pt x="6343869" y="4835519"/>
                  <a:pt x="6018338" y="4799864"/>
                  <a:pt x="5846445" y="4827181"/>
                </a:cubicBezTo>
                <a:cubicBezTo>
                  <a:pt x="5674552" y="4854498"/>
                  <a:pt x="5487982" y="4763807"/>
                  <a:pt x="5277382" y="4827181"/>
                </a:cubicBezTo>
                <a:cubicBezTo>
                  <a:pt x="5066782" y="4890555"/>
                  <a:pt x="4844351" y="4811652"/>
                  <a:pt x="4548981" y="4827181"/>
                </a:cubicBezTo>
                <a:cubicBezTo>
                  <a:pt x="4253611" y="4842710"/>
                  <a:pt x="4298914" y="4788588"/>
                  <a:pt x="4218924" y="4827181"/>
                </a:cubicBezTo>
                <a:cubicBezTo>
                  <a:pt x="4138934" y="4865774"/>
                  <a:pt x="3712859" y="4780075"/>
                  <a:pt x="3490524" y="4827181"/>
                </a:cubicBezTo>
                <a:cubicBezTo>
                  <a:pt x="3268189" y="4874287"/>
                  <a:pt x="3033549" y="4740007"/>
                  <a:pt x="2762123" y="4827181"/>
                </a:cubicBezTo>
                <a:cubicBezTo>
                  <a:pt x="2490697" y="4914355"/>
                  <a:pt x="2484730" y="4780167"/>
                  <a:pt x="2352398" y="4827181"/>
                </a:cubicBezTo>
                <a:cubicBezTo>
                  <a:pt x="2220066" y="4874195"/>
                  <a:pt x="2091332" y="4816094"/>
                  <a:pt x="1863003" y="4827181"/>
                </a:cubicBezTo>
                <a:cubicBezTo>
                  <a:pt x="1634675" y="4838268"/>
                  <a:pt x="1623397" y="4804453"/>
                  <a:pt x="1453278" y="4827181"/>
                </a:cubicBezTo>
                <a:cubicBezTo>
                  <a:pt x="1283160" y="4849909"/>
                  <a:pt x="983637" y="4769436"/>
                  <a:pt x="804546" y="4827181"/>
                </a:cubicBezTo>
                <a:cubicBezTo>
                  <a:pt x="344759" y="4823410"/>
                  <a:pt x="42440" y="4489314"/>
                  <a:pt x="0" y="4022635"/>
                </a:cubicBezTo>
                <a:cubicBezTo>
                  <a:pt x="-22145" y="3842498"/>
                  <a:pt x="50612" y="3762623"/>
                  <a:pt x="0" y="3518468"/>
                </a:cubicBezTo>
                <a:cubicBezTo>
                  <a:pt x="-50612" y="3274313"/>
                  <a:pt x="10871" y="3226223"/>
                  <a:pt x="0" y="2949939"/>
                </a:cubicBezTo>
                <a:cubicBezTo>
                  <a:pt x="-10871" y="2673655"/>
                  <a:pt x="70440" y="2541154"/>
                  <a:pt x="0" y="2349229"/>
                </a:cubicBezTo>
                <a:cubicBezTo>
                  <a:pt x="-70440" y="2157304"/>
                  <a:pt x="62415" y="2028066"/>
                  <a:pt x="0" y="1748519"/>
                </a:cubicBezTo>
                <a:cubicBezTo>
                  <a:pt x="-62415" y="1468972"/>
                  <a:pt x="97269" y="1005591"/>
                  <a:pt x="0" y="804546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:ask="http://schemas.microsoft.com/office/drawing/2018/sketchyshapes" xmlns="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BA24CF-FF92-402C-B183-36552E5B1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5593" y="1734066"/>
            <a:ext cx="3389670" cy="7742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1D3675-A995-4779-8076-509F2091E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741" y="3443038"/>
            <a:ext cx="7242676" cy="15668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51AC57C-D424-48E1-B635-A658CCA36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2282" y="2786728"/>
            <a:ext cx="1579001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77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10F54D-2618-4F2A-AA3C-4BEE91989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520" y="206069"/>
            <a:ext cx="10817986" cy="145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250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F77EBFB-B51F-AE79-21E2-35A82E6164B0}"/>
              </a:ext>
            </a:extLst>
          </p:cNvPr>
          <p:cNvSpPr/>
          <p:nvPr/>
        </p:nvSpPr>
        <p:spPr>
          <a:xfrm>
            <a:off x="202019" y="424746"/>
            <a:ext cx="11791507" cy="6486991"/>
          </a:xfrm>
          <a:custGeom>
            <a:avLst/>
            <a:gdLst>
              <a:gd name="connsiteX0" fmla="*/ 0 w 11791507"/>
              <a:gd name="connsiteY0" fmla="*/ 812885 h 6486991"/>
              <a:gd name="connsiteX1" fmla="*/ 812885 w 11791507"/>
              <a:gd name="connsiteY1" fmla="*/ 0 h 6486991"/>
              <a:gd name="connsiteX2" fmla="*/ 1388943 w 11791507"/>
              <a:gd name="connsiteY2" fmla="*/ 0 h 6486991"/>
              <a:gd name="connsiteX3" fmla="*/ 2066659 w 11791507"/>
              <a:gd name="connsiteY3" fmla="*/ 0 h 6486991"/>
              <a:gd name="connsiteX4" fmla="*/ 2642718 w 11791507"/>
              <a:gd name="connsiteY4" fmla="*/ 0 h 6486991"/>
              <a:gd name="connsiteX5" fmla="*/ 3015461 w 11791507"/>
              <a:gd name="connsiteY5" fmla="*/ 0 h 6486991"/>
              <a:gd name="connsiteX6" fmla="*/ 3591520 w 11791507"/>
              <a:gd name="connsiteY6" fmla="*/ 0 h 6486991"/>
              <a:gd name="connsiteX7" fmla="*/ 4167578 w 11791507"/>
              <a:gd name="connsiteY7" fmla="*/ 0 h 6486991"/>
              <a:gd name="connsiteX8" fmla="*/ 4540322 w 11791507"/>
              <a:gd name="connsiteY8" fmla="*/ 0 h 6486991"/>
              <a:gd name="connsiteX9" fmla="*/ 5014723 w 11791507"/>
              <a:gd name="connsiteY9" fmla="*/ 0 h 6486991"/>
              <a:gd name="connsiteX10" fmla="*/ 5387467 w 11791507"/>
              <a:gd name="connsiteY10" fmla="*/ 0 h 6486991"/>
              <a:gd name="connsiteX11" fmla="*/ 6268497 w 11791507"/>
              <a:gd name="connsiteY11" fmla="*/ 0 h 6486991"/>
              <a:gd name="connsiteX12" fmla="*/ 6742898 w 11791507"/>
              <a:gd name="connsiteY12" fmla="*/ 0 h 6486991"/>
              <a:gd name="connsiteX13" fmla="*/ 7217299 w 11791507"/>
              <a:gd name="connsiteY13" fmla="*/ 0 h 6486991"/>
              <a:gd name="connsiteX14" fmla="*/ 8098330 w 11791507"/>
              <a:gd name="connsiteY14" fmla="*/ 0 h 6486991"/>
              <a:gd name="connsiteX15" fmla="*/ 8471074 w 11791507"/>
              <a:gd name="connsiteY15" fmla="*/ 0 h 6486991"/>
              <a:gd name="connsiteX16" fmla="*/ 9250447 w 11791507"/>
              <a:gd name="connsiteY16" fmla="*/ 0 h 6486991"/>
              <a:gd name="connsiteX17" fmla="*/ 9928163 w 11791507"/>
              <a:gd name="connsiteY17" fmla="*/ 0 h 6486991"/>
              <a:gd name="connsiteX18" fmla="*/ 10978622 w 11791507"/>
              <a:gd name="connsiteY18" fmla="*/ 0 h 6486991"/>
              <a:gd name="connsiteX19" fmla="*/ 11791507 w 11791507"/>
              <a:gd name="connsiteY19" fmla="*/ 812885 h 6486991"/>
              <a:gd name="connsiteX20" fmla="*/ 11791507 w 11791507"/>
              <a:gd name="connsiteY20" fmla="*/ 1361509 h 6486991"/>
              <a:gd name="connsiteX21" fmla="*/ 11791507 w 11791507"/>
              <a:gd name="connsiteY21" fmla="*/ 2153193 h 6486991"/>
              <a:gd name="connsiteX22" fmla="*/ 11791507 w 11791507"/>
              <a:gd name="connsiteY22" fmla="*/ 2799041 h 6486991"/>
              <a:gd name="connsiteX23" fmla="*/ 11791507 w 11791507"/>
              <a:gd name="connsiteY23" fmla="*/ 3444889 h 6486991"/>
              <a:gd name="connsiteX24" fmla="*/ 11791507 w 11791507"/>
              <a:gd name="connsiteY24" fmla="*/ 4139349 h 6486991"/>
              <a:gd name="connsiteX25" fmla="*/ 11791507 w 11791507"/>
              <a:gd name="connsiteY25" fmla="*/ 4931034 h 6486991"/>
              <a:gd name="connsiteX26" fmla="*/ 11791507 w 11791507"/>
              <a:gd name="connsiteY26" fmla="*/ 5674106 h 6486991"/>
              <a:gd name="connsiteX27" fmla="*/ 10978622 w 11791507"/>
              <a:gd name="connsiteY27" fmla="*/ 6486991 h 6486991"/>
              <a:gd name="connsiteX28" fmla="*/ 10605878 w 11791507"/>
              <a:gd name="connsiteY28" fmla="*/ 6486991 h 6486991"/>
              <a:gd name="connsiteX29" fmla="*/ 9826505 w 11791507"/>
              <a:gd name="connsiteY29" fmla="*/ 6486991 h 6486991"/>
              <a:gd name="connsiteX30" fmla="*/ 9250447 w 11791507"/>
              <a:gd name="connsiteY30" fmla="*/ 6486991 h 6486991"/>
              <a:gd name="connsiteX31" fmla="*/ 8369416 w 11791507"/>
              <a:gd name="connsiteY31" fmla="*/ 6486991 h 6486991"/>
              <a:gd name="connsiteX32" fmla="*/ 7691700 w 11791507"/>
              <a:gd name="connsiteY32" fmla="*/ 6486991 h 6486991"/>
              <a:gd name="connsiteX33" fmla="*/ 7217299 w 11791507"/>
              <a:gd name="connsiteY33" fmla="*/ 6486991 h 6486991"/>
              <a:gd name="connsiteX34" fmla="*/ 6336269 w 11791507"/>
              <a:gd name="connsiteY34" fmla="*/ 6486991 h 6486991"/>
              <a:gd name="connsiteX35" fmla="*/ 5455238 w 11791507"/>
              <a:gd name="connsiteY35" fmla="*/ 6486991 h 6486991"/>
              <a:gd name="connsiteX36" fmla="*/ 4980837 w 11791507"/>
              <a:gd name="connsiteY36" fmla="*/ 6486991 h 6486991"/>
              <a:gd name="connsiteX37" fmla="*/ 4404779 w 11791507"/>
              <a:gd name="connsiteY37" fmla="*/ 6486991 h 6486991"/>
              <a:gd name="connsiteX38" fmla="*/ 3625406 w 11791507"/>
              <a:gd name="connsiteY38" fmla="*/ 6486991 h 6486991"/>
              <a:gd name="connsiteX39" fmla="*/ 2846032 w 11791507"/>
              <a:gd name="connsiteY39" fmla="*/ 6486991 h 6486991"/>
              <a:gd name="connsiteX40" fmla="*/ 1965002 w 11791507"/>
              <a:gd name="connsiteY40" fmla="*/ 6486991 h 6486991"/>
              <a:gd name="connsiteX41" fmla="*/ 1592258 w 11791507"/>
              <a:gd name="connsiteY41" fmla="*/ 6486991 h 6486991"/>
              <a:gd name="connsiteX42" fmla="*/ 812885 w 11791507"/>
              <a:gd name="connsiteY42" fmla="*/ 6486991 h 6486991"/>
              <a:gd name="connsiteX43" fmla="*/ 0 w 11791507"/>
              <a:gd name="connsiteY43" fmla="*/ 5674106 h 6486991"/>
              <a:gd name="connsiteX44" fmla="*/ 0 w 11791507"/>
              <a:gd name="connsiteY44" fmla="*/ 5125482 h 6486991"/>
              <a:gd name="connsiteX45" fmla="*/ 0 w 11791507"/>
              <a:gd name="connsiteY45" fmla="*/ 4528247 h 6486991"/>
              <a:gd name="connsiteX46" fmla="*/ 0 w 11791507"/>
              <a:gd name="connsiteY46" fmla="*/ 3785174 h 6486991"/>
              <a:gd name="connsiteX47" fmla="*/ 0 w 11791507"/>
              <a:gd name="connsiteY47" fmla="*/ 3090714 h 6486991"/>
              <a:gd name="connsiteX48" fmla="*/ 0 w 11791507"/>
              <a:gd name="connsiteY48" fmla="*/ 2542091 h 6486991"/>
              <a:gd name="connsiteX49" fmla="*/ 0 w 11791507"/>
              <a:gd name="connsiteY49" fmla="*/ 1799018 h 6486991"/>
              <a:gd name="connsiteX50" fmla="*/ 0 w 11791507"/>
              <a:gd name="connsiteY50" fmla="*/ 812885 h 648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91507" h="6486991" fill="none" extrusionOk="0">
                <a:moveTo>
                  <a:pt x="0" y="812885"/>
                </a:moveTo>
                <a:cubicBezTo>
                  <a:pt x="-10637" y="364845"/>
                  <a:pt x="410640" y="10003"/>
                  <a:pt x="812885" y="0"/>
                </a:cubicBezTo>
                <a:cubicBezTo>
                  <a:pt x="1072659" y="-27099"/>
                  <a:pt x="1182566" y="-5629"/>
                  <a:pt x="1388943" y="0"/>
                </a:cubicBezTo>
                <a:cubicBezTo>
                  <a:pt x="1595320" y="5629"/>
                  <a:pt x="1893228" y="10684"/>
                  <a:pt x="2066659" y="0"/>
                </a:cubicBezTo>
                <a:cubicBezTo>
                  <a:pt x="2240090" y="-10684"/>
                  <a:pt x="2404783" y="16148"/>
                  <a:pt x="2642718" y="0"/>
                </a:cubicBezTo>
                <a:cubicBezTo>
                  <a:pt x="2880653" y="-16148"/>
                  <a:pt x="2940109" y="989"/>
                  <a:pt x="3015461" y="0"/>
                </a:cubicBezTo>
                <a:cubicBezTo>
                  <a:pt x="3090813" y="-989"/>
                  <a:pt x="3347528" y="2154"/>
                  <a:pt x="3591520" y="0"/>
                </a:cubicBezTo>
                <a:cubicBezTo>
                  <a:pt x="3835512" y="-2154"/>
                  <a:pt x="3927242" y="-28755"/>
                  <a:pt x="4167578" y="0"/>
                </a:cubicBezTo>
                <a:cubicBezTo>
                  <a:pt x="4407914" y="28755"/>
                  <a:pt x="4464029" y="-10930"/>
                  <a:pt x="4540322" y="0"/>
                </a:cubicBezTo>
                <a:cubicBezTo>
                  <a:pt x="4616615" y="10930"/>
                  <a:pt x="4907317" y="9869"/>
                  <a:pt x="5014723" y="0"/>
                </a:cubicBezTo>
                <a:cubicBezTo>
                  <a:pt x="5122129" y="-9869"/>
                  <a:pt x="5248989" y="6812"/>
                  <a:pt x="5387467" y="0"/>
                </a:cubicBezTo>
                <a:cubicBezTo>
                  <a:pt x="5525945" y="-6812"/>
                  <a:pt x="6050060" y="6008"/>
                  <a:pt x="6268497" y="0"/>
                </a:cubicBezTo>
                <a:cubicBezTo>
                  <a:pt x="6486934" y="-6008"/>
                  <a:pt x="6531175" y="22886"/>
                  <a:pt x="6742898" y="0"/>
                </a:cubicBezTo>
                <a:cubicBezTo>
                  <a:pt x="6954621" y="-22886"/>
                  <a:pt x="7018660" y="-5555"/>
                  <a:pt x="7217299" y="0"/>
                </a:cubicBezTo>
                <a:cubicBezTo>
                  <a:pt x="7415938" y="5555"/>
                  <a:pt x="7712529" y="-38999"/>
                  <a:pt x="8098330" y="0"/>
                </a:cubicBezTo>
                <a:cubicBezTo>
                  <a:pt x="8484131" y="38999"/>
                  <a:pt x="8315608" y="5399"/>
                  <a:pt x="8471074" y="0"/>
                </a:cubicBezTo>
                <a:cubicBezTo>
                  <a:pt x="8626540" y="-5399"/>
                  <a:pt x="8931763" y="18221"/>
                  <a:pt x="9250447" y="0"/>
                </a:cubicBezTo>
                <a:cubicBezTo>
                  <a:pt x="9569131" y="-18221"/>
                  <a:pt x="9697209" y="-30643"/>
                  <a:pt x="9928163" y="0"/>
                </a:cubicBezTo>
                <a:cubicBezTo>
                  <a:pt x="10159117" y="30643"/>
                  <a:pt x="10489507" y="1805"/>
                  <a:pt x="10978622" y="0"/>
                </a:cubicBezTo>
                <a:cubicBezTo>
                  <a:pt x="11426465" y="35214"/>
                  <a:pt x="11758250" y="372002"/>
                  <a:pt x="11791507" y="812885"/>
                </a:cubicBezTo>
                <a:cubicBezTo>
                  <a:pt x="11786103" y="951054"/>
                  <a:pt x="11791486" y="1223630"/>
                  <a:pt x="11791507" y="1361509"/>
                </a:cubicBezTo>
                <a:cubicBezTo>
                  <a:pt x="11791528" y="1499388"/>
                  <a:pt x="11766187" y="1794444"/>
                  <a:pt x="11791507" y="2153193"/>
                </a:cubicBezTo>
                <a:cubicBezTo>
                  <a:pt x="11816827" y="2511942"/>
                  <a:pt x="11804199" y="2624849"/>
                  <a:pt x="11791507" y="2799041"/>
                </a:cubicBezTo>
                <a:cubicBezTo>
                  <a:pt x="11778815" y="2973233"/>
                  <a:pt x="11815227" y="3162792"/>
                  <a:pt x="11791507" y="3444889"/>
                </a:cubicBezTo>
                <a:cubicBezTo>
                  <a:pt x="11767787" y="3726986"/>
                  <a:pt x="11797174" y="3881371"/>
                  <a:pt x="11791507" y="4139349"/>
                </a:cubicBezTo>
                <a:cubicBezTo>
                  <a:pt x="11785840" y="4397327"/>
                  <a:pt x="11812286" y="4662754"/>
                  <a:pt x="11791507" y="4931034"/>
                </a:cubicBezTo>
                <a:cubicBezTo>
                  <a:pt x="11770728" y="5199314"/>
                  <a:pt x="11813176" y="5306012"/>
                  <a:pt x="11791507" y="5674106"/>
                </a:cubicBezTo>
                <a:cubicBezTo>
                  <a:pt x="11819821" y="6104742"/>
                  <a:pt x="11431850" y="6543374"/>
                  <a:pt x="10978622" y="6486991"/>
                </a:cubicBezTo>
                <a:cubicBezTo>
                  <a:pt x="10839259" y="6485746"/>
                  <a:pt x="10724364" y="6469433"/>
                  <a:pt x="10605878" y="6486991"/>
                </a:cubicBezTo>
                <a:cubicBezTo>
                  <a:pt x="10487392" y="6504549"/>
                  <a:pt x="10027641" y="6464481"/>
                  <a:pt x="9826505" y="6486991"/>
                </a:cubicBezTo>
                <a:cubicBezTo>
                  <a:pt x="9625369" y="6509501"/>
                  <a:pt x="9524905" y="6472140"/>
                  <a:pt x="9250447" y="6486991"/>
                </a:cubicBezTo>
                <a:cubicBezTo>
                  <a:pt x="8975989" y="6501842"/>
                  <a:pt x="8594411" y="6446265"/>
                  <a:pt x="8369416" y="6486991"/>
                </a:cubicBezTo>
                <a:cubicBezTo>
                  <a:pt x="8144421" y="6527717"/>
                  <a:pt x="7974089" y="6494409"/>
                  <a:pt x="7691700" y="6486991"/>
                </a:cubicBezTo>
                <a:cubicBezTo>
                  <a:pt x="7409311" y="6479573"/>
                  <a:pt x="7367982" y="6509283"/>
                  <a:pt x="7217299" y="6486991"/>
                </a:cubicBezTo>
                <a:cubicBezTo>
                  <a:pt x="7066616" y="6464699"/>
                  <a:pt x="6607801" y="6484811"/>
                  <a:pt x="6336269" y="6486991"/>
                </a:cubicBezTo>
                <a:cubicBezTo>
                  <a:pt x="6064737" y="6489172"/>
                  <a:pt x="5823065" y="6514696"/>
                  <a:pt x="5455238" y="6486991"/>
                </a:cubicBezTo>
                <a:cubicBezTo>
                  <a:pt x="5087411" y="6459286"/>
                  <a:pt x="5213895" y="6475489"/>
                  <a:pt x="4980837" y="6486991"/>
                </a:cubicBezTo>
                <a:cubicBezTo>
                  <a:pt x="4747779" y="6498493"/>
                  <a:pt x="4663002" y="6468602"/>
                  <a:pt x="4404779" y="6486991"/>
                </a:cubicBezTo>
                <a:cubicBezTo>
                  <a:pt x="4146556" y="6505380"/>
                  <a:pt x="3899983" y="6515576"/>
                  <a:pt x="3625406" y="6486991"/>
                </a:cubicBezTo>
                <a:cubicBezTo>
                  <a:pt x="3350829" y="6458406"/>
                  <a:pt x="3123660" y="6477759"/>
                  <a:pt x="2846032" y="6486991"/>
                </a:cubicBezTo>
                <a:cubicBezTo>
                  <a:pt x="2568404" y="6496223"/>
                  <a:pt x="2260984" y="6466965"/>
                  <a:pt x="1965002" y="6486991"/>
                </a:cubicBezTo>
                <a:cubicBezTo>
                  <a:pt x="1669020" y="6507018"/>
                  <a:pt x="1675560" y="6474913"/>
                  <a:pt x="1592258" y="6486991"/>
                </a:cubicBezTo>
                <a:cubicBezTo>
                  <a:pt x="1508956" y="6499069"/>
                  <a:pt x="1085549" y="6500545"/>
                  <a:pt x="812885" y="6486991"/>
                </a:cubicBezTo>
                <a:cubicBezTo>
                  <a:pt x="367285" y="6551636"/>
                  <a:pt x="-46852" y="6185856"/>
                  <a:pt x="0" y="5674106"/>
                </a:cubicBezTo>
                <a:cubicBezTo>
                  <a:pt x="12394" y="5522858"/>
                  <a:pt x="-1523" y="5367531"/>
                  <a:pt x="0" y="5125482"/>
                </a:cubicBezTo>
                <a:cubicBezTo>
                  <a:pt x="1523" y="4883433"/>
                  <a:pt x="-15273" y="4813671"/>
                  <a:pt x="0" y="4528247"/>
                </a:cubicBezTo>
                <a:cubicBezTo>
                  <a:pt x="15273" y="4242823"/>
                  <a:pt x="2327" y="3948574"/>
                  <a:pt x="0" y="3785174"/>
                </a:cubicBezTo>
                <a:cubicBezTo>
                  <a:pt x="-2327" y="3621774"/>
                  <a:pt x="13815" y="3274639"/>
                  <a:pt x="0" y="3090714"/>
                </a:cubicBezTo>
                <a:cubicBezTo>
                  <a:pt x="-13815" y="2906789"/>
                  <a:pt x="-2290" y="2722430"/>
                  <a:pt x="0" y="2542091"/>
                </a:cubicBezTo>
                <a:cubicBezTo>
                  <a:pt x="2290" y="2361752"/>
                  <a:pt x="-2098" y="1957045"/>
                  <a:pt x="0" y="1799018"/>
                </a:cubicBezTo>
                <a:cubicBezTo>
                  <a:pt x="2098" y="1640991"/>
                  <a:pt x="-15618" y="1270824"/>
                  <a:pt x="0" y="812885"/>
                </a:cubicBezTo>
                <a:close/>
              </a:path>
              <a:path w="11791507" h="6486991" stroke="0" extrusionOk="0">
                <a:moveTo>
                  <a:pt x="0" y="812885"/>
                </a:moveTo>
                <a:cubicBezTo>
                  <a:pt x="1293" y="403484"/>
                  <a:pt x="382179" y="32590"/>
                  <a:pt x="812885" y="0"/>
                </a:cubicBezTo>
                <a:cubicBezTo>
                  <a:pt x="1160417" y="-492"/>
                  <a:pt x="1316542" y="20947"/>
                  <a:pt x="1592258" y="0"/>
                </a:cubicBezTo>
                <a:cubicBezTo>
                  <a:pt x="1867974" y="-20947"/>
                  <a:pt x="1840691" y="-9627"/>
                  <a:pt x="2066659" y="0"/>
                </a:cubicBezTo>
                <a:cubicBezTo>
                  <a:pt x="2292627" y="9627"/>
                  <a:pt x="2306742" y="10627"/>
                  <a:pt x="2541060" y="0"/>
                </a:cubicBezTo>
                <a:cubicBezTo>
                  <a:pt x="2775378" y="-10627"/>
                  <a:pt x="3073055" y="2446"/>
                  <a:pt x="3320433" y="0"/>
                </a:cubicBezTo>
                <a:cubicBezTo>
                  <a:pt x="3567811" y="-2446"/>
                  <a:pt x="3727631" y="-17954"/>
                  <a:pt x="3896492" y="0"/>
                </a:cubicBezTo>
                <a:cubicBezTo>
                  <a:pt x="4065353" y="17954"/>
                  <a:pt x="4408639" y="5078"/>
                  <a:pt x="4777522" y="0"/>
                </a:cubicBezTo>
                <a:cubicBezTo>
                  <a:pt x="5146405" y="-5078"/>
                  <a:pt x="5298329" y="1129"/>
                  <a:pt x="5658553" y="0"/>
                </a:cubicBezTo>
                <a:cubicBezTo>
                  <a:pt x="6018777" y="-1129"/>
                  <a:pt x="6200451" y="-5179"/>
                  <a:pt x="6437926" y="0"/>
                </a:cubicBezTo>
                <a:cubicBezTo>
                  <a:pt x="6675401" y="5179"/>
                  <a:pt x="6747322" y="5392"/>
                  <a:pt x="6912327" y="0"/>
                </a:cubicBezTo>
                <a:cubicBezTo>
                  <a:pt x="7077332" y="-5392"/>
                  <a:pt x="7164319" y="7200"/>
                  <a:pt x="7285071" y="0"/>
                </a:cubicBezTo>
                <a:cubicBezTo>
                  <a:pt x="7405823" y="-7200"/>
                  <a:pt x="7776620" y="-19989"/>
                  <a:pt x="8166101" y="0"/>
                </a:cubicBezTo>
                <a:cubicBezTo>
                  <a:pt x="8555582" y="19989"/>
                  <a:pt x="8683755" y="29879"/>
                  <a:pt x="8843817" y="0"/>
                </a:cubicBezTo>
                <a:cubicBezTo>
                  <a:pt x="9003879" y="-29879"/>
                  <a:pt x="9247475" y="-15008"/>
                  <a:pt x="9521533" y="0"/>
                </a:cubicBezTo>
                <a:cubicBezTo>
                  <a:pt x="9795591" y="15008"/>
                  <a:pt x="9820106" y="-13612"/>
                  <a:pt x="9995934" y="0"/>
                </a:cubicBezTo>
                <a:cubicBezTo>
                  <a:pt x="10171762" y="13612"/>
                  <a:pt x="10494812" y="-30465"/>
                  <a:pt x="10978622" y="0"/>
                </a:cubicBezTo>
                <a:cubicBezTo>
                  <a:pt x="11443485" y="3613"/>
                  <a:pt x="11776054" y="358826"/>
                  <a:pt x="11791507" y="812885"/>
                </a:cubicBezTo>
                <a:cubicBezTo>
                  <a:pt x="11801086" y="1048175"/>
                  <a:pt x="11802593" y="1246191"/>
                  <a:pt x="11791507" y="1410121"/>
                </a:cubicBezTo>
                <a:cubicBezTo>
                  <a:pt x="11780421" y="1574051"/>
                  <a:pt x="11754481" y="2041397"/>
                  <a:pt x="11791507" y="2201805"/>
                </a:cubicBezTo>
                <a:cubicBezTo>
                  <a:pt x="11828533" y="2362213"/>
                  <a:pt x="11786675" y="2746032"/>
                  <a:pt x="11791507" y="2944878"/>
                </a:cubicBezTo>
                <a:cubicBezTo>
                  <a:pt x="11796339" y="3143724"/>
                  <a:pt x="11806895" y="3371073"/>
                  <a:pt x="11791507" y="3590726"/>
                </a:cubicBezTo>
                <a:cubicBezTo>
                  <a:pt x="11776119" y="3810379"/>
                  <a:pt x="11787139" y="4023497"/>
                  <a:pt x="11791507" y="4187961"/>
                </a:cubicBezTo>
                <a:cubicBezTo>
                  <a:pt x="11795875" y="4352425"/>
                  <a:pt x="11805213" y="4524875"/>
                  <a:pt x="11791507" y="4785197"/>
                </a:cubicBezTo>
                <a:cubicBezTo>
                  <a:pt x="11777801" y="5045519"/>
                  <a:pt x="11775322" y="5469441"/>
                  <a:pt x="11791507" y="5674106"/>
                </a:cubicBezTo>
                <a:cubicBezTo>
                  <a:pt x="11854468" y="6212231"/>
                  <a:pt x="11360082" y="6548759"/>
                  <a:pt x="10978622" y="6486991"/>
                </a:cubicBezTo>
                <a:cubicBezTo>
                  <a:pt x="10759418" y="6467685"/>
                  <a:pt x="10535966" y="6494850"/>
                  <a:pt x="10402564" y="6486991"/>
                </a:cubicBezTo>
                <a:cubicBezTo>
                  <a:pt x="10269162" y="6479132"/>
                  <a:pt x="9989633" y="6492346"/>
                  <a:pt x="9826505" y="6486991"/>
                </a:cubicBezTo>
                <a:cubicBezTo>
                  <a:pt x="9663377" y="6481636"/>
                  <a:pt x="9596537" y="6500110"/>
                  <a:pt x="9453761" y="6486991"/>
                </a:cubicBezTo>
                <a:cubicBezTo>
                  <a:pt x="9310985" y="6473872"/>
                  <a:pt x="9109973" y="6485872"/>
                  <a:pt x="8979360" y="6486991"/>
                </a:cubicBezTo>
                <a:cubicBezTo>
                  <a:pt x="8848747" y="6488110"/>
                  <a:pt x="8603484" y="6472221"/>
                  <a:pt x="8504959" y="6486991"/>
                </a:cubicBezTo>
                <a:cubicBezTo>
                  <a:pt x="8406434" y="6501761"/>
                  <a:pt x="7914422" y="6448869"/>
                  <a:pt x="7725586" y="6486991"/>
                </a:cubicBezTo>
                <a:cubicBezTo>
                  <a:pt x="7536750" y="6525113"/>
                  <a:pt x="7511088" y="6483729"/>
                  <a:pt x="7352842" y="6486991"/>
                </a:cubicBezTo>
                <a:cubicBezTo>
                  <a:pt x="7194596" y="6490253"/>
                  <a:pt x="7061902" y="6508700"/>
                  <a:pt x="6878441" y="6486991"/>
                </a:cubicBezTo>
                <a:cubicBezTo>
                  <a:pt x="6694980" y="6465282"/>
                  <a:pt x="6331198" y="6492685"/>
                  <a:pt x="5997411" y="6486991"/>
                </a:cubicBezTo>
                <a:cubicBezTo>
                  <a:pt x="5663624" y="6481298"/>
                  <a:pt x="5760902" y="6498847"/>
                  <a:pt x="5624667" y="6486991"/>
                </a:cubicBezTo>
                <a:cubicBezTo>
                  <a:pt x="5488432" y="6475135"/>
                  <a:pt x="5400663" y="6501005"/>
                  <a:pt x="5251923" y="6486991"/>
                </a:cubicBezTo>
                <a:cubicBezTo>
                  <a:pt x="5103183" y="6472977"/>
                  <a:pt x="5018579" y="6499587"/>
                  <a:pt x="4879180" y="6486991"/>
                </a:cubicBezTo>
                <a:cubicBezTo>
                  <a:pt x="4739781" y="6474395"/>
                  <a:pt x="4391182" y="6475761"/>
                  <a:pt x="4201464" y="6486991"/>
                </a:cubicBezTo>
                <a:cubicBezTo>
                  <a:pt x="4011746" y="6498221"/>
                  <a:pt x="3734632" y="6506190"/>
                  <a:pt x="3523748" y="6486991"/>
                </a:cubicBezTo>
                <a:cubicBezTo>
                  <a:pt x="3312864" y="6467792"/>
                  <a:pt x="3036515" y="6512847"/>
                  <a:pt x="2846032" y="6486991"/>
                </a:cubicBezTo>
                <a:cubicBezTo>
                  <a:pt x="2655549" y="6461135"/>
                  <a:pt x="2219476" y="6470962"/>
                  <a:pt x="1965002" y="6486991"/>
                </a:cubicBezTo>
                <a:cubicBezTo>
                  <a:pt x="1710528" y="6503021"/>
                  <a:pt x="1122390" y="6469614"/>
                  <a:pt x="812885" y="6486991"/>
                </a:cubicBezTo>
                <a:cubicBezTo>
                  <a:pt x="450496" y="6490804"/>
                  <a:pt x="-18501" y="6154968"/>
                  <a:pt x="0" y="5674106"/>
                </a:cubicBezTo>
                <a:cubicBezTo>
                  <a:pt x="-12030" y="5424774"/>
                  <a:pt x="3815" y="5231535"/>
                  <a:pt x="0" y="5076870"/>
                </a:cubicBezTo>
                <a:cubicBezTo>
                  <a:pt x="-3815" y="4922205"/>
                  <a:pt x="-1451" y="4710780"/>
                  <a:pt x="0" y="4431022"/>
                </a:cubicBezTo>
                <a:cubicBezTo>
                  <a:pt x="1451" y="4151264"/>
                  <a:pt x="-1976" y="4102795"/>
                  <a:pt x="0" y="3785174"/>
                </a:cubicBezTo>
                <a:cubicBezTo>
                  <a:pt x="1976" y="3467553"/>
                  <a:pt x="-5822" y="3449452"/>
                  <a:pt x="0" y="3236551"/>
                </a:cubicBezTo>
                <a:cubicBezTo>
                  <a:pt x="5822" y="3023650"/>
                  <a:pt x="26268" y="2723141"/>
                  <a:pt x="0" y="2590703"/>
                </a:cubicBezTo>
                <a:cubicBezTo>
                  <a:pt x="-26268" y="2458265"/>
                  <a:pt x="-3866" y="2140248"/>
                  <a:pt x="0" y="1993467"/>
                </a:cubicBezTo>
                <a:cubicBezTo>
                  <a:pt x="3866" y="1846686"/>
                  <a:pt x="-18562" y="1568822"/>
                  <a:pt x="0" y="1444844"/>
                </a:cubicBezTo>
                <a:cubicBezTo>
                  <a:pt x="18562" y="1320866"/>
                  <a:pt x="-16255" y="1093982"/>
                  <a:pt x="0" y="812885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EDB6652-604B-49BE-83C5-2D662BF43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3459" y="1438382"/>
            <a:ext cx="2461721" cy="494711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BE5D188-8B8A-4ABC-807E-C9080A06110B}"/>
              </a:ext>
            </a:extLst>
          </p:cNvPr>
          <p:cNvSpPr txBox="1"/>
          <p:nvPr/>
        </p:nvSpPr>
        <p:spPr>
          <a:xfrm>
            <a:off x="1394906" y="733246"/>
            <a:ext cx="3687458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 đen lũ lượt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 về chiều nay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trời lật đật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Chui vào trong mây.</a:t>
            </a:r>
          </a:p>
          <a:p>
            <a:pPr lvl="0" algn="just"/>
            <a:endParaRPr lang="vi-VN" sz="28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 đông chớp tây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 mưa nặng hạt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 lá xòe tay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Hứng làn nước mát.</a:t>
            </a:r>
            <a:endParaRPr lang="en-US" sz="28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algn="just"/>
            <a:endParaRPr lang="en-US" sz="28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 reo gió hát</a:t>
            </a:r>
          </a:p>
          <a:p>
            <a:r>
              <a:rPr lang="vi-VN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 trầm giọng cao</a:t>
            </a:r>
          </a:p>
          <a:p>
            <a:r>
              <a:rPr lang="vi-VN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 dồn tiếng sấm</a:t>
            </a:r>
          </a:p>
          <a:p>
            <a:r>
              <a:rPr lang="vi-VN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 trong mưa rào.</a:t>
            </a:r>
          </a:p>
          <a:p>
            <a:endParaRPr lang="vi-VN" sz="28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5CAE0A4-E87E-4405-9D63-7CF5A8646D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0723" y="-126778"/>
            <a:ext cx="8077900" cy="85961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E9D08B3-325B-4217-B539-917D2219C257}"/>
              </a:ext>
            </a:extLst>
          </p:cNvPr>
          <p:cNvSpPr txBox="1"/>
          <p:nvPr/>
        </p:nvSpPr>
        <p:spPr>
          <a:xfrm>
            <a:off x="6094496" y="733246"/>
            <a:ext cx="368745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xỏ kim khâu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ngồi đọc sách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làm bánh khoai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 reo tí tách.</a:t>
            </a:r>
          </a:p>
          <a:p>
            <a:pPr lvl="0" algn="just"/>
            <a:endParaRPr lang="vi-VN" sz="28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 thương bác ếch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 lội trong mưa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 từng cụm lúa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Phất cờ lên chưa.</a:t>
            </a:r>
          </a:p>
          <a:p>
            <a:pPr lvl="0" algn="just"/>
            <a:endParaRPr lang="vi-VN" sz="28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BA810CF-721F-4BCA-8D48-996C05710E12}"/>
              </a:ext>
            </a:extLst>
          </p:cNvPr>
          <p:cNvSpPr txBox="1"/>
          <p:nvPr/>
        </p:nvSpPr>
        <p:spPr>
          <a:xfrm>
            <a:off x="7974419" y="4603898"/>
            <a:ext cx="1850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Tâm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7039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516CEF05-17CB-A61B-7543-04D706376F9F}"/>
              </a:ext>
            </a:extLst>
          </p:cNvPr>
          <p:cNvGrpSpPr/>
          <p:nvPr/>
        </p:nvGrpSpPr>
        <p:grpSpPr>
          <a:xfrm>
            <a:off x="162560" y="1574962"/>
            <a:ext cx="5852829" cy="3725540"/>
            <a:chOff x="390828" y="1555691"/>
            <a:chExt cx="5852829" cy="372554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50ABCE39-F96F-03D2-EDC7-B05B0ABF71B0}"/>
                </a:ext>
              </a:extLst>
            </p:cNvPr>
            <p:cNvSpPr/>
            <p:nvPr/>
          </p:nvSpPr>
          <p:spPr>
            <a:xfrm>
              <a:off x="431199" y="2212312"/>
              <a:ext cx="5812457" cy="3068919"/>
            </a:xfrm>
            <a:custGeom>
              <a:avLst/>
              <a:gdLst>
                <a:gd name="connsiteX0" fmla="*/ 0 w 5812457"/>
                <a:gd name="connsiteY0" fmla="*/ 619062 h 3068919"/>
                <a:gd name="connsiteX1" fmla="*/ 619062 w 5812457"/>
                <a:gd name="connsiteY1" fmla="*/ 0 h 3068919"/>
                <a:gd name="connsiteX2" fmla="*/ 1272538 w 5812457"/>
                <a:gd name="connsiteY2" fmla="*/ 0 h 3068919"/>
                <a:gd name="connsiteX3" fmla="*/ 1834528 w 5812457"/>
                <a:gd name="connsiteY3" fmla="*/ 0 h 3068919"/>
                <a:gd name="connsiteX4" fmla="*/ 2396517 w 5812457"/>
                <a:gd name="connsiteY4" fmla="*/ 0 h 3068919"/>
                <a:gd name="connsiteX5" fmla="*/ 3095737 w 5812457"/>
                <a:gd name="connsiteY5" fmla="*/ 0 h 3068919"/>
                <a:gd name="connsiteX6" fmla="*/ 3611983 w 5812457"/>
                <a:gd name="connsiteY6" fmla="*/ 0 h 3068919"/>
                <a:gd name="connsiteX7" fmla="*/ 4173972 w 5812457"/>
                <a:gd name="connsiteY7" fmla="*/ 0 h 3068919"/>
                <a:gd name="connsiteX8" fmla="*/ 5193395 w 5812457"/>
                <a:gd name="connsiteY8" fmla="*/ 0 h 3068919"/>
                <a:gd name="connsiteX9" fmla="*/ 5812457 w 5812457"/>
                <a:gd name="connsiteY9" fmla="*/ 619062 h 3068919"/>
                <a:gd name="connsiteX10" fmla="*/ 5812457 w 5812457"/>
                <a:gd name="connsiteY10" fmla="*/ 1247635 h 3068919"/>
                <a:gd name="connsiteX11" fmla="*/ 5812457 w 5812457"/>
                <a:gd name="connsiteY11" fmla="*/ 1857900 h 3068919"/>
                <a:gd name="connsiteX12" fmla="*/ 5812457 w 5812457"/>
                <a:gd name="connsiteY12" fmla="*/ 2449857 h 3068919"/>
                <a:gd name="connsiteX13" fmla="*/ 5193395 w 5812457"/>
                <a:gd name="connsiteY13" fmla="*/ 3068919 h 3068919"/>
                <a:gd name="connsiteX14" fmla="*/ 4539919 w 5812457"/>
                <a:gd name="connsiteY14" fmla="*/ 3068919 h 3068919"/>
                <a:gd name="connsiteX15" fmla="*/ 3886443 w 5812457"/>
                <a:gd name="connsiteY15" fmla="*/ 3068919 h 3068919"/>
                <a:gd name="connsiteX16" fmla="*/ 3187223 w 5812457"/>
                <a:gd name="connsiteY16" fmla="*/ 3068919 h 3068919"/>
                <a:gd name="connsiteX17" fmla="*/ 2533747 w 5812457"/>
                <a:gd name="connsiteY17" fmla="*/ 3068919 h 3068919"/>
                <a:gd name="connsiteX18" fmla="*/ 1926014 w 5812457"/>
                <a:gd name="connsiteY18" fmla="*/ 3068919 h 3068919"/>
                <a:gd name="connsiteX19" fmla="*/ 1318281 w 5812457"/>
                <a:gd name="connsiteY19" fmla="*/ 3068919 h 3068919"/>
                <a:gd name="connsiteX20" fmla="*/ 619062 w 5812457"/>
                <a:gd name="connsiteY20" fmla="*/ 3068919 h 3068919"/>
                <a:gd name="connsiteX21" fmla="*/ 0 w 5812457"/>
                <a:gd name="connsiteY21" fmla="*/ 2449857 h 3068919"/>
                <a:gd name="connsiteX22" fmla="*/ 0 w 5812457"/>
                <a:gd name="connsiteY22" fmla="*/ 1839592 h 3068919"/>
                <a:gd name="connsiteX23" fmla="*/ 0 w 5812457"/>
                <a:gd name="connsiteY23" fmla="*/ 1192711 h 3068919"/>
                <a:gd name="connsiteX24" fmla="*/ 0 w 5812457"/>
                <a:gd name="connsiteY24" fmla="*/ 619062 h 3068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12457" h="3068919" fill="none" extrusionOk="0">
                  <a:moveTo>
                    <a:pt x="0" y="619062"/>
                  </a:moveTo>
                  <a:cubicBezTo>
                    <a:pt x="-23167" y="208070"/>
                    <a:pt x="316453" y="57519"/>
                    <a:pt x="619062" y="0"/>
                  </a:cubicBezTo>
                  <a:cubicBezTo>
                    <a:pt x="888166" y="16777"/>
                    <a:pt x="1122768" y="2345"/>
                    <a:pt x="1272538" y="0"/>
                  </a:cubicBezTo>
                  <a:cubicBezTo>
                    <a:pt x="1422308" y="-2345"/>
                    <a:pt x="1708689" y="25317"/>
                    <a:pt x="1834528" y="0"/>
                  </a:cubicBezTo>
                  <a:cubicBezTo>
                    <a:pt x="1960367" y="-25317"/>
                    <a:pt x="2180081" y="-26793"/>
                    <a:pt x="2396517" y="0"/>
                  </a:cubicBezTo>
                  <a:cubicBezTo>
                    <a:pt x="2612953" y="26793"/>
                    <a:pt x="2806489" y="-5886"/>
                    <a:pt x="3095737" y="0"/>
                  </a:cubicBezTo>
                  <a:cubicBezTo>
                    <a:pt x="3384985" y="5886"/>
                    <a:pt x="3489105" y="4386"/>
                    <a:pt x="3611983" y="0"/>
                  </a:cubicBezTo>
                  <a:cubicBezTo>
                    <a:pt x="3734861" y="-4386"/>
                    <a:pt x="3927563" y="24622"/>
                    <a:pt x="4173972" y="0"/>
                  </a:cubicBezTo>
                  <a:cubicBezTo>
                    <a:pt x="4420381" y="-24622"/>
                    <a:pt x="4858728" y="-16901"/>
                    <a:pt x="5193395" y="0"/>
                  </a:cubicBezTo>
                  <a:cubicBezTo>
                    <a:pt x="5538814" y="-55006"/>
                    <a:pt x="5799190" y="227188"/>
                    <a:pt x="5812457" y="619062"/>
                  </a:cubicBezTo>
                  <a:cubicBezTo>
                    <a:pt x="5812247" y="792093"/>
                    <a:pt x="5792784" y="1067001"/>
                    <a:pt x="5812457" y="1247635"/>
                  </a:cubicBezTo>
                  <a:cubicBezTo>
                    <a:pt x="5832130" y="1428269"/>
                    <a:pt x="5799238" y="1626853"/>
                    <a:pt x="5812457" y="1857900"/>
                  </a:cubicBezTo>
                  <a:cubicBezTo>
                    <a:pt x="5825676" y="2088947"/>
                    <a:pt x="5835505" y="2224292"/>
                    <a:pt x="5812457" y="2449857"/>
                  </a:cubicBezTo>
                  <a:cubicBezTo>
                    <a:pt x="5821801" y="2790099"/>
                    <a:pt x="5508520" y="3040815"/>
                    <a:pt x="5193395" y="3068919"/>
                  </a:cubicBezTo>
                  <a:cubicBezTo>
                    <a:pt x="4936399" y="3070385"/>
                    <a:pt x="4752747" y="3071382"/>
                    <a:pt x="4539919" y="3068919"/>
                  </a:cubicBezTo>
                  <a:cubicBezTo>
                    <a:pt x="4327091" y="3066456"/>
                    <a:pt x="4118283" y="3091083"/>
                    <a:pt x="3886443" y="3068919"/>
                  </a:cubicBezTo>
                  <a:cubicBezTo>
                    <a:pt x="3654603" y="3046755"/>
                    <a:pt x="3388978" y="3081796"/>
                    <a:pt x="3187223" y="3068919"/>
                  </a:cubicBezTo>
                  <a:cubicBezTo>
                    <a:pt x="2985468" y="3056042"/>
                    <a:pt x="2729569" y="3057936"/>
                    <a:pt x="2533747" y="3068919"/>
                  </a:cubicBezTo>
                  <a:cubicBezTo>
                    <a:pt x="2337925" y="3079902"/>
                    <a:pt x="2223117" y="3068248"/>
                    <a:pt x="1926014" y="3068919"/>
                  </a:cubicBezTo>
                  <a:cubicBezTo>
                    <a:pt x="1628911" y="3069590"/>
                    <a:pt x="1591108" y="3080207"/>
                    <a:pt x="1318281" y="3068919"/>
                  </a:cubicBezTo>
                  <a:cubicBezTo>
                    <a:pt x="1045454" y="3057631"/>
                    <a:pt x="898312" y="3079300"/>
                    <a:pt x="619062" y="3068919"/>
                  </a:cubicBezTo>
                  <a:cubicBezTo>
                    <a:pt x="322049" y="3117835"/>
                    <a:pt x="61824" y="2805534"/>
                    <a:pt x="0" y="2449857"/>
                  </a:cubicBezTo>
                  <a:cubicBezTo>
                    <a:pt x="-25770" y="2283335"/>
                    <a:pt x="8788" y="2056809"/>
                    <a:pt x="0" y="1839592"/>
                  </a:cubicBezTo>
                  <a:cubicBezTo>
                    <a:pt x="-8788" y="1622375"/>
                    <a:pt x="18613" y="1380482"/>
                    <a:pt x="0" y="1192711"/>
                  </a:cubicBezTo>
                  <a:cubicBezTo>
                    <a:pt x="-18613" y="1004940"/>
                    <a:pt x="-6720" y="904371"/>
                    <a:pt x="0" y="619062"/>
                  </a:cubicBezTo>
                  <a:close/>
                </a:path>
                <a:path w="5812457" h="3068919" stroke="0" extrusionOk="0">
                  <a:moveTo>
                    <a:pt x="0" y="619062"/>
                  </a:moveTo>
                  <a:cubicBezTo>
                    <a:pt x="1869" y="334327"/>
                    <a:pt x="288241" y="19796"/>
                    <a:pt x="619062" y="0"/>
                  </a:cubicBezTo>
                  <a:cubicBezTo>
                    <a:pt x="759897" y="-29354"/>
                    <a:pt x="1007912" y="-23397"/>
                    <a:pt x="1318281" y="0"/>
                  </a:cubicBezTo>
                  <a:cubicBezTo>
                    <a:pt x="1628650" y="23397"/>
                    <a:pt x="1726579" y="-12972"/>
                    <a:pt x="1880271" y="0"/>
                  </a:cubicBezTo>
                  <a:cubicBezTo>
                    <a:pt x="2033963" y="12972"/>
                    <a:pt x="2191510" y="-20758"/>
                    <a:pt x="2442260" y="0"/>
                  </a:cubicBezTo>
                  <a:cubicBezTo>
                    <a:pt x="2693010" y="20758"/>
                    <a:pt x="2818271" y="31955"/>
                    <a:pt x="3141480" y="0"/>
                  </a:cubicBezTo>
                  <a:cubicBezTo>
                    <a:pt x="3464689" y="-31955"/>
                    <a:pt x="3482512" y="-8084"/>
                    <a:pt x="3749213" y="0"/>
                  </a:cubicBezTo>
                  <a:cubicBezTo>
                    <a:pt x="4015914" y="8084"/>
                    <a:pt x="4239483" y="-7554"/>
                    <a:pt x="4494176" y="0"/>
                  </a:cubicBezTo>
                  <a:cubicBezTo>
                    <a:pt x="4748869" y="7554"/>
                    <a:pt x="4938241" y="-32912"/>
                    <a:pt x="5193395" y="0"/>
                  </a:cubicBezTo>
                  <a:cubicBezTo>
                    <a:pt x="5469438" y="34664"/>
                    <a:pt x="5854738" y="230359"/>
                    <a:pt x="5812457" y="619062"/>
                  </a:cubicBezTo>
                  <a:cubicBezTo>
                    <a:pt x="5824298" y="786427"/>
                    <a:pt x="5813132" y="1066608"/>
                    <a:pt x="5812457" y="1192711"/>
                  </a:cubicBezTo>
                  <a:cubicBezTo>
                    <a:pt x="5811782" y="1318814"/>
                    <a:pt x="5803941" y="1695143"/>
                    <a:pt x="5812457" y="1839592"/>
                  </a:cubicBezTo>
                  <a:cubicBezTo>
                    <a:pt x="5820973" y="1984041"/>
                    <a:pt x="5833884" y="2270847"/>
                    <a:pt x="5812457" y="2449857"/>
                  </a:cubicBezTo>
                  <a:cubicBezTo>
                    <a:pt x="5817979" y="2720144"/>
                    <a:pt x="5523743" y="3046995"/>
                    <a:pt x="5193395" y="3068919"/>
                  </a:cubicBezTo>
                  <a:cubicBezTo>
                    <a:pt x="5070122" y="3044999"/>
                    <a:pt x="4829071" y="3045816"/>
                    <a:pt x="4677149" y="3068919"/>
                  </a:cubicBezTo>
                  <a:cubicBezTo>
                    <a:pt x="4525227" y="3092022"/>
                    <a:pt x="4121949" y="3101198"/>
                    <a:pt x="3932186" y="3068919"/>
                  </a:cubicBezTo>
                  <a:cubicBezTo>
                    <a:pt x="3742423" y="3036640"/>
                    <a:pt x="3520486" y="3061998"/>
                    <a:pt x="3324453" y="3068919"/>
                  </a:cubicBezTo>
                  <a:cubicBezTo>
                    <a:pt x="3128420" y="3075840"/>
                    <a:pt x="2987030" y="3067111"/>
                    <a:pt x="2716720" y="3068919"/>
                  </a:cubicBezTo>
                  <a:cubicBezTo>
                    <a:pt x="2446410" y="3070727"/>
                    <a:pt x="2194269" y="3092039"/>
                    <a:pt x="1971758" y="3068919"/>
                  </a:cubicBezTo>
                  <a:cubicBezTo>
                    <a:pt x="1749247" y="3045799"/>
                    <a:pt x="1461309" y="3082536"/>
                    <a:pt x="1272538" y="3068919"/>
                  </a:cubicBezTo>
                  <a:cubicBezTo>
                    <a:pt x="1083767" y="3055302"/>
                    <a:pt x="882763" y="3058116"/>
                    <a:pt x="619062" y="3068919"/>
                  </a:cubicBezTo>
                  <a:cubicBezTo>
                    <a:pt x="246616" y="3011312"/>
                    <a:pt x="2920" y="2799890"/>
                    <a:pt x="0" y="2449857"/>
                  </a:cubicBezTo>
                  <a:cubicBezTo>
                    <a:pt x="13171" y="2281576"/>
                    <a:pt x="-13808" y="2014731"/>
                    <a:pt x="0" y="1839592"/>
                  </a:cubicBezTo>
                  <a:cubicBezTo>
                    <a:pt x="13808" y="1664454"/>
                    <a:pt x="14332" y="1393019"/>
                    <a:pt x="0" y="1247635"/>
                  </a:cubicBezTo>
                  <a:cubicBezTo>
                    <a:pt x="-14332" y="1102251"/>
                    <a:pt x="857" y="746243"/>
                    <a:pt x="0" y="619062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2129858240">
                    <a:prstGeom prst="roundRect">
                      <a:avLst>
                        <a:gd name="adj" fmla="val 2017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568325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A11FC0A-DB4A-2508-BC97-A06849FB4EC1}"/>
                </a:ext>
              </a:extLst>
            </p:cNvPr>
            <p:cNvGrpSpPr/>
            <p:nvPr/>
          </p:nvGrpSpPr>
          <p:grpSpPr>
            <a:xfrm>
              <a:off x="1392839" y="1555691"/>
              <a:ext cx="3502125" cy="1279830"/>
              <a:chOff x="596188" y="1115933"/>
              <a:chExt cx="3502125" cy="1279830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DEABF84D-1833-3BE6-3347-494076FA4CD7}"/>
                  </a:ext>
                </a:extLst>
              </p:cNvPr>
              <p:cNvGrpSpPr/>
              <p:nvPr/>
            </p:nvGrpSpPr>
            <p:grpSpPr>
              <a:xfrm>
                <a:off x="596188" y="1115933"/>
                <a:ext cx="3345892" cy="1279830"/>
                <a:chOff x="596188" y="1115933"/>
                <a:chExt cx="3345892" cy="1279830"/>
              </a:xfrm>
            </p:grpSpPr>
            <p:pic>
              <p:nvPicPr>
                <p:cNvPr id="6" name="Picture 5" descr="Shape, rectangle&#10;&#10;Description automatically generated">
                  <a:extLst>
                    <a:ext uri="{FF2B5EF4-FFF2-40B4-BE49-F238E27FC236}">
                      <a16:creationId xmlns:a16="http://schemas.microsoft.com/office/drawing/2014/main" id="{67366745-0AB7-0E5B-6987-365FA010388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3950" y="1519310"/>
                  <a:ext cx="2978130" cy="784830"/>
                </a:xfrm>
                <a:prstGeom prst="rect">
                  <a:avLst/>
                </a:prstGeom>
              </p:spPr>
            </p:pic>
            <p:pic>
              <p:nvPicPr>
                <p:cNvPr id="8" name="Picture 7" descr="A cartoon of a child&#10;&#10;Description automatically generated with low confidence">
                  <a:extLst>
                    <a:ext uri="{FF2B5EF4-FFF2-40B4-BE49-F238E27FC236}">
                      <a16:creationId xmlns:a16="http://schemas.microsoft.com/office/drawing/2014/main" id="{4A32F7A5-4DCF-3E45-537C-D066B59090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6188" y="1115933"/>
                  <a:ext cx="1093341" cy="1279830"/>
                </a:xfrm>
                <a:prstGeom prst="rect">
                  <a:avLst/>
                </a:prstGeom>
              </p:spPr>
            </p:pic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FF53CCC0-1433-0800-0920-6691176A83B3}"/>
                    </a:ext>
                  </a:extLst>
                </p:cNvPr>
                <p:cNvSpPr txBox="1"/>
                <p:nvPr/>
              </p:nvSpPr>
              <p:spPr>
                <a:xfrm>
                  <a:off x="1175512" y="1546820"/>
                  <a:ext cx="2700844" cy="7078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 err="1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"/>
                    </a:rPr>
                    <a:t>Yêu</a:t>
                  </a:r>
                  <a:r>
                    <a:rPr kumimoji="0" lang="en-US" sz="4000" b="1" i="0" u="none" strike="noStrike" kern="1200" cap="none" spc="0" normalizeH="0" baseline="0" noProof="0" dirty="0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"/>
                    </a:rPr>
                    <a:t> </a:t>
                  </a:r>
                  <a:r>
                    <a:rPr kumimoji="0" lang="en-US" sz="4000" b="1" i="0" u="none" strike="noStrike" kern="1200" cap="none" spc="0" normalizeH="0" baseline="0" noProof="0" dirty="0" err="1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"/>
                    </a:rPr>
                    <a:t>Cầu</a:t>
                  </a:r>
                  <a:endParaRPr kumimoji="0" lang="en-US" sz="4000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"/>
                  </a:endParaRPr>
                </a:p>
              </p:txBody>
            </p:sp>
          </p:grpSp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5D14CA65-839A-8809-6968-58304C2DD3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43244" y="1351954"/>
                <a:ext cx="555069" cy="904397"/>
              </a:xfrm>
              <a:prstGeom prst="rect">
                <a:avLst/>
              </a:prstGeom>
            </p:spPr>
          </p:pic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BE863BFE-1BE5-CF54-21F4-7692F5BEB049}"/>
                </a:ext>
              </a:extLst>
            </p:cNvPr>
            <p:cNvGrpSpPr/>
            <p:nvPr/>
          </p:nvGrpSpPr>
          <p:grpSpPr>
            <a:xfrm>
              <a:off x="390828" y="2447967"/>
              <a:ext cx="5852829" cy="2599504"/>
              <a:chOff x="390828" y="2447967"/>
              <a:chExt cx="5852829" cy="2599504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BB330D18-AC41-D426-2C28-5C3FD36A7961}"/>
                  </a:ext>
                </a:extLst>
              </p:cNvPr>
              <p:cNvGrpSpPr/>
              <p:nvPr/>
            </p:nvGrpSpPr>
            <p:grpSpPr>
              <a:xfrm>
                <a:off x="490202" y="2447967"/>
                <a:ext cx="1194847" cy="1194847"/>
                <a:chOff x="1145146" y="2405567"/>
                <a:chExt cx="1194847" cy="1194847"/>
              </a:xfrm>
            </p:grpSpPr>
            <p:sp>
              <p:nvSpPr>
                <p:cNvPr id="17" name="Rectangle: Rounded Corners 16">
                  <a:extLst>
                    <a:ext uri="{FF2B5EF4-FFF2-40B4-BE49-F238E27FC236}">
                      <a16:creationId xmlns:a16="http://schemas.microsoft.com/office/drawing/2014/main" id="{2F75D31F-1815-C134-9C11-915E8675D799}"/>
                    </a:ext>
                  </a:extLst>
                </p:cNvPr>
                <p:cNvSpPr/>
                <p:nvPr/>
              </p:nvSpPr>
              <p:spPr>
                <a:xfrm>
                  <a:off x="1479098" y="2902058"/>
                  <a:ext cx="526942" cy="526942"/>
                </a:xfrm>
                <a:prstGeom prst="roundRect">
                  <a:avLst/>
                </a:prstGeom>
                <a:ln w="571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"/>
                  </a:endParaRPr>
                </a:p>
              </p:txBody>
            </p:sp>
            <p:pic>
              <p:nvPicPr>
                <p:cNvPr id="16" name="Picture 2" descr="Sticker of Green Check Mark for Indicate Right Choice with Contour Stock  Vector - Illustration of checkmark, decorative: 103229668">
                  <a:extLst>
                    <a:ext uri="{FF2B5EF4-FFF2-40B4-BE49-F238E27FC236}">
                      <a16:creationId xmlns:a16="http://schemas.microsoft.com/office/drawing/2014/main" id="{9E9630AF-FC70-9142-B942-7152A421A89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hqprint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45146" y="2405567"/>
                  <a:ext cx="1194847" cy="11948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2AE50461-0DC3-870E-8098-523819913A20}"/>
                  </a:ext>
                </a:extLst>
              </p:cNvPr>
              <p:cNvGrpSpPr/>
              <p:nvPr/>
            </p:nvGrpSpPr>
            <p:grpSpPr>
              <a:xfrm>
                <a:off x="390828" y="3135667"/>
                <a:ext cx="1194847" cy="1194847"/>
                <a:chOff x="1104774" y="2410136"/>
                <a:chExt cx="1194847" cy="1194847"/>
              </a:xfrm>
            </p:grpSpPr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94D806A7-18B1-9FEA-F38B-A707AFF2AEA7}"/>
                    </a:ext>
                  </a:extLst>
                </p:cNvPr>
                <p:cNvSpPr/>
                <p:nvPr/>
              </p:nvSpPr>
              <p:spPr>
                <a:xfrm>
                  <a:off x="1479098" y="2902058"/>
                  <a:ext cx="526942" cy="526942"/>
                </a:xfrm>
                <a:prstGeom prst="roundRect">
                  <a:avLst/>
                </a:prstGeom>
                <a:ln w="571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"/>
                  </a:endParaRPr>
                </a:p>
              </p:txBody>
            </p:sp>
            <p:pic>
              <p:nvPicPr>
                <p:cNvPr id="21" name="Picture 2" descr="Sticker of Green Check Mark for Indicate Right Choice with Contour Stock  Vector - Illustration of checkmark, decorative: 103229668">
                  <a:extLst>
                    <a:ext uri="{FF2B5EF4-FFF2-40B4-BE49-F238E27FC236}">
                      <a16:creationId xmlns:a16="http://schemas.microsoft.com/office/drawing/2014/main" id="{7A0AC274-477B-28B0-1D59-61A1E2B6F73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hqprint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04774" y="2410136"/>
                  <a:ext cx="1194847" cy="11948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18B9DB52-594B-D695-6F6D-FD9B54B2582B}"/>
                  </a:ext>
                </a:extLst>
              </p:cNvPr>
              <p:cNvGrpSpPr/>
              <p:nvPr/>
            </p:nvGrpSpPr>
            <p:grpSpPr>
              <a:xfrm>
                <a:off x="431200" y="3834023"/>
                <a:ext cx="1194847" cy="1194847"/>
                <a:chOff x="1145146" y="2405567"/>
                <a:chExt cx="1194847" cy="1194847"/>
              </a:xfrm>
            </p:grpSpPr>
            <p:sp>
              <p:nvSpPr>
                <p:cNvPr id="23" name="Rectangle: Rounded Corners 22">
                  <a:extLst>
                    <a:ext uri="{FF2B5EF4-FFF2-40B4-BE49-F238E27FC236}">
                      <a16:creationId xmlns:a16="http://schemas.microsoft.com/office/drawing/2014/main" id="{D9274720-A4D3-C0BD-6821-37B73363890E}"/>
                    </a:ext>
                  </a:extLst>
                </p:cNvPr>
                <p:cNvSpPr/>
                <p:nvPr/>
              </p:nvSpPr>
              <p:spPr>
                <a:xfrm>
                  <a:off x="1479098" y="2902058"/>
                  <a:ext cx="526942" cy="526942"/>
                </a:xfrm>
                <a:prstGeom prst="roundRect">
                  <a:avLst/>
                </a:prstGeom>
                <a:ln w="571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"/>
                  </a:endParaRPr>
                </a:p>
              </p:txBody>
            </p:sp>
            <p:pic>
              <p:nvPicPr>
                <p:cNvPr id="24" name="Picture 2" descr="Sticker of Green Check Mark for Indicate Right Choice with Contour Stock  Vector - Illustration of checkmark, decorative: 103229668">
                  <a:extLst>
                    <a:ext uri="{FF2B5EF4-FFF2-40B4-BE49-F238E27FC236}">
                      <a16:creationId xmlns:a16="http://schemas.microsoft.com/office/drawing/2014/main" id="{2184BF04-DD3D-164D-D6E8-4E7642A7127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hqprint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45146" y="2405567"/>
                  <a:ext cx="1194847" cy="11948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64EAD11-3F10-7D55-9313-D939722F8F02}"/>
                  </a:ext>
                </a:extLst>
              </p:cNvPr>
              <p:cNvSpPr txBox="1"/>
              <p:nvPr/>
            </p:nvSpPr>
            <p:spPr>
              <a:xfrm>
                <a:off x="964825" y="2818656"/>
                <a:ext cx="5278832" cy="22288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68325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Phân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công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đọc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theo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đoạn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.</a:t>
                </a:r>
              </a:p>
              <a:p>
                <a:pPr marL="568325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Tất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cả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thành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viên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đều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đọc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.</a:t>
                </a:r>
              </a:p>
              <a:p>
                <a:pPr marL="568325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Giải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nghĩa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từ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cùng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nhau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. 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"/>
                </a:endParaRPr>
              </a:p>
            </p:txBody>
          </p: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010AE8C-9A62-7597-D2F8-52A31F298A33}"/>
              </a:ext>
            </a:extLst>
          </p:cNvPr>
          <p:cNvGrpSpPr/>
          <p:nvPr/>
        </p:nvGrpSpPr>
        <p:grpSpPr>
          <a:xfrm>
            <a:off x="6249698" y="2863492"/>
            <a:ext cx="5779742" cy="3577948"/>
            <a:chOff x="6290338" y="2863492"/>
            <a:chExt cx="5779742" cy="3577948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BF36031F-6F3E-A347-FA90-87FAAFF63E76}"/>
                </a:ext>
              </a:extLst>
            </p:cNvPr>
            <p:cNvSpPr/>
            <p:nvPr/>
          </p:nvSpPr>
          <p:spPr>
            <a:xfrm>
              <a:off x="6290338" y="3766043"/>
              <a:ext cx="5779742" cy="2675397"/>
            </a:xfrm>
            <a:custGeom>
              <a:avLst/>
              <a:gdLst>
                <a:gd name="connsiteX0" fmla="*/ 0 w 5779742"/>
                <a:gd name="connsiteY0" fmla="*/ 539681 h 2675397"/>
                <a:gd name="connsiteX1" fmla="*/ 539681 w 5779742"/>
                <a:gd name="connsiteY1" fmla="*/ 0 h 2675397"/>
                <a:gd name="connsiteX2" fmla="*/ 1211164 w 5779742"/>
                <a:gd name="connsiteY2" fmla="*/ 0 h 2675397"/>
                <a:gd name="connsiteX3" fmla="*/ 1788639 w 5779742"/>
                <a:gd name="connsiteY3" fmla="*/ 0 h 2675397"/>
                <a:gd name="connsiteX4" fmla="*/ 2366114 w 5779742"/>
                <a:gd name="connsiteY4" fmla="*/ 0 h 2675397"/>
                <a:gd name="connsiteX5" fmla="*/ 3084601 w 5779742"/>
                <a:gd name="connsiteY5" fmla="*/ 0 h 2675397"/>
                <a:gd name="connsiteX6" fmla="*/ 3615072 w 5779742"/>
                <a:gd name="connsiteY6" fmla="*/ 0 h 2675397"/>
                <a:gd name="connsiteX7" fmla="*/ 4192548 w 5779742"/>
                <a:gd name="connsiteY7" fmla="*/ 0 h 2675397"/>
                <a:gd name="connsiteX8" fmla="*/ 5240061 w 5779742"/>
                <a:gd name="connsiteY8" fmla="*/ 0 h 2675397"/>
                <a:gd name="connsiteX9" fmla="*/ 5779742 w 5779742"/>
                <a:gd name="connsiteY9" fmla="*/ 539681 h 2675397"/>
                <a:gd name="connsiteX10" fmla="*/ 5779742 w 5779742"/>
                <a:gd name="connsiteY10" fmla="*/ 1087653 h 2675397"/>
                <a:gd name="connsiteX11" fmla="*/ 5779742 w 5779742"/>
                <a:gd name="connsiteY11" fmla="*/ 1619665 h 2675397"/>
                <a:gd name="connsiteX12" fmla="*/ 5779742 w 5779742"/>
                <a:gd name="connsiteY12" fmla="*/ 2135716 h 2675397"/>
                <a:gd name="connsiteX13" fmla="*/ 5240061 w 5779742"/>
                <a:gd name="connsiteY13" fmla="*/ 2675397 h 2675397"/>
                <a:gd name="connsiteX14" fmla="*/ 4568578 w 5779742"/>
                <a:gd name="connsiteY14" fmla="*/ 2675397 h 2675397"/>
                <a:gd name="connsiteX15" fmla="*/ 3897095 w 5779742"/>
                <a:gd name="connsiteY15" fmla="*/ 2675397 h 2675397"/>
                <a:gd name="connsiteX16" fmla="*/ 3178609 w 5779742"/>
                <a:gd name="connsiteY16" fmla="*/ 2675397 h 2675397"/>
                <a:gd name="connsiteX17" fmla="*/ 2507126 w 5779742"/>
                <a:gd name="connsiteY17" fmla="*/ 2675397 h 2675397"/>
                <a:gd name="connsiteX18" fmla="*/ 1882647 w 5779742"/>
                <a:gd name="connsiteY18" fmla="*/ 2675397 h 2675397"/>
                <a:gd name="connsiteX19" fmla="*/ 1258168 w 5779742"/>
                <a:gd name="connsiteY19" fmla="*/ 2675397 h 2675397"/>
                <a:gd name="connsiteX20" fmla="*/ 539681 w 5779742"/>
                <a:gd name="connsiteY20" fmla="*/ 2675397 h 2675397"/>
                <a:gd name="connsiteX21" fmla="*/ 0 w 5779742"/>
                <a:gd name="connsiteY21" fmla="*/ 2135716 h 2675397"/>
                <a:gd name="connsiteX22" fmla="*/ 0 w 5779742"/>
                <a:gd name="connsiteY22" fmla="*/ 1603704 h 2675397"/>
                <a:gd name="connsiteX23" fmla="*/ 0 w 5779742"/>
                <a:gd name="connsiteY23" fmla="*/ 1039772 h 2675397"/>
                <a:gd name="connsiteX24" fmla="*/ 0 w 5779742"/>
                <a:gd name="connsiteY24" fmla="*/ 539681 h 267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79742" h="2675397" fill="none" extrusionOk="0">
                  <a:moveTo>
                    <a:pt x="0" y="539681"/>
                  </a:moveTo>
                  <a:cubicBezTo>
                    <a:pt x="-21706" y="176889"/>
                    <a:pt x="260563" y="27727"/>
                    <a:pt x="539681" y="0"/>
                  </a:cubicBezTo>
                  <a:cubicBezTo>
                    <a:pt x="752879" y="-16999"/>
                    <a:pt x="1071826" y="11627"/>
                    <a:pt x="1211164" y="0"/>
                  </a:cubicBezTo>
                  <a:cubicBezTo>
                    <a:pt x="1350502" y="-11627"/>
                    <a:pt x="1558797" y="-10591"/>
                    <a:pt x="1788639" y="0"/>
                  </a:cubicBezTo>
                  <a:cubicBezTo>
                    <a:pt x="2018482" y="10591"/>
                    <a:pt x="2174813" y="-9355"/>
                    <a:pt x="2366114" y="0"/>
                  </a:cubicBezTo>
                  <a:cubicBezTo>
                    <a:pt x="2557416" y="9355"/>
                    <a:pt x="2917590" y="-31513"/>
                    <a:pt x="3084601" y="0"/>
                  </a:cubicBezTo>
                  <a:cubicBezTo>
                    <a:pt x="3251612" y="31513"/>
                    <a:pt x="3416101" y="-14130"/>
                    <a:pt x="3615072" y="0"/>
                  </a:cubicBezTo>
                  <a:cubicBezTo>
                    <a:pt x="3814043" y="14130"/>
                    <a:pt x="3961080" y="-14460"/>
                    <a:pt x="4192548" y="0"/>
                  </a:cubicBezTo>
                  <a:cubicBezTo>
                    <a:pt x="4424016" y="14460"/>
                    <a:pt x="4742799" y="-48824"/>
                    <a:pt x="5240061" y="0"/>
                  </a:cubicBezTo>
                  <a:cubicBezTo>
                    <a:pt x="5540046" y="-30117"/>
                    <a:pt x="5765058" y="186313"/>
                    <a:pt x="5779742" y="539681"/>
                  </a:cubicBezTo>
                  <a:cubicBezTo>
                    <a:pt x="5794568" y="754695"/>
                    <a:pt x="5801448" y="831895"/>
                    <a:pt x="5779742" y="1087653"/>
                  </a:cubicBezTo>
                  <a:cubicBezTo>
                    <a:pt x="5758036" y="1343411"/>
                    <a:pt x="5770353" y="1486373"/>
                    <a:pt x="5779742" y="1619665"/>
                  </a:cubicBezTo>
                  <a:cubicBezTo>
                    <a:pt x="5789131" y="1752957"/>
                    <a:pt x="5767750" y="1965932"/>
                    <a:pt x="5779742" y="2135716"/>
                  </a:cubicBezTo>
                  <a:cubicBezTo>
                    <a:pt x="5845170" y="2422172"/>
                    <a:pt x="5506767" y="2642488"/>
                    <a:pt x="5240061" y="2675397"/>
                  </a:cubicBezTo>
                  <a:cubicBezTo>
                    <a:pt x="4921117" y="2690108"/>
                    <a:pt x="4822648" y="2688307"/>
                    <a:pt x="4568578" y="2675397"/>
                  </a:cubicBezTo>
                  <a:cubicBezTo>
                    <a:pt x="4314508" y="2662487"/>
                    <a:pt x="4174897" y="2654261"/>
                    <a:pt x="3897095" y="2675397"/>
                  </a:cubicBezTo>
                  <a:cubicBezTo>
                    <a:pt x="3619293" y="2696533"/>
                    <a:pt x="3453442" y="2675017"/>
                    <a:pt x="3178609" y="2675397"/>
                  </a:cubicBezTo>
                  <a:cubicBezTo>
                    <a:pt x="2903776" y="2675777"/>
                    <a:pt x="2725929" y="2686045"/>
                    <a:pt x="2507126" y="2675397"/>
                  </a:cubicBezTo>
                  <a:cubicBezTo>
                    <a:pt x="2288323" y="2664749"/>
                    <a:pt x="2165321" y="2703371"/>
                    <a:pt x="1882647" y="2675397"/>
                  </a:cubicBezTo>
                  <a:cubicBezTo>
                    <a:pt x="1599973" y="2647423"/>
                    <a:pt x="1500000" y="2647859"/>
                    <a:pt x="1258168" y="2675397"/>
                  </a:cubicBezTo>
                  <a:cubicBezTo>
                    <a:pt x="1016336" y="2702935"/>
                    <a:pt x="811446" y="2696514"/>
                    <a:pt x="539681" y="2675397"/>
                  </a:cubicBezTo>
                  <a:cubicBezTo>
                    <a:pt x="261176" y="2696705"/>
                    <a:pt x="28536" y="2440134"/>
                    <a:pt x="0" y="2135716"/>
                  </a:cubicBezTo>
                  <a:cubicBezTo>
                    <a:pt x="17648" y="1926070"/>
                    <a:pt x="26290" y="1758143"/>
                    <a:pt x="0" y="1603704"/>
                  </a:cubicBezTo>
                  <a:cubicBezTo>
                    <a:pt x="-26290" y="1449265"/>
                    <a:pt x="13086" y="1302590"/>
                    <a:pt x="0" y="1039772"/>
                  </a:cubicBezTo>
                  <a:cubicBezTo>
                    <a:pt x="-13086" y="776954"/>
                    <a:pt x="14724" y="680589"/>
                    <a:pt x="0" y="539681"/>
                  </a:cubicBezTo>
                  <a:close/>
                </a:path>
                <a:path w="5779742" h="2675397" stroke="0" extrusionOk="0">
                  <a:moveTo>
                    <a:pt x="0" y="539681"/>
                  </a:moveTo>
                  <a:cubicBezTo>
                    <a:pt x="452" y="255450"/>
                    <a:pt x="248748" y="12731"/>
                    <a:pt x="539681" y="0"/>
                  </a:cubicBezTo>
                  <a:cubicBezTo>
                    <a:pt x="690583" y="-24234"/>
                    <a:pt x="1103247" y="-1098"/>
                    <a:pt x="1258168" y="0"/>
                  </a:cubicBezTo>
                  <a:cubicBezTo>
                    <a:pt x="1413089" y="1098"/>
                    <a:pt x="1575457" y="14197"/>
                    <a:pt x="1835643" y="0"/>
                  </a:cubicBezTo>
                  <a:cubicBezTo>
                    <a:pt x="2095830" y="-14197"/>
                    <a:pt x="2159727" y="4466"/>
                    <a:pt x="2413118" y="0"/>
                  </a:cubicBezTo>
                  <a:cubicBezTo>
                    <a:pt x="2666510" y="-4466"/>
                    <a:pt x="2940400" y="18752"/>
                    <a:pt x="3131605" y="0"/>
                  </a:cubicBezTo>
                  <a:cubicBezTo>
                    <a:pt x="3322810" y="-18752"/>
                    <a:pt x="3619535" y="-12889"/>
                    <a:pt x="3756084" y="0"/>
                  </a:cubicBezTo>
                  <a:cubicBezTo>
                    <a:pt x="3892633" y="12889"/>
                    <a:pt x="4203079" y="-14246"/>
                    <a:pt x="4521574" y="0"/>
                  </a:cubicBezTo>
                  <a:cubicBezTo>
                    <a:pt x="4840069" y="14246"/>
                    <a:pt x="4942112" y="-8166"/>
                    <a:pt x="5240061" y="0"/>
                  </a:cubicBezTo>
                  <a:cubicBezTo>
                    <a:pt x="5495643" y="22358"/>
                    <a:pt x="5809376" y="208819"/>
                    <a:pt x="5779742" y="539681"/>
                  </a:cubicBezTo>
                  <a:cubicBezTo>
                    <a:pt x="5756177" y="686226"/>
                    <a:pt x="5767387" y="881148"/>
                    <a:pt x="5779742" y="1039772"/>
                  </a:cubicBezTo>
                  <a:cubicBezTo>
                    <a:pt x="5792097" y="1198396"/>
                    <a:pt x="5763834" y="1435676"/>
                    <a:pt x="5779742" y="1603704"/>
                  </a:cubicBezTo>
                  <a:cubicBezTo>
                    <a:pt x="5795650" y="1771732"/>
                    <a:pt x="5754299" y="1916429"/>
                    <a:pt x="5779742" y="2135716"/>
                  </a:cubicBezTo>
                  <a:cubicBezTo>
                    <a:pt x="5782002" y="2404464"/>
                    <a:pt x="5515844" y="2633117"/>
                    <a:pt x="5240061" y="2675397"/>
                  </a:cubicBezTo>
                  <a:cubicBezTo>
                    <a:pt x="5031058" y="2658467"/>
                    <a:pt x="4912826" y="2699028"/>
                    <a:pt x="4709590" y="2675397"/>
                  </a:cubicBezTo>
                  <a:cubicBezTo>
                    <a:pt x="4506354" y="2651766"/>
                    <a:pt x="4189662" y="2638031"/>
                    <a:pt x="3944099" y="2675397"/>
                  </a:cubicBezTo>
                  <a:cubicBezTo>
                    <a:pt x="3698536" y="2712763"/>
                    <a:pt x="3470655" y="2646348"/>
                    <a:pt x="3319620" y="2675397"/>
                  </a:cubicBezTo>
                  <a:cubicBezTo>
                    <a:pt x="3168585" y="2704446"/>
                    <a:pt x="2905011" y="2696967"/>
                    <a:pt x="2695141" y="2675397"/>
                  </a:cubicBezTo>
                  <a:cubicBezTo>
                    <a:pt x="2485271" y="2653827"/>
                    <a:pt x="2276413" y="2642404"/>
                    <a:pt x="1929651" y="2675397"/>
                  </a:cubicBezTo>
                  <a:cubicBezTo>
                    <a:pt x="1582889" y="2708391"/>
                    <a:pt x="1376137" y="2655378"/>
                    <a:pt x="1211164" y="2675397"/>
                  </a:cubicBezTo>
                  <a:cubicBezTo>
                    <a:pt x="1046191" y="2695416"/>
                    <a:pt x="842785" y="2677831"/>
                    <a:pt x="539681" y="2675397"/>
                  </a:cubicBezTo>
                  <a:cubicBezTo>
                    <a:pt x="217459" y="2629828"/>
                    <a:pt x="18626" y="2485652"/>
                    <a:pt x="0" y="2135716"/>
                  </a:cubicBezTo>
                  <a:cubicBezTo>
                    <a:pt x="21622" y="1948575"/>
                    <a:pt x="6448" y="1720478"/>
                    <a:pt x="0" y="1603704"/>
                  </a:cubicBezTo>
                  <a:cubicBezTo>
                    <a:pt x="-6448" y="1486930"/>
                    <a:pt x="17629" y="1270140"/>
                    <a:pt x="0" y="1087653"/>
                  </a:cubicBezTo>
                  <a:cubicBezTo>
                    <a:pt x="-17629" y="905166"/>
                    <a:pt x="6717" y="730450"/>
                    <a:pt x="0" y="539681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2129858240">
                    <a:prstGeom prst="roundRect">
                      <a:avLst>
                        <a:gd name="adj" fmla="val 2017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568325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"/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D0A4F01-6306-3E89-A0A6-EB8A33B210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19779"/>
            <a:stretch/>
          </p:blipFill>
          <p:spPr>
            <a:xfrm>
              <a:off x="6763133" y="4101083"/>
              <a:ext cx="5065398" cy="2044342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6D81021-5E2C-F1A7-C787-0FCE32F31507}"/>
                </a:ext>
              </a:extLst>
            </p:cNvPr>
            <p:cNvGrpSpPr/>
            <p:nvPr/>
          </p:nvGrpSpPr>
          <p:grpSpPr>
            <a:xfrm>
              <a:off x="6394440" y="2863492"/>
              <a:ext cx="5545739" cy="1279830"/>
              <a:chOff x="596188" y="1115933"/>
              <a:chExt cx="5545739" cy="1279830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0DAA8D36-5A4E-803F-5E22-024A3D9708CA}"/>
                  </a:ext>
                </a:extLst>
              </p:cNvPr>
              <p:cNvGrpSpPr/>
              <p:nvPr/>
            </p:nvGrpSpPr>
            <p:grpSpPr>
              <a:xfrm>
                <a:off x="596188" y="1115933"/>
                <a:ext cx="5397284" cy="1279830"/>
                <a:chOff x="596188" y="1115933"/>
                <a:chExt cx="5397284" cy="1279830"/>
              </a:xfrm>
            </p:grpSpPr>
            <p:pic>
              <p:nvPicPr>
                <p:cNvPr id="38" name="Picture 37" descr="Shape, rectangle&#10;&#10;Description automatically generated">
                  <a:extLst>
                    <a:ext uri="{FF2B5EF4-FFF2-40B4-BE49-F238E27FC236}">
                      <a16:creationId xmlns:a16="http://schemas.microsoft.com/office/drawing/2014/main" id="{5CE4C8D0-4178-E75F-C11E-BCF83D3C93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3950" y="1519310"/>
                  <a:ext cx="5029522" cy="784830"/>
                </a:xfrm>
                <a:prstGeom prst="rect">
                  <a:avLst/>
                </a:prstGeom>
              </p:spPr>
            </p:pic>
            <p:pic>
              <p:nvPicPr>
                <p:cNvPr id="39" name="Picture 38" descr="A cartoon of a child&#10;&#10;Description automatically generated with low confidence">
                  <a:extLst>
                    <a:ext uri="{FF2B5EF4-FFF2-40B4-BE49-F238E27FC236}">
                      <a16:creationId xmlns:a16="http://schemas.microsoft.com/office/drawing/2014/main" id="{AE4F3F15-2418-EE3E-2EEF-70DD328B7F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6188" y="1115933"/>
                  <a:ext cx="1093341" cy="1279830"/>
                </a:xfrm>
                <a:prstGeom prst="rect">
                  <a:avLst/>
                </a:prstGeom>
              </p:spPr>
            </p:pic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91C3542F-52E6-F115-8BA8-5501E7A23CF5}"/>
                    </a:ext>
                  </a:extLst>
                </p:cNvPr>
                <p:cNvSpPr txBox="1"/>
                <p:nvPr/>
              </p:nvSpPr>
              <p:spPr>
                <a:xfrm>
                  <a:off x="1698973" y="1568694"/>
                  <a:ext cx="3887885" cy="7078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 err="1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"/>
                    </a:rPr>
                    <a:t>Tiêu</a:t>
                  </a:r>
                  <a:r>
                    <a:rPr kumimoji="0" lang="en-US" sz="4000" b="1" i="0" u="none" strike="noStrike" kern="1200" cap="none" spc="0" normalizeH="0" baseline="0" noProof="0" dirty="0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"/>
                    </a:rPr>
                    <a:t> </a:t>
                  </a:r>
                  <a:r>
                    <a:rPr kumimoji="0" lang="en-US" sz="4000" b="1" i="0" u="none" strike="noStrike" kern="1200" cap="none" spc="0" normalizeH="0" baseline="0" noProof="0" dirty="0" err="1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"/>
                    </a:rPr>
                    <a:t>chí</a:t>
                  </a:r>
                  <a:r>
                    <a:rPr kumimoji="0" lang="en-US" sz="4000" b="1" i="0" u="none" strike="noStrike" kern="1200" cap="none" spc="0" normalizeH="0" baseline="0" noProof="0" dirty="0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"/>
                    </a:rPr>
                    <a:t> </a:t>
                  </a:r>
                  <a:r>
                    <a:rPr kumimoji="0" lang="en-US" sz="4000" b="1" i="0" u="none" strike="noStrike" kern="1200" cap="none" spc="0" normalizeH="0" baseline="0" noProof="0" dirty="0" err="1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"/>
                    </a:rPr>
                    <a:t>đánh</a:t>
                  </a:r>
                  <a:r>
                    <a:rPr kumimoji="0" lang="en-US" sz="4000" b="1" i="0" u="none" strike="noStrike" kern="1200" cap="none" spc="0" normalizeH="0" baseline="0" noProof="0" dirty="0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"/>
                    </a:rPr>
                    <a:t> </a:t>
                  </a:r>
                  <a:r>
                    <a:rPr kumimoji="0" lang="en-US" sz="4000" b="1" i="0" u="none" strike="noStrike" kern="1200" cap="none" spc="0" normalizeH="0" baseline="0" noProof="0" dirty="0" err="1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"/>
                    </a:rPr>
                    <a:t>giá</a:t>
                  </a:r>
                  <a:endParaRPr kumimoji="0" lang="en-US" sz="4000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"/>
                  </a:endParaRPr>
                </a:p>
              </p:txBody>
            </p:sp>
          </p:grpSp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8FBE9B67-8DF1-2EDC-DC6D-35A8ADFFB8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86858" y="1356060"/>
                <a:ext cx="555069" cy="904397"/>
              </a:xfrm>
              <a:prstGeom prst="rect">
                <a:avLst/>
              </a:prstGeom>
            </p:spPr>
          </p:pic>
        </p:grp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F77CCED-7162-4E6E-99A8-EC7FB1BA4F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2441" y="325231"/>
            <a:ext cx="10729890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96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3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4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FE0B00C-93D9-9205-3A90-6765517A6C01}"/>
              </a:ext>
            </a:extLst>
          </p:cNvPr>
          <p:cNvGrpSpPr/>
          <p:nvPr/>
        </p:nvGrpSpPr>
        <p:grpSpPr>
          <a:xfrm>
            <a:off x="3074136" y="1576950"/>
            <a:ext cx="6043728" cy="3704100"/>
            <a:chOff x="3110258" y="1375900"/>
            <a:chExt cx="6043728" cy="3704100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3010AE8C-9A62-7597-D2F8-52A31F298A33}"/>
                </a:ext>
              </a:extLst>
            </p:cNvPr>
            <p:cNvGrpSpPr/>
            <p:nvPr/>
          </p:nvGrpSpPr>
          <p:grpSpPr>
            <a:xfrm>
              <a:off x="3110258" y="1375900"/>
              <a:ext cx="6043728" cy="3704100"/>
              <a:chOff x="6290338" y="2737340"/>
              <a:chExt cx="6043728" cy="3704100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BF36031F-6F3E-A347-FA90-87FAAFF63E76}"/>
                  </a:ext>
                </a:extLst>
              </p:cNvPr>
              <p:cNvSpPr/>
              <p:nvPr/>
            </p:nvSpPr>
            <p:spPr>
              <a:xfrm>
                <a:off x="6290338" y="3766043"/>
                <a:ext cx="6043728" cy="2675397"/>
              </a:xfrm>
              <a:custGeom>
                <a:avLst/>
                <a:gdLst>
                  <a:gd name="connsiteX0" fmla="*/ 0 w 6043728"/>
                  <a:gd name="connsiteY0" fmla="*/ 539681 h 2675397"/>
                  <a:gd name="connsiteX1" fmla="*/ 539681 w 6043728"/>
                  <a:gd name="connsiteY1" fmla="*/ 0 h 2675397"/>
                  <a:gd name="connsiteX2" fmla="*/ 1209870 w 6043728"/>
                  <a:gd name="connsiteY2" fmla="*/ 0 h 2675397"/>
                  <a:gd name="connsiteX3" fmla="*/ 1880060 w 6043728"/>
                  <a:gd name="connsiteY3" fmla="*/ 0 h 2675397"/>
                  <a:gd name="connsiteX4" fmla="*/ 2351675 w 6043728"/>
                  <a:gd name="connsiteY4" fmla="*/ 0 h 2675397"/>
                  <a:gd name="connsiteX5" fmla="*/ 2872933 w 6043728"/>
                  <a:gd name="connsiteY5" fmla="*/ 0 h 2675397"/>
                  <a:gd name="connsiteX6" fmla="*/ 3592766 w 6043728"/>
                  <a:gd name="connsiteY6" fmla="*/ 0 h 2675397"/>
                  <a:gd name="connsiteX7" fmla="*/ 4064381 w 6043728"/>
                  <a:gd name="connsiteY7" fmla="*/ 0 h 2675397"/>
                  <a:gd name="connsiteX8" fmla="*/ 4535996 w 6043728"/>
                  <a:gd name="connsiteY8" fmla="*/ 0 h 2675397"/>
                  <a:gd name="connsiteX9" fmla="*/ 5504047 w 6043728"/>
                  <a:gd name="connsiteY9" fmla="*/ 0 h 2675397"/>
                  <a:gd name="connsiteX10" fmla="*/ 6043728 w 6043728"/>
                  <a:gd name="connsiteY10" fmla="*/ 539681 h 2675397"/>
                  <a:gd name="connsiteX11" fmla="*/ 6043728 w 6043728"/>
                  <a:gd name="connsiteY11" fmla="*/ 1023812 h 2675397"/>
                  <a:gd name="connsiteX12" fmla="*/ 6043728 w 6043728"/>
                  <a:gd name="connsiteY12" fmla="*/ 1587744 h 2675397"/>
                  <a:gd name="connsiteX13" fmla="*/ 6043728 w 6043728"/>
                  <a:gd name="connsiteY13" fmla="*/ 2135716 h 2675397"/>
                  <a:gd name="connsiteX14" fmla="*/ 5504047 w 6043728"/>
                  <a:gd name="connsiteY14" fmla="*/ 2675397 h 2675397"/>
                  <a:gd name="connsiteX15" fmla="*/ 4982789 w 6043728"/>
                  <a:gd name="connsiteY15" fmla="*/ 2675397 h 2675397"/>
                  <a:gd name="connsiteX16" fmla="*/ 4411886 w 6043728"/>
                  <a:gd name="connsiteY16" fmla="*/ 2675397 h 2675397"/>
                  <a:gd name="connsiteX17" fmla="*/ 3840984 w 6043728"/>
                  <a:gd name="connsiteY17" fmla="*/ 2675397 h 2675397"/>
                  <a:gd name="connsiteX18" fmla="*/ 3369370 w 6043728"/>
                  <a:gd name="connsiteY18" fmla="*/ 2675397 h 2675397"/>
                  <a:gd name="connsiteX19" fmla="*/ 2798468 w 6043728"/>
                  <a:gd name="connsiteY19" fmla="*/ 2675397 h 2675397"/>
                  <a:gd name="connsiteX20" fmla="*/ 2277209 w 6043728"/>
                  <a:gd name="connsiteY20" fmla="*/ 2675397 h 2675397"/>
                  <a:gd name="connsiteX21" fmla="*/ 1805594 w 6043728"/>
                  <a:gd name="connsiteY21" fmla="*/ 2675397 h 2675397"/>
                  <a:gd name="connsiteX22" fmla="*/ 1085761 w 6043728"/>
                  <a:gd name="connsiteY22" fmla="*/ 2675397 h 2675397"/>
                  <a:gd name="connsiteX23" fmla="*/ 539681 w 6043728"/>
                  <a:gd name="connsiteY23" fmla="*/ 2675397 h 2675397"/>
                  <a:gd name="connsiteX24" fmla="*/ 0 w 6043728"/>
                  <a:gd name="connsiteY24" fmla="*/ 2135716 h 2675397"/>
                  <a:gd name="connsiteX25" fmla="*/ 0 w 6043728"/>
                  <a:gd name="connsiteY25" fmla="*/ 1603704 h 2675397"/>
                  <a:gd name="connsiteX26" fmla="*/ 0 w 6043728"/>
                  <a:gd name="connsiteY26" fmla="*/ 1087653 h 2675397"/>
                  <a:gd name="connsiteX27" fmla="*/ 0 w 6043728"/>
                  <a:gd name="connsiteY27" fmla="*/ 539681 h 2675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043728" h="2675397" fill="none" extrusionOk="0">
                    <a:moveTo>
                      <a:pt x="0" y="539681"/>
                    </a:moveTo>
                    <a:cubicBezTo>
                      <a:pt x="-28658" y="239241"/>
                      <a:pt x="247718" y="17052"/>
                      <a:pt x="539681" y="0"/>
                    </a:cubicBezTo>
                    <a:cubicBezTo>
                      <a:pt x="793263" y="22064"/>
                      <a:pt x="1015383" y="14328"/>
                      <a:pt x="1209870" y="0"/>
                    </a:cubicBezTo>
                    <a:cubicBezTo>
                      <a:pt x="1404357" y="-14328"/>
                      <a:pt x="1622429" y="21186"/>
                      <a:pt x="1880060" y="0"/>
                    </a:cubicBezTo>
                    <a:cubicBezTo>
                      <a:pt x="2137691" y="-21186"/>
                      <a:pt x="2138272" y="-18345"/>
                      <a:pt x="2351675" y="0"/>
                    </a:cubicBezTo>
                    <a:cubicBezTo>
                      <a:pt x="2565079" y="18345"/>
                      <a:pt x="2738297" y="-22708"/>
                      <a:pt x="2872933" y="0"/>
                    </a:cubicBezTo>
                    <a:cubicBezTo>
                      <a:pt x="3007569" y="22708"/>
                      <a:pt x="3237414" y="-5353"/>
                      <a:pt x="3592766" y="0"/>
                    </a:cubicBezTo>
                    <a:cubicBezTo>
                      <a:pt x="3948118" y="5353"/>
                      <a:pt x="3831029" y="9822"/>
                      <a:pt x="4064381" y="0"/>
                    </a:cubicBezTo>
                    <a:cubicBezTo>
                      <a:pt x="4297733" y="-9822"/>
                      <a:pt x="4390227" y="4433"/>
                      <a:pt x="4535996" y="0"/>
                    </a:cubicBezTo>
                    <a:cubicBezTo>
                      <a:pt x="4681766" y="-4433"/>
                      <a:pt x="5212377" y="35824"/>
                      <a:pt x="5504047" y="0"/>
                    </a:cubicBezTo>
                    <a:cubicBezTo>
                      <a:pt x="5747722" y="24586"/>
                      <a:pt x="6056025" y="182168"/>
                      <a:pt x="6043728" y="539681"/>
                    </a:cubicBezTo>
                    <a:cubicBezTo>
                      <a:pt x="6051711" y="758548"/>
                      <a:pt x="6042529" y="883744"/>
                      <a:pt x="6043728" y="1023812"/>
                    </a:cubicBezTo>
                    <a:cubicBezTo>
                      <a:pt x="6044927" y="1163880"/>
                      <a:pt x="6043884" y="1366991"/>
                      <a:pt x="6043728" y="1587744"/>
                    </a:cubicBezTo>
                    <a:cubicBezTo>
                      <a:pt x="6043572" y="1808497"/>
                      <a:pt x="6061613" y="1878096"/>
                      <a:pt x="6043728" y="2135716"/>
                    </a:cubicBezTo>
                    <a:cubicBezTo>
                      <a:pt x="6090279" y="2435825"/>
                      <a:pt x="5771849" y="2727594"/>
                      <a:pt x="5504047" y="2675397"/>
                    </a:cubicBezTo>
                    <a:cubicBezTo>
                      <a:pt x="5352021" y="2669571"/>
                      <a:pt x="5191707" y="2677456"/>
                      <a:pt x="4982789" y="2675397"/>
                    </a:cubicBezTo>
                    <a:cubicBezTo>
                      <a:pt x="4773871" y="2673338"/>
                      <a:pt x="4618705" y="2696978"/>
                      <a:pt x="4411886" y="2675397"/>
                    </a:cubicBezTo>
                    <a:cubicBezTo>
                      <a:pt x="4205067" y="2653816"/>
                      <a:pt x="4110255" y="2659631"/>
                      <a:pt x="3840984" y="2675397"/>
                    </a:cubicBezTo>
                    <a:cubicBezTo>
                      <a:pt x="3571713" y="2691163"/>
                      <a:pt x="3582639" y="2694351"/>
                      <a:pt x="3369370" y="2675397"/>
                    </a:cubicBezTo>
                    <a:cubicBezTo>
                      <a:pt x="3156101" y="2656443"/>
                      <a:pt x="3006468" y="2692313"/>
                      <a:pt x="2798468" y="2675397"/>
                    </a:cubicBezTo>
                    <a:cubicBezTo>
                      <a:pt x="2590468" y="2658481"/>
                      <a:pt x="2520821" y="2698934"/>
                      <a:pt x="2277209" y="2675397"/>
                    </a:cubicBezTo>
                    <a:cubicBezTo>
                      <a:pt x="2033597" y="2651860"/>
                      <a:pt x="2006761" y="2688883"/>
                      <a:pt x="1805594" y="2675397"/>
                    </a:cubicBezTo>
                    <a:cubicBezTo>
                      <a:pt x="1604427" y="2661911"/>
                      <a:pt x="1333507" y="2702212"/>
                      <a:pt x="1085761" y="2675397"/>
                    </a:cubicBezTo>
                    <a:cubicBezTo>
                      <a:pt x="838015" y="2648582"/>
                      <a:pt x="692831" y="2660221"/>
                      <a:pt x="539681" y="2675397"/>
                    </a:cubicBezTo>
                    <a:cubicBezTo>
                      <a:pt x="236239" y="2665096"/>
                      <a:pt x="51636" y="2418289"/>
                      <a:pt x="0" y="2135716"/>
                    </a:cubicBezTo>
                    <a:cubicBezTo>
                      <a:pt x="13835" y="2003726"/>
                      <a:pt x="9545" y="1730730"/>
                      <a:pt x="0" y="1603704"/>
                    </a:cubicBezTo>
                    <a:cubicBezTo>
                      <a:pt x="-9545" y="1476678"/>
                      <a:pt x="-19712" y="1196794"/>
                      <a:pt x="0" y="1087653"/>
                    </a:cubicBezTo>
                    <a:cubicBezTo>
                      <a:pt x="19712" y="978512"/>
                      <a:pt x="-4086" y="743917"/>
                      <a:pt x="0" y="539681"/>
                    </a:cubicBezTo>
                    <a:close/>
                  </a:path>
                  <a:path w="6043728" h="2675397" stroke="0" extrusionOk="0">
                    <a:moveTo>
                      <a:pt x="0" y="539681"/>
                    </a:moveTo>
                    <a:cubicBezTo>
                      <a:pt x="452" y="255450"/>
                      <a:pt x="248748" y="12731"/>
                      <a:pt x="539681" y="0"/>
                    </a:cubicBezTo>
                    <a:cubicBezTo>
                      <a:pt x="814076" y="-1577"/>
                      <a:pt x="903689" y="4761"/>
                      <a:pt x="1209870" y="0"/>
                    </a:cubicBezTo>
                    <a:cubicBezTo>
                      <a:pt x="1516051" y="-4761"/>
                      <a:pt x="1614791" y="-5951"/>
                      <a:pt x="1731129" y="0"/>
                    </a:cubicBezTo>
                    <a:cubicBezTo>
                      <a:pt x="1847467" y="5951"/>
                      <a:pt x="2089867" y="-16744"/>
                      <a:pt x="2252387" y="0"/>
                    </a:cubicBezTo>
                    <a:cubicBezTo>
                      <a:pt x="2414907" y="16744"/>
                      <a:pt x="2748249" y="24555"/>
                      <a:pt x="2922577" y="0"/>
                    </a:cubicBezTo>
                    <a:cubicBezTo>
                      <a:pt x="3096905" y="-24555"/>
                      <a:pt x="3339873" y="-22502"/>
                      <a:pt x="3493479" y="0"/>
                    </a:cubicBezTo>
                    <a:cubicBezTo>
                      <a:pt x="3647085" y="22502"/>
                      <a:pt x="4041058" y="17136"/>
                      <a:pt x="4213312" y="0"/>
                    </a:cubicBezTo>
                    <a:cubicBezTo>
                      <a:pt x="4385566" y="-17136"/>
                      <a:pt x="4595245" y="-34895"/>
                      <a:pt x="4933145" y="0"/>
                    </a:cubicBezTo>
                    <a:cubicBezTo>
                      <a:pt x="5271045" y="34895"/>
                      <a:pt x="5370623" y="2121"/>
                      <a:pt x="5504047" y="0"/>
                    </a:cubicBezTo>
                    <a:cubicBezTo>
                      <a:pt x="5771783" y="-13623"/>
                      <a:pt x="6013537" y="241358"/>
                      <a:pt x="6043728" y="539681"/>
                    </a:cubicBezTo>
                    <a:cubicBezTo>
                      <a:pt x="6061383" y="704966"/>
                      <a:pt x="6021924" y="854594"/>
                      <a:pt x="6043728" y="1071693"/>
                    </a:cubicBezTo>
                    <a:cubicBezTo>
                      <a:pt x="6065532" y="1288792"/>
                      <a:pt x="6064792" y="1385842"/>
                      <a:pt x="6043728" y="1603704"/>
                    </a:cubicBezTo>
                    <a:cubicBezTo>
                      <a:pt x="6022664" y="1821566"/>
                      <a:pt x="6018285" y="1881214"/>
                      <a:pt x="6043728" y="2135716"/>
                    </a:cubicBezTo>
                    <a:cubicBezTo>
                      <a:pt x="6098508" y="2440545"/>
                      <a:pt x="5804429" y="2687228"/>
                      <a:pt x="5504047" y="2675397"/>
                    </a:cubicBezTo>
                    <a:cubicBezTo>
                      <a:pt x="5268376" y="2702866"/>
                      <a:pt x="5147700" y="2703721"/>
                      <a:pt x="4833858" y="2675397"/>
                    </a:cubicBezTo>
                    <a:cubicBezTo>
                      <a:pt x="4520016" y="2647073"/>
                      <a:pt x="4443867" y="2685783"/>
                      <a:pt x="4262956" y="2675397"/>
                    </a:cubicBezTo>
                    <a:cubicBezTo>
                      <a:pt x="4082045" y="2665011"/>
                      <a:pt x="3912189" y="2668827"/>
                      <a:pt x="3692053" y="2675397"/>
                    </a:cubicBezTo>
                    <a:cubicBezTo>
                      <a:pt x="3471917" y="2681967"/>
                      <a:pt x="3221449" y="2692642"/>
                      <a:pt x="2972220" y="2675397"/>
                    </a:cubicBezTo>
                    <a:cubicBezTo>
                      <a:pt x="2722991" y="2658152"/>
                      <a:pt x="2449900" y="2648127"/>
                      <a:pt x="2302031" y="2675397"/>
                    </a:cubicBezTo>
                    <a:cubicBezTo>
                      <a:pt x="2154162" y="2702667"/>
                      <a:pt x="2009216" y="2697703"/>
                      <a:pt x="1731129" y="2675397"/>
                    </a:cubicBezTo>
                    <a:cubicBezTo>
                      <a:pt x="1453042" y="2653091"/>
                      <a:pt x="1369185" y="2693718"/>
                      <a:pt x="1209870" y="2675397"/>
                    </a:cubicBezTo>
                    <a:cubicBezTo>
                      <a:pt x="1050555" y="2657076"/>
                      <a:pt x="715381" y="2667452"/>
                      <a:pt x="539681" y="2675397"/>
                    </a:cubicBezTo>
                    <a:cubicBezTo>
                      <a:pt x="265716" y="2648173"/>
                      <a:pt x="-3206" y="2442844"/>
                      <a:pt x="0" y="2135716"/>
                    </a:cubicBezTo>
                    <a:cubicBezTo>
                      <a:pt x="17437" y="1874577"/>
                      <a:pt x="2907" y="1771320"/>
                      <a:pt x="0" y="1571784"/>
                    </a:cubicBezTo>
                    <a:cubicBezTo>
                      <a:pt x="-2907" y="1372248"/>
                      <a:pt x="20698" y="1273649"/>
                      <a:pt x="0" y="1007851"/>
                    </a:cubicBezTo>
                    <a:cubicBezTo>
                      <a:pt x="-20698" y="742053"/>
                      <a:pt x="-2005" y="703655"/>
                      <a:pt x="0" y="539681"/>
                    </a:cubicBezTo>
                    <a:close/>
                  </a:path>
                </a:pathLst>
              </a:custGeom>
              <a:solidFill>
                <a:schemeClr val="bg1">
                  <a:alpha val="85000"/>
                </a:schemeClr>
              </a:solid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xmlns="" sd="2129858240">
                      <a:prstGeom prst="roundRect">
                        <a:avLst>
                          <a:gd name="adj" fmla="val 20172"/>
                        </a:avLst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marL="568325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1D0A4F01-6306-3E89-A0A6-EB8A33B2109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19779"/>
              <a:stretch/>
            </p:blipFill>
            <p:spPr>
              <a:xfrm>
                <a:off x="6985562" y="4131563"/>
                <a:ext cx="5065398" cy="2044342"/>
              </a:xfrm>
              <a:prstGeom prst="rect">
                <a:avLst/>
              </a:prstGeom>
            </p:spPr>
          </p:pic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76D81021-5E2C-F1A7-C787-0FCE32F31507}"/>
                  </a:ext>
                </a:extLst>
              </p:cNvPr>
              <p:cNvGrpSpPr/>
              <p:nvPr/>
            </p:nvGrpSpPr>
            <p:grpSpPr>
              <a:xfrm>
                <a:off x="6574644" y="2737340"/>
                <a:ext cx="5252956" cy="1339052"/>
                <a:chOff x="776392" y="989781"/>
                <a:chExt cx="5252956" cy="1339052"/>
              </a:xfrm>
            </p:grpSpPr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0DAA8D36-5A4E-803F-5E22-024A3D9708CA}"/>
                    </a:ext>
                  </a:extLst>
                </p:cNvPr>
                <p:cNvGrpSpPr/>
                <p:nvPr/>
              </p:nvGrpSpPr>
              <p:grpSpPr>
                <a:xfrm>
                  <a:off x="963950" y="1519310"/>
                  <a:ext cx="5065398" cy="784830"/>
                  <a:chOff x="963950" y="1519310"/>
                  <a:chExt cx="5065398" cy="784830"/>
                </a:xfrm>
              </p:grpSpPr>
              <p:pic>
                <p:nvPicPr>
                  <p:cNvPr id="38" name="Picture 37" descr="Shape, rectangle&#10;&#10;Description automatically generated">
                    <a:extLst>
                      <a:ext uri="{FF2B5EF4-FFF2-40B4-BE49-F238E27FC236}">
                        <a16:creationId xmlns:a16="http://schemas.microsoft.com/office/drawing/2014/main" id="{5CE4C8D0-4178-E75F-C11E-BCF83D3C938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63950" y="1519310"/>
                    <a:ext cx="5065398" cy="784830"/>
                  </a:xfrm>
                  <a:prstGeom prst="rect">
                    <a:avLst/>
                  </a:prstGeom>
                </p:spPr>
              </p:pic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91C3542F-52E6-F115-8BA8-5501E7A23CF5}"/>
                      </a:ext>
                    </a:extLst>
                  </p:cNvPr>
                  <p:cNvSpPr txBox="1"/>
                  <p:nvPr/>
                </p:nvSpPr>
                <p:spPr>
                  <a:xfrm>
                    <a:off x="1698973" y="1568694"/>
                    <a:ext cx="3887885" cy="707886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4000" b="1" i="0" u="none" strike="noStrike" kern="1200" cap="none" spc="0" normalizeH="0" baseline="0" noProof="0" dirty="0" err="1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outerShdw blurRad="12700" dist="38100" dir="2700000" algn="tl" rotWithShape="0">
                            <a:srgbClr val="5B9BD5">
                              <a:lumMod val="60000"/>
                              <a:lumOff val="40000"/>
                            </a:srgbClr>
                          </a:outerShdw>
                        </a:effectLst>
                        <a:uLnTx/>
                        <a:uFillTx/>
                      </a:rPr>
                      <a:t>Tiêu</a:t>
                    </a:r>
                    <a:r>
                      <a:rPr kumimoji="0" lang="en-US" sz="40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outerShdw blurRad="12700" dist="38100" dir="2700000" algn="tl" rotWithShape="0">
                            <a:srgbClr val="5B9BD5">
                              <a:lumMod val="60000"/>
                              <a:lumOff val="40000"/>
                            </a:srgbClr>
                          </a:outerShdw>
                        </a:effectLst>
                        <a:uLnTx/>
                        <a:uFillTx/>
                      </a:rPr>
                      <a:t> </a:t>
                    </a:r>
                    <a:r>
                      <a:rPr kumimoji="0" lang="en-US" sz="4000" b="1" i="0" u="none" strike="noStrike" kern="1200" cap="none" spc="0" normalizeH="0" baseline="0" noProof="0" dirty="0" err="1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outerShdw blurRad="12700" dist="38100" dir="2700000" algn="tl" rotWithShape="0">
                            <a:srgbClr val="5B9BD5">
                              <a:lumMod val="60000"/>
                              <a:lumOff val="40000"/>
                            </a:srgbClr>
                          </a:outerShdw>
                        </a:effectLst>
                        <a:uLnTx/>
                        <a:uFillTx/>
                      </a:rPr>
                      <a:t>chí</a:t>
                    </a:r>
                    <a:r>
                      <a:rPr kumimoji="0" lang="en-US" sz="40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outerShdw blurRad="12700" dist="38100" dir="2700000" algn="tl" rotWithShape="0">
                            <a:srgbClr val="5B9BD5">
                              <a:lumMod val="60000"/>
                              <a:lumOff val="40000"/>
                            </a:srgbClr>
                          </a:outerShdw>
                        </a:effectLst>
                        <a:uLnTx/>
                        <a:uFillTx/>
                      </a:rPr>
                      <a:t> </a:t>
                    </a:r>
                    <a:r>
                      <a:rPr kumimoji="0" lang="en-US" sz="4000" b="1" i="0" u="none" strike="noStrike" kern="1200" cap="none" spc="0" normalizeH="0" baseline="0" noProof="0" dirty="0" err="1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outerShdw blurRad="12700" dist="38100" dir="2700000" algn="tl" rotWithShape="0">
                            <a:srgbClr val="5B9BD5">
                              <a:lumMod val="60000"/>
                              <a:lumOff val="40000"/>
                            </a:srgbClr>
                          </a:outerShdw>
                        </a:effectLst>
                        <a:uLnTx/>
                        <a:uFillTx/>
                      </a:rPr>
                      <a:t>đánh</a:t>
                    </a:r>
                    <a:r>
                      <a:rPr kumimoji="0" lang="en-US" sz="40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outerShdw blurRad="12700" dist="38100" dir="2700000" algn="tl" rotWithShape="0">
                            <a:srgbClr val="5B9BD5">
                              <a:lumMod val="60000"/>
                              <a:lumOff val="40000"/>
                            </a:srgbClr>
                          </a:outerShdw>
                        </a:effectLst>
                        <a:uLnTx/>
                        <a:uFillTx/>
                      </a:rPr>
                      <a:t> </a:t>
                    </a:r>
                    <a:r>
                      <a:rPr kumimoji="0" lang="en-US" sz="4000" b="1" i="0" u="none" strike="noStrike" kern="1200" cap="none" spc="0" normalizeH="0" baseline="0" noProof="0" dirty="0" err="1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outerShdw blurRad="12700" dist="38100" dir="2700000" algn="tl" rotWithShape="0">
                            <a:srgbClr val="5B9BD5">
                              <a:lumMod val="60000"/>
                              <a:lumOff val="40000"/>
                            </a:srgbClr>
                          </a:outerShdw>
                        </a:effectLst>
                        <a:uLnTx/>
                        <a:uFillTx/>
                      </a:rPr>
                      <a:t>giá</a:t>
                    </a:r>
                    <a:endParaRPr kumimoji="0" lang="en-US" sz="4000" b="1" i="0" u="none" strike="noStrike" kern="1200" cap="none" spc="0" normalizeH="0" baseline="0" noProof="0" dirty="0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</a:endParaRPr>
                  </a:p>
                </p:txBody>
              </p:sp>
            </p:grpSp>
            <p:pic>
              <p:nvPicPr>
                <p:cNvPr id="37" name="Picture 36">
                  <a:extLst>
                    <a:ext uri="{FF2B5EF4-FFF2-40B4-BE49-F238E27FC236}">
                      <a16:creationId xmlns:a16="http://schemas.microsoft.com/office/drawing/2014/main" id="{8FBE9B67-8DF1-2EDC-DC6D-35A8ADFFB8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6392" y="989781"/>
                  <a:ext cx="821836" cy="1339052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6842AA6-A72D-264D-C842-BF0780BB3337}"/>
                </a:ext>
              </a:extLst>
            </p:cNvPr>
            <p:cNvGrpSpPr/>
            <p:nvPr/>
          </p:nvGrpSpPr>
          <p:grpSpPr>
            <a:xfrm>
              <a:off x="8065819" y="1400579"/>
              <a:ext cx="1088167" cy="1371597"/>
              <a:chOff x="8029817" y="1568560"/>
              <a:chExt cx="1088167" cy="1371597"/>
            </a:xfrm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5FA37EA0-C639-ABA1-B223-7E068C13BD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29817" y="1568560"/>
                <a:ext cx="533515" cy="889886"/>
              </a:xfrm>
              <a:prstGeom prst="rect">
                <a:avLst/>
              </a:prstGeom>
            </p:spPr>
          </p:pic>
          <p:pic>
            <p:nvPicPr>
              <p:cNvPr id="44" name="Picture 43" descr="A picture containing clipart&#10;&#10;Description automatically generated">
                <a:extLst>
                  <a:ext uri="{FF2B5EF4-FFF2-40B4-BE49-F238E27FC236}">
                    <a16:creationId xmlns:a16="http://schemas.microsoft.com/office/drawing/2014/main" id="{682CAF40-8A57-B66A-E069-57D9D2F6C1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65634" y="1688915"/>
                <a:ext cx="552350" cy="783001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2E43ABAA-078D-BFDE-91BA-5328C17DEF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05030" y="2039956"/>
                <a:ext cx="657099" cy="900201"/>
              </a:xfrm>
              <a:prstGeom prst="rect">
                <a:avLst/>
              </a:prstGeom>
            </p:spPr>
          </p:pic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DB08E76-9522-4317-A2AB-177C821F92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38044" y="474015"/>
            <a:ext cx="9132600" cy="127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05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2ADC9C-8D0B-3839-CB3E-2776C92D4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9929" y="3220286"/>
            <a:ext cx="6277851" cy="301984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B812B8A-9FF9-A358-203D-02E74E132F10}"/>
              </a:ext>
            </a:extLst>
          </p:cNvPr>
          <p:cNvSpPr/>
          <p:nvPr/>
        </p:nvSpPr>
        <p:spPr>
          <a:xfrm>
            <a:off x="1406552" y="704111"/>
            <a:ext cx="9575975" cy="5831293"/>
          </a:xfrm>
          <a:custGeom>
            <a:avLst/>
            <a:gdLst>
              <a:gd name="connsiteX0" fmla="*/ 0 w 9575975"/>
              <a:gd name="connsiteY0" fmla="*/ 971902 h 5831293"/>
              <a:gd name="connsiteX1" fmla="*/ 971902 w 9575975"/>
              <a:gd name="connsiteY1" fmla="*/ 0 h 5831293"/>
              <a:gd name="connsiteX2" fmla="*/ 1330027 w 9575975"/>
              <a:gd name="connsiteY2" fmla="*/ 0 h 5831293"/>
              <a:gd name="connsiteX3" fmla="*/ 1993439 w 9575975"/>
              <a:gd name="connsiteY3" fmla="*/ 0 h 5831293"/>
              <a:gd name="connsiteX4" fmla="*/ 2351564 w 9575975"/>
              <a:gd name="connsiteY4" fmla="*/ 0 h 5831293"/>
              <a:gd name="connsiteX5" fmla="*/ 2862332 w 9575975"/>
              <a:gd name="connsiteY5" fmla="*/ 0 h 5831293"/>
              <a:gd name="connsiteX6" fmla="*/ 3220457 w 9575975"/>
              <a:gd name="connsiteY6" fmla="*/ 0 h 5831293"/>
              <a:gd name="connsiteX7" fmla="*/ 3654904 w 9575975"/>
              <a:gd name="connsiteY7" fmla="*/ 0 h 5831293"/>
              <a:gd name="connsiteX8" fmla="*/ 4089350 w 9575975"/>
              <a:gd name="connsiteY8" fmla="*/ 0 h 5831293"/>
              <a:gd name="connsiteX9" fmla="*/ 4523797 w 9575975"/>
              <a:gd name="connsiteY9" fmla="*/ 0 h 5831293"/>
              <a:gd name="connsiteX10" fmla="*/ 4958244 w 9575975"/>
              <a:gd name="connsiteY10" fmla="*/ 0 h 5831293"/>
              <a:gd name="connsiteX11" fmla="*/ 5392690 w 9575975"/>
              <a:gd name="connsiteY11" fmla="*/ 0 h 5831293"/>
              <a:gd name="connsiteX12" fmla="*/ 5827137 w 9575975"/>
              <a:gd name="connsiteY12" fmla="*/ 0 h 5831293"/>
              <a:gd name="connsiteX13" fmla="*/ 6490549 w 9575975"/>
              <a:gd name="connsiteY13" fmla="*/ 0 h 5831293"/>
              <a:gd name="connsiteX14" fmla="*/ 7001317 w 9575975"/>
              <a:gd name="connsiteY14" fmla="*/ 0 h 5831293"/>
              <a:gd name="connsiteX15" fmla="*/ 7435764 w 9575975"/>
              <a:gd name="connsiteY15" fmla="*/ 0 h 5831293"/>
              <a:gd name="connsiteX16" fmla="*/ 8604073 w 9575975"/>
              <a:gd name="connsiteY16" fmla="*/ 0 h 5831293"/>
              <a:gd name="connsiteX17" fmla="*/ 9575975 w 9575975"/>
              <a:gd name="connsiteY17" fmla="*/ 971902 h 5831293"/>
              <a:gd name="connsiteX18" fmla="*/ 9575975 w 9575975"/>
              <a:gd name="connsiteY18" fmla="*/ 1410633 h 5831293"/>
              <a:gd name="connsiteX19" fmla="*/ 9575975 w 9575975"/>
              <a:gd name="connsiteY19" fmla="*/ 1927114 h 5831293"/>
              <a:gd name="connsiteX20" fmla="*/ 9575975 w 9575975"/>
              <a:gd name="connsiteY20" fmla="*/ 2482469 h 5831293"/>
              <a:gd name="connsiteX21" fmla="*/ 9575975 w 9575975"/>
              <a:gd name="connsiteY21" fmla="*/ 2960075 h 5831293"/>
              <a:gd name="connsiteX22" fmla="*/ 9575975 w 9575975"/>
              <a:gd name="connsiteY22" fmla="*/ 3554305 h 5831293"/>
              <a:gd name="connsiteX23" fmla="*/ 9575975 w 9575975"/>
              <a:gd name="connsiteY23" fmla="*/ 4070786 h 5831293"/>
              <a:gd name="connsiteX24" fmla="*/ 9575975 w 9575975"/>
              <a:gd name="connsiteY24" fmla="*/ 4859391 h 5831293"/>
              <a:gd name="connsiteX25" fmla="*/ 8604073 w 9575975"/>
              <a:gd name="connsiteY25" fmla="*/ 5831293 h 5831293"/>
              <a:gd name="connsiteX26" fmla="*/ 8169626 w 9575975"/>
              <a:gd name="connsiteY26" fmla="*/ 5831293 h 5831293"/>
              <a:gd name="connsiteX27" fmla="*/ 7658858 w 9575975"/>
              <a:gd name="connsiteY27" fmla="*/ 5831293 h 5831293"/>
              <a:gd name="connsiteX28" fmla="*/ 7148090 w 9575975"/>
              <a:gd name="connsiteY28" fmla="*/ 5831293 h 5831293"/>
              <a:gd name="connsiteX29" fmla="*/ 6408356 w 9575975"/>
              <a:gd name="connsiteY29" fmla="*/ 5831293 h 5831293"/>
              <a:gd name="connsiteX30" fmla="*/ 5973909 w 9575975"/>
              <a:gd name="connsiteY30" fmla="*/ 5831293 h 5831293"/>
              <a:gd name="connsiteX31" fmla="*/ 5386819 w 9575975"/>
              <a:gd name="connsiteY31" fmla="*/ 5831293 h 5831293"/>
              <a:gd name="connsiteX32" fmla="*/ 4723408 w 9575975"/>
              <a:gd name="connsiteY32" fmla="*/ 5831293 h 5831293"/>
              <a:gd name="connsiteX33" fmla="*/ 4365283 w 9575975"/>
              <a:gd name="connsiteY33" fmla="*/ 5831293 h 5831293"/>
              <a:gd name="connsiteX34" fmla="*/ 4007158 w 9575975"/>
              <a:gd name="connsiteY34" fmla="*/ 5831293 h 5831293"/>
              <a:gd name="connsiteX35" fmla="*/ 3420068 w 9575975"/>
              <a:gd name="connsiteY35" fmla="*/ 5831293 h 5831293"/>
              <a:gd name="connsiteX36" fmla="*/ 3061943 w 9575975"/>
              <a:gd name="connsiteY36" fmla="*/ 5831293 h 5831293"/>
              <a:gd name="connsiteX37" fmla="*/ 2627496 w 9575975"/>
              <a:gd name="connsiteY37" fmla="*/ 5831293 h 5831293"/>
              <a:gd name="connsiteX38" fmla="*/ 2193049 w 9575975"/>
              <a:gd name="connsiteY38" fmla="*/ 5831293 h 5831293"/>
              <a:gd name="connsiteX39" fmla="*/ 1682281 w 9575975"/>
              <a:gd name="connsiteY39" fmla="*/ 5831293 h 5831293"/>
              <a:gd name="connsiteX40" fmla="*/ 971902 w 9575975"/>
              <a:gd name="connsiteY40" fmla="*/ 5831293 h 5831293"/>
              <a:gd name="connsiteX41" fmla="*/ 0 w 9575975"/>
              <a:gd name="connsiteY41" fmla="*/ 4859391 h 5831293"/>
              <a:gd name="connsiteX42" fmla="*/ 0 w 9575975"/>
              <a:gd name="connsiteY42" fmla="*/ 4381785 h 5831293"/>
              <a:gd name="connsiteX43" fmla="*/ 0 w 9575975"/>
              <a:gd name="connsiteY43" fmla="*/ 3865305 h 5831293"/>
              <a:gd name="connsiteX44" fmla="*/ 0 w 9575975"/>
              <a:gd name="connsiteY44" fmla="*/ 3387699 h 5831293"/>
              <a:gd name="connsiteX45" fmla="*/ 0 w 9575975"/>
              <a:gd name="connsiteY45" fmla="*/ 2832343 h 5831293"/>
              <a:gd name="connsiteX46" fmla="*/ 0 w 9575975"/>
              <a:gd name="connsiteY46" fmla="*/ 2238113 h 5831293"/>
              <a:gd name="connsiteX47" fmla="*/ 0 w 9575975"/>
              <a:gd name="connsiteY47" fmla="*/ 1643882 h 5831293"/>
              <a:gd name="connsiteX48" fmla="*/ 0 w 9575975"/>
              <a:gd name="connsiteY48" fmla="*/ 971902 h 5831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9575975" h="5831293" fill="none" extrusionOk="0">
                <a:moveTo>
                  <a:pt x="0" y="971902"/>
                </a:moveTo>
                <a:cubicBezTo>
                  <a:pt x="-12183" y="530859"/>
                  <a:pt x="501554" y="107241"/>
                  <a:pt x="971902" y="0"/>
                </a:cubicBezTo>
                <a:cubicBezTo>
                  <a:pt x="1114149" y="-28843"/>
                  <a:pt x="1231492" y="35849"/>
                  <a:pt x="1330027" y="0"/>
                </a:cubicBezTo>
                <a:cubicBezTo>
                  <a:pt x="1428563" y="-35849"/>
                  <a:pt x="1714330" y="23074"/>
                  <a:pt x="1993439" y="0"/>
                </a:cubicBezTo>
                <a:cubicBezTo>
                  <a:pt x="2272548" y="-23074"/>
                  <a:pt x="2217936" y="21515"/>
                  <a:pt x="2351564" y="0"/>
                </a:cubicBezTo>
                <a:cubicBezTo>
                  <a:pt x="2485192" y="-21515"/>
                  <a:pt x="2696744" y="56261"/>
                  <a:pt x="2862332" y="0"/>
                </a:cubicBezTo>
                <a:cubicBezTo>
                  <a:pt x="3027920" y="-56261"/>
                  <a:pt x="3051601" y="26686"/>
                  <a:pt x="3220457" y="0"/>
                </a:cubicBezTo>
                <a:cubicBezTo>
                  <a:pt x="3389314" y="-26686"/>
                  <a:pt x="3442377" y="16825"/>
                  <a:pt x="3654904" y="0"/>
                </a:cubicBezTo>
                <a:cubicBezTo>
                  <a:pt x="3867431" y="-16825"/>
                  <a:pt x="3968981" y="26860"/>
                  <a:pt x="4089350" y="0"/>
                </a:cubicBezTo>
                <a:cubicBezTo>
                  <a:pt x="4209719" y="-26860"/>
                  <a:pt x="4424926" y="50092"/>
                  <a:pt x="4523797" y="0"/>
                </a:cubicBezTo>
                <a:cubicBezTo>
                  <a:pt x="4622668" y="-50092"/>
                  <a:pt x="4744642" y="44793"/>
                  <a:pt x="4958244" y="0"/>
                </a:cubicBezTo>
                <a:cubicBezTo>
                  <a:pt x="5171846" y="-44793"/>
                  <a:pt x="5241932" y="38338"/>
                  <a:pt x="5392690" y="0"/>
                </a:cubicBezTo>
                <a:cubicBezTo>
                  <a:pt x="5543448" y="-38338"/>
                  <a:pt x="5721180" y="48862"/>
                  <a:pt x="5827137" y="0"/>
                </a:cubicBezTo>
                <a:cubicBezTo>
                  <a:pt x="5933094" y="-48862"/>
                  <a:pt x="6259529" y="33602"/>
                  <a:pt x="6490549" y="0"/>
                </a:cubicBezTo>
                <a:cubicBezTo>
                  <a:pt x="6721569" y="-33602"/>
                  <a:pt x="6828192" y="40321"/>
                  <a:pt x="7001317" y="0"/>
                </a:cubicBezTo>
                <a:cubicBezTo>
                  <a:pt x="7174442" y="-40321"/>
                  <a:pt x="7291417" y="3321"/>
                  <a:pt x="7435764" y="0"/>
                </a:cubicBezTo>
                <a:cubicBezTo>
                  <a:pt x="7580111" y="-3321"/>
                  <a:pt x="8260099" y="92070"/>
                  <a:pt x="8604073" y="0"/>
                </a:cubicBezTo>
                <a:cubicBezTo>
                  <a:pt x="9137073" y="17821"/>
                  <a:pt x="9647067" y="434568"/>
                  <a:pt x="9575975" y="971902"/>
                </a:cubicBezTo>
                <a:cubicBezTo>
                  <a:pt x="9582794" y="1099693"/>
                  <a:pt x="9565087" y="1302424"/>
                  <a:pt x="9575975" y="1410633"/>
                </a:cubicBezTo>
                <a:cubicBezTo>
                  <a:pt x="9586863" y="1518842"/>
                  <a:pt x="9543364" y="1748055"/>
                  <a:pt x="9575975" y="1927114"/>
                </a:cubicBezTo>
                <a:cubicBezTo>
                  <a:pt x="9608586" y="2106173"/>
                  <a:pt x="9571739" y="2301099"/>
                  <a:pt x="9575975" y="2482469"/>
                </a:cubicBezTo>
                <a:cubicBezTo>
                  <a:pt x="9580211" y="2663839"/>
                  <a:pt x="9526352" y="2759478"/>
                  <a:pt x="9575975" y="2960075"/>
                </a:cubicBezTo>
                <a:cubicBezTo>
                  <a:pt x="9625598" y="3160672"/>
                  <a:pt x="9556262" y="3385168"/>
                  <a:pt x="9575975" y="3554305"/>
                </a:cubicBezTo>
                <a:cubicBezTo>
                  <a:pt x="9595688" y="3723442"/>
                  <a:pt x="9571602" y="3941467"/>
                  <a:pt x="9575975" y="4070786"/>
                </a:cubicBezTo>
                <a:cubicBezTo>
                  <a:pt x="9580348" y="4200105"/>
                  <a:pt x="9487876" y="4511703"/>
                  <a:pt x="9575975" y="4859391"/>
                </a:cubicBezTo>
                <a:cubicBezTo>
                  <a:pt x="9571825" y="5357379"/>
                  <a:pt x="9250552" y="5726161"/>
                  <a:pt x="8604073" y="5831293"/>
                </a:cubicBezTo>
                <a:cubicBezTo>
                  <a:pt x="8434938" y="5862103"/>
                  <a:pt x="8301238" y="5799335"/>
                  <a:pt x="8169626" y="5831293"/>
                </a:cubicBezTo>
                <a:cubicBezTo>
                  <a:pt x="8038014" y="5863251"/>
                  <a:pt x="7853025" y="5793173"/>
                  <a:pt x="7658858" y="5831293"/>
                </a:cubicBezTo>
                <a:cubicBezTo>
                  <a:pt x="7464691" y="5869413"/>
                  <a:pt x="7278365" y="5818790"/>
                  <a:pt x="7148090" y="5831293"/>
                </a:cubicBezTo>
                <a:cubicBezTo>
                  <a:pt x="7017815" y="5843796"/>
                  <a:pt x="6627075" y="5811550"/>
                  <a:pt x="6408356" y="5831293"/>
                </a:cubicBezTo>
                <a:cubicBezTo>
                  <a:pt x="6189637" y="5851036"/>
                  <a:pt x="6139317" y="5782054"/>
                  <a:pt x="5973909" y="5831293"/>
                </a:cubicBezTo>
                <a:cubicBezTo>
                  <a:pt x="5808501" y="5880532"/>
                  <a:pt x="5566305" y="5783268"/>
                  <a:pt x="5386819" y="5831293"/>
                </a:cubicBezTo>
                <a:cubicBezTo>
                  <a:pt x="5207333" y="5879318"/>
                  <a:pt x="4921563" y="5753439"/>
                  <a:pt x="4723408" y="5831293"/>
                </a:cubicBezTo>
                <a:cubicBezTo>
                  <a:pt x="4525253" y="5909147"/>
                  <a:pt x="4454383" y="5827881"/>
                  <a:pt x="4365283" y="5831293"/>
                </a:cubicBezTo>
                <a:cubicBezTo>
                  <a:pt x="4276184" y="5834705"/>
                  <a:pt x="4159058" y="5807745"/>
                  <a:pt x="4007158" y="5831293"/>
                </a:cubicBezTo>
                <a:cubicBezTo>
                  <a:pt x="3855258" y="5854841"/>
                  <a:pt x="3619401" y="5807595"/>
                  <a:pt x="3420068" y="5831293"/>
                </a:cubicBezTo>
                <a:cubicBezTo>
                  <a:pt x="3220735" y="5854991"/>
                  <a:pt x="3156330" y="5823861"/>
                  <a:pt x="3061943" y="5831293"/>
                </a:cubicBezTo>
                <a:cubicBezTo>
                  <a:pt x="2967557" y="5838725"/>
                  <a:pt x="2758264" y="5782695"/>
                  <a:pt x="2627496" y="5831293"/>
                </a:cubicBezTo>
                <a:cubicBezTo>
                  <a:pt x="2496728" y="5879891"/>
                  <a:pt x="2282465" y="5816630"/>
                  <a:pt x="2193049" y="5831293"/>
                </a:cubicBezTo>
                <a:cubicBezTo>
                  <a:pt x="2103633" y="5845956"/>
                  <a:pt x="1915941" y="5795825"/>
                  <a:pt x="1682281" y="5831293"/>
                </a:cubicBezTo>
                <a:cubicBezTo>
                  <a:pt x="1448621" y="5866761"/>
                  <a:pt x="1283580" y="5764070"/>
                  <a:pt x="971902" y="5831293"/>
                </a:cubicBezTo>
                <a:cubicBezTo>
                  <a:pt x="358680" y="5923303"/>
                  <a:pt x="8292" y="5380416"/>
                  <a:pt x="0" y="4859391"/>
                </a:cubicBezTo>
                <a:cubicBezTo>
                  <a:pt x="-13883" y="4639808"/>
                  <a:pt x="14415" y="4575607"/>
                  <a:pt x="0" y="4381785"/>
                </a:cubicBezTo>
                <a:cubicBezTo>
                  <a:pt x="-14415" y="4187963"/>
                  <a:pt x="13321" y="3970072"/>
                  <a:pt x="0" y="3865305"/>
                </a:cubicBezTo>
                <a:cubicBezTo>
                  <a:pt x="-13321" y="3760538"/>
                  <a:pt x="15504" y="3580534"/>
                  <a:pt x="0" y="3387699"/>
                </a:cubicBezTo>
                <a:cubicBezTo>
                  <a:pt x="-15504" y="3194864"/>
                  <a:pt x="15669" y="3049372"/>
                  <a:pt x="0" y="2832343"/>
                </a:cubicBezTo>
                <a:cubicBezTo>
                  <a:pt x="-15669" y="2615314"/>
                  <a:pt x="16" y="2458986"/>
                  <a:pt x="0" y="2238113"/>
                </a:cubicBezTo>
                <a:cubicBezTo>
                  <a:pt x="-16" y="2017240"/>
                  <a:pt x="59348" y="1786292"/>
                  <a:pt x="0" y="1643882"/>
                </a:cubicBezTo>
                <a:cubicBezTo>
                  <a:pt x="-59348" y="1501472"/>
                  <a:pt x="19416" y="1107008"/>
                  <a:pt x="0" y="971902"/>
                </a:cubicBezTo>
                <a:close/>
              </a:path>
              <a:path w="9575975" h="5831293" stroke="0" extrusionOk="0">
                <a:moveTo>
                  <a:pt x="0" y="971902"/>
                </a:moveTo>
                <a:cubicBezTo>
                  <a:pt x="47229" y="340884"/>
                  <a:pt x="465088" y="81178"/>
                  <a:pt x="971902" y="0"/>
                </a:cubicBezTo>
                <a:cubicBezTo>
                  <a:pt x="1157129" y="-17627"/>
                  <a:pt x="1384903" y="57989"/>
                  <a:pt x="1711635" y="0"/>
                </a:cubicBezTo>
                <a:cubicBezTo>
                  <a:pt x="2038367" y="-57989"/>
                  <a:pt x="2084029" y="27102"/>
                  <a:pt x="2222404" y="0"/>
                </a:cubicBezTo>
                <a:cubicBezTo>
                  <a:pt x="2360779" y="-27102"/>
                  <a:pt x="2628178" y="35971"/>
                  <a:pt x="2885816" y="0"/>
                </a:cubicBezTo>
                <a:cubicBezTo>
                  <a:pt x="3143454" y="-35971"/>
                  <a:pt x="3413699" y="61046"/>
                  <a:pt x="3549227" y="0"/>
                </a:cubicBezTo>
                <a:cubicBezTo>
                  <a:pt x="3684755" y="-61046"/>
                  <a:pt x="3886255" y="69741"/>
                  <a:pt x="4136318" y="0"/>
                </a:cubicBezTo>
                <a:cubicBezTo>
                  <a:pt x="4386381" y="-69741"/>
                  <a:pt x="4554221" y="32082"/>
                  <a:pt x="4876051" y="0"/>
                </a:cubicBezTo>
                <a:cubicBezTo>
                  <a:pt x="5197881" y="-32082"/>
                  <a:pt x="5066732" y="41361"/>
                  <a:pt x="5234176" y="0"/>
                </a:cubicBezTo>
                <a:cubicBezTo>
                  <a:pt x="5401621" y="-41361"/>
                  <a:pt x="5634450" y="26537"/>
                  <a:pt x="5897588" y="0"/>
                </a:cubicBezTo>
                <a:cubicBezTo>
                  <a:pt x="6160726" y="-26537"/>
                  <a:pt x="6341264" y="77967"/>
                  <a:pt x="6637321" y="0"/>
                </a:cubicBezTo>
                <a:cubicBezTo>
                  <a:pt x="6933378" y="-77967"/>
                  <a:pt x="7019542" y="61595"/>
                  <a:pt x="7377055" y="0"/>
                </a:cubicBezTo>
                <a:cubicBezTo>
                  <a:pt x="7734568" y="-61595"/>
                  <a:pt x="8123688" y="66651"/>
                  <a:pt x="8604073" y="0"/>
                </a:cubicBezTo>
                <a:cubicBezTo>
                  <a:pt x="9257528" y="11908"/>
                  <a:pt x="9565826" y="446823"/>
                  <a:pt x="9575975" y="971902"/>
                </a:cubicBezTo>
                <a:cubicBezTo>
                  <a:pt x="9582182" y="1214462"/>
                  <a:pt x="9529619" y="1351762"/>
                  <a:pt x="9575975" y="1488383"/>
                </a:cubicBezTo>
                <a:cubicBezTo>
                  <a:pt x="9622331" y="1625004"/>
                  <a:pt x="9568294" y="1886345"/>
                  <a:pt x="9575975" y="2082613"/>
                </a:cubicBezTo>
                <a:cubicBezTo>
                  <a:pt x="9583656" y="2278881"/>
                  <a:pt x="9570741" y="2410304"/>
                  <a:pt x="9575975" y="2521344"/>
                </a:cubicBezTo>
                <a:cubicBezTo>
                  <a:pt x="9581209" y="2632384"/>
                  <a:pt x="9571999" y="2818347"/>
                  <a:pt x="9575975" y="2998950"/>
                </a:cubicBezTo>
                <a:cubicBezTo>
                  <a:pt x="9579951" y="3179553"/>
                  <a:pt x="9543876" y="3302340"/>
                  <a:pt x="9575975" y="3437681"/>
                </a:cubicBezTo>
                <a:cubicBezTo>
                  <a:pt x="9608074" y="3573022"/>
                  <a:pt x="9565826" y="3817839"/>
                  <a:pt x="9575975" y="3954161"/>
                </a:cubicBezTo>
                <a:cubicBezTo>
                  <a:pt x="9586124" y="4090483"/>
                  <a:pt x="9554751" y="4447093"/>
                  <a:pt x="9575975" y="4859391"/>
                </a:cubicBezTo>
                <a:cubicBezTo>
                  <a:pt x="9655315" y="5285453"/>
                  <a:pt x="9000353" y="5790840"/>
                  <a:pt x="8604073" y="5831293"/>
                </a:cubicBezTo>
                <a:cubicBezTo>
                  <a:pt x="8462324" y="5845328"/>
                  <a:pt x="8335154" y="5804021"/>
                  <a:pt x="8245948" y="5831293"/>
                </a:cubicBezTo>
                <a:cubicBezTo>
                  <a:pt x="8156742" y="5858565"/>
                  <a:pt x="7914267" y="5798300"/>
                  <a:pt x="7658858" y="5831293"/>
                </a:cubicBezTo>
                <a:cubicBezTo>
                  <a:pt x="7403449" y="5864286"/>
                  <a:pt x="7375326" y="5814735"/>
                  <a:pt x="7224411" y="5831293"/>
                </a:cubicBezTo>
                <a:cubicBezTo>
                  <a:pt x="7073496" y="5847851"/>
                  <a:pt x="6771560" y="5786325"/>
                  <a:pt x="6561000" y="5831293"/>
                </a:cubicBezTo>
                <a:cubicBezTo>
                  <a:pt x="6350440" y="5876261"/>
                  <a:pt x="6199288" y="5825933"/>
                  <a:pt x="6050231" y="5831293"/>
                </a:cubicBezTo>
                <a:cubicBezTo>
                  <a:pt x="5901174" y="5836653"/>
                  <a:pt x="5532085" y="5759398"/>
                  <a:pt x="5310498" y="5831293"/>
                </a:cubicBezTo>
                <a:cubicBezTo>
                  <a:pt x="5088911" y="5903188"/>
                  <a:pt x="4869619" y="5766144"/>
                  <a:pt x="4723408" y="5831293"/>
                </a:cubicBezTo>
                <a:cubicBezTo>
                  <a:pt x="4577197" y="5896442"/>
                  <a:pt x="4140601" y="5751848"/>
                  <a:pt x="3983674" y="5831293"/>
                </a:cubicBezTo>
                <a:cubicBezTo>
                  <a:pt x="3826747" y="5910738"/>
                  <a:pt x="3745214" y="5795086"/>
                  <a:pt x="3625549" y="5831293"/>
                </a:cubicBezTo>
                <a:cubicBezTo>
                  <a:pt x="3505884" y="5867500"/>
                  <a:pt x="3107938" y="5743745"/>
                  <a:pt x="2885816" y="5831293"/>
                </a:cubicBezTo>
                <a:cubicBezTo>
                  <a:pt x="2663694" y="5918841"/>
                  <a:pt x="2439191" y="5782903"/>
                  <a:pt x="2146082" y="5831293"/>
                </a:cubicBezTo>
                <a:cubicBezTo>
                  <a:pt x="1852973" y="5879683"/>
                  <a:pt x="1834902" y="5827606"/>
                  <a:pt x="1711635" y="5831293"/>
                </a:cubicBezTo>
                <a:cubicBezTo>
                  <a:pt x="1588368" y="5834980"/>
                  <a:pt x="1209618" y="5784224"/>
                  <a:pt x="971902" y="5831293"/>
                </a:cubicBezTo>
                <a:cubicBezTo>
                  <a:pt x="450312" y="5935798"/>
                  <a:pt x="31288" y="5349548"/>
                  <a:pt x="0" y="4859391"/>
                </a:cubicBezTo>
                <a:cubicBezTo>
                  <a:pt x="-60103" y="4688142"/>
                  <a:pt x="63233" y="4439719"/>
                  <a:pt x="0" y="4226286"/>
                </a:cubicBezTo>
                <a:cubicBezTo>
                  <a:pt x="-63233" y="4012854"/>
                  <a:pt x="30244" y="3888592"/>
                  <a:pt x="0" y="3748680"/>
                </a:cubicBezTo>
                <a:cubicBezTo>
                  <a:pt x="-30244" y="3608768"/>
                  <a:pt x="43932" y="3428683"/>
                  <a:pt x="0" y="3232199"/>
                </a:cubicBezTo>
                <a:cubicBezTo>
                  <a:pt x="-43932" y="3035715"/>
                  <a:pt x="36112" y="2879215"/>
                  <a:pt x="0" y="2637969"/>
                </a:cubicBezTo>
                <a:cubicBezTo>
                  <a:pt x="-36112" y="2396723"/>
                  <a:pt x="52490" y="2309936"/>
                  <a:pt x="0" y="2004863"/>
                </a:cubicBezTo>
                <a:cubicBezTo>
                  <a:pt x="-52490" y="1699790"/>
                  <a:pt x="98428" y="1203465"/>
                  <a:pt x="0" y="971902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:ask="http://schemas.microsoft.com/office/drawing/2018/sketchyshapes" xmlns="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941F75-E69C-49F9-AF59-DEF5062593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997" y="160989"/>
            <a:ext cx="11937003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276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3">
            <a:extLst>
              <a:ext uri="{FF2B5EF4-FFF2-40B4-BE49-F238E27FC236}">
                <a16:creationId xmlns:a16="http://schemas.microsoft.com/office/drawing/2014/main" id="{DF5000AC-BFF2-729A-C4A8-5824A20C9857}"/>
              </a:ext>
            </a:extLst>
          </p:cNvPr>
          <p:cNvSpPr/>
          <p:nvPr/>
        </p:nvSpPr>
        <p:spPr>
          <a:xfrm>
            <a:off x="347394" y="758992"/>
            <a:ext cx="11497211" cy="5927557"/>
          </a:xfrm>
          <a:prstGeom prst="roundRect">
            <a:avLst>
              <a:gd name="adj" fmla="val 12531"/>
            </a:avLst>
          </a:prstGeom>
          <a:solidFill>
            <a:srgbClr val="FFFFFF"/>
          </a:solidFill>
          <a:ln w="19050">
            <a:solidFill>
              <a:srgbClr val="FF6F92"/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2129858240">
                  <a:custGeom>
                    <a:avLst/>
                    <a:gdLst>
                      <a:gd name="connsiteX0" fmla="*/ 0 w 11497211"/>
                      <a:gd name="connsiteY0" fmla="*/ 742782 h 5927557"/>
                      <a:gd name="connsiteX1" fmla="*/ 742782 w 11497211"/>
                      <a:gd name="connsiteY1" fmla="*/ 0 h 5927557"/>
                      <a:gd name="connsiteX2" fmla="*/ 10754429 w 11497211"/>
                      <a:gd name="connsiteY2" fmla="*/ 0 h 5927557"/>
                      <a:gd name="connsiteX3" fmla="*/ 11497211 w 11497211"/>
                      <a:gd name="connsiteY3" fmla="*/ 742782 h 5927557"/>
                      <a:gd name="connsiteX4" fmla="*/ 11497211 w 11497211"/>
                      <a:gd name="connsiteY4" fmla="*/ 5184775 h 5927557"/>
                      <a:gd name="connsiteX5" fmla="*/ 10754429 w 11497211"/>
                      <a:gd name="connsiteY5" fmla="*/ 5927557 h 5927557"/>
                      <a:gd name="connsiteX6" fmla="*/ 742782 w 11497211"/>
                      <a:gd name="connsiteY6" fmla="*/ 5927557 h 5927557"/>
                      <a:gd name="connsiteX7" fmla="*/ 0 w 11497211"/>
                      <a:gd name="connsiteY7" fmla="*/ 5184775 h 5927557"/>
                      <a:gd name="connsiteX8" fmla="*/ 0 w 11497211"/>
                      <a:gd name="connsiteY8" fmla="*/ 742782 h 59275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497211" h="5927557" fill="none" extrusionOk="0">
                        <a:moveTo>
                          <a:pt x="0" y="742782"/>
                        </a:moveTo>
                        <a:cubicBezTo>
                          <a:pt x="-59393" y="332033"/>
                          <a:pt x="365365" y="-24258"/>
                          <a:pt x="742782" y="0"/>
                        </a:cubicBezTo>
                        <a:cubicBezTo>
                          <a:pt x="5521929" y="152324"/>
                          <a:pt x="8381244" y="98845"/>
                          <a:pt x="10754429" y="0"/>
                        </a:cubicBezTo>
                        <a:cubicBezTo>
                          <a:pt x="11139713" y="10120"/>
                          <a:pt x="11499767" y="299416"/>
                          <a:pt x="11497211" y="742782"/>
                        </a:cubicBezTo>
                        <a:cubicBezTo>
                          <a:pt x="11491546" y="2163700"/>
                          <a:pt x="11528904" y="3915504"/>
                          <a:pt x="11497211" y="5184775"/>
                        </a:cubicBezTo>
                        <a:cubicBezTo>
                          <a:pt x="11562974" y="5575788"/>
                          <a:pt x="11166453" y="5957999"/>
                          <a:pt x="10754429" y="5927557"/>
                        </a:cubicBezTo>
                        <a:cubicBezTo>
                          <a:pt x="6838415" y="5833983"/>
                          <a:pt x="3236851" y="6069238"/>
                          <a:pt x="742782" y="5927557"/>
                        </a:cubicBezTo>
                        <a:cubicBezTo>
                          <a:pt x="374957" y="5983135"/>
                          <a:pt x="-18362" y="5560211"/>
                          <a:pt x="0" y="5184775"/>
                        </a:cubicBezTo>
                        <a:cubicBezTo>
                          <a:pt x="117359" y="4532345"/>
                          <a:pt x="19986" y="1964670"/>
                          <a:pt x="0" y="742782"/>
                        </a:cubicBezTo>
                        <a:close/>
                      </a:path>
                      <a:path w="11497211" h="5927557" stroke="0" extrusionOk="0">
                        <a:moveTo>
                          <a:pt x="0" y="742782"/>
                        </a:moveTo>
                        <a:cubicBezTo>
                          <a:pt x="957" y="361809"/>
                          <a:pt x="337568" y="8958"/>
                          <a:pt x="742782" y="0"/>
                        </a:cubicBezTo>
                        <a:cubicBezTo>
                          <a:pt x="2682537" y="-24685"/>
                          <a:pt x="6032034" y="-116485"/>
                          <a:pt x="10754429" y="0"/>
                        </a:cubicBezTo>
                        <a:cubicBezTo>
                          <a:pt x="11197306" y="-19172"/>
                          <a:pt x="11439864" y="355272"/>
                          <a:pt x="11497211" y="742782"/>
                        </a:cubicBezTo>
                        <a:cubicBezTo>
                          <a:pt x="11634624" y="2283396"/>
                          <a:pt x="11561075" y="4558739"/>
                          <a:pt x="11497211" y="5184775"/>
                        </a:cubicBezTo>
                        <a:cubicBezTo>
                          <a:pt x="11544247" y="5582804"/>
                          <a:pt x="11179271" y="5915281"/>
                          <a:pt x="10754429" y="5927557"/>
                        </a:cubicBezTo>
                        <a:cubicBezTo>
                          <a:pt x="6327118" y="5782108"/>
                          <a:pt x="2395889" y="5853247"/>
                          <a:pt x="742782" y="5927557"/>
                        </a:cubicBezTo>
                        <a:cubicBezTo>
                          <a:pt x="357313" y="5852420"/>
                          <a:pt x="51467" y="5645789"/>
                          <a:pt x="0" y="5184775"/>
                        </a:cubicBezTo>
                        <a:cubicBezTo>
                          <a:pt x="-47396" y="3590001"/>
                          <a:pt x="47347" y="2564615"/>
                          <a:pt x="0" y="74278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Ciel Crocante" panose="02000000000000000000" pitchFamily="50" charset="0"/>
              <a:ea typeface="+mn-ea"/>
              <a:cs typeface="Calibri" panose="020F0502020204030204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Ciel Crocante" panose="02000000000000000000" pitchFamily="50" charset="0"/>
              <a:ea typeface="+mn-ea"/>
              <a:cs typeface="Calibri" panose="020F0502020204030204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Ciel Crocante" panose="02000000000000000000" pitchFamily="50" charset="0"/>
              <a:ea typeface="+mn-ea"/>
              <a:cs typeface="Calibri" panose="020F0502020204030204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Ciel Crocante" panose="02000000000000000000" pitchFamily="50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AD9EDCD-0F29-EA05-FFB3-AD372A67A0BA}"/>
              </a:ext>
            </a:extLst>
          </p:cNvPr>
          <p:cNvGrpSpPr/>
          <p:nvPr/>
        </p:nvGrpSpPr>
        <p:grpSpPr>
          <a:xfrm>
            <a:off x="468763" y="1198727"/>
            <a:ext cx="10973305" cy="1116491"/>
            <a:chOff x="77872" y="1403203"/>
            <a:chExt cx="10973305" cy="1116491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CE0D35D-9D67-F501-6E29-A4F0EED92121}"/>
                </a:ext>
              </a:extLst>
            </p:cNvPr>
            <p:cNvSpPr/>
            <p:nvPr/>
          </p:nvSpPr>
          <p:spPr>
            <a:xfrm>
              <a:off x="204533" y="1704855"/>
              <a:ext cx="10846644" cy="814839"/>
            </a:xfrm>
            <a:custGeom>
              <a:avLst/>
              <a:gdLst>
                <a:gd name="connsiteX0" fmla="*/ 0 w 10846644"/>
                <a:gd name="connsiteY0" fmla="*/ 198992 h 814839"/>
                <a:gd name="connsiteX1" fmla="*/ 198992 w 10846644"/>
                <a:gd name="connsiteY1" fmla="*/ 0 h 814839"/>
                <a:gd name="connsiteX2" fmla="*/ 10647652 w 10846644"/>
                <a:gd name="connsiteY2" fmla="*/ 0 h 814839"/>
                <a:gd name="connsiteX3" fmla="*/ 10846644 w 10846644"/>
                <a:gd name="connsiteY3" fmla="*/ 198992 h 814839"/>
                <a:gd name="connsiteX4" fmla="*/ 10846644 w 10846644"/>
                <a:gd name="connsiteY4" fmla="*/ 615847 h 814839"/>
                <a:gd name="connsiteX5" fmla="*/ 10647652 w 10846644"/>
                <a:gd name="connsiteY5" fmla="*/ 814839 h 814839"/>
                <a:gd name="connsiteX6" fmla="*/ 198992 w 10846644"/>
                <a:gd name="connsiteY6" fmla="*/ 814839 h 814839"/>
                <a:gd name="connsiteX7" fmla="*/ 0 w 10846644"/>
                <a:gd name="connsiteY7" fmla="*/ 615847 h 814839"/>
                <a:gd name="connsiteX8" fmla="*/ 0 w 10846644"/>
                <a:gd name="connsiteY8" fmla="*/ 198992 h 81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46644" h="814839" fill="none" extrusionOk="0">
                  <a:moveTo>
                    <a:pt x="0" y="198992"/>
                  </a:moveTo>
                  <a:cubicBezTo>
                    <a:pt x="-5419" y="108080"/>
                    <a:pt x="82170" y="-4651"/>
                    <a:pt x="198992" y="0"/>
                  </a:cubicBezTo>
                  <a:cubicBezTo>
                    <a:pt x="2619413" y="-35273"/>
                    <a:pt x="8291639" y="-144294"/>
                    <a:pt x="10647652" y="0"/>
                  </a:cubicBezTo>
                  <a:cubicBezTo>
                    <a:pt x="10778072" y="6246"/>
                    <a:pt x="10833570" y="78069"/>
                    <a:pt x="10846644" y="198992"/>
                  </a:cubicBezTo>
                  <a:cubicBezTo>
                    <a:pt x="10817347" y="346148"/>
                    <a:pt x="10873758" y="534884"/>
                    <a:pt x="10846644" y="615847"/>
                  </a:cubicBezTo>
                  <a:cubicBezTo>
                    <a:pt x="10853377" y="720655"/>
                    <a:pt x="10762543" y="809429"/>
                    <a:pt x="10647652" y="814839"/>
                  </a:cubicBezTo>
                  <a:cubicBezTo>
                    <a:pt x="6963870" y="892364"/>
                    <a:pt x="3159977" y="771136"/>
                    <a:pt x="198992" y="814839"/>
                  </a:cubicBezTo>
                  <a:cubicBezTo>
                    <a:pt x="81260" y="812669"/>
                    <a:pt x="-13594" y="725561"/>
                    <a:pt x="0" y="615847"/>
                  </a:cubicBezTo>
                  <a:cubicBezTo>
                    <a:pt x="-22587" y="544243"/>
                    <a:pt x="-31970" y="384799"/>
                    <a:pt x="0" y="198992"/>
                  </a:cubicBezTo>
                  <a:close/>
                </a:path>
                <a:path w="10846644" h="814839" stroke="0" extrusionOk="0">
                  <a:moveTo>
                    <a:pt x="0" y="198992"/>
                  </a:moveTo>
                  <a:cubicBezTo>
                    <a:pt x="-4934" y="72044"/>
                    <a:pt x="83608" y="4442"/>
                    <a:pt x="198992" y="0"/>
                  </a:cubicBezTo>
                  <a:cubicBezTo>
                    <a:pt x="1833795" y="-95379"/>
                    <a:pt x="8417498" y="58096"/>
                    <a:pt x="10647652" y="0"/>
                  </a:cubicBezTo>
                  <a:cubicBezTo>
                    <a:pt x="10740970" y="-11672"/>
                    <a:pt x="10829827" y="77006"/>
                    <a:pt x="10846644" y="198992"/>
                  </a:cubicBezTo>
                  <a:cubicBezTo>
                    <a:pt x="10852067" y="302086"/>
                    <a:pt x="10877240" y="525888"/>
                    <a:pt x="10846644" y="615847"/>
                  </a:cubicBezTo>
                  <a:cubicBezTo>
                    <a:pt x="10855808" y="714854"/>
                    <a:pt x="10747918" y="805242"/>
                    <a:pt x="10647652" y="814839"/>
                  </a:cubicBezTo>
                  <a:cubicBezTo>
                    <a:pt x="7769018" y="754933"/>
                    <a:pt x="1970918" y="897353"/>
                    <a:pt x="198992" y="814839"/>
                  </a:cubicBezTo>
                  <a:cubicBezTo>
                    <a:pt x="69996" y="819560"/>
                    <a:pt x="-5433" y="731261"/>
                    <a:pt x="0" y="615847"/>
                  </a:cubicBezTo>
                  <a:cubicBezTo>
                    <a:pt x="9673" y="461689"/>
                    <a:pt x="24248" y="349252"/>
                    <a:pt x="0" y="19899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1. </a:t>
              </a:r>
              <a:r>
                <a:rPr kumimoji="0" lang="vi-VN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Tìm từ ngữ, chi tiết tả cảnh vật trên bầu trời trước lúc mưa.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528CF9D-A4CB-9BBC-9918-6E5B446219B5}"/>
                </a:ext>
              </a:extLst>
            </p:cNvPr>
            <p:cNvSpPr/>
            <p:nvPr/>
          </p:nvSpPr>
          <p:spPr>
            <a:xfrm>
              <a:off x="77872" y="1403203"/>
              <a:ext cx="414366" cy="41436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AllRoundGothic" panose="020B0503020202020104" pitchFamily="34" charset="0"/>
                  <a:ea typeface="+mn-ea"/>
                  <a:cs typeface="+mn-cs"/>
                </a:rPr>
                <a:t>?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5B6AF290-FD62-43ED-B0FB-0A9CF4B6A8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3930" y="-118651"/>
            <a:ext cx="7523116" cy="1438781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F6E12EA3-70B1-41E1-B7F7-A2F6B1AC9324}"/>
              </a:ext>
            </a:extLst>
          </p:cNvPr>
          <p:cNvGrpSpPr/>
          <p:nvPr/>
        </p:nvGrpSpPr>
        <p:grpSpPr>
          <a:xfrm>
            <a:off x="436865" y="2453369"/>
            <a:ext cx="10973305" cy="1116491"/>
            <a:chOff x="77872" y="1403203"/>
            <a:chExt cx="10973305" cy="1116491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71C5B130-485D-4233-BEDC-E8032DBFC7D1}"/>
                </a:ext>
              </a:extLst>
            </p:cNvPr>
            <p:cNvSpPr/>
            <p:nvPr/>
          </p:nvSpPr>
          <p:spPr>
            <a:xfrm>
              <a:off x="204533" y="1704855"/>
              <a:ext cx="10846644" cy="814839"/>
            </a:xfrm>
            <a:custGeom>
              <a:avLst/>
              <a:gdLst>
                <a:gd name="connsiteX0" fmla="*/ 0 w 10846644"/>
                <a:gd name="connsiteY0" fmla="*/ 198992 h 814839"/>
                <a:gd name="connsiteX1" fmla="*/ 198992 w 10846644"/>
                <a:gd name="connsiteY1" fmla="*/ 0 h 814839"/>
                <a:gd name="connsiteX2" fmla="*/ 10647652 w 10846644"/>
                <a:gd name="connsiteY2" fmla="*/ 0 h 814839"/>
                <a:gd name="connsiteX3" fmla="*/ 10846644 w 10846644"/>
                <a:gd name="connsiteY3" fmla="*/ 198992 h 814839"/>
                <a:gd name="connsiteX4" fmla="*/ 10846644 w 10846644"/>
                <a:gd name="connsiteY4" fmla="*/ 615847 h 814839"/>
                <a:gd name="connsiteX5" fmla="*/ 10647652 w 10846644"/>
                <a:gd name="connsiteY5" fmla="*/ 814839 h 814839"/>
                <a:gd name="connsiteX6" fmla="*/ 198992 w 10846644"/>
                <a:gd name="connsiteY6" fmla="*/ 814839 h 814839"/>
                <a:gd name="connsiteX7" fmla="*/ 0 w 10846644"/>
                <a:gd name="connsiteY7" fmla="*/ 615847 h 814839"/>
                <a:gd name="connsiteX8" fmla="*/ 0 w 10846644"/>
                <a:gd name="connsiteY8" fmla="*/ 198992 h 81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46644" h="814839" fill="none" extrusionOk="0">
                  <a:moveTo>
                    <a:pt x="0" y="198992"/>
                  </a:moveTo>
                  <a:cubicBezTo>
                    <a:pt x="-5419" y="108080"/>
                    <a:pt x="82170" y="-4651"/>
                    <a:pt x="198992" y="0"/>
                  </a:cubicBezTo>
                  <a:cubicBezTo>
                    <a:pt x="2619413" y="-35273"/>
                    <a:pt x="8291639" y="-144294"/>
                    <a:pt x="10647652" y="0"/>
                  </a:cubicBezTo>
                  <a:cubicBezTo>
                    <a:pt x="10778072" y="6246"/>
                    <a:pt x="10833570" y="78069"/>
                    <a:pt x="10846644" y="198992"/>
                  </a:cubicBezTo>
                  <a:cubicBezTo>
                    <a:pt x="10817347" y="346148"/>
                    <a:pt x="10873758" y="534884"/>
                    <a:pt x="10846644" y="615847"/>
                  </a:cubicBezTo>
                  <a:cubicBezTo>
                    <a:pt x="10853377" y="720655"/>
                    <a:pt x="10762543" y="809429"/>
                    <a:pt x="10647652" y="814839"/>
                  </a:cubicBezTo>
                  <a:cubicBezTo>
                    <a:pt x="6963870" y="892364"/>
                    <a:pt x="3159977" y="771136"/>
                    <a:pt x="198992" y="814839"/>
                  </a:cubicBezTo>
                  <a:cubicBezTo>
                    <a:pt x="81260" y="812669"/>
                    <a:pt x="-13594" y="725561"/>
                    <a:pt x="0" y="615847"/>
                  </a:cubicBezTo>
                  <a:cubicBezTo>
                    <a:pt x="-22587" y="544243"/>
                    <a:pt x="-31970" y="384799"/>
                    <a:pt x="0" y="198992"/>
                  </a:cubicBezTo>
                  <a:close/>
                </a:path>
                <a:path w="10846644" h="814839" stroke="0" extrusionOk="0">
                  <a:moveTo>
                    <a:pt x="0" y="198992"/>
                  </a:moveTo>
                  <a:cubicBezTo>
                    <a:pt x="-4934" y="72044"/>
                    <a:pt x="83608" y="4442"/>
                    <a:pt x="198992" y="0"/>
                  </a:cubicBezTo>
                  <a:cubicBezTo>
                    <a:pt x="1833795" y="-95379"/>
                    <a:pt x="8417498" y="58096"/>
                    <a:pt x="10647652" y="0"/>
                  </a:cubicBezTo>
                  <a:cubicBezTo>
                    <a:pt x="10740970" y="-11672"/>
                    <a:pt x="10829827" y="77006"/>
                    <a:pt x="10846644" y="198992"/>
                  </a:cubicBezTo>
                  <a:cubicBezTo>
                    <a:pt x="10852067" y="302086"/>
                    <a:pt x="10877240" y="525888"/>
                    <a:pt x="10846644" y="615847"/>
                  </a:cubicBezTo>
                  <a:cubicBezTo>
                    <a:pt x="10855808" y="714854"/>
                    <a:pt x="10747918" y="805242"/>
                    <a:pt x="10647652" y="814839"/>
                  </a:cubicBezTo>
                  <a:cubicBezTo>
                    <a:pt x="7769018" y="754933"/>
                    <a:pt x="1970918" y="897353"/>
                    <a:pt x="198992" y="814839"/>
                  </a:cubicBezTo>
                  <a:cubicBezTo>
                    <a:pt x="69996" y="819560"/>
                    <a:pt x="-5433" y="731261"/>
                    <a:pt x="0" y="615847"/>
                  </a:cubicBezTo>
                  <a:cubicBezTo>
                    <a:pt x="9673" y="461689"/>
                    <a:pt x="24248" y="349252"/>
                    <a:pt x="0" y="19899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2. </a:t>
              </a:r>
              <a:r>
                <a:rPr kumimoji="0" lang="vi-VN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Dựa vào khổ thơ 2 và 3, em hãy tả lại từng sự vật trong mưa.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8E60594-4DCC-4288-B541-1AAE1F64D6A4}"/>
                </a:ext>
              </a:extLst>
            </p:cNvPr>
            <p:cNvSpPr/>
            <p:nvPr/>
          </p:nvSpPr>
          <p:spPr>
            <a:xfrm>
              <a:off x="77872" y="1403203"/>
              <a:ext cx="414366" cy="41436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AllRoundGothic" panose="020B0503020202020104" pitchFamily="34" charset="0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812E542-A2BC-438A-90A5-3719563563E7}"/>
              </a:ext>
            </a:extLst>
          </p:cNvPr>
          <p:cNvGrpSpPr/>
          <p:nvPr/>
        </p:nvGrpSpPr>
        <p:grpSpPr>
          <a:xfrm>
            <a:off x="404968" y="3846235"/>
            <a:ext cx="10973305" cy="1116491"/>
            <a:chOff x="77872" y="1403203"/>
            <a:chExt cx="10973305" cy="1116491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5F1EAAF1-DF6E-4B2B-9837-31B1FB225A7C}"/>
                </a:ext>
              </a:extLst>
            </p:cNvPr>
            <p:cNvSpPr/>
            <p:nvPr/>
          </p:nvSpPr>
          <p:spPr>
            <a:xfrm>
              <a:off x="204533" y="1704855"/>
              <a:ext cx="10846644" cy="814839"/>
            </a:xfrm>
            <a:custGeom>
              <a:avLst/>
              <a:gdLst>
                <a:gd name="connsiteX0" fmla="*/ 0 w 10846644"/>
                <a:gd name="connsiteY0" fmla="*/ 198992 h 814839"/>
                <a:gd name="connsiteX1" fmla="*/ 198992 w 10846644"/>
                <a:gd name="connsiteY1" fmla="*/ 0 h 814839"/>
                <a:gd name="connsiteX2" fmla="*/ 10647652 w 10846644"/>
                <a:gd name="connsiteY2" fmla="*/ 0 h 814839"/>
                <a:gd name="connsiteX3" fmla="*/ 10846644 w 10846644"/>
                <a:gd name="connsiteY3" fmla="*/ 198992 h 814839"/>
                <a:gd name="connsiteX4" fmla="*/ 10846644 w 10846644"/>
                <a:gd name="connsiteY4" fmla="*/ 615847 h 814839"/>
                <a:gd name="connsiteX5" fmla="*/ 10647652 w 10846644"/>
                <a:gd name="connsiteY5" fmla="*/ 814839 h 814839"/>
                <a:gd name="connsiteX6" fmla="*/ 198992 w 10846644"/>
                <a:gd name="connsiteY6" fmla="*/ 814839 h 814839"/>
                <a:gd name="connsiteX7" fmla="*/ 0 w 10846644"/>
                <a:gd name="connsiteY7" fmla="*/ 615847 h 814839"/>
                <a:gd name="connsiteX8" fmla="*/ 0 w 10846644"/>
                <a:gd name="connsiteY8" fmla="*/ 198992 h 81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46644" h="814839" fill="none" extrusionOk="0">
                  <a:moveTo>
                    <a:pt x="0" y="198992"/>
                  </a:moveTo>
                  <a:cubicBezTo>
                    <a:pt x="-5419" y="108080"/>
                    <a:pt x="82170" y="-4651"/>
                    <a:pt x="198992" y="0"/>
                  </a:cubicBezTo>
                  <a:cubicBezTo>
                    <a:pt x="2619413" y="-35273"/>
                    <a:pt x="8291639" y="-144294"/>
                    <a:pt x="10647652" y="0"/>
                  </a:cubicBezTo>
                  <a:cubicBezTo>
                    <a:pt x="10778072" y="6246"/>
                    <a:pt x="10833570" y="78069"/>
                    <a:pt x="10846644" y="198992"/>
                  </a:cubicBezTo>
                  <a:cubicBezTo>
                    <a:pt x="10817347" y="346148"/>
                    <a:pt x="10873758" y="534884"/>
                    <a:pt x="10846644" y="615847"/>
                  </a:cubicBezTo>
                  <a:cubicBezTo>
                    <a:pt x="10853377" y="720655"/>
                    <a:pt x="10762543" y="809429"/>
                    <a:pt x="10647652" y="814839"/>
                  </a:cubicBezTo>
                  <a:cubicBezTo>
                    <a:pt x="6963870" y="892364"/>
                    <a:pt x="3159977" y="771136"/>
                    <a:pt x="198992" y="814839"/>
                  </a:cubicBezTo>
                  <a:cubicBezTo>
                    <a:pt x="81260" y="812669"/>
                    <a:pt x="-13594" y="725561"/>
                    <a:pt x="0" y="615847"/>
                  </a:cubicBezTo>
                  <a:cubicBezTo>
                    <a:pt x="-22587" y="544243"/>
                    <a:pt x="-31970" y="384799"/>
                    <a:pt x="0" y="198992"/>
                  </a:cubicBezTo>
                  <a:close/>
                </a:path>
                <a:path w="10846644" h="814839" stroke="0" extrusionOk="0">
                  <a:moveTo>
                    <a:pt x="0" y="198992"/>
                  </a:moveTo>
                  <a:cubicBezTo>
                    <a:pt x="-4934" y="72044"/>
                    <a:pt x="83608" y="4442"/>
                    <a:pt x="198992" y="0"/>
                  </a:cubicBezTo>
                  <a:cubicBezTo>
                    <a:pt x="1833795" y="-95379"/>
                    <a:pt x="8417498" y="58096"/>
                    <a:pt x="10647652" y="0"/>
                  </a:cubicBezTo>
                  <a:cubicBezTo>
                    <a:pt x="10740970" y="-11672"/>
                    <a:pt x="10829827" y="77006"/>
                    <a:pt x="10846644" y="198992"/>
                  </a:cubicBezTo>
                  <a:cubicBezTo>
                    <a:pt x="10852067" y="302086"/>
                    <a:pt x="10877240" y="525888"/>
                    <a:pt x="10846644" y="615847"/>
                  </a:cubicBezTo>
                  <a:cubicBezTo>
                    <a:pt x="10855808" y="714854"/>
                    <a:pt x="10747918" y="805242"/>
                    <a:pt x="10647652" y="814839"/>
                  </a:cubicBezTo>
                  <a:cubicBezTo>
                    <a:pt x="7769018" y="754933"/>
                    <a:pt x="1970918" y="897353"/>
                    <a:pt x="198992" y="814839"/>
                  </a:cubicBezTo>
                  <a:cubicBezTo>
                    <a:pt x="69996" y="819560"/>
                    <a:pt x="-5433" y="731261"/>
                    <a:pt x="0" y="615847"/>
                  </a:cubicBezTo>
                  <a:cubicBezTo>
                    <a:pt x="9673" y="461689"/>
                    <a:pt x="24248" y="349252"/>
                    <a:pt x="0" y="19899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3. </a:t>
              </a:r>
              <a:r>
                <a:rPr kumimoji="0" lang="vi-VN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Buổi chiều mưa, mọi người trong gia đình làm gì?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BC5370D-17CF-4031-8C43-71F79315BDD4}"/>
                </a:ext>
              </a:extLst>
            </p:cNvPr>
            <p:cNvSpPr/>
            <p:nvPr/>
          </p:nvSpPr>
          <p:spPr>
            <a:xfrm>
              <a:off x="77872" y="1403203"/>
              <a:ext cx="414366" cy="41436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AllRoundGothic" panose="020B0503020202020104" pitchFamily="34" charset="0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EE561C2-57D4-4B6C-8650-7DA37CC53620}"/>
              </a:ext>
            </a:extLst>
          </p:cNvPr>
          <p:cNvGrpSpPr/>
          <p:nvPr/>
        </p:nvGrpSpPr>
        <p:grpSpPr>
          <a:xfrm>
            <a:off x="415601" y="5122142"/>
            <a:ext cx="10973305" cy="1116491"/>
            <a:chOff x="77872" y="1403203"/>
            <a:chExt cx="10973305" cy="1116491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524FFCF0-B669-4B76-B5A6-648ED384A839}"/>
                </a:ext>
              </a:extLst>
            </p:cNvPr>
            <p:cNvSpPr/>
            <p:nvPr/>
          </p:nvSpPr>
          <p:spPr>
            <a:xfrm>
              <a:off x="204533" y="1704855"/>
              <a:ext cx="10846644" cy="814839"/>
            </a:xfrm>
            <a:custGeom>
              <a:avLst/>
              <a:gdLst>
                <a:gd name="connsiteX0" fmla="*/ 0 w 10846644"/>
                <a:gd name="connsiteY0" fmla="*/ 198992 h 814839"/>
                <a:gd name="connsiteX1" fmla="*/ 198992 w 10846644"/>
                <a:gd name="connsiteY1" fmla="*/ 0 h 814839"/>
                <a:gd name="connsiteX2" fmla="*/ 10647652 w 10846644"/>
                <a:gd name="connsiteY2" fmla="*/ 0 h 814839"/>
                <a:gd name="connsiteX3" fmla="*/ 10846644 w 10846644"/>
                <a:gd name="connsiteY3" fmla="*/ 198992 h 814839"/>
                <a:gd name="connsiteX4" fmla="*/ 10846644 w 10846644"/>
                <a:gd name="connsiteY4" fmla="*/ 615847 h 814839"/>
                <a:gd name="connsiteX5" fmla="*/ 10647652 w 10846644"/>
                <a:gd name="connsiteY5" fmla="*/ 814839 h 814839"/>
                <a:gd name="connsiteX6" fmla="*/ 198992 w 10846644"/>
                <a:gd name="connsiteY6" fmla="*/ 814839 h 814839"/>
                <a:gd name="connsiteX7" fmla="*/ 0 w 10846644"/>
                <a:gd name="connsiteY7" fmla="*/ 615847 h 814839"/>
                <a:gd name="connsiteX8" fmla="*/ 0 w 10846644"/>
                <a:gd name="connsiteY8" fmla="*/ 198992 h 81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46644" h="814839" fill="none" extrusionOk="0">
                  <a:moveTo>
                    <a:pt x="0" y="198992"/>
                  </a:moveTo>
                  <a:cubicBezTo>
                    <a:pt x="-5419" y="108080"/>
                    <a:pt x="82170" y="-4651"/>
                    <a:pt x="198992" y="0"/>
                  </a:cubicBezTo>
                  <a:cubicBezTo>
                    <a:pt x="2619413" y="-35273"/>
                    <a:pt x="8291639" y="-144294"/>
                    <a:pt x="10647652" y="0"/>
                  </a:cubicBezTo>
                  <a:cubicBezTo>
                    <a:pt x="10778072" y="6246"/>
                    <a:pt x="10833570" y="78069"/>
                    <a:pt x="10846644" y="198992"/>
                  </a:cubicBezTo>
                  <a:cubicBezTo>
                    <a:pt x="10817347" y="346148"/>
                    <a:pt x="10873758" y="534884"/>
                    <a:pt x="10846644" y="615847"/>
                  </a:cubicBezTo>
                  <a:cubicBezTo>
                    <a:pt x="10853377" y="720655"/>
                    <a:pt x="10762543" y="809429"/>
                    <a:pt x="10647652" y="814839"/>
                  </a:cubicBezTo>
                  <a:cubicBezTo>
                    <a:pt x="6963870" y="892364"/>
                    <a:pt x="3159977" y="771136"/>
                    <a:pt x="198992" y="814839"/>
                  </a:cubicBezTo>
                  <a:cubicBezTo>
                    <a:pt x="81260" y="812669"/>
                    <a:pt x="-13594" y="725561"/>
                    <a:pt x="0" y="615847"/>
                  </a:cubicBezTo>
                  <a:cubicBezTo>
                    <a:pt x="-22587" y="544243"/>
                    <a:pt x="-31970" y="384799"/>
                    <a:pt x="0" y="198992"/>
                  </a:cubicBezTo>
                  <a:close/>
                </a:path>
                <a:path w="10846644" h="814839" stroke="0" extrusionOk="0">
                  <a:moveTo>
                    <a:pt x="0" y="198992"/>
                  </a:moveTo>
                  <a:cubicBezTo>
                    <a:pt x="-4934" y="72044"/>
                    <a:pt x="83608" y="4442"/>
                    <a:pt x="198992" y="0"/>
                  </a:cubicBezTo>
                  <a:cubicBezTo>
                    <a:pt x="1833795" y="-95379"/>
                    <a:pt x="8417498" y="58096"/>
                    <a:pt x="10647652" y="0"/>
                  </a:cubicBezTo>
                  <a:cubicBezTo>
                    <a:pt x="10740970" y="-11672"/>
                    <a:pt x="10829827" y="77006"/>
                    <a:pt x="10846644" y="198992"/>
                  </a:cubicBezTo>
                  <a:cubicBezTo>
                    <a:pt x="10852067" y="302086"/>
                    <a:pt x="10877240" y="525888"/>
                    <a:pt x="10846644" y="615847"/>
                  </a:cubicBezTo>
                  <a:cubicBezTo>
                    <a:pt x="10855808" y="714854"/>
                    <a:pt x="10747918" y="805242"/>
                    <a:pt x="10647652" y="814839"/>
                  </a:cubicBezTo>
                  <a:cubicBezTo>
                    <a:pt x="7769018" y="754933"/>
                    <a:pt x="1970918" y="897353"/>
                    <a:pt x="198992" y="814839"/>
                  </a:cubicBezTo>
                  <a:cubicBezTo>
                    <a:pt x="69996" y="819560"/>
                    <a:pt x="-5433" y="731261"/>
                    <a:pt x="0" y="615847"/>
                  </a:cubicBezTo>
                  <a:cubicBezTo>
                    <a:pt x="9673" y="461689"/>
                    <a:pt x="24248" y="349252"/>
                    <a:pt x="0" y="19899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4. </a:t>
              </a:r>
              <a:r>
                <a:rPr kumimoji="0" lang="vi-VN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Em thích khổ thơ nào nhất bài? Vì sao?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B182723E-DEAF-4B44-9E2B-7221DE5DCFD8}"/>
                </a:ext>
              </a:extLst>
            </p:cNvPr>
            <p:cNvSpPr/>
            <p:nvPr/>
          </p:nvSpPr>
          <p:spPr>
            <a:xfrm>
              <a:off x="77872" y="1403203"/>
              <a:ext cx="414366" cy="41436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AllRoundGothic" panose="020B0503020202020104" pitchFamily="34" charset="0"/>
                  <a:ea typeface="+mn-ea"/>
                  <a:cs typeface="+mn-cs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144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6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9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1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2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4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6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7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250</Words>
  <Application>Microsoft Office PowerPoint</Application>
  <PresentationFormat>Widescreen</PresentationFormat>
  <Paragraphs>58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#9Slide03 AllRoundGothic</vt:lpstr>
      <vt:lpstr>Arial</vt:lpstr>
      <vt:lpstr>Arial-Rounded</vt:lpstr>
      <vt:lpstr>Ca</vt:lpstr>
      <vt:lpstr>Calibri</vt:lpstr>
      <vt:lpstr>Calibri Light</vt:lpstr>
      <vt:lpstr>iCiel Crocante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Kim Anh</cp:lastModifiedBy>
  <cp:revision>66</cp:revision>
  <dcterms:created xsi:type="dcterms:W3CDTF">2022-10-08T12:26:06Z</dcterms:created>
  <dcterms:modified xsi:type="dcterms:W3CDTF">2025-02-06T02:13:51Z</dcterms:modified>
</cp:coreProperties>
</file>