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4"/>
  </p:notesMasterIdLst>
  <p:sldIdLst>
    <p:sldId id="314" r:id="rId3"/>
    <p:sldId id="286" r:id="rId4"/>
    <p:sldId id="274" r:id="rId5"/>
    <p:sldId id="285" r:id="rId6"/>
    <p:sldId id="258" r:id="rId7"/>
    <p:sldId id="259" r:id="rId8"/>
    <p:sldId id="287" r:id="rId9"/>
    <p:sldId id="265" r:id="rId10"/>
    <p:sldId id="270" r:id="rId11"/>
    <p:sldId id="266" r:id="rId12"/>
    <p:sldId id="28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5560" autoAdjust="0"/>
  </p:normalViewPr>
  <p:slideViewPr>
    <p:cSldViewPr snapToGrid="0">
      <p:cViewPr varScale="1">
        <p:scale>
          <a:sx n="59" d="100"/>
          <a:sy n="59" d="100"/>
        </p:scale>
        <p:origin x="10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E3AF99-D291-49F4-9F6F-2B1FAABD390B}"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5B03E1-DD0B-4E1C-A5B6-E0D86E2A8959}" type="slidenum">
              <a:rPr lang="en-US" smtClean="0"/>
              <a:t>‹#›</a:t>
            </a:fld>
            <a:endParaRPr lang="en-US"/>
          </a:p>
        </p:txBody>
      </p:sp>
    </p:spTree>
    <p:extLst>
      <p:ext uri="{BB962C8B-B14F-4D97-AF65-F5344CB8AC3E}">
        <p14:creationId xmlns:p14="http://schemas.microsoft.com/office/powerpoint/2010/main" val="1062050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77943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6201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9938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62187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38164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82028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33556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47606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0992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077EB6-2E88-4DFC-8664-E8610DF5B72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66307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612FE3E-446F-4C1A-88DF-717CBDFEB520}"/>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AE863325-0169-4BC4-A61F-01EA3BC18D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17AEF7E5-4CE4-4D29-98D5-04BC063BB414}"/>
              </a:ext>
            </a:extLst>
          </p:cNvPr>
          <p:cNvSpPr>
            <a:spLocks noGrp="1"/>
          </p:cNvSpPr>
          <p:nvPr>
            <p:ph type="dt" sz="half" idx="10"/>
          </p:nvPr>
        </p:nvSpPr>
        <p:spPr/>
        <p:txBody>
          <a:bodyPr/>
          <a:lstStyle/>
          <a:p>
            <a:fld id="{03E35446-9DAD-4904-A214-92970EC62427}" type="datetimeFigureOut">
              <a:rPr lang="zh-CN" altLang="en-US" smtClean="0"/>
              <a:t>2025/2/6</a:t>
            </a:fld>
            <a:endParaRPr lang="zh-CN" altLang="en-US"/>
          </a:p>
        </p:txBody>
      </p:sp>
      <p:sp>
        <p:nvSpPr>
          <p:cNvPr id="5" name="页脚占位符 4">
            <a:extLst>
              <a:ext uri="{FF2B5EF4-FFF2-40B4-BE49-F238E27FC236}">
                <a16:creationId xmlns:a16="http://schemas.microsoft.com/office/drawing/2014/main" id="{586C6B17-CA9D-4299-ACF6-477EC56E187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0018E77-4D9A-4A66-B1D4-6B4B3B0FA894}"/>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3735593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A785851-9D8C-4B00-8071-2E6995F9567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0BC793D-3898-4763-A3E1-C4987DE450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7CCF0E1A-2A87-4E4B-965B-C72721A2DD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0E7C4956-EAAE-4667-BB4D-8CD275140AC5}"/>
              </a:ext>
            </a:extLst>
          </p:cNvPr>
          <p:cNvSpPr>
            <a:spLocks noGrp="1"/>
          </p:cNvSpPr>
          <p:nvPr>
            <p:ph type="dt" sz="half" idx="10"/>
          </p:nvPr>
        </p:nvSpPr>
        <p:spPr/>
        <p:txBody>
          <a:bodyPr/>
          <a:lstStyle/>
          <a:p>
            <a:fld id="{03E35446-9DAD-4904-A214-92970EC62427}" type="datetimeFigureOut">
              <a:rPr lang="zh-CN" altLang="en-US" smtClean="0"/>
              <a:t>2025/2/6</a:t>
            </a:fld>
            <a:endParaRPr lang="zh-CN" altLang="en-US"/>
          </a:p>
        </p:txBody>
      </p:sp>
      <p:sp>
        <p:nvSpPr>
          <p:cNvPr id="6" name="页脚占位符 5">
            <a:extLst>
              <a:ext uri="{FF2B5EF4-FFF2-40B4-BE49-F238E27FC236}">
                <a16:creationId xmlns:a16="http://schemas.microsoft.com/office/drawing/2014/main" id="{FA9C74A5-D405-4E5F-A41C-643C175EB1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57F591F-152B-4D34-A5DB-F17BBEAD679A}"/>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11578857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1D9002-258F-47A8-8AA8-7F99ECA435C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EEDBFF2-5121-4AD2-820B-0ABFCD1B804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2B1E305-FF28-4CE9-8127-5F022CD4373E}"/>
              </a:ext>
            </a:extLst>
          </p:cNvPr>
          <p:cNvSpPr>
            <a:spLocks noGrp="1"/>
          </p:cNvSpPr>
          <p:nvPr>
            <p:ph type="dt" sz="half" idx="10"/>
          </p:nvPr>
        </p:nvSpPr>
        <p:spPr/>
        <p:txBody>
          <a:bodyPr/>
          <a:lstStyle/>
          <a:p>
            <a:fld id="{03E35446-9DAD-4904-A214-92970EC62427}" type="datetimeFigureOut">
              <a:rPr lang="zh-CN" altLang="en-US" smtClean="0"/>
              <a:t>2025/2/6</a:t>
            </a:fld>
            <a:endParaRPr lang="zh-CN" altLang="en-US"/>
          </a:p>
        </p:txBody>
      </p:sp>
      <p:sp>
        <p:nvSpPr>
          <p:cNvPr id="5" name="页脚占位符 4">
            <a:extLst>
              <a:ext uri="{FF2B5EF4-FFF2-40B4-BE49-F238E27FC236}">
                <a16:creationId xmlns:a16="http://schemas.microsoft.com/office/drawing/2014/main" id="{B2D874E3-AE67-4402-9B43-803135CB2B0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82129C6-F7B1-400F-A195-FE5CD138CBCB}"/>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13270592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D3DC9A-845C-4B23-A72D-62F621FD2370}"/>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3B6284A4-A734-4B70-9E7B-2F80FC80B85B}"/>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AA15CB-765F-4C4F-89C3-85F7428B8592}"/>
              </a:ext>
            </a:extLst>
          </p:cNvPr>
          <p:cNvSpPr>
            <a:spLocks noGrp="1"/>
          </p:cNvSpPr>
          <p:nvPr>
            <p:ph type="dt" sz="half" idx="10"/>
          </p:nvPr>
        </p:nvSpPr>
        <p:spPr/>
        <p:txBody>
          <a:bodyPr/>
          <a:lstStyle/>
          <a:p>
            <a:fld id="{03E35446-9DAD-4904-A214-92970EC62427}" type="datetimeFigureOut">
              <a:rPr lang="zh-CN" altLang="en-US" smtClean="0"/>
              <a:t>2025/2/6</a:t>
            </a:fld>
            <a:endParaRPr lang="zh-CN" altLang="en-US"/>
          </a:p>
        </p:txBody>
      </p:sp>
      <p:sp>
        <p:nvSpPr>
          <p:cNvPr id="5" name="页脚占位符 4">
            <a:extLst>
              <a:ext uri="{FF2B5EF4-FFF2-40B4-BE49-F238E27FC236}">
                <a16:creationId xmlns:a16="http://schemas.microsoft.com/office/drawing/2014/main" id="{B3D48A37-52A0-43D5-BB2F-95C470C912E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3B8FB7F-1740-4571-8965-8C943AA4FE5B}"/>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101941214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F4038-D59D-45D3-9D9C-5EDCFC71CF55}"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4D252-0D5B-4A20-9E3C-0233EF36DE5C}" type="slidenum">
              <a:rPr lang="en-US" smtClean="0"/>
              <a:t>‹#›</a:t>
            </a:fld>
            <a:endParaRPr lang="en-US"/>
          </a:p>
        </p:txBody>
      </p:sp>
    </p:spTree>
    <p:extLst>
      <p:ext uri="{BB962C8B-B14F-4D97-AF65-F5344CB8AC3E}">
        <p14:creationId xmlns:p14="http://schemas.microsoft.com/office/powerpoint/2010/main" val="1520281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F4038-D59D-45D3-9D9C-5EDCFC71CF55}"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4D252-0D5B-4A20-9E3C-0233EF36DE5C}" type="slidenum">
              <a:rPr lang="en-US" smtClean="0"/>
              <a:t>‹#›</a:t>
            </a:fld>
            <a:endParaRPr lang="en-US"/>
          </a:p>
        </p:txBody>
      </p:sp>
    </p:spTree>
    <p:extLst>
      <p:ext uri="{BB962C8B-B14F-4D97-AF65-F5344CB8AC3E}">
        <p14:creationId xmlns:p14="http://schemas.microsoft.com/office/powerpoint/2010/main" val="459554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F4038-D59D-45D3-9D9C-5EDCFC71CF55}"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4D252-0D5B-4A20-9E3C-0233EF36DE5C}" type="slidenum">
              <a:rPr lang="en-US" smtClean="0"/>
              <a:t>‹#›</a:t>
            </a:fld>
            <a:endParaRPr lang="en-US"/>
          </a:p>
        </p:txBody>
      </p:sp>
    </p:spTree>
    <p:extLst>
      <p:ext uri="{BB962C8B-B14F-4D97-AF65-F5344CB8AC3E}">
        <p14:creationId xmlns:p14="http://schemas.microsoft.com/office/powerpoint/2010/main" val="4055549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F4038-D59D-45D3-9D9C-5EDCFC71CF55}"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4D252-0D5B-4A20-9E3C-0233EF36DE5C}" type="slidenum">
              <a:rPr lang="en-US" smtClean="0"/>
              <a:t>‹#›</a:t>
            </a:fld>
            <a:endParaRPr lang="en-US"/>
          </a:p>
        </p:txBody>
      </p:sp>
    </p:spTree>
    <p:extLst>
      <p:ext uri="{BB962C8B-B14F-4D97-AF65-F5344CB8AC3E}">
        <p14:creationId xmlns:p14="http://schemas.microsoft.com/office/powerpoint/2010/main" val="3367055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F4038-D59D-45D3-9D9C-5EDCFC71CF55}"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4D252-0D5B-4A20-9E3C-0233EF36DE5C}" type="slidenum">
              <a:rPr lang="en-US" smtClean="0"/>
              <a:t>‹#›</a:t>
            </a:fld>
            <a:endParaRPr lang="en-US"/>
          </a:p>
        </p:txBody>
      </p:sp>
    </p:spTree>
    <p:extLst>
      <p:ext uri="{BB962C8B-B14F-4D97-AF65-F5344CB8AC3E}">
        <p14:creationId xmlns:p14="http://schemas.microsoft.com/office/powerpoint/2010/main" val="813650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F4038-D59D-45D3-9D9C-5EDCFC71CF55}"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4D252-0D5B-4A20-9E3C-0233EF36DE5C}" type="slidenum">
              <a:rPr lang="en-US" smtClean="0"/>
              <a:t>‹#›</a:t>
            </a:fld>
            <a:endParaRPr lang="en-US"/>
          </a:p>
        </p:txBody>
      </p:sp>
    </p:spTree>
    <p:extLst>
      <p:ext uri="{BB962C8B-B14F-4D97-AF65-F5344CB8AC3E}">
        <p14:creationId xmlns:p14="http://schemas.microsoft.com/office/powerpoint/2010/main" val="3105617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F4038-D59D-45D3-9D9C-5EDCFC71CF55}" type="datetimeFigureOut">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4D252-0D5B-4A20-9E3C-0233EF36DE5C}" type="slidenum">
              <a:rPr lang="en-US" smtClean="0"/>
              <a:t>‹#›</a:t>
            </a:fld>
            <a:endParaRPr lang="en-US"/>
          </a:p>
        </p:txBody>
      </p:sp>
    </p:spTree>
    <p:extLst>
      <p:ext uri="{BB962C8B-B14F-4D97-AF65-F5344CB8AC3E}">
        <p14:creationId xmlns:p14="http://schemas.microsoft.com/office/powerpoint/2010/main" val="302152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F6CF08-6076-4AAC-8C3D-D441A826C548}"/>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643F270-6A45-436E-8409-F45ACD8990D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44509E8-5556-4190-9D86-0C3A70559437}"/>
              </a:ext>
            </a:extLst>
          </p:cNvPr>
          <p:cNvSpPr>
            <a:spLocks noGrp="1"/>
          </p:cNvSpPr>
          <p:nvPr>
            <p:ph type="dt" sz="half" idx="10"/>
          </p:nvPr>
        </p:nvSpPr>
        <p:spPr/>
        <p:txBody>
          <a:bodyPr/>
          <a:lstStyle/>
          <a:p>
            <a:fld id="{03E35446-9DAD-4904-A214-92970EC62427}" type="datetimeFigureOut">
              <a:rPr lang="zh-CN" altLang="en-US" smtClean="0"/>
              <a:t>2025/2/6</a:t>
            </a:fld>
            <a:endParaRPr lang="zh-CN" altLang="en-US"/>
          </a:p>
        </p:txBody>
      </p:sp>
      <p:sp>
        <p:nvSpPr>
          <p:cNvPr id="5" name="页脚占位符 4">
            <a:extLst>
              <a:ext uri="{FF2B5EF4-FFF2-40B4-BE49-F238E27FC236}">
                <a16:creationId xmlns:a16="http://schemas.microsoft.com/office/drawing/2014/main" id="{36DC04C7-D52C-42AC-8050-AD188AD00B4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8C24E28-0EBE-4375-912E-B931157817FD}"/>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267436226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F4038-D59D-45D3-9D9C-5EDCFC71CF55}"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4D252-0D5B-4A20-9E3C-0233EF36DE5C}" type="slidenum">
              <a:rPr lang="en-US" smtClean="0"/>
              <a:t>‹#›</a:t>
            </a:fld>
            <a:endParaRPr lang="en-US"/>
          </a:p>
        </p:txBody>
      </p:sp>
    </p:spTree>
    <p:extLst>
      <p:ext uri="{BB962C8B-B14F-4D97-AF65-F5344CB8AC3E}">
        <p14:creationId xmlns:p14="http://schemas.microsoft.com/office/powerpoint/2010/main" val="2663188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F4038-D59D-45D3-9D9C-5EDCFC71CF55}"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4D252-0D5B-4A20-9E3C-0233EF36DE5C}" type="slidenum">
              <a:rPr lang="en-US" smtClean="0"/>
              <a:t>‹#›</a:t>
            </a:fld>
            <a:endParaRPr lang="en-US"/>
          </a:p>
        </p:txBody>
      </p:sp>
    </p:spTree>
    <p:extLst>
      <p:ext uri="{BB962C8B-B14F-4D97-AF65-F5344CB8AC3E}">
        <p14:creationId xmlns:p14="http://schemas.microsoft.com/office/powerpoint/2010/main" val="4284483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F4038-D59D-45D3-9D9C-5EDCFC71CF55}"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4D252-0D5B-4A20-9E3C-0233EF36DE5C}" type="slidenum">
              <a:rPr lang="en-US" smtClean="0"/>
              <a:t>‹#›</a:t>
            </a:fld>
            <a:endParaRPr lang="en-US"/>
          </a:p>
        </p:txBody>
      </p:sp>
    </p:spTree>
    <p:extLst>
      <p:ext uri="{BB962C8B-B14F-4D97-AF65-F5344CB8AC3E}">
        <p14:creationId xmlns:p14="http://schemas.microsoft.com/office/powerpoint/2010/main" val="1208404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F4038-D59D-45D3-9D9C-5EDCFC71CF55}"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4D252-0D5B-4A20-9E3C-0233EF36DE5C}" type="slidenum">
              <a:rPr lang="en-US" smtClean="0"/>
              <a:t>‹#›</a:t>
            </a:fld>
            <a:endParaRPr lang="en-US"/>
          </a:p>
        </p:txBody>
      </p:sp>
    </p:spTree>
    <p:extLst>
      <p:ext uri="{BB962C8B-B14F-4D97-AF65-F5344CB8AC3E}">
        <p14:creationId xmlns:p14="http://schemas.microsoft.com/office/powerpoint/2010/main" val="2179824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4AFA9D-9E38-4487-A928-9A6883B3FD7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45C740C-5F23-4B4E-A5FA-55AB07E12A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83C57B8-FD4D-47CD-BA58-20D7E155162A}"/>
              </a:ext>
            </a:extLst>
          </p:cNvPr>
          <p:cNvSpPr>
            <a:spLocks noGrp="1"/>
          </p:cNvSpPr>
          <p:nvPr>
            <p:ph type="dt" sz="half" idx="10"/>
          </p:nvPr>
        </p:nvSpPr>
        <p:spPr/>
        <p:txBody>
          <a:bodyPr/>
          <a:lstStyle/>
          <a:p>
            <a:fld id="{03E35446-9DAD-4904-A214-92970EC62427}" type="datetimeFigureOut">
              <a:rPr lang="zh-CN" altLang="en-US" smtClean="0"/>
              <a:t>2025/2/6</a:t>
            </a:fld>
            <a:endParaRPr lang="zh-CN" altLang="en-US"/>
          </a:p>
        </p:txBody>
      </p:sp>
      <p:sp>
        <p:nvSpPr>
          <p:cNvPr id="5" name="页脚占位符 4">
            <a:extLst>
              <a:ext uri="{FF2B5EF4-FFF2-40B4-BE49-F238E27FC236}">
                <a16:creationId xmlns:a16="http://schemas.microsoft.com/office/drawing/2014/main" id="{53BB8E78-0B35-48E4-AF4A-7D7E2BA0A61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C23082D-0340-4B9E-B0CE-CFA5DEA21BD0}"/>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38451232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CFD11E-9933-43E8-9546-1F9DD5BEF73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80C4D01-9AAC-4079-835C-712FF350C5CB}"/>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8F91933-B4F7-4ABF-9A1E-B31FAAB7527D}"/>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866791D8-0F4C-4530-AEC2-73DA6B1A1EEF}"/>
              </a:ext>
            </a:extLst>
          </p:cNvPr>
          <p:cNvSpPr>
            <a:spLocks noGrp="1"/>
          </p:cNvSpPr>
          <p:nvPr>
            <p:ph type="dt" sz="half" idx="10"/>
          </p:nvPr>
        </p:nvSpPr>
        <p:spPr/>
        <p:txBody>
          <a:bodyPr/>
          <a:lstStyle/>
          <a:p>
            <a:fld id="{03E35446-9DAD-4904-A214-92970EC62427}" type="datetimeFigureOut">
              <a:rPr lang="zh-CN" altLang="en-US" smtClean="0"/>
              <a:t>2025/2/6</a:t>
            </a:fld>
            <a:endParaRPr lang="zh-CN" altLang="en-US"/>
          </a:p>
        </p:txBody>
      </p:sp>
      <p:sp>
        <p:nvSpPr>
          <p:cNvPr id="6" name="页脚占位符 5">
            <a:extLst>
              <a:ext uri="{FF2B5EF4-FFF2-40B4-BE49-F238E27FC236}">
                <a16:creationId xmlns:a16="http://schemas.microsoft.com/office/drawing/2014/main" id="{73005D31-D99F-44EF-9F35-F5A6E93A525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B62A507-A061-4721-9A15-7D4C1FA3A07C}"/>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40066073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35241A-4BBB-49D7-BAC5-18CA7AEAB86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C68E8CC1-33A1-4EE9-B794-50882636D5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3D3B78E4-DCDC-4C69-9494-D4DE4A48C0D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C512AC6-742F-4D5C-9C5B-30871EB4A6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005CD83-D9D1-4BE1-9179-DC0C1E317A6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09819493-06E8-4DBE-899F-D1538C5BCD97}"/>
              </a:ext>
            </a:extLst>
          </p:cNvPr>
          <p:cNvSpPr>
            <a:spLocks noGrp="1"/>
          </p:cNvSpPr>
          <p:nvPr>
            <p:ph type="dt" sz="half" idx="10"/>
          </p:nvPr>
        </p:nvSpPr>
        <p:spPr/>
        <p:txBody>
          <a:bodyPr/>
          <a:lstStyle/>
          <a:p>
            <a:fld id="{03E35446-9DAD-4904-A214-92970EC62427}" type="datetimeFigureOut">
              <a:rPr lang="zh-CN" altLang="en-US" smtClean="0"/>
              <a:t>2025/2/6</a:t>
            </a:fld>
            <a:endParaRPr lang="zh-CN" altLang="en-US"/>
          </a:p>
        </p:txBody>
      </p:sp>
      <p:sp>
        <p:nvSpPr>
          <p:cNvPr id="8" name="页脚占位符 7">
            <a:extLst>
              <a:ext uri="{FF2B5EF4-FFF2-40B4-BE49-F238E27FC236}">
                <a16:creationId xmlns:a16="http://schemas.microsoft.com/office/drawing/2014/main" id="{8AE09736-537E-4216-8C49-32FB312A08C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287F047-FDD0-4A00-9EC6-401955D0BC10}"/>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21532966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B3F0AF-D381-4387-8891-02FAC3ACEFC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7AE7AE5-6A57-4382-ABCC-68E04D5371E4}"/>
              </a:ext>
            </a:extLst>
          </p:cNvPr>
          <p:cNvSpPr>
            <a:spLocks noGrp="1"/>
          </p:cNvSpPr>
          <p:nvPr>
            <p:ph type="dt" sz="half" idx="10"/>
          </p:nvPr>
        </p:nvSpPr>
        <p:spPr/>
        <p:txBody>
          <a:bodyPr/>
          <a:lstStyle/>
          <a:p>
            <a:fld id="{03E35446-9DAD-4904-A214-92970EC62427}" type="datetimeFigureOut">
              <a:rPr lang="zh-CN" altLang="en-US" smtClean="0"/>
              <a:t>2025/2/6</a:t>
            </a:fld>
            <a:endParaRPr lang="zh-CN" altLang="en-US"/>
          </a:p>
        </p:txBody>
      </p:sp>
      <p:sp>
        <p:nvSpPr>
          <p:cNvPr id="4" name="页脚占位符 3">
            <a:extLst>
              <a:ext uri="{FF2B5EF4-FFF2-40B4-BE49-F238E27FC236}">
                <a16:creationId xmlns:a16="http://schemas.microsoft.com/office/drawing/2014/main" id="{872436E5-D0D4-4561-B9E0-7EBD3F8A652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21D4D04-6CD5-4980-8BEA-CB5961AB0BA0}"/>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1051897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gradFill>
          <a:gsLst>
            <a:gs pos="0">
              <a:srgbClr val="F2F4C7"/>
            </a:gs>
            <a:gs pos="100000">
              <a:srgbClr val="C8E8D1"/>
            </a:gs>
          </a:gsLst>
          <a:lin ang="5400000" scaled="1"/>
        </a:gra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635A61B-310B-4A2E-82D4-5615E0FCCEC2}"/>
              </a:ext>
            </a:extLst>
          </p:cNvPr>
          <p:cNvSpPr>
            <a:spLocks noGrp="1"/>
          </p:cNvSpPr>
          <p:nvPr>
            <p:ph type="dt" sz="half" idx="10"/>
          </p:nvPr>
        </p:nvSpPr>
        <p:spPr/>
        <p:txBody>
          <a:bodyPr/>
          <a:lstStyle/>
          <a:p>
            <a:fld id="{03E35446-9DAD-4904-A214-92970EC62427}" type="datetimeFigureOut">
              <a:rPr lang="zh-CN" altLang="en-US" smtClean="0"/>
              <a:t>2025/2/6</a:t>
            </a:fld>
            <a:endParaRPr lang="zh-CN" altLang="en-US"/>
          </a:p>
        </p:txBody>
      </p:sp>
      <p:sp>
        <p:nvSpPr>
          <p:cNvPr id="3" name="页脚占位符 2">
            <a:extLst>
              <a:ext uri="{FF2B5EF4-FFF2-40B4-BE49-F238E27FC236}">
                <a16:creationId xmlns:a16="http://schemas.microsoft.com/office/drawing/2014/main" id="{5A4FE42B-43B8-4E4F-95E4-1D565C36C8A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458C4D3-A3A1-405D-BC5D-C16AFBDDB094}"/>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pic>
        <p:nvPicPr>
          <p:cNvPr id="5" name="图片 4" descr="图片包含 台球桌, 赌场, 房间&#10;&#10;已生成极高可信度的说明">
            <a:extLst>
              <a:ext uri="{FF2B5EF4-FFF2-40B4-BE49-F238E27FC236}">
                <a16:creationId xmlns:a16="http://schemas.microsoft.com/office/drawing/2014/main" id="{E2520D98-C335-47E4-B49E-5A7904E61E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42" y="3660667"/>
            <a:ext cx="12192000" cy="3175000"/>
          </a:xfrm>
          <a:prstGeom prst="rect">
            <a:avLst/>
          </a:prstGeom>
        </p:spPr>
      </p:pic>
    </p:spTree>
    <p:extLst>
      <p:ext uri="{BB962C8B-B14F-4D97-AF65-F5344CB8AC3E}">
        <p14:creationId xmlns:p14="http://schemas.microsoft.com/office/powerpoint/2010/main" val="2356558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空白">
    <p:bg>
      <p:bgPr>
        <a:gradFill>
          <a:gsLst>
            <a:gs pos="0">
              <a:srgbClr val="F2F4C7"/>
            </a:gs>
            <a:gs pos="100000">
              <a:srgbClr val="C8E8D1"/>
            </a:gs>
          </a:gsLst>
          <a:lin ang="5400000" scaled="1"/>
        </a:gradFill>
        <a:effectLst/>
      </p:bgPr>
    </p:bg>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635A61B-310B-4A2E-82D4-5615E0FCCEC2}"/>
              </a:ext>
            </a:extLst>
          </p:cNvPr>
          <p:cNvSpPr>
            <a:spLocks noGrp="1"/>
          </p:cNvSpPr>
          <p:nvPr>
            <p:ph type="dt" sz="half" idx="10"/>
          </p:nvPr>
        </p:nvSpPr>
        <p:spPr/>
        <p:txBody>
          <a:bodyPr/>
          <a:lstStyle/>
          <a:p>
            <a:fld id="{03E35446-9DAD-4904-A214-92970EC62427}" type="datetimeFigureOut">
              <a:rPr lang="zh-CN" altLang="en-US" smtClean="0"/>
              <a:t>2025/2/6</a:t>
            </a:fld>
            <a:endParaRPr lang="zh-CN" altLang="en-US"/>
          </a:p>
        </p:txBody>
      </p:sp>
      <p:sp>
        <p:nvSpPr>
          <p:cNvPr id="3" name="页脚占位符 2">
            <a:extLst>
              <a:ext uri="{FF2B5EF4-FFF2-40B4-BE49-F238E27FC236}">
                <a16:creationId xmlns:a16="http://schemas.microsoft.com/office/drawing/2014/main" id="{5A4FE42B-43B8-4E4F-95E4-1D565C36C8A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2458C4D3-A3A1-405D-BC5D-C16AFBDDB094}"/>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pic>
        <p:nvPicPr>
          <p:cNvPr id="5" name="图片 4" descr="图片包含 台球桌, 赌场, 房间&#10;&#10;已生成极高可信度的说明">
            <a:extLst>
              <a:ext uri="{FF2B5EF4-FFF2-40B4-BE49-F238E27FC236}">
                <a16:creationId xmlns:a16="http://schemas.microsoft.com/office/drawing/2014/main" id="{E2520D98-C335-47E4-B49E-5A7904E61E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142" y="3660667"/>
            <a:ext cx="12192000" cy="3175000"/>
          </a:xfrm>
          <a:prstGeom prst="rect">
            <a:avLst/>
          </a:prstGeom>
        </p:spPr>
      </p:pic>
      <p:sp>
        <p:nvSpPr>
          <p:cNvPr id="6" name="矩形 5">
            <a:extLst>
              <a:ext uri="{FF2B5EF4-FFF2-40B4-BE49-F238E27FC236}">
                <a16:creationId xmlns:a16="http://schemas.microsoft.com/office/drawing/2014/main" id="{BCD19654-B6A6-4CAF-8CE6-4B695779D4FD}"/>
              </a:ext>
            </a:extLst>
          </p:cNvPr>
          <p:cNvSpPr/>
          <p:nvPr userDrawn="1"/>
        </p:nvSpPr>
        <p:spPr>
          <a:xfrm>
            <a:off x="0" y="0"/>
            <a:ext cx="12192000" cy="6858000"/>
          </a:xfrm>
          <a:prstGeom prst="rect">
            <a:avLst/>
          </a:prstGeom>
          <a:solidFill>
            <a:schemeClr val="bg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685898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A5E77CF-396E-4318-BC79-6A4280C6D3D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54BD474-DEC6-478C-BDCB-8595D40361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80EDFF4-A013-40CA-923A-75630A834E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52F6B89-24A5-43E3-B42D-9CCA63B8045F}"/>
              </a:ext>
            </a:extLst>
          </p:cNvPr>
          <p:cNvSpPr>
            <a:spLocks noGrp="1"/>
          </p:cNvSpPr>
          <p:nvPr>
            <p:ph type="dt" sz="half" idx="10"/>
          </p:nvPr>
        </p:nvSpPr>
        <p:spPr/>
        <p:txBody>
          <a:bodyPr/>
          <a:lstStyle/>
          <a:p>
            <a:fld id="{03E35446-9DAD-4904-A214-92970EC62427}" type="datetimeFigureOut">
              <a:rPr lang="zh-CN" altLang="en-US" smtClean="0"/>
              <a:t>2025/2/6</a:t>
            </a:fld>
            <a:endParaRPr lang="zh-CN" altLang="en-US"/>
          </a:p>
        </p:txBody>
      </p:sp>
      <p:sp>
        <p:nvSpPr>
          <p:cNvPr id="6" name="页脚占位符 5">
            <a:extLst>
              <a:ext uri="{FF2B5EF4-FFF2-40B4-BE49-F238E27FC236}">
                <a16:creationId xmlns:a16="http://schemas.microsoft.com/office/drawing/2014/main" id="{DA3E7C99-2161-46EE-8F19-C32C6C259CD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92F0EC34-9B82-4FD2-B157-D60B00504635}"/>
              </a:ext>
            </a:extLst>
          </p:cNvPr>
          <p:cNvSpPr>
            <a:spLocks noGrp="1"/>
          </p:cNvSpPr>
          <p:nvPr>
            <p:ph type="sldNum" sz="quarter" idx="12"/>
          </p:nvPr>
        </p:nvSpPr>
        <p:spPr/>
        <p:txBody>
          <a:body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208472814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6BC21EA-3045-4F73-8F32-FF30C14D67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476E8FCA-7828-4A97-BB2A-E456D837BA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68D2994-64B3-4901-9271-E69B09FAA9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35446-9DAD-4904-A214-92970EC62427}" type="datetimeFigureOut">
              <a:rPr lang="zh-CN" altLang="en-US" smtClean="0"/>
              <a:t>2025/2/6</a:t>
            </a:fld>
            <a:endParaRPr lang="zh-CN" altLang="en-US"/>
          </a:p>
        </p:txBody>
      </p:sp>
      <p:sp>
        <p:nvSpPr>
          <p:cNvPr id="5" name="页脚占位符 4">
            <a:extLst>
              <a:ext uri="{FF2B5EF4-FFF2-40B4-BE49-F238E27FC236}">
                <a16:creationId xmlns:a16="http://schemas.microsoft.com/office/drawing/2014/main" id="{D6EED84B-09F1-4440-86FE-CA910B0BAE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E7EB174-7BFE-4719-AE32-C4C311F779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449491-570F-44CC-ABED-5677BCFB7BDB}" type="slidenum">
              <a:rPr lang="zh-CN" altLang="en-US" smtClean="0"/>
              <a:t>‹#›</a:t>
            </a:fld>
            <a:endParaRPr lang="zh-CN" altLang="en-US"/>
          </a:p>
        </p:txBody>
      </p:sp>
    </p:spTree>
    <p:extLst>
      <p:ext uri="{BB962C8B-B14F-4D97-AF65-F5344CB8AC3E}">
        <p14:creationId xmlns:p14="http://schemas.microsoft.com/office/powerpoint/2010/main" val="1296699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F4038-D59D-45D3-9D9C-5EDCFC71CF55}" type="datetimeFigureOut">
              <a:rPr lang="en-US" smtClean="0"/>
              <a:t>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4D252-0D5B-4A20-9E3C-0233EF36DE5C}" type="slidenum">
              <a:rPr lang="en-US" smtClean="0"/>
              <a:t>‹#›</a:t>
            </a:fld>
            <a:endParaRPr lang="en-US"/>
          </a:p>
        </p:txBody>
      </p:sp>
    </p:spTree>
    <p:extLst>
      <p:ext uri="{BB962C8B-B14F-4D97-AF65-F5344CB8AC3E}">
        <p14:creationId xmlns:p14="http://schemas.microsoft.com/office/powerpoint/2010/main" val="38267649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2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77D29C-09BA-4A98-8969-021A5E5BE2F5}"/>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34743" y="1833682"/>
            <a:ext cx="5334618" cy="2683825"/>
          </a:xfrm>
          <a:prstGeom prst="rect">
            <a:avLst/>
          </a:prstGeom>
        </p:spPr>
      </p:pic>
      <p:grpSp>
        <p:nvGrpSpPr>
          <p:cNvPr id="6" name="Group 5">
            <a:extLst>
              <a:ext uri="{FF2B5EF4-FFF2-40B4-BE49-F238E27FC236}">
                <a16:creationId xmlns:a16="http://schemas.microsoft.com/office/drawing/2014/main" id="{B358E657-00C4-4A70-82AC-59286D316A3C}"/>
              </a:ext>
            </a:extLst>
          </p:cNvPr>
          <p:cNvGrpSpPr/>
          <p:nvPr/>
        </p:nvGrpSpPr>
        <p:grpSpPr>
          <a:xfrm>
            <a:off x="1363859" y="855529"/>
            <a:ext cx="3540234" cy="625703"/>
            <a:chOff x="1053394" y="206467"/>
            <a:chExt cx="2880723" cy="432581"/>
          </a:xfrm>
        </p:grpSpPr>
        <p:sp>
          <p:nvSpPr>
            <p:cNvPr id="7" name="Rectangle: Rounded Corners 43">
              <a:extLst>
                <a:ext uri="{FF2B5EF4-FFF2-40B4-BE49-F238E27FC236}">
                  <a16:creationId xmlns:a16="http://schemas.microsoft.com/office/drawing/2014/main" id="{FA404B55-3744-472F-A11B-FE83EFE75183}"/>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字魂20号-石头体"/>
                <a:cs typeface="Calibri" panose="020F0502020204030204" pitchFamily="34" charset="0"/>
                <a:sym typeface="Arial"/>
              </a:endParaRPr>
            </a:p>
          </p:txBody>
        </p:sp>
        <p:sp>
          <p:nvSpPr>
            <p:cNvPr id="8" name="Rectangle 7">
              <a:extLst>
                <a:ext uri="{FF2B5EF4-FFF2-40B4-BE49-F238E27FC236}">
                  <a16:creationId xmlns:a16="http://schemas.microsoft.com/office/drawing/2014/main" id="{9FEC8E5C-5A99-4A2E-AE1D-283EDB50DE17}"/>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rPr>
                <a:t>lại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字魂20号-石头体"/>
                <a:cs typeface="Calibri" panose="020F0502020204030204" pitchFamily="34" charset="0"/>
                <a:sym typeface="Arial"/>
              </a:endParaRPr>
            </a:p>
          </p:txBody>
        </p:sp>
      </p:grpSp>
      <p:pic>
        <p:nvPicPr>
          <p:cNvPr id="9" name="Picture 8">
            <a:extLst>
              <a:ext uri="{FF2B5EF4-FFF2-40B4-BE49-F238E27FC236}">
                <a16:creationId xmlns:a16="http://schemas.microsoft.com/office/drawing/2014/main" id="{9D86A2B2-64A0-4705-99AC-715C67325ED8}"/>
              </a:ext>
            </a:extLst>
          </p:cNvPr>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806971" y="802893"/>
            <a:ext cx="667016" cy="744576"/>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356926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2F4C7"/>
            </a:gs>
            <a:gs pos="100000">
              <a:srgbClr val="C8E8D1"/>
            </a:gs>
          </a:gsLst>
          <a:lin ang="5400000" scaled="1"/>
        </a:gra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61C2FA4-C368-4427-B704-F38FA423306E}"/>
              </a:ext>
            </a:extLst>
          </p:cNvPr>
          <p:cNvPicPr>
            <a:picLocks noChangeAspect="1"/>
          </p:cNvPicPr>
          <p:nvPr/>
        </p:nvPicPr>
        <p:blipFill>
          <a:blip r:embed="rId3"/>
          <a:stretch>
            <a:fillRect/>
          </a:stretch>
        </p:blipFill>
        <p:spPr>
          <a:xfrm>
            <a:off x="1249950" y="1522647"/>
            <a:ext cx="7492633" cy="3048264"/>
          </a:xfrm>
          <a:prstGeom prst="rect">
            <a:avLst/>
          </a:prstGeom>
        </p:spPr>
      </p:pic>
    </p:spTree>
    <p:extLst>
      <p:ext uri="{BB962C8B-B14F-4D97-AF65-F5344CB8AC3E}">
        <p14:creationId xmlns:p14="http://schemas.microsoft.com/office/powerpoint/2010/main" val="24537732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CF39C0-2B84-4516-B6F8-385537E3C9C4}"/>
              </a:ext>
            </a:extLst>
          </p:cNvPr>
          <p:cNvPicPr>
            <a:picLocks noChangeAspect="1"/>
          </p:cNvPicPr>
          <p:nvPr/>
        </p:nvPicPr>
        <p:blipFill>
          <a:blip r:embed="rId3"/>
          <a:stretch>
            <a:fillRect/>
          </a:stretch>
        </p:blipFill>
        <p:spPr>
          <a:xfrm>
            <a:off x="5114925" y="0"/>
            <a:ext cx="7077075" cy="6857839"/>
          </a:xfrm>
          <a:prstGeom prst="rect">
            <a:avLst/>
          </a:prstGeom>
        </p:spPr>
      </p:pic>
      <p:pic>
        <p:nvPicPr>
          <p:cNvPr id="6" name="Picture 5">
            <a:extLst>
              <a:ext uri="{FF2B5EF4-FFF2-40B4-BE49-F238E27FC236}">
                <a16:creationId xmlns:a16="http://schemas.microsoft.com/office/drawing/2014/main" id="{9A9DFC99-675A-4B41-B088-3903F56E7962}"/>
              </a:ext>
            </a:extLst>
          </p:cNvPr>
          <p:cNvPicPr>
            <a:picLocks noChangeAspect="1"/>
          </p:cNvPicPr>
          <p:nvPr/>
        </p:nvPicPr>
        <p:blipFill>
          <a:blip r:embed="rId4"/>
          <a:stretch>
            <a:fillRect/>
          </a:stretch>
        </p:blipFill>
        <p:spPr>
          <a:xfrm>
            <a:off x="1206475" y="949306"/>
            <a:ext cx="3511600" cy="3359187"/>
          </a:xfrm>
          <a:prstGeom prst="rect">
            <a:avLst/>
          </a:prstGeom>
        </p:spPr>
      </p:pic>
    </p:spTree>
    <p:extLst>
      <p:ext uri="{BB962C8B-B14F-4D97-AF65-F5344CB8AC3E}">
        <p14:creationId xmlns:p14="http://schemas.microsoft.com/office/powerpoint/2010/main" val="3435078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82627BDD-2FDE-4AC2-B2E5-BBE6FF43C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6100" y="1647825"/>
            <a:ext cx="5680074" cy="2896811"/>
          </a:xfrm>
          <a:prstGeom prst="rect">
            <a:avLst/>
          </a:prstGeom>
        </p:spPr>
      </p:pic>
      <p:pic>
        <p:nvPicPr>
          <p:cNvPr id="4" name="Picture 3">
            <a:extLst>
              <a:ext uri="{FF2B5EF4-FFF2-40B4-BE49-F238E27FC236}">
                <a16:creationId xmlns:a16="http://schemas.microsoft.com/office/drawing/2014/main" id="{50B472B5-59C8-4861-85D0-67D18C3C0C43}"/>
              </a:ext>
            </a:extLst>
          </p:cNvPr>
          <p:cNvPicPr>
            <a:picLocks noChangeAspect="1"/>
          </p:cNvPicPr>
          <p:nvPr/>
        </p:nvPicPr>
        <p:blipFill>
          <a:blip r:embed="rId4"/>
          <a:stretch>
            <a:fillRect/>
          </a:stretch>
        </p:blipFill>
        <p:spPr>
          <a:xfrm>
            <a:off x="3580061" y="2290890"/>
            <a:ext cx="4517528" cy="1457070"/>
          </a:xfrm>
          <a:prstGeom prst="rect">
            <a:avLst/>
          </a:prstGeom>
        </p:spPr>
      </p:pic>
      <p:sp>
        <p:nvSpPr>
          <p:cNvPr id="2" name="Title 1"/>
          <p:cNvSpPr>
            <a:spLocks noGrp="1"/>
          </p:cNvSpPr>
          <p:nvPr>
            <p:ph type="title"/>
          </p:nvPr>
        </p:nvSpPr>
        <p:spPr/>
        <p:txBody>
          <a:bodyPr/>
          <a:lstStyle/>
          <a:p>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23696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60F6A1B-3F7B-45BE-A09C-42CCAF3698F0}"/>
              </a:ext>
            </a:extLst>
          </p:cNvPr>
          <p:cNvPicPr>
            <a:picLocks noChangeAspect="1"/>
          </p:cNvPicPr>
          <p:nvPr/>
        </p:nvPicPr>
        <p:blipFill>
          <a:blip r:embed="rId3"/>
          <a:stretch>
            <a:fillRect/>
          </a:stretch>
        </p:blipFill>
        <p:spPr>
          <a:xfrm rot="20504719">
            <a:off x="1219199" y="1380678"/>
            <a:ext cx="2609314" cy="1505843"/>
          </a:xfrm>
          <a:prstGeom prst="rect">
            <a:avLst/>
          </a:prstGeom>
        </p:spPr>
      </p:pic>
      <p:pic>
        <p:nvPicPr>
          <p:cNvPr id="4" name="Picture 3">
            <a:extLst>
              <a:ext uri="{FF2B5EF4-FFF2-40B4-BE49-F238E27FC236}">
                <a16:creationId xmlns:a16="http://schemas.microsoft.com/office/drawing/2014/main" id="{D0D7C12D-21E2-4AA0-B41D-D350FE42C3F2}"/>
              </a:ext>
            </a:extLst>
          </p:cNvPr>
          <p:cNvPicPr>
            <a:picLocks noChangeAspect="1"/>
          </p:cNvPicPr>
          <p:nvPr/>
        </p:nvPicPr>
        <p:blipFill>
          <a:blip r:embed="rId4"/>
          <a:stretch>
            <a:fillRect/>
          </a:stretch>
        </p:blipFill>
        <p:spPr>
          <a:xfrm>
            <a:off x="1148346" y="1765388"/>
            <a:ext cx="8504657" cy="3822523"/>
          </a:xfrm>
          <a:prstGeom prst="rect">
            <a:avLst/>
          </a:prstGeom>
        </p:spPr>
      </p:pic>
      <p:pic>
        <p:nvPicPr>
          <p:cNvPr id="6" name="Picture 5">
            <a:extLst>
              <a:ext uri="{FF2B5EF4-FFF2-40B4-BE49-F238E27FC236}">
                <a16:creationId xmlns:a16="http://schemas.microsoft.com/office/drawing/2014/main" id="{87AE9874-D25E-45C5-9088-FD6621142093}"/>
              </a:ext>
            </a:extLst>
          </p:cNvPr>
          <p:cNvPicPr>
            <a:picLocks noChangeAspect="1"/>
          </p:cNvPicPr>
          <p:nvPr/>
        </p:nvPicPr>
        <p:blipFill>
          <a:blip r:embed="rId5"/>
          <a:stretch>
            <a:fillRect/>
          </a:stretch>
        </p:blipFill>
        <p:spPr>
          <a:xfrm>
            <a:off x="3272947" y="1043967"/>
            <a:ext cx="4474852" cy="2139881"/>
          </a:xfrm>
          <a:prstGeom prst="rect">
            <a:avLst/>
          </a:prstGeom>
        </p:spPr>
      </p:pic>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622403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93BA9B-96B1-4EC2-B4DD-F1A07B7A0D15}"/>
              </a:ext>
            </a:extLst>
          </p:cNvPr>
          <p:cNvPicPr>
            <a:picLocks noChangeAspect="1"/>
          </p:cNvPicPr>
          <p:nvPr/>
        </p:nvPicPr>
        <p:blipFill>
          <a:blip r:embed="rId3"/>
          <a:stretch>
            <a:fillRect/>
          </a:stretch>
        </p:blipFill>
        <p:spPr>
          <a:xfrm>
            <a:off x="0" y="0"/>
            <a:ext cx="1417068" cy="790575"/>
          </a:xfrm>
          <a:prstGeom prst="rect">
            <a:avLst/>
          </a:prstGeom>
        </p:spPr>
      </p:pic>
      <p:sp>
        <p:nvSpPr>
          <p:cNvPr id="6" name="TextBox 5">
            <a:extLst>
              <a:ext uri="{FF2B5EF4-FFF2-40B4-BE49-F238E27FC236}">
                <a16:creationId xmlns:a16="http://schemas.microsoft.com/office/drawing/2014/main" id="{7EA2514E-AB69-45C8-BCF4-79F1859310C0}"/>
              </a:ext>
            </a:extLst>
          </p:cNvPr>
          <p:cNvSpPr txBox="1"/>
          <p:nvPr/>
        </p:nvSpPr>
        <p:spPr>
          <a:xfrm>
            <a:off x="2314575" y="123825"/>
            <a:ext cx="8677275" cy="707886"/>
          </a:xfrm>
          <a:prstGeom prst="rect">
            <a:avLst/>
          </a:prstGeom>
          <a:noFill/>
        </p:spPr>
        <p:txBody>
          <a:bodyPr wrap="square" rtlCol="0">
            <a:spAutoFit/>
          </a:bodyPr>
          <a:lstStyle/>
          <a:p>
            <a:r>
              <a:rPr lang="en-US" sz="4000" b="1" dirty="0" err="1">
                <a:solidFill>
                  <a:srgbClr val="002060"/>
                </a:solidFill>
                <a:latin typeface="Calibri" panose="020F0502020204030204" pitchFamily="34" charset="0"/>
                <a:cs typeface="Calibri" panose="020F0502020204030204" pitchFamily="34" charset="0"/>
              </a:rPr>
              <a:t>Nói</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về</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những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gì</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em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thấy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trên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bầu</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trời</a:t>
            </a:r>
            <a:endParaRPr lang="en-US" sz="4000" b="1" dirty="0">
              <a:solidFill>
                <a:srgbClr val="002060"/>
              </a:solidFill>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B4768866-9605-4C0C-9A55-02ED0F9915FA}"/>
              </a:ext>
            </a:extLst>
          </p:cNvPr>
          <p:cNvGrpSpPr/>
          <p:nvPr/>
        </p:nvGrpSpPr>
        <p:grpSpPr>
          <a:xfrm>
            <a:off x="1933575" y="1190626"/>
            <a:ext cx="9067800" cy="5553074"/>
            <a:chOff x="1933575" y="1171576"/>
            <a:chExt cx="9067800" cy="5553074"/>
          </a:xfrm>
        </p:grpSpPr>
        <p:pic>
          <p:nvPicPr>
            <p:cNvPr id="11" name="Picture 10">
              <a:extLst>
                <a:ext uri="{FF2B5EF4-FFF2-40B4-BE49-F238E27FC236}">
                  <a16:creationId xmlns:a16="http://schemas.microsoft.com/office/drawing/2014/main" id="{6469668D-6905-40BE-8F2B-A429B189E677}"/>
                </a:ext>
              </a:extLst>
            </p:cNvPr>
            <p:cNvPicPr>
              <a:picLocks noChangeAspect="1"/>
            </p:cNvPicPr>
            <p:nvPr/>
          </p:nvPicPr>
          <p:blipFill>
            <a:blip r:embed="rId4"/>
            <a:stretch>
              <a:fillRect/>
            </a:stretch>
          </p:blipFill>
          <p:spPr>
            <a:xfrm>
              <a:off x="1933575" y="1181100"/>
              <a:ext cx="9067800" cy="5543550"/>
            </a:xfrm>
            <a:prstGeom prst="rect">
              <a:avLst/>
            </a:prstGeom>
          </p:spPr>
        </p:pic>
        <p:pic>
          <p:nvPicPr>
            <p:cNvPr id="17" name="Picture 16">
              <a:extLst>
                <a:ext uri="{FF2B5EF4-FFF2-40B4-BE49-F238E27FC236}">
                  <a16:creationId xmlns:a16="http://schemas.microsoft.com/office/drawing/2014/main" id="{4E870763-08EB-4F02-BE9D-99DC24B0B883}"/>
                </a:ext>
              </a:extLst>
            </p:cNvPr>
            <p:cNvPicPr>
              <a:picLocks noChangeAspect="1"/>
            </p:cNvPicPr>
            <p:nvPr/>
          </p:nvPicPr>
          <p:blipFill>
            <a:blip r:embed="rId5"/>
            <a:stretch>
              <a:fillRect/>
            </a:stretch>
          </p:blipFill>
          <p:spPr>
            <a:xfrm>
              <a:off x="1933575" y="1171576"/>
              <a:ext cx="6600826" cy="25241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sp>
        <p:nvSpPr>
          <p:cNvPr id="22" name="Rectangle: Rounded Corners 21">
            <a:extLst>
              <a:ext uri="{FF2B5EF4-FFF2-40B4-BE49-F238E27FC236}">
                <a16:creationId xmlns:a16="http://schemas.microsoft.com/office/drawing/2014/main" id="{B3794657-DB7B-46D0-AAFE-7D35748B8D66}"/>
              </a:ext>
            </a:extLst>
          </p:cNvPr>
          <p:cNvSpPr/>
          <p:nvPr/>
        </p:nvSpPr>
        <p:spPr>
          <a:xfrm>
            <a:off x="657225" y="5276850"/>
            <a:ext cx="11258550" cy="1419225"/>
          </a:xfrm>
          <a:prstGeom prst="roundRect">
            <a:avLst>
              <a:gd name="adj" fmla="val 50000"/>
            </a:avLst>
          </a:prstGeom>
          <a:solidFill>
            <a:schemeClr val="accent2">
              <a:lumMod val="20000"/>
              <a:lumOff val="80000"/>
            </a:schemeClr>
          </a:solid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indent="44450" algn="ctr">
              <a:spcBef>
                <a:spcPts val="0"/>
              </a:spcBef>
              <a:spcAft>
                <a:spcPts val="0"/>
              </a:spcAft>
            </a:pP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đám</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mây</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trắng</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xốp</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nhẹ</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nằm</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lửng</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lơ</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trên</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bầu</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trời</a:t>
            </a:r>
            <a:r>
              <a:rPr lang="en-US" sz="2400" b="1" dirty="0">
                <a:solidFill>
                  <a:schemeClr val="accent6">
                    <a:lumMod val="50000"/>
                  </a:schemeClr>
                </a:solidFill>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Mặt</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trời</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tỏa</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ánh</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nắng</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rực</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rỡ</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Những</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tia</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nắng</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chiếu</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rọi</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xuống</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mặt</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đất</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khiến</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cho</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cây</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lá</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trở</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nên</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xanh</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biếc</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Đàn</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chim</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sải</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cánh</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bay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lên</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bầu</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trời</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cao</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xanh</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vời</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vợi</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đón</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nhận</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ánh</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nắng</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rực</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b="1" dirty="0" err="1">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rỡ</a:t>
            </a:r>
            <a:r>
              <a:rPr lang="en-US" sz="2400" b="1" dirty="0">
                <a:solidFill>
                  <a:schemeClr val="accent6">
                    <a:lumMod val="50000"/>
                  </a:schemeClr>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39599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1FA3F7-E858-4C72-A8BE-262CDC802EBC}"/>
              </a:ext>
            </a:extLst>
          </p:cNvPr>
          <p:cNvPicPr>
            <a:picLocks noChangeAspect="1"/>
          </p:cNvPicPr>
          <p:nvPr/>
        </p:nvPicPr>
        <p:blipFill>
          <a:blip r:embed="rId3"/>
          <a:stretch>
            <a:fillRect/>
          </a:stretch>
        </p:blipFill>
        <p:spPr>
          <a:xfrm>
            <a:off x="2428938" y="837975"/>
            <a:ext cx="7334124" cy="5182049"/>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998182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70C758-6E31-4C4C-A90C-99E77CB59341}"/>
              </a:ext>
            </a:extLst>
          </p:cNvPr>
          <p:cNvSpPr txBox="1"/>
          <p:nvPr/>
        </p:nvSpPr>
        <p:spPr>
          <a:xfrm>
            <a:off x="523875" y="1152525"/>
            <a:ext cx="11344275" cy="42005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a:ea typeface="微软雅黑"/>
              <a:cs typeface="+mn-cs"/>
            </a:endParaRPr>
          </a:p>
        </p:txBody>
      </p:sp>
      <p:grpSp>
        <p:nvGrpSpPr>
          <p:cNvPr id="11" name="Group 10">
            <a:extLst>
              <a:ext uri="{FF2B5EF4-FFF2-40B4-BE49-F238E27FC236}">
                <a16:creationId xmlns:a16="http://schemas.microsoft.com/office/drawing/2014/main" id="{D76E98CF-C4BF-40E3-9B88-F8A36A26881E}"/>
              </a:ext>
            </a:extLst>
          </p:cNvPr>
          <p:cNvGrpSpPr/>
          <p:nvPr/>
        </p:nvGrpSpPr>
        <p:grpSpPr>
          <a:xfrm>
            <a:off x="-85725" y="0"/>
            <a:ext cx="9667875" cy="6934200"/>
            <a:chOff x="1933575" y="1171576"/>
            <a:chExt cx="9067800" cy="5553074"/>
          </a:xfrm>
        </p:grpSpPr>
        <p:pic>
          <p:nvPicPr>
            <p:cNvPr id="14" name="Picture 13">
              <a:extLst>
                <a:ext uri="{FF2B5EF4-FFF2-40B4-BE49-F238E27FC236}">
                  <a16:creationId xmlns:a16="http://schemas.microsoft.com/office/drawing/2014/main" id="{C48C5F0D-8879-4661-BD5F-381360A8D317}"/>
                </a:ext>
              </a:extLst>
            </p:cNvPr>
            <p:cNvPicPr>
              <a:picLocks noChangeAspect="1"/>
            </p:cNvPicPr>
            <p:nvPr/>
          </p:nvPicPr>
          <p:blipFill>
            <a:blip r:embed="rId4"/>
            <a:stretch>
              <a:fillRect/>
            </a:stretch>
          </p:blipFill>
          <p:spPr>
            <a:xfrm>
              <a:off x="1933575" y="1181100"/>
              <a:ext cx="9067800" cy="5543550"/>
            </a:xfrm>
            <a:prstGeom prst="rect">
              <a:avLst/>
            </a:prstGeom>
            <a:ln>
              <a:noFill/>
            </a:ln>
            <a:effectLst>
              <a:softEdge rad="112500"/>
            </a:effectLst>
          </p:spPr>
        </p:pic>
        <p:pic>
          <p:nvPicPr>
            <p:cNvPr id="15" name="Picture 14">
              <a:extLst>
                <a:ext uri="{FF2B5EF4-FFF2-40B4-BE49-F238E27FC236}">
                  <a16:creationId xmlns:a16="http://schemas.microsoft.com/office/drawing/2014/main" id="{A2055231-3908-45D3-BC1B-7E63AF53F353}"/>
                </a:ext>
              </a:extLst>
            </p:cNvPr>
            <p:cNvPicPr>
              <a:picLocks noChangeAspect="1"/>
            </p:cNvPicPr>
            <p:nvPr/>
          </p:nvPicPr>
          <p:blipFill>
            <a:blip r:embed="rId5"/>
            <a:stretch>
              <a:fillRect/>
            </a:stretch>
          </p:blipFill>
          <p:spPr>
            <a:xfrm>
              <a:off x="1933575" y="1171576"/>
              <a:ext cx="6600826" cy="2524124"/>
            </a:xfrm>
            <a:prstGeom prst="rect">
              <a:avLst/>
            </a:prstGeom>
            <a:ln>
              <a:noFill/>
            </a:ln>
            <a:effectLst>
              <a:softEdge rad="112500"/>
            </a:effectLst>
          </p:spPr>
        </p:pic>
      </p:grpSp>
      <p:pic>
        <p:nvPicPr>
          <p:cNvPr id="16" name="Picture 15">
            <a:extLst>
              <a:ext uri="{FF2B5EF4-FFF2-40B4-BE49-F238E27FC236}">
                <a16:creationId xmlns:a16="http://schemas.microsoft.com/office/drawing/2014/main" id="{457A9485-BC87-43E6-90FF-58047C38C8C4}"/>
              </a:ext>
            </a:extLst>
          </p:cNvPr>
          <p:cNvPicPr>
            <a:picLocks noChangeAspect="1"/>
          </p:cNvPicPr>
          <p:nvPr/>
        </p:nvPicPr>
        <p:blipFill>
          <a:blip r:embed="rId6"/>
          <a:stretch>
            <a:fillRect/>
          </a:stretch>
        </p:blipFill>
        <p:spPr>
          <a:xfrm>
            <a:off x="4115067" y="-116116"/>
            <a:ext cx="3955642" cy="1777912"/>
          </a:xfrm>
          <a:prstGeom prst="rect">
            <a:avLst/>
          </a:prstGeom>
        </p:spPr>
      </p:pic>
      <p:sp>
        <p:nvSpPr>
          <p:cNvPr id="5" name="TextBox 4">
            <a:extLst>
              <a:ext uri="{FF2B5EF4-FFF2-40B4-BE49-F238E27FC236}">
                <a16:creationId xmlns:a16="http://schemas.microsoft.com/office/drawing/2014/main" id="{8446022D-A4B7-4998-A96D-0F6554DC049C}"/>
              </a:ext>
            </a:extLst>
          </p:cNvPr>
          <p:cNvSpPr txBox="1"/>
          <p:nvPr/>
        </p:nvSpPr>
        <p:spPr>
          <a:xfrm>
            <a:off x="438151" y="1352550"/>
            <a:ext cx="11382374" cy="526297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Ngẩng đầu nhìn lên trời, bạn thấy gì nào? Bạn có thể thấy những con chim đang bay, những vòm cây xanh biếc, những tia nắng xuyên qua đám mây trắng muốt như bông. Đôi khi bạn còn thấy những giọt mưa đang rơi xuống hay đàn bướm dập dờn trong gió nhẹ.</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Bầu trời có màu gì nhỉ? Bầu trời thường có màu xanh lơ vào ban ngày, màu đen vào ban đêm. Tuy vậy, tùy vào thời tiết mà bầu trời có những sắc màu khác nhau. Khi mặt trời chiếu vào bầu không khí chứa nhiều hơi nước sau cơn mưa, bạn sẽ nhìn thấy bảy sắc màu rực rỡ của cầu vồng.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Bầu trời bao quanh Trái Đất và cung cấp không khí cho con người, loài vật và cây cối. Vì vậy, giữ bầu trời được trong lành chính là góp phần duy trì sự sống cho muôn loài.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a:t>
            </a:r>
            <a:r>
              <a:rPr kumimoji="0" lang="vi-VN" sz="2800" b="1" i="1"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điển bách khoa toàn thư đầu tiên của tôi</a:t>
            </a:r>
            <a:r>
              <a:rPr kumimoji="0" lang="vi-VN"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9" name="组合 5">
            <a:extLst>
              <a:ext uri="{FF2B5EF4-FFF2-40B4-BE49-F238E27FC236}">
                <a16:creationId xmlns:a16="http://schemas.microsoft.com/office/drawing/2014/main" id="{80131505-583A-494F-A25C-5EFFFEBCB62F}"/>
              </a:ext>
            </a:extLst>
          </p:cNvPr>
          <p:cNvGrpSpPr/>
          <p:nvPr/>
        </p:nvGrpSpPr>
        <p:grpSpPr>
          <a:xfrm>
            <a:off x="223102" y="0"/>
            <a:ext cx="3758348" cy="957872"/>
            <a:chOff x="2954954" y="4334354"/>
            <a:chExt cx="6334189" cy="1214046"/>
          </a:xfrm>
        </p:grpSpPr>
        <p:sp>
          <p:nvSpPr>
            <p:cNvPr id="10" name="矩形 15">
              <a:extLst>
                <a:ext uri="{FF2B5EF4-FFF2-40B4-BE49-F238E27FC236}">
                  <a16:creationId xmlns:a16="http://schemas.microsoft.com/office/drawing/2014/main" id="{B809F569-16DE-4652-94A6-F34118BF9588}"/>
                </a:ext>
              </a:extLst>
            </p:cNvPr>
            <p:cNvSpPr/>
            <p:nvPr/>
          </p:nvSpPr>
          <p:spPr>
            <a:xfrm>
              <a:off x="3048503" y="4805889"/>
              <a:ext cx="6240640" cy="742511"/>
            </a:xfrm>
            <a:prstGeom prst="rect">
              <a:avLst/>
            </a:prstGeom>
            <a:solidFill>
              <a:srgbClr val="E75D55"/>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2" name="矩形 17">
              <a:extLst>
                <a:ext uri="{FF2B5EF4-FFF2-40B4-BE49-F238E27FC236}">
                  <a16:creationId xmlns:a16="http://schemas.microsoft.com/office/drawing/2014/main" id="{2BAFA65B-6837-493D-BD87-83885BAC52C9}"/>
                </a:ext>
              </a:extLst>
            </p:cNvPr>
            <p:cNvSpPr/>
            <p:nvPr/>
          </p:nvSpPr>
          <p:spPr>
            <a:xfrm>
              <a:off x="2954954" y="4503368"/>
              <a:ext cx="6240640" cy="797652"/>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13" name="矩形 19">
              <a:extLst>
                <a:ext uri="{FF2B5EF4-FFF2-40B4-BE49-F238E27FC236}">
                  <a16:creationId xmlns:a16="http://schemas.microsoft.com/office/drawing/2014/main" id="{EA29D948-323E-451B-A597-7940402405DA}"/>
                </a:ext>
              </a:extLst>
            </p:cNvPr>
            <p:cNvSpPr/>
            <p:nvPr/>
          </p:nvSpPr>
          <p:spPr>
            <a:xfrm>
              <a:off x="3010551" y="4334354"/>
              <a:ext cx="6247871" cy="93759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方正少儿简体" panose="03000509000000000000" pitchFamily="65" charset="-122"/>
                  <a:cs typeface="Arial" panose="020B0604020202020204" pitchFamily="34" charset="0"/>
                </a:rPr>
                <a:t>Cùng</a:t>
              </a:r>
              <a:r>
                <a:rPr kumimoji="0" lang="en-US" altLang="zh-CN" sz="3200" b="1" i="0" u="none" strike="noStrike" kern="1200" cap="none" spc="0" normalizeH="0" baseline="0" noProof="0" dirty="0">
                  <a:ln>
                    <a:noFill/>
                  </a:ln>
                  <a:solidFill>
                    <a:srgbClr val="FF0000"/>
                  </a:solidFill>
                  <a:effectLst/>
                  <a:uLnTx/>
                  <a:uFillTx/>
                  <a:latin typeface="Arial" panose="020B0604020202020204" pitchFamily="34" charset="0"/>
                  <a:ea typeface="方正少儿简体" panose="03000509000000000000" pitchFamily="65" charset="-122"/>
                  <a:cs typeface="Arial" panose="020B0604020202020204" pitchFamily="34" charset="0"/>
                </a:rPr>
                <a:t> chia </a:t>
              </a:r>
              <a:r>
                <a:rPr kumimoji="0" lang="en-US" altLang="zh-CN" sz="3200" b="1" i="0" u="none" strike="noStrike" kern="1200" cap="none" spc="0" normalizeH="0" baseline="0" noProof="0" dirty="0" err="1">
                  <a:ln>
                    <a:noFill/>
                  </a:ln>
                  <a:solidFill>
                    <a:srgbClr val="FF0000"/>
                  </a:solidFill>
                  <a:effectLst/>
                  <a:uLnTx/>
                  <a:uFillTx/>
                  <a:latin typeface="Arial" panose="020B0604020202020204" pitchFamily="34" charset="0"/>
                  <a:ea typeface="方正少儿简体" panose="03000509000000000000" pitchFamily="65" charset="-122"/>
                  <a:cs typeface="Arial" panose="020B0604020202020204" pitchFamily="34" charset="0"/>
                </a:rPr>
                <a:t>đoạn</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方正少儿简体" panose="03000509000000000000" pitchFamily="65" charset="-122"/>
                <a:cs typeface="Arial" panose="020B0604020202020204" pitchFamily="34" charset="0"/>
              </a:endParaRPr>
            </a:p>
          </p:txBody>
        </p:sp>
      </p:grpSp>
      <p:sp>
        <p:nvSpPr>
          <p:cNvPr id="17" name="Oval 16">
            <a:extLst>
              <a:ext uri="{FF2B5EF4-FFF2-40B4-BE49-F238E27FC236}">
                <a16:creationId xmlns:a16="http://schemas.microsoft.com/office/drawing/2014/main" id="{89BFB8D2-636E-4350-A69A-40130C7AC0A1}"/>
              </a:ext>
            </a:extLst>
          </p:cNvPr>
          <p:cNvSpPr/>
          <p:nvPr/>
        </p:nvSpPr>
        <p:spPr>
          <a:xfrm>
            <a:off x="179953" y="1367178"/>
            <a:ext cx="527051" cy="5270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1</a:t>
            </a:r>
          </a:p>
        </p:txBody>
      </p:sp>
      <p:sp>
        <p:nvSpPr>
          <p:cNvPr id="18" name="Oval 17">
            <a:extLst>
              <a:ext uri="{FF2B5EF4-FFF2-40B4-BE49-F238E27FC236}">
                <a16:creationId xmlns:a16="http://schemas.microsoft.com/office/drawing/2014/main" id="{48BCD09C-EFE0-45B4-A1A8-6E0BBA24BDAC}"/>
              </a:ext>
            </a:extLst>
          </p:cNvPr>
          <p:cNvSpPr/>
          <p:nvPr/>
        </p:nvSpPr>
        <p:spPr>
          <a:xfrm>
            <a:off x="199003" y="3081678"/>
            <a:ext cx="527051" cy="5270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2</a:t>
            </a:r>
          </a:p>
        </p:txBody>
      </p:sp>
      <p:sp>
        <p:nvSpPr>
          <p:cNvPr id="19" name="Oval 18">
            <a:extLst>
              <a:ext uri="{FF2B5EF4-FFF2-40B4-BE49-F238E27FC236}">
                <a16:creationId xmlns:a16="http://schemas.microsoft.com/office/drawing/2014/main" id="{06A24384-E380-4C36-860D-C3A8A96DF692}"/>
              </a:ext>
            </a:extLst>
          </p:cNvPr>
          <p:cNvSpPr/>
          <p:nvPr/>
        </p:nvSpPr>
        <p:spPr>
          <a:xfrm>
            <a:off x="179953" y="4758078"/>
            <a:ext cx="527051" cy="527051"/>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3</a:t>
            </a:r>
          </a:p>
        </p:txBody>
      </p:sp>
      <p:sp>
        <p:nvSpPr>
          <p:cNvPr id="2" name="Title 1"/>
          <p:cNvSpPr>
            <a:spLocks noGrp="1"/>
          </p:cNvSpPr>
          <p:nvPr>
            <p:ph type="title"/>
          </p:nvPr>
        </p:nvSpPr>
        <p:spPr/>
        <p:txBody>
          <a:bodyPr/>
          <a:lstStyle/>
          <a:p>
            <a:endParaRPr lang="en-US"/>
          </a:p>
        </p:txBody>
      </p:sp>
      <p:sp>
        <p:nvSpPr>
          <p:cNvPr id="4" name="Picture Placeholder 3"/>
          <p:cNvSpPr>
            <a:spLocks noGrp="1"/>
          </p:cNvSpPr>
          <p:nvPr>
            <p:ph type="pic" idx="1"/>
          </p:nvPr>
        </p:nvSpPr>
        <p:spPr/>
      </p:sp>
      <p:sp>
        <p:nvSpPr>
          <p:cNvPr id="6" name="Text Placeholder 5"/>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7082993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arn(inVertic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E43B6C5-9D24-43B9-962C-15494238454C}"/>
              </a:ext>
            </a:extLst>
          </p:cNvPr>
          <p:cNvPicPr>
            <a:picLocks noChangeAspect="1"/>
          </p:cNvPicPr>
          <p:nvPr/>
        </p:nvPicPr>
        <p:blipFill>
          <a:blip r:embed="rId3"/>
          <a:stretch>
            <a:fillRect/>
          </a:stretch>
        </p:blipFill>
        <p:spPr>
          <a:xfrm>
            <a:off x="1685925" y="502632"/>
            <a:ext cx="12192000" cy="5490785"/>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167882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871ADD3-0095-4484-BD35-692EBAD1C8FC}"/>
              </a:ext>
            </a:extLst>
          </p:cNvPr>
          <p:cNvGrpSpPr/>
          <p:nvPr/>
        </p:nvGrpSpPr>
        <p:grpSpPr>
          <a:xfrm>
            <a:off x="918784" y="1286301"/>
            <a:ext cx="10415966" cy="5133549"/>
            <a:chOff x="76504" y="514663"/>
            <a:chExt cx="7485060" cy="5687287"/>
          </a:xfrm>
          <a:solidFill>
            <a:schemeClr val="bg1"/>
          </a:solidFill>
        </p:grpSpPr>
        <p:sp>
          <p:nvSpPr>
            <p:cNvPr id="18" name="Rectangle: Rounded Corners 17">
              <a:extLst>
                <a:ext uri="{FF2B5EF4-FFF2-40B4-BE49-F238E27FC236}">
                  <a16:creationId xmlns:a16="http://schemas.microsoft.com/office/drawing/2014/main" id="{EB43F8FB-C92A-4934-8A52-85BD18CD3F88}"/>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18">
              <a:extLst>
                <a:ext uri="{FF2B5EF4-FFF2-40B4-BE49-F238E27FC236}">
                  <a16:creationId xmlns:a16="http://schemas.microsoft.com/office/drawing/2014/main" id="{F5FF6E6C-D88D-4E93-88A6-B18C033B6FA7}"/>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a:extLst>
                <a:ext uri="{FF2B5EF4-FFF2-40B4-BE49-F238E27FC236}">
                  <a16:creationId xmlns:a16="http://schemas.microsoft.com/office/drawing/2014/main" id="{AF1729D8-6986-4919-B74D-E7C7501F0959}"/>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a:extLst>
                <a:ext uri="{FF2B5EF4-FFF2-40B4-BE49-F238E27FC236}">
                  <a16:creationId xmlns:a16="http://schemas.microsoft.com/office/drawing/2014/main" id="{FBFF7433-A937-4399-BA73-0FC3C774F93B}"/>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xmln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800" dirty="0">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2" name="Content Placeholder 2">
            <a:extLst>
              <a:ext uri="{FF2B5EF4-FFF2-40B4-BE49-F238E27FC236}">
                <a16:creationId xmlns:a16="http://schemas.microsoft.com/office/drawing/2014/main" id="{AA0BBF56-40D5-4ADB-A020-884E638F5ED2}"/>
              </a:ext>
            </a:extLst>
          </p:cNvPr>
          <p:cNvSpPr txBox="1">
            <a:spLocks/>
          </p:cNvSpPr>
          <p:nvPr/>
        </p:nvSpPr>
        <p:spPr>
          <a:xfrm>
            <a:off x="1881707" y="1988763"/>
            <a:ext cx="8994268" cy="506758"/>
          </a:xfrm>
          <a:prstGeom prst="rect">
            <a:avLst/>
          </a:prstGeom>
        </p:spPr>
        <p:txBody>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buNone/>
            </a:pPr>
            <a:r>
              <a:rPr lang="vi-VN" sz="2800" b="1" dirty="0">
                <a:latin typeface="Arial-Rounded" panose="020B0500000000000000" pitchFamily="34" charset="0"/>
                <a:ea typeface="Arial-Rounded" panose="020B0500000000000000" pitchFamily="34" charset="0"/>
                <a:cs typeface="Arial-Rounded" panose="020B0500000000000000" pitchFamily="34" charset="0"/>
              </a:rPr>
              <a:t>Nhìn lên bầu trời, có thể thấy những gì?</a:t>
            </a:r>
          </a:p>
        </p:txBody>
      </p:sp>
      <p:sp>
        <p:nvSpPr>
          <p:cNvPr id="23" name="Content Placeholder 2">
            <a:extLst>
              <a:ext uri="{FF2B5EF4-FFF2-40B4-BE49-F238E27FC236}">
                <a16:creationId xmlns:a16="http://schemas.microsoft.com/office/drawing/2014/main" id="{13B79FA4-40D1-4123-8C91-BA333BDC7C79}"/>
              </a:ext>
            </a:extLst>
          </p:cNvPr>
          <p:cNvSpPr txBox="1">
            <a:spLocks/>
          </p:cNvSpPr>
          <p:nvPr/>
        </p:nvSpPr>
        <p:spPr>
          <a:xfrm>
            <a:off x="1882865" y="2799089"/>
            <a:ext cx="895298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b="1" dirty="0">
                <a:latin typeface="Arial-Rounded" panose="020B0500000000000000" pitchFamily="34" charset="0"/>
                <a:ea typeface="Arial-Rounded" panose="020B0500000000000000" pitchFamily="34" charset="0"/>
                <a:cs typeface="Arial-Rounded" panose="020B0500000000000000" pitchFamily="34" charset="0"/>
              </a:rPr>
              <a:t>Màu sắc của bầu trời như thế nào?</a:t>
            </a:r>
          </a:p>
        </p:txBody>
      </p:sp>
      <p:sp>
        <p:nvSpPr>
          <p:cNvPr id="33" name="Content Placeholder 2">
            <a:extLst>
              <a:ext uri="{FF2B5EF4-FFF2-40B4-BE49-F238E27FC236}">
                <a16:creationId xmlns:a16="http://schemas.microsoft.com/office/drawing/2014/main" id="{94764318-F8E4-47DF-8F41-4E3DCFD55374}"/>
              </a:ext>
            </a:extLst>
          </p:cNvPr>
          <p:cNvSpPr txBox="1">
            <a:spLocks/>
          </p:cNvSpPr>
          <p:nvPr/>
        </p:nvSpPr>
        <p:spPr>
          <a:xfrm>
            <a:off x="1880294" y="3786993"/>
            <a:ext cx="10041836"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vi-VN" b="1" dirty="0">
                <a:latin typeface="Arial-Rounded" panose="020B0500000000000000" pitchFamily="34" charset="0"/>
                <a:ea typeface="Arial-Rounded" panose="020B0500000000000000" pitchFamily="34" charset="0"/>
                <a:cs typeface="Arial-Rounded" panose="020B0500000000000000" pitchFamily="34" charset="0"/>
              </a:rPr>
              <a:t>Bầu trời quan trọng thế nào đối với mọi người, mọi vật?</a:t>
            </a:r>
          </a:p>
        </p:txBody>
      </p:sp>
      <p:sp>
        <p:nvSpPr>
          <p:cNvPr id="36" name="Content Placeholder 2">
            <a:extLst>
              <a:ext uri="{FF2B5EF4-FFF2-40B4-BE49-F238E27FC236}">
                <a16:creationId xmlns:a16="http://schemas.microsoft.com/office/drawing/2014/main" id="{EE3E87C1-12F3-4288-B8EA-0766786EA311}"/>
              </a:ext>
            </a:extLst>
          </p:cNvPr>
          <p:cNvSpPr txBox="1">
            <a:spLocks/>
          </p:cNvSpPr>
          <p:nvPr/>
        </p:nvSpPr>
        <p:spPr>
          <a:xfrm>
            <a:off x="2024583" y="4567245"/>
            <a:ext cx="9024418" cy="50675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vi-VN" b="1" dirty="0">
                <a:latin typeface="Arial-Rounded" panose="020B0500000000000000" pitchFamily="34" charset="0"/>
                <a:ea typeface="Arial-Rounded" panose="020B0500000000000000" pitchFamily="34" charset="0"/>
                <a:cs typeface="Arial-Rounded" panose="020B0500000000000000" pitchFamily="34" charset="0"/>
              </a:rPr>
              <a:t>Tìm ý tương ứng với mỗi đoạn trong bài.</a:t>
            </a:r>
          </a:p>
        </p:txBody>
      </p:sp>
      <p:pic>
        <p:nvPicPr>
          <p:cNvPr id="37" name="Picture 36" descr="A picture containing text&#10;&#10;Description automatically generated">
            <a:extLst>
              <a:ext uri="{FF2B5EF4-FFF2-40B4-BE49-F238E27FC236}">
                <a16:creationId xmlns:a16="http://schemas.microsoft.com/office/drawing/2014/main" id="{C3DD9ACB-A4F1-41C8-8746-0FB1E84F32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400" y="1838807"/>
            <a:ext cx="407442" cy="713024"/>
          </a:xfrm>
          <a:prstGeom prst="rect">
            <a:avLst/>
          </a:prstGeom>
        </p:spPr>
      </p:pic>
      <p:pic>
        <p:nvPicPr>
          <p:cNvPr id="38" name="Picture 37" descr="A picture containing text, clipart&#10;&#10;Description automatically generated">
            <a:extLst>
              <a:ext uri="{FF2B5EF4-FFF2-40B4-BE49-F238E27FC236}">
                <a16:creationId xmlns:a16="http://schemas.microsoft.com/office/drawing/2014/main" id="{5D843B19-0031-4AA5-AE6D-79BD539A26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24186">
            <a:off x="1246938" y="2827789"/>
            <a:ext cx="582868" cy="718682"/>
          </a:xfrm>
          <a:prstGeom prst="rect">
            <a:avLst/>
          </a:prstGeom>
        </p:spPr>
      </p:pic>
      <p:pic>
        <p:nvPicPr>
          <p:cNvPr id="39" name="Picture 38" descr="A picture containing text, clipart, vector graphics&#10;&#10;Description automatically generated">
            <a:extLst>
              <a:ext uri="{FF2B5EF4-FFF2-40B4-BE49-F238E27FC236}">
                <a16:creationId xmlns:a16="http://schemas.microsoft.com/office/drawing/2014/main" id="{16FBB5C0-B5A1-476F-841D-7C53849B22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6421" y="3676997"/>
            <a:ext cx="481008" cy="730000"/>
          </a:xfrm>
          <a:prstGeom prst="rect">
            <a:avLst/>
          </a:prstGeom>
        </p:spPr>
      </p:pic>
      <p:pic>
        <p:nvPicPr>
          <p:cNvPr id="40" name="Picture 39" descr="A picture containing text, clipart, vector graphics&#10;&#10;Description automatically generated">
            <a:extLst>
              <a:ext uri="{FF2B5EF4-FFF2-40B4-BE49-F238E27FC236}">
                <a16:creationId xmlns:a16="http://schemas.microsoft.com/office/drawing/2014/main" id="{3F8198E4-8A03-4F8D-9F1E-234FD6E642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65586" y="4602641"/>
            <a:ext cx="543256" cy="769613"/>
          </a:xfrm>
          <a:prstGeom prst="rect">
            <a:avLst/>
          </a:prstGeom>
        </p:spPr>
      </p:pic>
      <p:sp>
        <p:nvSpPr>
          <p:cNvPr id="41" name="Rectangle: Rounded Corners 40">
            <a:extLst>
              <a:ext uri="{FF2B5EF4-FFF2-40B4-BE49-F238E27FC236}">
                <a16:creationId xmlns:a16="http://schemas.microsoft.com/office/drawing/2014/main" id="{FDDCF471-F8DB-4E44-BEC4-7463BB2B99E5}"/>
              </a:ext>
            </a:extLst>
          </p:cNvPr>
          <p:cNvSpPr/>
          <p:nvPr/>
        </p:nvSpPr>
        <p:spPr>
          <a:xfrm>
            <a:off x="3414242" y="210229"/>
            <a:ext cx="5363515" cy="861773"/>
          </a:xfrm>
          <a:prstGeom prst="roundRect">
            <a:avLst/>
          </a:prstGeom>
          <a:solidFill>
            <a:srgbClr val="FFFF66"/>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42" name="TextBox 41">
            <a:extLst>
              <a:ext uri="{FF2B5EF4-FFF2-40B4-BE49-F238E27FC236}">
                <a16:creationId xmlns:a16="http://schemas.microsoft.com/office/drawing/2014/main" id="{47DC8EFF-FA54-4EF5-81ED-B14E708121CF}"/>
              </a:ext>
            </a:extLst>
          </p:cNvPr>
          <p:cNvSpPr txBox="1"/>
          <p:nvPr/>
        </p:nvSpPr>
        <p:spPr>
          <a:xfrm>
            <a:off x="3389853" y="220356"/>
            <a:ext cx="5306062" cy="861774"/>
          </a:xfrm>
          <a:prstGeom prst="rect">
            <a:avLst/>
          </a:prstGeom>
          <a:noFill/>
        </p:spPr>
        <p:txBody>
          <a:bodyPr wrap="square" rtlCol="0">
            <a:spAutoFit/>
          </a:bodyPr>
          <a:lstStyle/>
          <a:p>
            <a:pPr algn="ctr"/>
            <a:r>
              <a:rPr lang="en-US" sz="50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CÙNG TÌM HIỂU</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42520648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xEl>
                                              <p:pRg st="0" end="0"/>
                                            </p:txEl>
                                          </p:spTgt>
                                        </p:tgtEl>
                                        <p:attrNameLst>
                                          <p:attrName>style.visibility</p:attrName>
                                        </p:attrNameLst>
                                      </p:cBhvr>
                                      <p:to>
                                        <p:strVal val="visible"/>
                                      </p:to>
                                    </p:set>
                                    <p:animEffect transition="in" filter="fade">
                                      <p:cBhvr>
                                        <p:cTn id="10" dur="500"/>
                                        <p:tgtEl>
                                          <p:spTgt spid="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p:bldP spid="33" grpId="0"/>
      <p:bldP spid="36" grpId="0"/>
      <p:bldP spid="4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7">
      <a:majorFont>
        <a:latin typeface="微软雅黑"/>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TotalTime>
  <Words>335</Words>
  <Application>Microsoft Office PowerPoint</Application>
  <PresentationFormat>Widescreen</PresentationFormat>
  <Paragraphs>31</Paragraphs>
  <Slides>11</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微软雅黑</vt:lpstr>
      <vt:lpstr>Arial</vt:lpstr>
      <vt:lpstr>Arial-Rounded</vt:lpstr>
      <vt:lpstr>Calibri</vt:lpstr>
      <vt:lpstr>Calibri Light</vt:lpstr>
      <vt:lpstr>等线</vt:lpstr>
      <vt:lpstr>Times New Roman</vt:lpstr>
      <vt:lpstr>字魂20号-石头体</vt:lpstr>
      <vt:lpstr>方正少儿简体</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38</cp:revision>
  <dcterms:created xsi:type="dcterms:W3CDTF">2022-10-03T11:23:45Z</dcterms:created>
  <dcterms:modified xsi:type="dcterms:W3CDTF">2025-02-06T02:01:16Z</dcterms:modified>
</cp:coreProperties>
</file>