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4" r:id="rId2"/>
    <p:sldId id="328" r:id="rId3"/>
    <p:sldId id="352" r:id="rId4"/>
    <p:sldId id="354" r:id="rId5"/>
    <p:sldId id="336" r:id="rId6"/>
    <p:sldId id="356" r:id="rId7"/>
    <p:sldId id="355" r:id="rId8"/>
    <p:sldId id="260" r:id="rId9"/>
    <p:sldId id="340" r:id="rId10"/>
    <p:sldId id="330" r:id="rId11"/>
    <p:sldId id="337" r:id="rId12"/>
    <p:sldId id="3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29AC6-0012-4774-A135-F9B27D67DFB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3F2C-1F0F-4370-972C-28788A65B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0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</a:t>
            </a:r>
            <a:r>
              <a:rPr lang="en-US" altLang="zh-CN" dirty="0" err="1"/>
              <a:t>Zalo</a:t>
            </a:r>
            <a:r>
              <a:rPr lang="en-US" altLang="zh-CN" dirty="0"/>
              <a:t>: 0972115126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F2C-1F0F-4370-972C-28788A65B8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2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</a:t>
            </a:r>
            <a:r>
              <a:rPr lang="en-US" altLang="zh-CN" dirty="0" err="1"/>
              <a:t>Zalo</a:t>
            </a:r>
            <a:r>
              <a:rPr lang="en-US" altLang="zh-CN" dirty="0"/>
              <a:t>: 0972115126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33F2C-1F0F-4370-972C-28788A65B8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9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</a:t>
            </a:r>
            <a:r>
              <a:rPr lang="en-US" altLang="zh-CN" dirty="0" err="1"/>
              <a:t>Zalo</a:t>
            </a:r>
            <a:r>
              <a:rPr lang="en-US" altLang="zh-CN" dirty="0"/>
              <a:t>: 0972115126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091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8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6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4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5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8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1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8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9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8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76BC449-1AE2-48D9-A5D7-8AC88FB77274}"/>
              </a:ext>
            </a:extLst>
          </p:cNvPr>
          <p:cNvSpPr txBox="1"/>
          <p:nvPr/>
        </p:nvSpPr>
        <p:spPr>
          <a:xfrm>
            <a:off x="3171825" y="1994815"/>
            <a:ext cx="54100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dirty="0">
                <a:solidFill>
                  <a:srgbClr val="FF2543"/>
                </a:solidFill>
                <a:effectLst>
                  <a:glow rad="127000">
                    <a:srgbClr val="FFFF00">
                      <a:alpha val="75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 đã làm gì để bảo vệ môi trường, bầu trời, trái đất – mái nhà chung của chúng ta?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DCE9A-77CA-442C-9AF0-7FF1906E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63" y="518866"/>
            <a:ext cx="356037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1">
            <a:extLst>
              <a:ext uri="{FF2B5EF4-FFF2-40B4-BE49-F238E27FC236}">
                <a16:creationId xmlns:a16="http://schemas.microsoft.com/office/drawing/2014/main" id="{84AC17D9-7ACE-4D06-A597-7EAD3341C589}"/>
              </a:ext>
            </a:extLst>
          </p:cNvPr>
          <p:cNvGrpSpPr/>
          <p:nvPr/>
        </p:nvGrpSpPr>
        <p:grpSpPr>
          <a:xfrm>
            <a:off x="3071984" y="1309348"/>
            <a:ext cx="4003244" cy="3049332"/>
            <a:chOff x="2345004" y="1140592"/>
            <a:chExt cx="4003244" cy="3049332"/>
          </a:xfrm>
        </p:grpSpPr>
        <p:grpSp>
          <p:nvGrpSpPr>
            <p:cNvPr id="22" name="Group 1">
              <a:extLst>
                <a:ext uri="{FF2B5EF4-FFF2-40B4-BE49-F238E27FC236}">
                  <a16:creationId xmlns:a16="http://schemas.microsoft.com/office/drawing/2014/main" id="{ECBCF6D6-74E1-4B6F-AB94-900D2D2422CB}"/>
                </a:ext>
              </a:extLst>
            </p:cNvPr>
            <p:cNvGrpSpPr/>
            <p:nvPr/>
          </p:nvGrpSpPr>
          <p:grpSpPr>
            <a:xfrm>
              <a:off x="2773633" y="1514121"/>
              <a:ext cx="3103120" cy="2622176"/>
              <a:chOff x="6472238" y="2170113"/>
              <a:chExt cx="1271587" cy="1101725"/>
            </a:xfrm>
            <a:solidFill>
              <a:schemeClr val="accent5"/>
            </a:solidFill>
          </p:grpSpPr>
          <p:sp>
            <p:nvSpPr>
              <p:cNvPr id="28" name="Freeform: Shape 2">
                <a:extLst>
                  <a:ext uri="{FF2B5EF4-FFF2-40B4-BE49-F238E27FC236}">
                    <a16:creationId xmlns:a16="http://schemas.microsoft.com/office/drawing/2014/main" id="{F3E4AA06-2420-4123-8DFA-BC3852E49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5" y="2170113"/>
                <a:ext cx="536575" cy="741363"/>
              </a:xfrm>
              <a:custGeom>
                <a:avLst/>
                <a:gdLst>
                  <a:gd name="T0" fmla="*/ 119 w 298"/>
                  <a:gd name="T1" fmla="*/ 292 h 411"/>
                  <a:gd name="T2" fmla="*/ 122 w 298"/>
                  <a:gd name="T3" fmla="*/ 297 h 411"/>
                  <a:gd name="T4" fmla="*/ 288 w 298"/>
                  <a:gd name="T5" fmla="*/ 410 h 411"/>
                  <a:gd name="T6" fmla="*/ 291 w 298"/>
                  <a:gd name="T7" fmla="*/ 411 h 411"/>
                  <a:gd name="T8" fmla="*/ 294 w 298"/>
                  <a:gd name="T9" fmla="*/ 410 h 411"/>
                  <a:gd name="T10" fmla="*/ 297 w 298"/>
                  <a:gd name="T11" fmla="*/ 404 h 411"/>
                  <a:gd name="T12" fmla="*/ 274 w 298"/>
                  <a:gd name="T13" fmla="*/ 205 h 411"/>
                  <a:gd name="T14" fmla="*/ 270 w 298"/>
                  <a:gd name="T15" fmla="*/ 200 h 411"/>
                  <a:gd name="T16" fmla="*/ 264 w 298"/>
                  <a:gd name="T17" fmla="*/ 201 h 411"/>
                  <a:gd name="T18" fmla="*/ 234 w 298"/>
                  <a:gd name="T19" fmla="*/ 219 h 411"/>
                  <a:gd name="T20" fmla="*/ 99 w 298"/>
                  <a:gd name="T21" fmla="*/ 3 h 411"/>
                  <a:gd name="T22" fmla="*/ 94 w 298"/>
                  <a:gd name="T23" fmla="*/ 1 h 411"/>
                  <a:gd name="T24" fmla="*/ 88 w 298"/>
                  <a:gd name="T25" fmla="*/ 3 h 411"/>
                  <a:gd name="T26" fmla="*/ 3 w 298"/>
                  <a:gd name="T27" fmla="*/ 117 h 411"/>
                  <a:gd name="T28" fmla="*/ 4 w 298"/>
                  <a:gd name="T29" fmla="*/ 126 h 411"/>
                  <a:gd name="T30" fmla="*/ 13 w 298"/>
                  <a:gd name="T31" fmla="*/ 125 h 411"/>
                  <a:gd name="T32" fmla="*/ 93 w 298"/>
                  <a:gd name="T33" fmla="*/ 18 h 411"/>
                  <a:gd name="T34" fmla="*/ 223 w 298"/>
                  <a:gd name="T35" fmla="*/ 226 h 411"/>
                  <a:gd name="T36" fmla="*/ 200 w 298"/>
                  <a:gd name="T37" fmla="*/ 240 h 411"/>
                  <a:gd name="T38" fmla="*/ 96 w 298"/>
                  <a:gd name="T39" fmla="*/ 73 h 411"/>
                  <a:gd name="T40" fmla="*/ 91 w 298"/>
                  <a:gd name="T41" fmla="*/ 70 h 411"/>
                  <a:gd name="T42" fmla="*/ 85 w 298"/>
                  <a:gd name="T43" fmla="*/ 73 h 411"/>
                  <a:gd name="T44" fmla="*/ 34 w 298"/>
                  <a:gd name="T45" fmla="*/ 141 h 411"/>
                  <a:gd name="T46" fmla="*/ 35 w 298"/>
                  <a:gd name="T47" fmla="*/ 150 h 411"/>
                  <a:gd name="T48" fmla="*/ 44 w 298"/>
                  <a:gd name="T49" fmla="*/ 148 h 411"/>
                  <a:gd name="T50" fmla="*/ 90 w 298"/>
                  <a:gd name="T51" fmla="*/ 88 h 411"/>
                  <a:gd name="T52" fmla="*/ 189 w 298"/>
                  <a:gd name="T53" fmla="*/ 246 h 411"/>
                  <a:gd name="T54" fmla="*/ 166 w 298"/>
                  <a:gd name="T55" fmla="*/ 260 h 411"/>
                  <a:gd name="T56" fmla="*/ 93 w 298"/>
                  <a:gd name="T57" fmla="*/ 143 h 411"/>
                  <a:gd name="T58" fmla="*/ 88 w 298"/>
                  <a:gd name="T59" fmla="*/ 140 h 411"/>
                  <a:gd name="T60" fmla="*/ 82 w 298"/>
                  <a:gd name="T61" fmla="*/ 143 h 411"/>
                  <a:gd name="T62" fmla="*/ 66 w 298"/>
                  <a:gd name="T63" fmla="*/ 165 h 411"/>
                  <a:gd name="T64" fmla="*/ 67 w 298"/>
                  <a:gd name="T65" fmla="*/ 174 h 411"/>
                  <a:gd name="T66" fmla="*/ 76 w 298"/>
                  <a:gd name="T67" fmla="*/ 172 h 411"/>
                  <a:gd name="T68" fmla="*/ 87 w 298"/>
                  <a:gd name="T69" fmla="*/ 157 h 411"/>
                  <a:gd name="T70" fmla="*/ 155 w 298"/>
                  <a:gd name="T71" fmla="*/ 267 h 411"/>
                  <a:gd name="T72" fmla="*/ 122 w 298"/>
                  <a:gd name="T73" fmla="*/ 287 h 411"/>
                  <a:gd name="T74" fmla="*/ 119 w 298"/>
                  <a:gd name="T75" fmla="*/ 292 h 411"/>
                  <a:gd name="T76" fmla="*/ 262 w 298"/>
                  <a:gd name="T77" fmla="*/ 216 h 411"/>
                  <a:gd name="T78" fmla="*/ 283 w 298"/>
                  <a:gd name="T79" fmla="*/ 392 h 411"/>
                  <a:gd name="T80" fmla="*/ 137 w 298"/>
                  <a:gd name="T81" fmla="*/ 293 h 411"/>
                  <a:gd name="T82" fmla="*/ 262 w 298"/>
                  <a:gd name="T83" fmla="*/ 21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8" h="411">
                    <a:moveTo>
                      <a:pt x="119" y="292"/>
                    </a:moveTo>
                    <a:cubicBezTo>
                      <a:pt x="119" y="294"/>
                      <a:pt x="120" y="296"/>
                      <a:pt x="122" y="297"/>
                    </a:cubicBezTo>
                    <a:cubicBezTo>
                      <a:pt x="288" y="410"/>
                      <a:pt x="288" y="410"/>
                      <a:pt x="288" y="410"/>
                    </a:cubicBezTo>
                    <a:cubicBezTo>
                      <a:pt x="289" y="410"/>
                      <a:pt x="290" y="411"/>
                      <a:pt x="291" y="411"/>
                    </a:cubicBezTo>
                    <a:cubicBezTo>
                      <a:pt x="292" y="411"/>
                      <a:pt x="293" y="410"/>
                      <a:pt x="294" y="410"/>
                    </a:cubicBezTo>
                    <a:cubicBezTo>
                      <a:pt x="296" y="409"/>
                      <a:pt x="298" y="406"/>
                      <a:pt x="297" y="404"/>
                    </a:cubicBezTo>
                    <a:cubicBezTo>
                      <a:pt x="274" y="205"/>
                      <a:pt x="274" y="205"/>
                      <a:pt x="274" y="205"/>
                    </a:cubicBezTo>
                    <a:cubicBezTo>
                      <a:pt x="273" y="203"/>
                      <a:pt x="272" y="201"/>
                      <a:pt x="270" y="200"/>
                    </a:cubicBezTo>
                    <a:cubicBezTo>
                      <a:pt x="268" y="199"/>
                      <a:pt x="266" y="199"/>
                      <a:pt x="264" y="201"/>
                    </a:cubicBezTo>
                    <a:cubicBezTo>
                      <a:pt x="234" y="219"/>
                      <a:pt x="234" y="219"/>
                      <a:pt x="234" y="219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2"/>
                      <a:pt x="96" y="1"/>
                      <a:pt x="94" y="1"/>
                    </a:cubicBezTo>
                    <a:cubicBezTo>
                      <a:pt x="92" y="0"/>
                      <a:pt x="90" y="1"/>
                      <a:pt x="88" y="3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0" y="120"/>
                      <a:pt x="1" y="124"/>
                      <a:pt x="4" y="126"/>
                    </a:cubicBezTo>
                    <a:cubicBezTo>
                      <a:pt x="7" y="128"/>
                      <a:pt x="10" y="127"/>
                      <a:pt x="13" y="125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223" y="226"/>
                      <a:pt x="223" y="226"/>
                      <a:pt x="223" y="226"/>
                    </a:cubicBezTo>
                    <a:cubicBezTo>
                      <a:pt x="200" y="240"/>
                      <a:pt x="200" y="240"/>
                      <a:pt x="200" y="240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5" y="72"/>
                      <a:pt x="93" y="70"/>
                      <a:pt x="91" y="70"/>
                    </a:cubicBezTo>
                    <a:cubicBezTo>
                      <a:pt x="89" y="70"/>
                      <a:pt x="87" y="71"/>
                      <a:pt x="85" y="73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32" y="144"/>
                      <a:pt x="33" y="148"/>
                      <a:pt x="35" y="150"/>
                    </a:cubicBezTo>
                    <a:cubicBezTo>
                      <a:pt x="38" y="152"/>
                      <a:pt x="42" y="151"/>
                      <a:pt x="44" y="14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189" y="246"/>
                      <a:pt x="189" y="246"/>
                      <a:pt x="189" y="246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2" y="141"/>
                      <a:pt x="90" y="140"/>
                      <a:pt x="88" y="140"/>
                    </a:cubicBezTo>
                    <a:cubicBezTo>
                      <a:pt x="86" y="140"/>
                      <a:pt x="84" y="141"/>
                      <a:pt x="82" y="143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64" y="167"/>
                      <a:pt x="64" y="171"/>
                      <a:pt x="67" y="174"/>
                    </a:cubicBezTo>
                    <a:cubicBezTo>
                      <a:pt x="70" y="176"/>
                      <a:pt x="74" y="175"/>
                      <a:pt x="76" y="172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155" y="267"/>
                      <a:pt x="155" y="267"/>
                      <a:pt x="155" y="267"/>
                    </a:cubicBezTo>
                    <a:cubicBezTo>
                      <a:pt x="122" y="287"/>
                      <a:pt x="122" y="287"/>
                      <a:pt x="122" y="287"/>
                    </a:cubicBezTo>
                    <a:cubicBezTo>
                      <a:pt x="121" y="288"/>
                      <a:pt x="119" y="290"/>
                      <a:pt x="119" y="292"/>
                    </a:cubicBezTo>
                    <a:close/>
                    <a:moveTo>
                      <a:pt x="262" y="216"/>
                    </a:moveTo>
                    <a:cubicBezTo>
                      <a:pt x="283" y="392"/>
                      <a:pt x="283" y="392"/>
                      <a:pt x="283" y="392"/>
                    </a:cubicBezTo>
                    <a:cubicBezTo>
                      <a:pt x="137" y="293"/>
                      <a:pt x="137" y="293"/>
                      <a:pt x="137" y="293"/>
                    </a:cubicBezTo>
                    <a:lnTo>
                      <a:pt x="262" y="2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印品黑体" panose="00000500000000000000" pitchFamily="2" charset="-122"/>
                </a:endParaRPr>
              </a:p>
            </p:txBody>
          </p:sp>
          <p:sp>
            <p:nvSpPr>
              <p:cNvPr id="29" name="Freeform: Shape 3">
                <a:extLst>
                  <a:ext uri="{FF2B5EF4-FFF2-40B4-BE49-F238E27FC236}">
                    <a16:creationId xmlns:a16="http://schemas.microsoft.com/office/drawing/2014/main" id="{32E76C3C-403F-454E-916D-872C7C81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0" y="2906713"/>
                <a:ext cx="917575" cy="365125"/>
              </a:xfrm>
              <a:custGeom>
                <a:avLst/>
                <a:gdLst>
                  <a:gd name="T0" fmla="*/ 507 w 509"/>
                  <a:gd name="T1" fmla="*/ 150 h 203"/>
                  <a:gd name="T2" fmla="*/ 416 w 509"/>
                  <a:gd name="T3" fmla="*/ 3 h 203"/>
                  <a:gd name="T4" fmla="*/ 408 w 509"/>
                  <a:gd name="T5" fmla="*/ 1 h 203"/>
                  <a:gd name="T6" fmla="*/ 406 w 509"/>
                  <a:gd name="T7" fmla="*/ 10 h 203"/>
                  <a:gd name="T8" fmla="*/ 491 w 509"/>
                  <a:gd name="T9" fmla="*/ 147 h 203"/>
                  <a:gd name="T10" fmla="*/ 194 w 509"/>
                  <a:gd name="T11" fmla="*/ 147 h 203"/>
                  <a:gd name="T12" fmla="*/ 194 w 509"/>
                  <a:gd name="T13" fmla="*/ 120 h 203"/>
                  <a:gd name="T14" fmla="*/ 431 w 509"/>
                  <a:gd name="T15" fmla="*/ 120 h 203"/>
                  <a:gd name="T16" fmla="*/ 436 w 509"/>
                  <a:gd name="T17" fmla="*/ 116 h 203"/>
                  <a:gd name="T18" fmla="*/ 436 w 509"/>
                  <a:gd name="T19" fmla="*/ 110 h 203"/>
                  <a:gd name="T20" fmla="*/ 383 w 509"/>
                  <a:gd name="T21" fmla="*/ 24 h 203"/>
                  <a:gd name="T22" fmla="*/ 374 w 509"/>
                  <a:gd name="T23" fmla="*/ 22 h 203"/>
                  <a:gd name="T24" fmla="*/ 372 w 509"/>
                  <a:gd name="T25" fmla="*/ 31 h 203"/>
                  <a:gd name="T26" fmla="*/ 419 w 509"/>
                  <a:gd name="T27" fmla="*/ 107 h 203"/>
                  <a:gd name="T28" fmla="*/ 194 w 509"/>
                  <a:gd name="T29" fmla="*/ 107 h 203"/>
                  <a:gd name="T30" fmla="*/ 194 w 509"/>
                  <a:gd name="T31" fmla="*/ 80 h 203"/>
                  <a:gd name="T32" fmla="*/ 359 w 509"/>
                  <a:gd name="T33" fmla="*/ 80 h 203"/>
                  <a:gd name="T34" fmla="*/ 365 w 509"/>
                  <a:gd name="T35" fmla="*/ 77 h 203"/>
                  <a:gd name="T36" fmla="*/ 365 w 509"/>
                  <a:gd name="T37" fmla="*/ 70 h 203"/>
                  <a:gd name="T38" fmla="*/ 349 w 509"/>
                  <a:gd name="T39" fmla="*/ 45 h 203"/>
                  <a:gd name="T40" fmla="*/ 340 w 509"/>
                  <a:gd name="T41" fmla="*/ 43 h 203"/>
                  <a:gd name="T42" fmla="*/ 338 w 509"/>
                  <a:gd name="T43" fmla="*/ 52 h 203"/>
                  <a:gd name="T44" fmla="*/ 348 w 509"/>
                  <a:gd name="T45" fmla="*/ 67 h 203"/>
                  <a:gd name="T46" fmla="*/ 194 w 509"/>
                  <a:gd name="T47" fmla="*/ 67 h 203"/>
                  <a:gd name="T48" fmla="*/ 194 w 509"/>
                  <a:gd name="T49" fmla="*/ 30 h 203"/>
                  <a:gd name="T50" fmla="*/ 191 w 509"/>
                  <a:gd name="T51" fmla="*/ 25 h 203"/>
                  <a:gd name="T52" fmla="*/ 185 w 509"/>
                  <a:gd name="T53" fmla="*/ 25 h 203"/>
                  <a:gd name="T54" fmla="*/ 3 w 509"/>
                  <a:gd name="T55" fmla="*/ 108 h 203"/>
                  <a:gd name="T56" fmla="*/ 0 w 509"/>
                  <a:gd name="T57" fmla="*/ 113 h 203"/>
                  <a:gd name="T58" fmla="*/ 3 w 509"/>
                  <a:gd name="T59" fmla="*/ 119 h 203"/>
                  <a:gd name="T60" fmla="*/ 185 w 509"/>
                  <a:gd name="T61" fmla="*/ 202 h 203"/>
                  <a:gd name="T62" fmla="*/ 188 w 509"/>
                  <a:gd name="T63" fmla="*/ 203 h 203"/>
                  <a:gd name="T64" fmla="*/ 191 w 509"/>
                  <a:gd name="T65" fmla="*/ 202 h 203"/>
                  <a:gd name="T66" fmla="*/ 194 w 509"/>
                  <a:gd name="T67" fmla="*/ 196 h 203"/>
                  <a:gd name="T68" fmla="*/ 194 w 509"/>
                  <a:gd name="T69" fmla="*/ 159 h 203"/>
                  <a:gd name="T70" fmla="*/ 502 w 509"/>
                  <a:gd name="T71" fmla="*/ 159 h 203"/>
                  <a:gd name="T72" fmla="*/ 507 w 509"/>
                  <a:gd name="T73" fmla="*/ 156 h 203"/>
                  <a:gd name="T74" fmla="*/ 507 w 509"/>
                  <a:gd name="T75" fmla="*/ 150 h 203"/>
                  <a:gd name="T76" fmla="*/ 182 w 509"/>
                  <a:gd name="T77" fmla="*/ 187 h 203"/>
                  <a:gd name="T78" fmla="*/ 21 w 509"/>
                  <a:gd name="T79" fmla="*/ 113 h 203"/>
                  <a:gd name="T80" fmla="*/ 182 w 509"/>
                  <a:gd name="T81" fmla="*/ 40 h 203"/>
                  <a:gd name="T82" fmla="*/ 182 w 509"/>
                  <a:gd name="T83" fmla="*/ 18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9" h="203">
                    <a:moveTo>
                      <a:pt x="507" y="150"/>
                    </a:moveTo>
                    <a:cubicBezTo>
                      <a:pt x="416" y="3"/>
                      <a:pt x="416" y="3"/>
                      <a:pt x="416" y="3"/>
                    </a:cubicBezTo>
                    <a:cubicBezTo>
                      <a:pt x="414" y="0"/>
                      <a:pt x="411" y="0"/>
                      <a:pt x="408" y="1"/>
                    </a:cubicBezTo>
                    <a:cubicBezTo>
                      <a:pt x="405" y="3"/>
                      <a:pt x="404" y="7"/>
                      <a:pt x="406" y="10"/>
                    </a:cubicBezTo>
                    <a:cubicBezTo>
                      <a:pt x="491" y="147"/>
                      <a:pt x="491" y="147"/>
                      <a:pt x="491" y="147"/>
                    </a:cubicBezTo>
                    <a:cubicBezTo>
                      <a:pt x="194" y="147"/>
                      <a:pt x="194" y="147"/>
                      <a:pt x="194" y="147"/>
                    </a:cubicBezTo>
                    <a:cubicBezTo>
                      <a:pt x="194" y="120"/>
                      <a:pt x="194" y="120"/>
                      <a:pt x="194" y="120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3" y="120"/>
                      <a:pt x="435" y="118"/>
                      <a:pt x="436" y="116"/>
                    </a:cubicBezTo>
                    <a:cubicBezTo>
                      <a:pt x="437" y="114"/>
                      <a:pt x="437" y="112"/>
                      <a:pt x="436" y="110"/>
                    </a:cubicBezTo>
                    <a:cubicBezTo>
                      <a:pt x="383" y="24"/>
                      <a:pt x="383" y="24"/>
                      <a:pt x="383" y="24"/>
                    </a:cubicBezTo>
                    <a:cubicBezTo>
                      <a:pt x="381" y="21"/>
                      <a:pt x="377" y="20"/>
                      <a:pt x="374" y="22"/>
                    </a:cubicBezTo>
                    <a:cubicBezTo>
                      <a:pt x="371" y="24"/>
                      <a:pt x="370" y="28"/>
                      <a:pt x="372" y="31"/>
                    </a:cubicBezTo>
                    <a:cubicBezTo>
                      <a:pt x="419" y="107"/>
                      <a:pt x="419" y="107"/>
                      <a:pt x="419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359" y="80"/>
                      <a:pt x="359" y="80"/>
                      <a:pt x="359" y="80"/>
                    </a:cubicBezTo>
                    <a:cubicBezTo>
                      <a:pt x="362" y="80"/>
                      <a:pt x="364" y="79"/>
                      <a:pt x="365" y="77"/>
                    </a:cubicBezTo>
                    <a:cubicBezTo>
                      <a:pt x="366" y="75"/>
                      <a:pt x="366" y="72"/>
                      <a:pt x="365" y="70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47" y="42"/>
                      <a:pt x="343" y="41"/>
                      <a:pt x="340" y="43"/>
                    </a:cubicBezTo>
                    <a:cubicBezTo>
                      <a:pt x="337" y="45"/>
                      <a:pt x="337" y="49"/>
                      <a:pt x="338" y="52"/>
                    </a:cubicBezTo>
                    <a:cubicBezTo>
                      <a:pt x="348" y="67"/>
                      <a:pt x="348" y="67"/>
                      <a:pt x="348" y="67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4" y="28"/>
                      <a:pt x="193" y="26"/>
                      <a:pt x="191" y="25"/>
                    </a:cubicBezTo>
                    <a:cubicBezTo>
                      <a:pt x="190" y="24"/>
                      <a:pt x="187" y="24"/>
                      <a:pt x="185" y="25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1" y="109"/>
                      <a:pt x="0" y="111"/>
                      <a:pt x="0" y="113"/>
                    </a:cubicBezTo>
                    <a:cubicBezTo>
                      <a:pt x="0" y="116"/>
                      <a:pt x="1" y="118"/>
                      <a:pt x="3" y="119"/>
                    </a:cubicBez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6" y="202"/>
                      <a:pt x="187" y="203"/>
                      <a:pt x="188" y="203"/>
                    </a:cubicBezTo>
                    <a:cubicBezTo>
                      <a:pt x="189" y="203"/>
                      <a:pt x="190" y="202"/>
                      <a:pt x="191" y="202"/>
                    </a:cubicBezTo>
                    <a:cubicBezTo>
                      <a:pt x="193" y="200"/>
                      <a:pt x="194" y="198"/>
                      <a:pt x="194" y="196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502" y="159"/>
                      <a:pt x="502" y="159"/>
                      <a:pt x="502" y="159"/>
                    </a:cubicBezTo>
                    <a:cubicBezTo>
                      <a:pt x="504" y="159"/>
                      <a:pt x="506" y="158"/>
                      <a:pt x="507" y="156"/>
                    </a:cubicBezTo>
                    <a:cubicBezTo>
                      <a:pt x="509" y="154"/>
                      <a:pt x="508" y="152"/>
                      <a:pt x="507" y="150"/>
                    </a:cubicBezTo>
                    <a:close/>
                    <a:moveTo>
                      <a:pt x="182" y="187"/>
                    </a:moveTo>
                    <a:cubicBezTo>
                      <a:pt x="21" y="113"/>
                      <a:pt x="21" y="113"/>
                      <a:pt x="21" y="113"/>
                    </a:cubicBezTo>
                    <a:cubicBezTo>
                      <a:pt x="182" y="40"/>
                      <a:pt x="182" y="40"/>
                      <a:pt x="182" y="40"/>
                    </a:cubicBezTo>
                    <a:lnTo>
                      <a:pt x="182" y="18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印品黑体" panose="00000500000000000000" pitchFamily="2" charset="-122"/>
                </a:endParaRPr>
              </a:p>
            </p:txBody>
          </p:sp>
          <p:sp>
            <p:nvSpPr>
              <p:cNvPr id="31" name="Freeform: Shape 4">
                <a:extLst>
                  <a:ext uri="{FF2B5EF4-FFF2-40B4-BE49-F238E27FC236}">
                    <a16:creationId xmlns:a16="http://schemas.microsoft.com/office/drawing/2014/main" id="{DD2288AA-C19B-4A7F-8CBF-3E4C958EC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2238" y="2474913"/>
                <a:ext cx="541338" cy="715963"/>
              </a:xfrm>
              <a:custGeom>
                <a:avLst/>
                <a:gdLst>
                  <a:gd name="T0" fmla="*/ 177 w 300"/>
                  <a:gd name="T1" fmla="*/ 305 h 397"/>
                  <a:gd name="T2" fmla="*/ 161 w 300"/>
                  <a:gd name="T3" fmla="*/ 305 h 397"/>
                  <a:gd name="T4" fmla="*/ 232 w 300"/>
                  <a:gd name="T5" fmla="*/ 190 h 397"/>
                  <a:gd name="T6" fmla="*/ 265 w 300"/>
                  <a:gd name="T7" fmla="*/ 211 h 397"/>
                  <a:gd name="T8" fmla="*/ 269 w 300"/>
                  <a:gd name="T9" fmla="*/ 212 h 397"/>
                  <a:gd name="T10" fmla="*/ 271 w 300"/>
                  <a:gd name="T11" fmla="*/ 211 h 397"/>
                  <a:gd name="T12" fmla="*/ 275 w 300"/>
                  <a:gd name="T13" fmla="*/ 206 h 397"/>
                  <a:gd name="T14" fmla="*/ 300 w 300"/>
                  <a:gd name="T15" fmla="*/ 8 h 397"/>
                  <a:gd name="T16" fmla="*/ 297 w 300"/>
                  <a:gd name="T17" fmla="*/ 2 h 397"/>
                  <a:gd name="T18" fmla="*/ 290 w 300"/>
                  <a:gd name="T19" fmla="*/ 2 h 397"/>
                  <a:gd name="T20" fmla="*/ 124 w 300"/>
                  <a:gd name="T21" fmla="*/ 113 h 397"/>
                  <a:gd name="T22" fmla="*/ 121 w 300"/>
                  <a:gd name="T23" fmla="*/ 119 h 397"/>
                  <a:gd name="T24" fmla="*/ 124 w 300"/>
                  <a:gd name="T25" fmla="*/ 124 h 397"/>
                  <a:gd name="T26" fmla="*/ 154 w 300"/>
                  <a:gd name="T27" fmla="*/ 142 h 397"/>
                  <a:gd name="T28" fmla="*/ 2 w 300"/>
                  <a:gd name="T29" fmla="*/ 387 h 397"/>
                  <a:gd name="T30" fmla="*/ 2 w 300"/>
                  <a:gd name="T31" fmla="*/ 393 h 397"/>
                  <a:gd name="T32" fmla="*/ 7 w 300"/>
                  <a:gd name="T33" fmla="*/ 397 h 397"/>
                  <a:gd name="T34" fmla="*/ 163 w 300"/>
                  <a:gd name="T35" fmla="*/ 397 h 397"/>
                  <a:gd name="T36" fmla="*/ 169 w 300"/>
                  <a:gd name="T37" fmla="*/ 390 h 397"/>
                  <a:gd name="T38" fmla="*/ 163 w 300"/>
                  <a:gd name="T39" fmla="*/ 384 h 397"/>
                  <a:gd name="T40" fmla="*/ 18 w 300"/>
                  <a:gd name="T41" fmla="*/ 384 h 397"/>
                  <a:gd name="T42" fmla="*/ 165 w 300"/>
                  <a:gd name="T43" fmla="*/ 149 h 397"/>
                  <a:gd name="T44" fmla="*/ 188 w 300"/>
                  <a:gd name="T45" fmla="*/ 163 h 397"/>
                  <a:gd name="T46" fmla="*/ 73 w 300"/>
                  <a:gd name="T47" fmla="*/ 347 h 397"/>
                  <a:gd name="T48" fmla="*/ 73 w 300"/>
                  <a:gd name="T49" fmla="*/ 354 h 397"/>
                  <a:gd name="T50" fmla="*/ 78 w 300"/>
                  <a:gd name="T51" fmla="*/ 357 h 397"/>
                  <a:gd name="T52" fmla="*/ 170 w 300"/>
                  <a:gd name="T53" fmla="*/ 357 h 397"/>
                  <a:gd name="T54" fmla="*/ 176 w 300"/>
                  <a:gd name="T55" fmla="*/ 351 h 397"/>
                  <a:gd name="T56" fmla="*/ 170 w 300"/>
                  <a:gd name="T57" fmla="*/ 344 h 397"/>
                  <a:gd name="T58" fmla="*/ 90 w 300"/>
                  <a:gd name="T59" fmla="*/ 344 h 397"/>
                  <a:gd name="T60" fmla="*/ 199 w 300"/>
                  <a:gd name="T61" fmla="*/ 170 h 397"/>
                  <a:gd name="T62" fmla="*/ 222 w 300"/>
                  <a:gd name="T63" fmla="*/ 184 h 397"/>
                  <a:gd name="T64" fmla="*/ 144 w 300"/>
                  <a:gd name="T65" fmla="*/ 308 h 397"/>
                  <a:gd name="T66" fmla="*/ 144 w 300"/>
                  <a:gd name="T67" fmla="*/ 314 h 397"/>
                  <a:gd name="T68" fmla="*/ 150 w 300"/>
                  <a:gd name="T69" fmla="*/ 317 h 397"/>
                  <a:gd name="T70" fmla="*/ 177 w 300"/>
                  <a:gd name="T71" fmla="*/ 317 h 397"/>
                  <a:gd name="T72" fmla="*/ 183 w 300"/>
                  <a:gd name="T73" fmla="*/ 311 h 397"/>
                  <a:gd name="T74" fmla="*/ 177 w 300"/>
                  <a:gd name="T75" fmla="*/ 305 h 397"/>
                  <a:gd name="T76" fmla="*/ 285 w 300"/>
                  <a:gd name="T77" fmla="*/ 20 h 397"/>
                  <a:gd name="T78" fmla="*/ 264 w 300"/>
                  <a:gd name="T79" fmla="*/ 195 h 397"/>
                  <a:gd name="T80" fmla="*/ 234 w 300"/>
                  <a:gd name="T81" fmla="*/ 177 h 397"/>
                  <a:gd name="T82" fmla="*/ 234 w 300"/>
                  <a:gd name="T83" fmla="*/ 176 h 397"/>
                  <a:gd name="T84" fmla="*/ 233 w 300"/>
                  <a:gd name="T85" fmla="*/ 176 h 397"/>
                  <a:gd name="T86" fmla="*/ 202 w 300"/>
                  <a:gd name="T87" fmla="*/ 157 h 397"/>
                  <a:gd name="T88" fmla="*/ 200 w 300"/>
                  <a:gd name="T89" fmla="*/ 155 h 397"/>
                  <a:gd name="T90" fmla="*/ 198 w 300"/>
                  <a:gd name="T91" fmla="*/ 155 h 397"/>
                  <a:gd name="T92" fmla="*/ 168 w 300"/>
                  <a:gd name="T93" fmla="*/ 136 h 397"/>
                  <a:gd name="T94" fmla="*/ 166 w 300"/>
                  <a:gd name="T95" fmla="*/ 134 h 397"/>
                  <a:gd name="T96" fmla="*/ 164 w 300"/>
                  <a:gd name="T97" fmla="*/ 134 h 397"/>
                  <a:gd name="T98" fmla="*/ 139 w 300"/>
                  <a:gd name="T99" fmla="*/ 118 h 397"/>
                  <a:gd name="T100" fmla="*/ 285 w 300"/>
                  <a:gd name="T101" fmla="*/ 2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0" h="397">
                    <a:moveTo>
                      <a:pt x="177" y="305"/>
                    </a:moveTo>
                    <a:cubicBezTo>
                      <a:pt x="161" y="305"/>
                      <a:pt x="161" y="305"/>
                      <a:pt x="161" y="305"/>
                    </a:cubicBezTo>
                    <a:cubicBezTo>
                      <a:pt x="232" y="190"/>
                      <a:pt x="232" y="190"/>
                      <a:pt x="232" y="190"/>
                    </a:cubicBezTo>
                    <a:cubicBezTo>
                      <a:pt x="265" y="211"/>
                      <a:pt x="265" y="211"/>
                      <a:pt x="265" y="211"/>
                    </a:cubicBezTo>
                    <a:cubicBezTo>
                      <a:pt x="266" y="211"/>
                      <a:pt x="268" y="212"/>
                      <a:pt x="269" y="212"/>
                    </a:cubicBezTo>
                    <a:cubicBezTo>
                      <a:pt x="270" y="212"/>
                      <a:pt x="271" y="212"/>
                      <a:pt x="271" y="211"/>
                    </a:cubicBezTo>
                    <a:cubicBezTo>
                      <a:pt x="273" y="210"/>
                      <a:pt x="275" y="208"/>
                      <a:pt x="275" y="206"/>
                    </a:cubicBezTo>
                    <a:cubicBezTo>
                      <a:pt x="300" y="8"/>
                      <a:pt x="300" y="8"/>
                      <a:pt x="300" y="8"/>
                    </a:cubicBezTo>
                    <a:cubicBezTo>
                      <a:pt x="300" y="5"/>
                      <a:pt x="299" y="3"/>
                      <a:pt x="297" y="2"/>
                    </a:cubicBezTo>
                    <a:cubicBezTo>
                      <a:pt x="295" y="0"/>
                      <a:pt x="292" y="0"/>
                      <a:pt x="290" y="2"/>
                    </a:cubicBezTo>
                    <a:cubicBezTo>
                      <a:pt x="124" y="113"/>
                      <a:pt x="124" y="113"/>
                      <a:pt x="124" y="113"/>
                    </a:cubicBezTo>
                    <a:cubicBezTo>
                      <a:pt x="122" y="114"/>
                      <a:pt x="121" y="116"/>
                      <a:pt x="121" y="119"/>
                    </a:cubicBezTo>
                    <a:cubicBezTo>
                      <a:pt x="121" y="121"/>
                      <a:pt x="122" y="123"/>
                      <a:pt x="124" y="124"/>
                    </a:cubicBezTo>
                    <a:cubicBezTo>
                      <a:pt x="154" y="142"/>
                      <a:pt x="154" y="142"/>
                      <a:pt x="154" y="142"/>
                    </a:cubicBezTo>
                    <a:cubicBezTo>
                      <a:pt x="2" y="387"/>
                      <a:pt x="2" y="387"/>
                      <a:pt x="2" y="387"/>
                    </a:cubicBezTo>
                    <a:cubicBezTo>
                      <a:pt x="1" y="389"/>
                      <a:pt x="0" y="391"/>
                      <a:pt x="2" y="393"/>
                    </a:cubicBezTo>
                    <a:cubicBezTo>
                      <a:pt x="3" y="395"/>
                      <a:pt x="5" y="397"/>
                      <a:pt x="7" y="397"/>
                    </a:cubicBezTo>
                    <a:cubicBezTo>
                      <a:pt x="163" y="397"/>
                      <a:pt x="163" y="397"/>
                      <a:pt x="163" y="397"/>
                    </a:cubicBezTo>
                    <a:cubicBezTo>
                      <a:pt x="166" y="397"/>
                      <a:pt x="169" y="394"/>
                      <a:pt x="169" y="390"/>
                    </a:cubicBezTo>
                    <a:cubicBezTo>
                      <a:pt x="169" y="387"/>
                      <a:pt x="166" y="384"/>
                      <a:pt x="163" y="384"/>
                    </a:cubicBezTo>
                    <a:cubicBezTo>
                      <a:pt x="18" y="384"/>
                      <a:pt x="18" y="384"/>
                      <a:pt x="18" y="384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88" y="163"/>
                      <a:pt x="188" y="163"/>
                      <a:pt x="188" y="163"/>
                    </a:cubicBezTo>
                    <a:cubicBezTo>
                      <a:pt x="73" y="347"/>
                      <a:pt x="73" y="347"/>
                      <a:pt x="73" y="347"/>
                    </a:cubicBezTo>
                    <a:cubicBezTo>
                      <a:pt x="72" y="349"/>
                      <a:pt x="72" y="352"/>
                      <a:pt x="73" y="354"/>
                    </a:cubicBezTo>
                    <a:cubicBezTo>
                      <a:pt x="74" y="356"/>
                      <a:pt x="76" y="357"/>
                      <a:pt x="78" y="357"/>
                    </a:cubicBezTo>
                    <a:cubicBezTo>
                      <a:pt x="170" y="357"/>
                      <a:pt x="170" y="357"/>
                      <a:pt x="170" y="357"/>
                    </a:cubicBezTo>
                    <a:cubicBezTo>
                      <a:pt x="173" y="357"/>
                      <a:pt x="176" y="354"/>
                      <a:pt x="176" y="351"/>
                    </a:cubicBezTo>
                    <a:cubicBezTo>
                      <a:pt x="176" y="347"/>
                      <a:pt x="173" y="344"/>
                      <a:pt x="170" y="344"/>
                    </a:cubicBezTo>
                    <a:cubicBezTo>
                      <a:pt x="90" y="344"/>
                      <a:pt x="90" y="344"/>
                      <a:pt x="90" y="344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144" y="308"/>
                      <a:pt x="144" y="308"/>
                      <a:pt x="144" y="308"/>
                    </a:cubicBezTo>
                    <a:cubicBezTo>
                      <a:pt x="143" y="310"/>
                      <a:pt x="143" y="312"/>
                      <a:pt x="144" y="314"/>
                    </a:cubicBezTo>
                    <a:cubicBezTo>
                      <a:pt x="145" y="316"/>
                      <a:pt x="147" y="317"/>
                      <a:pt x="150" y="317"/>
                    </a:cubicBezTo>
                    <a:cubicBezTo>
                      <a:pt x="177" y="317"/>
                      <a:pt x="177" y="317"/>
                      <a:pt x="177" y="317"/>
                    </a:cubicBezTo>
                    <a:cubicBezTo>
                      <a:pt x="180" y="317"/>
                      <a:pt x="183" y="315"/>
                      <a:pt x="183" y="311"/>
                    </a:cubicBezTo>
                    <a:cubicBezTo>
                      <a:pt x="183" y="308"/>
                      <a:pt x="180" y="305"/>
                      <a:pt x="177" y="305"/>
                    </a:cubicBezTo>
                    <a:close/>
                    <a:moveTo>
                      <a:pt x="285" y="20"/>
                    </a:move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34" y="177"/>
                      <a:pt x="234" y="177"/>
                      <a:pt x="234" y="177"/>
                    </a:cubicBezTo>
                    <a:cubicBezTo>
                      <a:pt x="234" y="177"/>
                      <a:pt x="234" y="176"/>
                      <a:pt x="234" y="176"/>
                    </a:cubicBezTo>
                    <a:cubicBezTo>
                      <a:pt x="233" y="176"/>
                      <a:pt x="233" y="176"/>
                      <a:pt x="233" y="176"/>
                    </a:cubicBezTo>
                    <a:cubicBezTo>
                      <a:pt x="202" y="157"/>
                      <a:pt x="202" y="157"/>
                      <a:pt x="202" y="157"/>
                    </a:cubicBezTo>
                    <a:cubicBezTo>
                      <a:pt x="201" y="156"/>
                      <a:pt x="201" y="156"/>
                      <a:pt x="200" y="155"/>
                    </a:cubicBezTo>
                    <a:cubicBezTo>
                      <a:pt x="199" y="155"/>
                      <a:pt x="199" y="155"/>
                      <a:pt x="198" y="155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8" y="136"/>
                      <a:pt x="167" y="135"/>
                      <a:pt x="166" y="134"/>
                    </a:cubicBezTo>
                    <a:cubicBezTo>
                      <a:pt x="166" y="134"/>
                      <a:pt x="165" y="134"/>
                      <a:pt x="164" y="134"/>
                    </a:cubicBezTo>
                    <a:cubicBezTo>
                      <a:pt x="139" y="118"/>
                      <a:pt x="139" y="118"/>
                      <a:pt x="139" y="118"/>
                    </a:cubicBezTo>
                    <a:lnTo>
                      <a:pt x="285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  <a:sym typeface="印品黑体" panose="00000500000000000000" pitchFamily="2" charset="-122"/>
                </a:endParaRPr>
              </a:p>
            </p:txBody>
          </p:sp>
        </p:grpSp>
        <p:sp>
          <p:nvSpPr>
            <p:cNvPr id="23" name="Freeform: Shape 5">
              <a:extLst>
                <a:ext uri="{FF2B5EF4-FFF2-40B4-BE49-F238E27FC236}">
                  <a16:creationId xmlns:a16="http://schemas.microsoft.com/office/drawing/2014/main" id="{7DA02F93-E82B-4380-82E1-647653896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719" y="1140592"/>
              <a:ext cx="857250" cy="867965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0 w 280"/>
                <a:gd name="T5" fmla="*/ 241 h 294"/>
                <a:gd name="T6" fmla="*/ 230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99" y="294"/>
                    <a:pt x="181" y="294"/>
                    <a:pt x="230" y="241"/>
                  </a:cubicBezTo>
                  <a:cubicBezTo>
                    <a:pt x="280" y="189"/>
                    <a:pt x="280" y="104"/>
                    <a:pt x="230" y="52"/>
                  </a:cubicBezTo>
                  <a:cubicBezTo>
                    <a:pt x="181" y="0"/>
                    <a:pt x="99" y="0"/>
                    <a:pt x="50" y="5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02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26" name="Freeform: Shape 7">
              <a:extLst>
                <a:ext uri="{FF2B5EF4-FFF2-40B4-BE49-F238E27FC236}">
                  <a16:creationId xmlns:a16="http://schemas.microsoft.com/office/drawing/2014/main" id="{DA788FD3-9F28-4C18-9212-8CBB7281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004" y="3306647"/>
              <a:ext cx="857250" cy="867965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1 w 280"/>
                <a:gd name="T5" fmla="*/ 241 h 294"/>
                <a:gd name="T6" fmla="*/ 231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100" y="294"/>
                    <a:pt x="181" y="294"/>
                    <a:pt x="231" y="241"/>
                  </a:cubicBezTo>
                  <a:cubicBezTo>
                    <a:pt x="280" y="189"/>
                    <a:pt x="280" y="104"/>
                    <a:pt x="231" y="52"/>
                  </a:cubicBezTo>
                  <a:cubicBezTo>
                    <a:pt x="181" y="0"/>
                    <a:pt x="100" y="0"/>
                    <a:pt x="50" y="5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01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27" name="Freeform: Shape 9">
              <a:extLst>
                <a:ext uri="{FF2B5EF4-FFF2-40B4-BE49-F238E27FC236}">
                  <a16:creationId xmlns:a16="http://schemas.microsoft.com/office/drawing/2014/main" id="{06B1EE85-FDC7-4E7D-B9FC-DB42D963B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26" y="3321959"/>
              <a:ext cx="860822" cy="867965"/>
            </a:xfrm>
            <a:custGeom>
              <a:avLst/>
              <a:gdLst>
                <a:gd name="T0" fmla="*/ 231 w 281"/>
                <a:gd name="T1" fmla="*/ 52 h 294"/>
                <a:gd name="T2" fmla="*/ 231 w 281"/>
                <a:gd name="T3" fmla="*/ 241 h 294"/>
                <a:gd name="T4" fmla="*/ 50 w 281"/>
                <a:gd name="T5" fmla="*/ 241 h 294"/>
                <a:gd name="T6" fmla="*/ 50 w 281"/>
                <a:gd name="T7" fmla="*/ 52 h 294"/>
                <a:gd name="T8" fmla="*/ 231 w 281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94">
                  <a:moveTo>
                    <a:pt x="231" y="52"/>
                  </a:moveTo>
                  <a:cubicBezTo>
                    <a:pt x="281" y="104"/>
                    <a:pt x="281" y="189"/>
                    <a:pt x="231" y="241"/>
                  </a:cubicBezTo>
                  <a:cubicBezTo>
                    <a:pt x="181" y="294"/>
                    <a:pt x="100" y="294"/>
                    <a:pt x="50" y="241"/>
                  </a:cubicBezTo>
                  <a:cubicBezTo>
                    <a:pt x="0" y="189"/>
                    <a:pt x="0" y="104"/>
                    <a:pt x="50" y="52"/>
                  </a:cubicBezTo>
                  <a:cubicBezTo>
                    <a:pt x="100" y="0"/>
                    <a:pt x="181" y="0"/>
                    <a:pt x="231" y="5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03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</p:grpSp>
      <p:grpSp>
        <p:nvGrpSpPr>
          <p:cNvPr id="33" name="组合 17">
            <a:extLst>
              <a:ext uri="{FF2B5EF4-FFF2-40B4-BE49-F238E27FC236}">
                <a16:creationId xmlns:a16="http://schemas.microsoft.com/office/drawing/2014/main" id="{32548220-2E6C-458D-B099-F63D639896BA}"/>
              </a:ext>
            </a:extLst>
          </p:cNvPr>
          <p:cNvGrpSpPr/>
          <p:nvPr/>
        </p:nvGrpSpPr>
        <p:grpSpPr>
          <a:xfrm>
            <a:off x="594133" y="942165"/>
            <a:ext cx="11597867" cy="2928377"/>
            <a:chOff x="-714163" y="773409"/>
            <a:chExt cx="11597867" cy="2928377"/>
          </a:xfrm>
        </p:grpSpPr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A01F3F42-E7EE-4F7B-B98E-3CDAAB2899A7}"/>
                </a:ext>
              </a:extLst>
            </p:cNvPr>
            <p:cNvSpPr txBox="1"/>
            <p:nvPr/>
          </p:nvSpPr>
          <p:spPr>
            <a:xfrm>
              <a:off x="5766932" y="2904506"/>
              <a:ext cx="4601214" cy="29402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Chuẩn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bị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bài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Nghe –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viết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: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Buổi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sáng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B1507874-0821-46D6-9A29-CCF6A195AA6A}"/>
                </a:ext>
              </a:extLst>
            </p:cNvPr>
            <p:cNvSpPr txBox="1"/>
            <p:nvPr/>
          </p:nvSpPr>
          <p:spPr>
            <a:xfrm>
              <a:off x="-714163" y="3339393"/>
              <a:ext cx="2513387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Xem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lại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bài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9BF4104C-0321-46D7-AF1A-271066CD0963}"/>
                </a:ext>
              </a:extLst>
            </p:cNvPr>
            <p:cNvSpPr txBox="1"/>
            <p:nvPr/>
          </p:nvSpPr>
          <p:spPr>
            <a:xfrm>
              <a:off x="4351641" y="773409"/>
              <a:ext cx="6532063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Chia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sẻ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tranh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vẽ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bầ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trời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cho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gia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đình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em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印品黑体" panose="00000500000000000000" pitchFamily="2" charset="-122"/>
                  <a:cs typeface="+mn-ea"/>
                  <a:sym typeface="印品黑体" panose="00000500000000000000" pitchFamily="2" charset="-122"/>
                </a:rPr>
                <a:t>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7F81F148-FC28-429A-86C2-E6D464D69707}"/>
              </a:ext>
            </a:extLst>
          </p:cNvPr>
          <p:cNvSpPr txBox="1">
            <a:spLocks/>
          </p:cNvSpPr>
          <p:nvPr/>
        </p:nvSpPr>
        <p:spPr>
          <a:xfrm>
            <a:off x="808585" y="1123361"/>
            <a:ext cx="309634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印品黑体" panose="00000500000000000000" pitchFamily="2" charset="-122"/>
                <a:cs typeface="+mn-ea"/>
                <a:sym typeface="印品黑体" panose="00000500000000000000" pitchFamily="2" charset="-122"/>
              </a:rPr>
              <a:t>DẶN DÒ</a:t>
            </a:r>
            <a:endParaRPr kumimoji="0" lang="en-GB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印品黑体" panose="00000500000000000000" pitchFamily="2" charset="-122"/>
              <a:cs typeface="+mn-ea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2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5E7B22-A900-4C38-91F3-86AC295FE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33" y="1856021"/>
            <a:ext cx="6809822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9287F-DEF4-49E3-B3B5-80DA842B2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60" y="2212697"/>
            <a:ext cx="7256999" cy="1916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8FCAB-1E18-4395-A6AE-33DBA7547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10" y="3328426"/>
            <a:ext cx="944961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E22EC-AE4A-4F33-BB95-37E7E788F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417" y="252756"/>
            <a:ext cx="3878632" cy="1840449"/>
          </a:xfrm>
          <a:prstGeom prst="rect">
            <a:avLst/>
          </a:prstGeom>
        </p:spPr>
      </p:pic>
      <p:pic>
        <p:nvPicPr>
          <p:cNvPr id="1026" name="Picture 2" descr="Hình nền Cành Cây Trên Bầu Trời đẹp Ảnh Nền, Cành, Lá Cây ...">
            <a:extLst>
              <a:ext uri="{FF2B5EF4-FFF2-40B4-BE49-F238E27FC236}">
                <a16:creationId xmlns:a16="http://schemas.microsoft.com/office/drawing/2014/main" id="{A0E75028-4B3A-4DF0-BCD8-40330D47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19" y="2126255"/>
            <a:ext cx="7974568" cy="41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85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676032"/>
            <a:ext cx="12192000" cy="4181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455065" y="446876"/>
            <a:ext cx="11526989" cy="5963611"/>
            <a:chOff x="756891" y="721391"/>
            <a:chExt cx="10860708" cy="55257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C91287F-6FD2-412A-95A7-21632CCE99C7}"/>
              </a:ext>
            </a:extLst>
          </p:cNvPr>
          <p:cNvSpPr txBox="1"/>
          <p:nvPr/>
        </p:nvSpPr>
        <p:spPr>
          <a:xfrm>
            <a:off x="1922361" y="555634"/>
            <a:ext cx="967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3 - 5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8A0B3-3717-4B01-A73F-ED3BD47757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0" y="412415"/>
            <a:ext cx="1097749" cy="1097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0528CF-6DDC-4B82-B219-24D386BFB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09" y="1471975"/>
            <a:ext cx="4608603" cy="4551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30361-6986-4FEC-AE0C-F6E389AC88E8}"/>
              </a:ext>
            </a:extLst>
          </p:cNvPr>
          <p:cNvSpPr txBox="1"/>
          <p:nvPr/>
        </p:nvSpPr>
        <p:spPr>
          <a:xfrm>
            <a:off x="5367130" y="2256183"/>
            <a:ext cx="597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 err="1">
                <a:solidFill>
                  <a:srgbClr val="7030A0"/>
                </a:solidFill>
              </a:rPr>
              <a:t>Đặc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điểm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của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bầu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trời</a:t>
            </a:r>
            <a:r>
              <a:rPr lang="en-US" sz="3200" b="1" i="1" dirty="0">
                <a:solidFill>
                  <a:srgbClr val="7030A0"/>
                </a:solidFill>
              </a:rPr>
              <a:t> (</a:t>
            </a:r>
            <a:r>
              <a:rPr lang="en-US" sz="3200" b="1" i="1" dirty="0" err="1">
                <a:solidFill>
                  <a:srgbClr val="7030A0"/>
                </a:solidFill>
              </a:rPr>
              <a:t>màu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sắc</a:t>
            </a:r>
            <a:r>
              <a:rPr lang="en-US" sz="3200" b="1" i="1" dirty="0">
                <a:solidFill>
                  <a:srgbClr val="7030A0"/>
                </a:solidFill>
              </a:rPr>
              <a:t>, </a:t>
            </a:r>
            <a:r>
              <a:rPr lang="en-US" sz="3200" b="1" i="1" dirty="0" err="1">
                <a:solidFill>
                  <a:srgbClr val="7030A0"/>
                </a:solidFill>
              </a:rPr>
              <a:t>độ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cao</a:t>
            </a:r>
            <a:r>
              <a:rPr lang="en-US" sz="3200" b="1" i="1" dirty="0">
                <a:solidFill>
                  <a:srgbClr val="7030A0"/>
                </a:solidFill>
              </a:rPr>
              <a:t>, </a:t>
            </a:r>
            <a:r>
              <a:rPr lang="en-US" sz="3200" b="1" i="1" dirty="0" err="1">
                <a:solidFill>
                  <a:srgbClr val="7030A0"/>
                </a:solidFill>
              </a:rPr>
              <a:t>độ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rộng</a:t>
            </a:r>
            <a:r>
              <a:rPr lang="en-US" sz="3200" b="1" i="1" dirty="0">
                <a:solidFill>
                  <a:srgbClr val="7030A0"/>
                </a:solidFill>
              </a:rPr>
              <a:t>,…)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0225B-938A-47DF-AB50-77D9D187C906}"/>
              </a:ext>
            </a:extLst>
          </p:cNvPr>
          <p:cNvSpPr txBox="1"/>
          <p:nvPr/>
        </p:nvSpPr>
        <p:spPr>
          <a:xfrm>
            <a:off x="5357190" y="3548269"/>
            <a:ext cx="644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 err="1">
                <a:solidFill>
                  <a:srgbClr val="7030A0"/>
                </a:solidFill>
              </a:rPr>
              <a:t>Cảnh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vật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xuất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hiện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trên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bầu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trời</a:t>
            </a:r>
            <a:r>
              <a:rPr lang="en-US" sz="3200" b="1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43598-69E6-4D95-B440-D49A6DD8F005}"/>
              </a:ext>
            </a:extLst>
          </p:cNvPr>
          <p:cNvSpPr txBox="1"/>
          <p:nvPr/>
        </p:nvSpPr>
        <p:spPr>
          <a:xfrm>
            <a:off x="5446644" y="4353340"/>
            <a:ext cx="597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 err="1">
                <a:solidFill>
                  <a:srgbClr val="7030A0"/>
                </a:solidFill>
              </a:rPr>
              <a:t>Cảm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nhận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của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em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về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bầu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trời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group of dolls&#10;&#10;Description automatically generated">
            <a:extLst>
              <a:ext uri="{FF2B5EF4-FFF2-40B4-BE49-F238E27FC236}">
                <a16:creationId xmlns:a16="http://schemas.microsoft.com/office/drawing/2014/main" id="{3B86A71E-A159-44D0-9AA9-9D506B4A7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9" t="49518" r="67692" b="14070"/>
          <a:stretch/>
        </p:blipFill>
        <p:spPr>
          <a:xfrm>
            <a:off x="6231782" y="2219525"/>
            <a:ext cx="2296240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C2281A-3366-4F6F-801F-F2362D2A8A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15" t="49087" r="10697" b="13963"/>
          <a:stretch/>
        </p:blipFill>
        <p:spPr>
          <a:xfrm>
            <a:off x="3779356" y="2219525"/>
            <a:ext cx="2180263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1B21E0C-61B0-44F6-8714-9176069712EC}"/>
              </a:ext>
            </a:extLst>
          </p:cNvPr>
          <p:cNvSpPr txBox="1"/>
          <p:nvPr/>
        </p:nvSpPr>
        <p:spPr>
          <a:xfrm>
            <a:off x="4019934" y="1450085"/>
            <a:ext cx="415213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99999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glow rad="88900">
                    <a:srgbClr val="FFFF00">
                      <a:alpha val="70000"/>
                    </a:srgbClr>
                  </a:glow>
                </a:effectLst>
                <a:uLnTx/>
                <a:uFillTx/>
                <a:latin typeface="SVN-Sign Painter House Script" panose="02000006070000020004" pitchFamily="50" charset="0"/>
                <a:ea typeface="+mn-ea"/>
                <a:cs typeface="+mn-cs"/>
              </a:rPr>
              <a:t>CHIA SẺ TRƯỚC LỚP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A3B7E3-545B-40DC-B3DC-1811A99AD13B}"/>
              </a:ext>
            </a:extLst>
          </p:cNvPr>
          <p:cNvGrpSpPr/>
          <p:nvPr/>
        </p:nvGrpSpPr>
        <p:grpSpPr>
          <a:xfrm>
            <a:off x="1367765" y="662608"/>
            <a:ext cx="2560320" cy="2560320"/>
            <a:chOff x="1367765" y="662608"/>
            <a:chExt cx="2560320" cy="2560320"/>
          </a:xfrm>
        </p:grpSpPr>
        <p:pic>
          <p:nvPicPr>
            <p:cNvPr id="6146" name="Picture 2" descr="Purple Bubble Transparent">
              <a:extLst>
                <a:ext uri="{FF2B5EF4-FFF2-40B4-BE49-F238E27FC236}">
                  <a16:creationId xmlns:a16="http://schemas.microsoft.com/office/drawing/2014/main" id="{0BD33E40-6D27-4EE5-9E1A-01A1CA913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765" y="662608"/>
              <a:ext cx="256032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614322-B9CD-4980-B020-DC905480F42E}"/>
                </a:ext>
              </a:extLst>
            </p:cNvPr>
            <p:cNvSpPr txBox="1"/>
            <p:nvPr/>
          </p:nvSpPr>
          <p:spPr>
            <a:xfrm>
              <a:off x="1680216" y="1450085"/>
              <a:ext cx="1935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TRÌNH BÀY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248539-B00A-46D3-8149-8E9261958C43}"/>
              </a:ext>
            </a:extLst>
          </p:cNvPr>
          <p:cNvGrpSpPr/>
          <p:nvPr/>
        </p:nvGrpSpPr>
        <p:grpSpPr>
          <a:xfrm>
            <a:off x="8163514" y="662608"/>
            <a:ext cx="2560320" cy="2560320"/>
            <a:chOff x="8163514" y="662608"/>
            <a:chExt cx="2560320" cy="2560320"/>
          </a:xfrm>
        </p:grpSpPr>
        <p:pic>
          <p:nvPicPr>
            <p:cNvPr id="17" name="Picture 2" descr="Purple Bubble Transparent">
              <a:extLst>
                <a:ext uri="{FF2B5EF4-FFF2-40B4-BE49-F238E27FC236}">
                  <a16:creationId xmlns:a16="http://schemas.microsoft.com/office/drawing/2014/main" id="{5827F7EA-9D63-4D5D-9216-D223AD888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63514" y="662608"/>
              <a:ext cx="256032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325C05-252E-48D5-A395-14537A6C032C}"/>
                </a:ext>
              </a:extLst>
            </p:cNvPr>
            <p:cNvSpPr txBox="1"/>
            <p:nvPr/>
          </p:nvSpPr>
          <p:spPr>
            <a:xfrm>
              <a:off x="8480240" y="1450084"/>
              <a:ext cx="1935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NHẬN XÉT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3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858635"/>
          </a:xfrm>
          <a:prstGeom prst="rect">
            <a:avLst/>
          </a:prstGeom>
        </p:spPr>
      </p:pic>
      <p:pic>
        <p:nvPicPr>
          <p:cNvPr id="1026" name="Picture 2" descr="Hình nền Cành Cây Trên Bầu Trời đẹp Ảnh Nền, Cành, Lá Cây ...">
            <a:extLst>
              <a:ext uri="{FF2B5EF4-FFF2-40B4-BE49-F238E27FC236}">
                <a16:creationId xmlns:a16="http://schemas.microsoft.com/office/drawing/2014/main" id="{A0E75028-4B3A-4DF0-BCD8-40330D47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19" y="2126255"/>
            <a:ext cx="7974568" cy="41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BA7B12-8304-41E9-9C54-A46464C4D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38124"/>
            <a:ext cx="3457575" cy="17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0A4D71-EE39-423B-BF93-008DED43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46" y="2139744"/>
            <a:ext cx="3589553" cy="33764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A8DFA0-23AC-48DC-B97A-23730E8DAE8A}"/>
              </a:ext>
            </a:extLst>
          </p:cNvPr>
          <p:cNvSpPr txBox="1"/>
          <p:nvPr/>
        </p:nvSpPr>
        <p:spPr>
          <a:xfrm>
            <a:off x="1659835" y="863747"/>
            <a:ext cx="10189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BB2E1-8C07-4EA5-82A4-7E92EC4B5126}"/>
              </a:ext>
            </a:extLst>
          </p:cNvPr>
          <p:cNvSpPr txBox="1"/>
          <p:nvPr/>
        </p:nvSpPr>
        <p:spPr>
          <a:xfrm>
            <a:off x="5367130" y="1709531"/>
            <a:ext cx="597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</a:rPr>
              <a:t>Chia </a:t>
            </a:r>
            <a:r>
              <a:rPr lang="en-US" sz="3200" b="1" i="1" dirty="0" err="1">
                <a:solidFill>
                  <a:srgbClr val="7030A0"/>
                </a:solidFill>
              </a:rPr>
              <a:t>sẻ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với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bạn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suy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nghĩ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của</a:t>
            </a:r>
            <a:r>
              <a:rPr lang="en-US" sz="3200" b="1" i="1" dirty="0">
                <a:solidFill>
                  <a:srgbClr val="7030A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mình</a:t>
            </a:r>
            <a:r>
              <a:rPr lang="en-US" sz="3200" b="1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6" name="Picture 2" descr="Dùng màu acrylic để vẽ bầu trời hồng và những đám mây | Tổng hợp những bức  tranh đẹp nhất">
            <a:extLst>
              <a:ext uri="{FF2B5EF4-FFF2-40B4-BE49-F238E27FC236}">
                <a16:creationId xmlns:a16="http://schemas.microsoft.com/office/drawing/2014/main" id="{6BE720E3-0C00-4EE4-90B1-6D8C9A32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70" y="289725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F1AD59-9481-4B1F-BF6A-15A26EF7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96" y="2492409"/>
            <a:ext cx="683420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F09E5DA-2239-4F0D-B69D-32988696B88D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39AD539-1F73-484F-ADE6-6A6984171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F46114-F2D9-4EC6-97C6-4003117F1A7E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89069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ẽ tranh về bầu trời.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9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181</Words>
  <Application>Microsoft Office PowerPoint</Application>
  <PresentationFormat>Widescreen</PresentationFormat>
  <Paragraphs>29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Calibri</vt:lpstr>
      <vt:lpstr>等线</vt:lpstr>
      <vt:lpstr>SVN-Sign Painter House Script</vt:lpstr>
      <vt:lpstr>Times New Roman</vt:lpstr>
      <vt:lpstr>印品黑体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18</cp:revision>
  <dcterms:created xsi:type="dcterms:W3CDTF">2022-10-08T07:07:19Z</dcterms:created>
  <dcterms:modified xsi:type="dcterms:W3CDTF">2025-02-06T02:31:51Z</dcterms:modified>
</cp:coreProperties>
</file>