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</p:sldMasterIdLst>
  <p:notesMasterIdLst>
    <p:notesMasterId r:id="rId19"/>
  </p:notesMasterIdLst>
  <p:sldIdLst>
    <p:sldId id="314" r:id="rId4"/>
    <p:sldId id="260" r:id="rId5"/>
    <p:sldId id="298" r:id="rId6"/>
    <p:sldId id="2636" r:id="rId7"/>
    <p:sldId id="316" r:id="rId8"/>
    <p:sldId id="326" r:id="rId9"/>
    <p:sldId id="288" r:id="rId10"/>
    <p:sldId id="334" r:id="rId11"/>
    <p:sldId id="335" r:id="rId12"/>
    <p:sldId id="337" r:id="rId13"/>
    <p:sldId id="341" r:id="rId14"/>
    <p:sldId id="530" r:id="rId15"/>
    <p:sldId id="2637" r:id="rId16"/>
    <p:sldId id="2638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2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2025/2/6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4.pn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E9F70-202E-4595-BB47-8EAF41D8D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647" y="1773085"/>
            <a:ext cx="622455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truyền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2">
            <a:extLst>
              <a:ext uri="{FF2B5EF4-FFF2-40B4-BE49-F238E27FC236}">
                <a16:creationId xmlns:a16="http://schemas.microsoft.com/office/drawing/2014/main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18A4AF-A9E8-4DC5-B790-E6FB97F02069}"/>
              </a:ext>
            </a:extLst>
          </p:cNvPr>
          <p:cNvSpPr txBox="1"/>
          <p:nvPr/>
        </p:nvSpPr>
        <p:spPr>
          <a:xfrm>
            <a:off x="2276475" y="1847850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5D3D15-CDFC-4395-9D30-7CD4FBA6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646" y="2163196"/>
            <a:ext cx="762675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thơ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B5725-065A-4729-A846-CCFDB3A87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8758" y="960451"/>
            <a:ext cx="6352583" cy="11461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5" name="图片 1">
            <a:extLst>
              <a:ext uri="{FF2B5EF4-FFF2-40B4-BE49-F238E27FC236}">
                <a16:creationId xmlns:a16="http://schemas.microsoft.com/office/drawing/2014/main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364</Words>
  <Application>Microsoft Office PowerPoint</Application>
  <PresentationFormat>Widescreen</PresentationFormat>
  <Paragraphs>63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Gloria Hallelujah</vt:lpstr>
      <vt:lpstr>HP001 4 hàng</vt:lpstr>
      <vt:lpstr>Times New Roman</vt:lpstr>
      <vt:lpstr>zihun35hao-jindianyahei</vt:lpstr>
      <vt:lpstr>字魂59号-创粗黑</vt:lpstr>
      <vt:lpstr>字魂70号-灵悦黑体</vt:lpstr>
      <vt:lpstr>Office 主题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37</cp:revision>
  <dcterms:created xsi:type="dcterms:W3CDTF">2022-10-08T11:41:05Z</dcterms:created>
  <dcterms:modified xsi:type="dcterms:W3CDTF">2025-02-06T02:25:00Z</dcterms:modified>
</cp:coreProperties>
</file>