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7"/>
  </p:notesMasterIdLst>
  <p:sldIdLst>
    <p:sldId id="314" r:id="rId3"/>
    <p:sldId id="332" r:id="rId4"/>
    <p:sldId id="356" r:id="rId5"/>
    <p:sldId id="335" r:id="rId6"/>
    <p:sldId id="334" r:id="rId7"/>
    <p:sldId id="359" r:id="rId8"/>
    <p:sldId id="371" r:id="rId9"/>
    <p:sldId id="373" r:id="rId10"/>
    <p:sldId id="374" r:id="rId11"/>
    <p:sldId id="376" r:id="rId12"/>
    <p:sldId id="3274" r:id="rId13"/>
    <p:sldId id="3275" r:id="rId14"/>
    <p:sldId id="361" r:id="rId15"/>
    <p:sldId id="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DBD7C-1242-485A-BB3D-ACB3E4AA943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B46E9-7F23-41A2-883E-23935903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99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89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423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8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cc728cf7d_0_1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cc728cf7d_0_11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14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031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74435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093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90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80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391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7235" y="384170"/>
            <a:ext cx="679800" cy="68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2753">
            <a:off x="10765534" y="223533"/>
            <a:ext cx="1081033" cy="2038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14814" y="1825270"/>
            <a:ext cx="1182467" cy="128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797954">
            <a:off x="10368944" y="3037869"/>
            <a:ext cx="793179" cy="7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46483" y="3205299"/>
            <a:ext cx="1182469" cy="169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64734" y="4821667"/>
            <a:ext cx="1170700" cy="126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9843710">
            <a:off x="10365264" y="5723467"/>
            <a:ext cx="1655669" cy="138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64739" y="6134979"/>
            <a:ext cx="563000" cy="56549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841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13764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5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11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75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8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A4214EA1-9B1D-4CAC-9E60-4D9F0139912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82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49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16E34B-43DF-4ACE-9268-98720E96CC53}"/>
              </a:ext>
            </a:extLst>
          </p:cNvPr>
          <p:cNvSpPr/>
          <p:nvPr/>
        </p:nvSpPr>
        <p:spPr>
          <a:xfrm>
            <a:off x="204037" y="264121"/>
            <a:ext cx="11987963" cy="6365279"/>
          </a:xfrm>
          <a:prstGeom prst="roundRect">
            <a:avLst>
              <a:gd name="adj" fmla="val 9972"/>
            </a:avLst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E9EA579-4FDF-4565-8822-BDE0E4119BF6}"/>
              </a:ext>
            </a:extLst>
          </p:cNvPr>
          <p:cNvSpPr/>
          <p:nvPr/>
        </p:nvSpPr>
        <p:spPr>
          <a:xfrm>
            <a:off x="238177" y="284652"/>
            <a:ext cx="793027" cy="665519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4384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CE79A-AB78-482D-A32E-426FC63FFF4E}"/>
              </a:ext>
            </a:extLst>
          </p:cNvPr>
          <p:cNvSpPr txBox="1"/>
          <p:nvPr/>
        </p:nvSpPr>
        <p:spPr>
          <a:xfrm>
            <a:off x="1031204" y="365396"/>
            <a:ext cx="11552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 sát tia số, chọn câu đúng.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3EBC0E-57FC-4A44-9277-FE1D65572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870373"/>
            <a:ext cx="11449050" cy="1585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7F7FD6-3BD4-453A-8CDB-F42150341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3805913"/>
            <a:ext cx="11315700" cy="1956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4823B0-CF9E-4049-A9B7-D9EB036C092B}"/>
              </a:ext>
            </a:extLst>
          </p:cNvPr>
          <p:cNvSpPr txBox="1"/>
          <p:nvPr/>
        </p:nvSpPr>
        <p:spPr>
          <a:xfrm>
            <a:off x="1647825" y="2905125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20372F-9C95-4575-9CE8-1CBE1B7E5D5B}"/>
              </a:ext>
            </a:extLst>
          </p:cNvPr>
          <p:cNvSpPr txBox="1"/>
          <p:nvPr/>
        </p:nvSpPr>
        <p:spPr>
          <a:xfrm>
            <a:off x="2781300" y="289560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5166FE-98E2-4B44-8F66-2D048ECD9BDF}"/>
              </a:ext>
            </a:extLst>
          </p:cNvPr>
          <p:cNvSpPr txBox="1"/>
          <p:nvPr/>
        </p:nvSpPr>
        <p:spPr>
          <a:xfrm>
            <a:off x="3810000" y="2886075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4 300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497C2C-C6C3-466B-8FCE-0AD31956773F}"/>
              </a:ext>
            </a:extLst>
          </p:cNvPr>
          <p:cNvSpPr txBox="1"/>
          <p:nvPr/>
        </p:nvSpPr>
        <p:spPr>
          <a:xfrm>
            <a:off x="4743450" y="287655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4 400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7554BE-C8D4-45C7-BB57-EE0C34E0D66D}"/>
              </a:ext>
            </a:extLst>
          </p:cNvPr>
          <p:cNvSpPr txBox="1"/>
          <p:nvPr/>
        </p:nvSpPr>
        <p:spPr>
          <a:xfrm>
            <a:off x="6705600" y="287655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4 600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FAD6D9-5B7D-4F25-B9CE-169A6FA00285}"/>
              </a:ext>
            </a:extLst>
          </p:cNvPr>
          <p:cNvSpPr txBox="1"/>
          <p:nvPr/>
        </p:nvSpPr>
        <p:spPr>
          <a:xfrm>
            <a:off x="7772400" y="287655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4 700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5AD4CB-6D24-4736-A7D9-B49F3A24C36C}"/>
              </a:ext>
            </a:extLst>
          </p:cNvPr>
          <p:cNvSpPr txBox="1"/>
          <p:nvPr/>
        </p:nvSpPr>
        <p:spPr>
          <a:xfrm>
            <a:off x="8763000" y="287655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4 800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738D12-6A15-4987-B4C8-B6136CDBD2E0}"/>
              </a:ext>
            </a:extLst>
          </p:cNvPr>
          <p:cNvSpPr txBox="1"/>
          <p:nvPr/>
        </p:nvSpPr>
        <p:spPr>
          <a:xfrm>
            <a:off x="9744075" y="289560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4 900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3F938F-828D-498A-932C-1FA66916354B}"/>
              </a:ext>
            </a:extLst>
          </p:cNvPr>
          <p:cNvSpPr/>
          <p:nvPr/>
        </p:nvSpPr>
        <p:spPr>
          <a:xfrm>
            <a:off x="3019425" y="2381250"/>
            <a:ext cx="323850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80EB703-B4DC-4415-90D4-7810EDEBD24A}"/>
              </a:ext>
            </a:extLst>
          </p:cNvPr>
          <p:cNvSpPr/>
          <p:nvPr/>
        </p:nvSpPr>
        <p:spPr>
          <a:xfrm>
            <a:off x="676275" y="3809999"/>
            <a:ext cx="704849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47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1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16E34B-43DF-4ACE-9268-98720E96CC53}"/>
              </a:ext>
            </a:extLst>
          </p:cNvPr>
          <p:cNvSpPr/>
          <p:nvPr/>
        </p:nvSpPr>
        <p:spPr>
          <a:xfrm>
            <a:off x="204037" y="264121"/>
            <a:ext cx="11987963" cy="6365279"/>
          </a:xfrm>
          <a:prstGeom prst="roundRect">
            <a:avLst>
              <a:gd name="adj" fmla="val 9972"/>
            </a:avLst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E9EA579-4FDF-4565-8822-BDE0E4119BF6}"/>
              </a:ext>
            </a:extLst>
          </p:cNvPr>
          <p:cNvSpPr/>
          <p:nvPr/>
        </p:nvSpPr>
        <p:spPr>
          <a:xfrm>
            <a:off x="238177" y="284652"/>
            <a:ext cx="793027" cy="665519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4384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CE79A-AB78-482D-A32E-426FC63FFF4E}"/>
              </a:ext>
            </a:extLst>
          </p:cNvPr>
          <p:cNvSpPr txBox="1"/>
          <p:nvPr/>
        </p:nvSpPr>
        <p:spPr>
          <a:xfrm>
            <a:off x="1031204" y="365396"/>
            <a:ext cx="115529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Quan sát các hình sau và chỉ ra những hình ảnh liên quan đến trung điểm của đoạn thẳng: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4AF71-94EF-4E16-A5EA-EA6D2B5E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905000"/>
            <a:ext cx="10296525" cy="379095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2A073515-EFE0-40A0-8CB0-97E1B782A0C1}"/>
              </a:ext>
            </a:extLst>
          </p:cNvPr>
          <p:cNvSpPr/>
          <p:nvPr/>
        </p:nvSpPr>
        <p:spPr>
          <a:xfrm rot="19408394">
            <a:off x="4029074" y="2286000"/>
            <a:ext cx="333375" cy="5715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019A8AD9-483B-456E-9F0A-42AD2C1D2517}"/>
              </a:ext>
            </a:extLst>
          </p:cNvPr>
          <p:cNvSpPr/>
          <p:nvPr/>
        </p:nvSpPr>
        <p:spPr>
          <a:xfrm rot="19408394">
            <a:off x="4067174" y="3752851"/>
            <a:ext cx="333375" cy="5715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FE7D76E5-D7D3-4CBC-B499-6D65F3D50874}"/>
              </a:ext>
            </a:extLst>
          </p:cNvPr>
          <p:cNvSpPr/>
          <p:nvPr/>
        </p:nvSpPr>
        <p:spPr>
          <a:xfrm rot="19408394">
            <a:off x="9115424" y="2619376"/>
            <a:ext cx="333375" cy="5715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26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16E34B-43DF-4ACE-9268-98720E96CC53}"/>
              </a:ext>
            </a:extLst>
          </p:cNvPr>
          <p:cNvSpPr/>
          <p:nvPr/>
        </p:nvSpPr>
        <p:spPr>
          <a:xfrm>
            <a:off x="204037" y="264121"/>
            <a:ext cx="11987963" cy="6365279"/>
          </a:xfrm>
          <a:prstGeom prst="roundRect">
            <a:avLst>
              <a:gd name="adj" fmla="val 9972"/>
            </a:avLst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E9EA579-4FDF-4565-8822-BDE0E4119BF6}"/>
              </a:ext>
            </a:extLst>
          </p:cNvPr>
          <p:cNvSpPr/>
          <p:nvPr/>
        </p:nvSpPr>
        <p:spPr>
          <a:xfrm>
            <a:off x="238177" y="284652"/>
            <a:ext cx="793027" cy="665519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4384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CE79A-AB78-482D-A32E-426FC63FFF4E}"/>
              </a:ext>
            </a:extLst>
          </p:cNvPr>
          <p:cNvSpPr txBox="1"/>
          <p:nvPr/>
        </p:nvSpPr>
        <p:spPr>
          <a:xfrm>
            <a:off x="1031204" y="365396"/>
            <a:ext cx="115529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Đố em: Có một đoạn dây thép thẳng, làm thế nào để tìm được trung điểm của đoạn dây thép đó?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jellyfish 8 - 9Slide.vn">
            <a:extLst>
              <a:ext uri="{FF2B5EF4-FFF2-40B4-BE49-F238E27FC236}">
                <a16:creationId xmlns:a16="http://schemas.microsoft.com/office/drawing/2014/main" id="{32FA990A-1374-4138-B462-EC16C5C885BB}"/>
              </a:ext>
            </a:extLst>
          </p:cNvPr>
          <p:cNvSpPr/>
          <p:nvPr/>
        </p:nvSpPr>
        <p:spPr>
          <a:xfrm>
            <a:off x="942975" y="2294357"/>
            <a:ext cx="10248900" cy="1925217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bục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giảng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thép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zh-C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105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081F3EB-68D1-4C92-82AD-CB7D32D809BC}"/>
              </a:ext>
            </a:extLst>
          </p:cNvPr>
          <p:cNvSpPr/>
          <p:nvPr/>
        </p:nvSpPr>
        <p:spPr>
          <a:xfrm>
            <a:off x="3508512" y="979188"/>
            <a:ext cx="4584236" cy="2111236"/>
          </a:xfrm>
          <a:prstGeom prst="roundRect">
            <a:avLst/>
          </a:prstGeom>
          <a:solidFill>
            <a:srgbClr val="6D1C18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16052104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0EB25-1F9F-4FDD-9BCE-8A9160B11064}"/>
              </a:ext>
            </a:extLst>
          </p:cNvPr>
          <p:cNvSpPr/>
          <p:nvPr/>
        </p:nvSpPr>
        <p:spPr>
          <a:xfrm>
            <a:off x="3566160" y="3977640"/>
            <a:ext cx="838200" cy="1981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46A36-A24C-4B75-AE32-0579A9CF75A3}"/>
              </a:ext>
            </a:extLst>
          </p:cNvPr>
          <p:cNvSpPr txBox="1"/>
          <p:nvPr/>
        </p:nvSpPr>
        <p:spPr>
          <a:xfrm>
            <a:off x="3466230" y="3832135"/>
            <a:ext cx="103746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  <a:sym typeface="Arial"/>
              </a:rPr>
              <a:t>Closed</a:t>
            </a: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1D7FB-70BE-48D9-8EE6-4C8DCEE8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973" y="1532314"/>
            <a:ext cx="7321931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60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05CBF53-26C0-4E46-8787-5FAAF34F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786" y="3585370"/>
            <a:ext cx="10425064" cy="12193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1A35D35-75B9-4F64-A692-188FB783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882" y="2375756"/>
            <a:ext cx="6874087" cy="1262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01291-A42F-4706-AC6D-D1D969141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841" y="1227549"/>
            <a:ext cx="3036071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88E25-C17B-446D-AE4C-FC07BA954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772" y="2563257"/>
            <a:ext cx="301778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5E013-A7E9-4CE9-9FE4-F691935F2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63" y="986190"/>
            <a:ext cx="4608975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65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081F3EB-68D1-4C92-82AD-CB7D32D809BC}"/>
              </a:ext>
            </a:extLst>
          </p:cNvPr>
          <p:cNvSpPr/>
          <p:nvPr/>
        </p:nvSpPr>
        <p:spPr>
          <a:xfrm>
            <a:off x="3331537" y="1305454"/>
            <a:ext cx="5025725" cy="2111236"/>
          </a:xfrm>
          <a:prstGeom prst="roundRect">
            <a:avLst/>
          </a:prstGeom>
          <a:solidFill>
            <a:schemeClr val="accent3"/>
          </a:solidFill>
          <a:ln>
            <a:solidFill>
              <a:srgbClr val="6D1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Khám</a:t>
            </a: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phá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08307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B2658-C39E-4BA7-AFE6-873D05EC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66788"/>
          </a:xfrm>
          <a:prstGeom prst="rect">
            <a:avLst/>
          </a:prstGeom>
        </p:spPr>
      </p:pic>
      <p:sp>
        <p:nvSpPr>
          <p:cNvPr id="7" name="jellyfish 8 - 9Slide.vn">
            <a:extLst>
              <a:ext uri="{FF2B5EF4-FFF2-40B4-BE49-F238E27FC236}">
                <a16:creationId xmlns:a16="http://schemas.microsoft.com/office/drawing/2014/main" id="{4314D673-96B0-4143-AD24-DEA37079B7C9}"/>
              </a:ext>
            </a:extLst>
          </p:cNvPr>
          <p:cNvSpPr/>
          <p:nvPr/>
        </p:nvSpPr>
        <p:spPr>
          <a:xfrm>
            <a:off x="3508514" y="5565913"/>
            <a:ext cx="4993412" cy="977061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Hai </a:t>
            </a:r>
            <a:r>
              <a:rPr lang="en-US" altLang="zh-CN" sz="4000" b="1" dirty="0" err="1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bạn</a:t>
            </a:r>
            <a:r>
              <a:rPr lang="en-US" altLang="zh-CN" sz="4000" b="1" dirty="0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đang</a:t>
            </a:r>
            <a:r>
              <a:rPr lang="en-US" altLang="zh-CN" sz="4000" b="1" dirty="0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làm</a:t>
            </a:r>
            <a:r>
              <a:rPr lang="en-US" altLang="zh-CN" sz="4000" b="1" dirty="0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gì</a:t>
            </a:r>
            <a:r>
              <a:rPr lang="en-US" altLang="zh-CN" sz="4000" b="1" dirty="0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CFA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8" name="jellyfish 8 - 9Slide.vn">
            <a:extLst>
              <a:ext uri="{FF2B5EF4-FFF2-40B4-BE49-F238E27FC236}">
                <a16:creationId xmlns:a16="http://schemas.microsoft.com/office/drawing/2014/main" id="{3D212EE9-7AB0-444F-A9A9-9ADF25728BDA}"/>
              </a:ext>
            </a:extLst>
          </p:cNvPr>
          <p:cNvSpPr/>
          <p:nvPr/>
        </p:nvSpPr>
        <p:spPr>
          <a:xfrm>
            <a:off x="2057400" y="5549348"/>
            <a:ext cx="8219661" cy="1089991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b="1" dirty="0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Quan sát cầu bập bênh nêu những gì em thấy được ở cầu bập bênh 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CFA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0" name="jellyfish 8 - 9Slide.vn">
            <a:extLst>
              <a:ext uri="{FF2B5EF4-FFF2-40B4-BE49-F238E27FC236}">
                <a16:creationId xmlns:a16="http://schemas.microsoft.com/office/drawing/2014/main" id="{EC826876-7303-4BDC-97A2-029C2C233276}"/>
              </a:ext>
            </a:extLst>
          </p:cNvPr>
          <p:cNvSpPr/>
          <p:nvPr/>
        </p:nvSpPr>
        <p:spPr>
          <a:xfrm>
            <a:off x="2070652" y="5532782"/>
            <a:ext cx="8219661" cy="1136375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altLang="zh-CN" sz="4000" b="1" dirty="0">
                <a:solidFill>
                  <a:srgbClr val="48CFAD">
                    <a:lumMod val="50000"/>
                  </a:srgbClr>
                </a:solidFill>
                <a:latin typeface="Calibri" panose="020F0502020204030204" pitchFamily="34" charset="0"/>
                <a:ea typeface="思源宋体 CN Light" panose="02020300000000000000" pitchFamily="18" charset="-122"/>
                <a:cs typeface="Calibri" panose="020F0502020204030204" pitchFamily="34" charset="0"/>
              </a:rPr>
              <a:t>Trục gắn giữa thanh gỗ ở vị trí nào so với thanh gỗ?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48CFA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思源宋体 CN Light" panose="020203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3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Jellyfish.PD 12 - 9Slide.vn">
            <a:extLst>
              <a:ext uri="{FF2B5EF4-FFF2-40B4-BE49-F238E27FC236}">
                <a16:creationId xmlns:a16="http://schemas.microsoft.com/office/drawing/2014/main" id="{E8C4CB45-E033-4678-8AE9-4254B29247D3}"/>
              </a:ext>
            </a:extLst>
          </p:cNvPr>
          <p:cNvSpPr txBox="1"/>
          <p:nvPr/>
        </p:nvSpPr>
        <p:spPr>
          <a:xfrm>
            <a:off x="4114800" y="228600"/>
            <a:ext cx="3962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1) </a:t>
            </a:r>
            <a:r>
              <a:rPr kumimoji="0" lang="en-US" altLang="zh-CN" sz="4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altLang="zh-CN" sz="4000" b="1" i="0" u="none" strike="noStrike" kern="1200" cap="none" spc="0" normalizeH="0" baseline="0" noProof="0" dirty="0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altLang="zh-CN" sz="4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endParaRPr kumimoji="0" lang="zh-CN" altLang="en-US" sz="4000" b="1" i="0" u="none" strike="noStrike" kern="1200" cap="none" spc="0" normalizeH="0" baseline="0" noProof="0" dirty="0">
              <a:ln w="25400">
                <a:noFill/>
              </a:ln>
              <a:solidFill>
                <a:srgbClr val="ED5565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570FE3E9-3641-45BA-9290-0FBFA9A43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46" y="8001000"/>
            <a:ext cx="9373908" cy="1143160"/>
          </a:xfrm>
          <a:prstGeom prst="rect">
            <a:avLst/>
          </a:prstGeom>
        </p:spPr>
      </p:pic>
      <p:sp>
        <p:nvSpPr>
          <p:cNvPr id="115" name="jellyfish 8 - 9Slide.vn">
            <a:extLst>
              <a:ext uri="{FF2B5EF4-FFF2-40B4-BE49-F238E27FC236}">
                <a16:creationId xmlns:a16="http://schemas.microsoft.com/office/drawing/2014/main" id="{3E1C8963-4B6F-4637-BE8C-C2F7A6B5D76E}"/>
              </a:ext>
            </a:extLst>
          </p:cNvPr>
          <p:cNvSpPr/>
          <p:nvPr/>
        </p:nvSpPr>
        <p:spPr>
          <a:xfrm>
            <a:off x="2875827" y="4199357"/>
            <a:ext cx="8826498" cy="147891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8CFAD">
                  <a:lumMod val="50000"/>
                </a:srgbClr>
              </a:solidFill>
              <a:effectLst/>
              <a:uLnTx/>
              <a:uFillTx/>
              <a:latin typeface="Arial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16" name="jellyfish 9 - 9Slide.vn">
            <a:extLst>
              <a:ext uri="{FF2B5EF4-FFF2-40B4-BE49-F238E27FC236}">
                <a16:creationId xmlns:a16="http://schemas.microsoft.com/office/drawing/2014/main" id="{D333E161-0336-4389-BA25-337D2B70D5D1}"/>
              </a:ext>
            </a:extLst>
          </p:cNvPr>
          <p:cNvSpPr/>
          <p:nvPr/>
        </p:nvSpPr>
        <p:spPr>
          <a:xfrm>
            <a:off x="10681246" y="4199357"/>
            <a:ext cx="1094740" cy="1478913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4" h="1438">
                <a:moveTo>
                  <a:pt x="0" y="0"/>
                </a:moveTo>
                <a:lnTo>
                  <a:pt x="1005" y="0"/>
                </a:lnTo>
                <a:cubicBezTo>
                  <a:pt x="1402" y="0"/>
                  <a:pt x="1724" y="322"/>
                  <a:pt x="1724" y="719"/>
                </a:cubicBezTo>
                <a:cubicBezTo>
                  <a:pt x="1724" y="1116"/>
                  <a:pt x="1402" y="1438"/>
                  <a:pt x="1005" y="1438"/>
                </a:cubicBezTo>
                <a:lnTo>
                  <a:pt x="0" y="1438"/>
                </a:lnTo>
                <a:cubicBezTo>
                  <a:pt x="397" y="1438"/>
                  <a:pt x="719" y="1116"/>
                  <a:pt x="719" y="719"/>
                </a:cubicBezTo>
                <a:cubicBezTo>
                  <a:pt x="719" y="322"/>
                  <a:pt x="397" y="0"/>
                  <a:pt x="0" y="0"/>
                </a:cubicBezTo>
                <a:close/>
              </a:path>
            </a:pathLst>
          </a:custGeom>
          <a:solidFill>
            <a:srgbClr val="21A3E7"/>
          </a:solidFill>
          <a:ln w="9525">
            <a:noFill/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8CFAD">
                  <a:lumMod val="50000"/>
                </a:srgbClr>
              </a:solidFill>
              <a:effectLst/>
              <a:uLnTx/>
              <a:uFillTx/>
              <a:latin typeface="Arial"/>
              <a:ea typeface="思源宋体 CN Light" panose="02020300000000000000" pitchFamily="18" charset="-122"/>
              <a:cs typeface="+mn-cs"/>
            </a:endParaRPr>
          </a:p>
        </p:txBody>
      </p:sp>
      <p:pic>
        <p:nvPicPr>
          <p:cNvPr id="117" name="jellyfish 11 - 9Slide.vn" descr="Classroom with solid fill">
            <a:extLst>
              <a:ext uri="{FF2B5EF4-FFF2-40B4-BE49-F238E27FC236}">
                <a16:creationId xmlns:a16="http://schemas.microsoft.com/office/drawing/2014/main" id="{424E73E3-A5F0-49CA-B2F7-0AA3D8EC7C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134073" y="4654687"/>
            <a:ext cx="568252" cy="568252"/>
          </a:xfrm>
          <a:prstGeom prst="rect">
            <a:avLst/>
          </a:prstGeom>
        </p:spPr>
      </p:pic>
      <p:sp>
        <p:nvSpPr>
          <p:cNvPr id="118" name="jellyfish 10 - 9Slide.vn">
            <a:extLst>
              <a:ext uri="{FF2B5EF4-FFF2-40B4-BE49-F238E27FC236}">
                <a16:creationId xmlns:a16="http://schemas.microsoft.com/office/drawing/2014/main" id="{2877AAB4-5661-4361-A9FD-D498CD0C1DB4}"/>
              </a:ext>
            </a:extLst>
          </p:cNvPr>
          <p:cNvSpPr txBox="1"/>
          <p:nvPr/>
        </p:nvSpPr>
        <p:spPr>
          <a:xfrm>
            <a:off x="3408831" y="4313655"/>
            <a:ext cx="717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• A, B, C là ba điểm thẳng hàng.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92F8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jellyfish 10 - 9Slide.vn">
            <a:extLst>
              <a:ext uri="{FF2B5EF4-FFF2-40B4-BE49-F238E27FC236}">
                <a16:creationId xmlns:a16="http://schemas.microsoft.com/office/drawing/2014/main" id="{14AC8AFA-CC15-4CE6-BDEF-1A08C91628E1}"/>
              </a:ext>
            </a:extLst>
          </p:cNvPr>
          <p:cNvSpPr txBox="1"/>
          <p:nvPr/>
        </p:nvSpPr>
        <p:spPr>
          <a:xfrm>
            <a:off x="3408831" y="4995962"/>
            <a:ext cx="7505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• C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B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92F8A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929FA-7CF3-4302-9A5E-469AA3849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343" y="2149336"/>
            <a:ext cx="4542492" cy="124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9028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6" grpId="0" animBg="1"/>
      <p:bldP spid="116" grpId="1" animBg="1"/>
      <p:bldP spid="118" grpId="0" animBg="1"/>
      <p:bldP spid="118" grpId="1" animBg="1"/>
      <p:bldP spid="119" grpId="0"/>
      <p:bldP spid="1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ellyfish.PD 12 - 9Slide.vn">
            <a:extLst>
              <a:ext uri="{FF2B5EF4-FFF2-40B4-BE49-F238E27FC236}">
                <a16:creationId xmlns:a16="http://schemas.microsoft.com/office/drawing/2014/main" id="{5AA2CB87-6C8F-428D-A21D-42C380F2F348}"/>
              </a:ext>
            </a:extLst>
          </p:cNvPr>
          <p:cNvSpPr txBox="1"/>
          <p:nvPr/>
        </p:nvSpPr>
        <p:spPr>
          <a:xfrm>
            <a:off x="2286000" y="230773"/>
            <a:ext cx="7467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EC598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2) </a:t>
            </a:r>
            <a:r>
              <a:rPr kumimoji="0" lang="en-US" altLang="zh-CN" sz="4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Trung</a:t>
            </a:r>
            <a:r>
              <a:rPr kumimoji="0" lang="en-US" altLang="zh-CN" sz="4000" b="1" i="0" u="none" strike="noStrike" kern="1200" cap="none" spc="0" normalizeH="0" baseline="0" noProof="0" dirty="0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altLang="zh-CN" sz="4000" b="1" i="0" u="none" strike="noStrike" kern="1200" cap="none" spc="0" normalizeH="0" baseline="0" noProof="0" dirty="0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4000" b="1" i="0" u="none" strike="noStrike" kern="1200" cap="none" spc="0" normalizeH="0" baseline="0" noProof="0" dirty="0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altLang="zh-CN" sz="4000" b="1" i="0" u="none" strike="noStrike" kern="1200" cap="none" spc="0" normalizeH="0" baseline="0" noProof="0" dirty="0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ED5565"/>
                </a:solidFill>
                <a:effectLst>
                  <a:glow>
                    <a:srgbClr val="FEC598"/>
                  </a:glow>
                  <a:outerShdw dist="63500" dir="21540000" rotWithShape="0">
                    <a:srgbClr val="FBD0E4">
                      <a:alpha val="69000"/>
                    </a:srgbClr>
                  </a:outerShdw>
                  <a:reflection endPos="0" dir="5400000" sy="-100000" algn="bl" rotWithShape="0"/>
                </a:effectLst>
                <a:uLnTx/>
                <a:uFillTx/>
                <a:latin typeface="Arial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endParaRPr kumimoji="0" lang="zh-CN" altLang="en-US" sz="4000" b="1" i="0" u="none" strike="noStrike" kern="1200" cap="none" spc="0" normalizeH="0" baseline="0" noProof="0" dirty="0">
              <a:ln w="25400">
                <a:noFill/>
              </a:ln>
              <a:solidFill>
                <a:srgbClr val="ED5565"/>
              </a:solidFill>
              <a:effectLst>
                <a:glow>
                  <a:srgbClr val="FEC598"/>
                </a:glow>
                <a:outerShdw dist="63500" dir="21540000" rotWithShape="0">
                  <a:srgbClr val="FBD0E4">
                    <a:alpha val="69000"/>
                  </a:srgbClr>
                </a:outerShdw>
                <a:reflection endPos="0" dir="5400000" sy="-100000" algn="bl" rotWithShape="0"/>
              </a:effectLst>
              <a:uLnTx/>
              <a:uFillTx/>
              <a:latin typeface="Arial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jellyfish 8 - 9Slide.vn">
            <a:extLst>
              <a:ext uri="{FF2B5EF4-FFF2-40B4-BE49-F238E27FC236}">
                <a16:creationId xmlns:a16="http://schemas.microsoft.com/office/drawing/2014/main" id="{AC515C66-5100-487F-9665-2F361CA11168}"/>
              </a:ext>
            </a:extLst>
          </p:cNvPr>
          <p:cNvSpPr/>
          <p:nvPr/>
        </p:nvSpPr>
        <p:spPr>
          <a:xfrm>
            <a:off x="1619250" y="3550288"/>
            <a:ext cx="9258300" cy="2469512"/>
          </a:xfrm>
          <a:prstGeom prst="roundRect">
            <a:avLst>
              <a:gd name="adj" fmla="val 23330"/>
            </a:avLst>
          </a:prstGeom>
          <a:solidFill>
            <a:srgbClr val="FFFF00"/>
          </a:solidFill>
          <a:ln w="9525">
            <a:noFill/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8CFAD">
                  <a:lumMod val="50000"/>
                </a:srgbClr>
              </a:solidFill>
              <a:effectLst/>
              <a:uLnTx/>
              <a:uFillTx/>
              <a:latin typeface="Arial"/>
              <a:ea typeface="思源宋体 CN Light" panose="02020300000000000000" pitchFamily="18" charset="-122"/>
              <a:cs typeface="+mn-cs"/>
            </a:endParaRPr>
          </a:p>
        </p:txBody>
      </p:sp>
      <p:sp>
        <p:nvSpPr>
          <p:cNvPr id="19" name="jellyfish 9 - 9Slide.vn">
            <a:extLst>
              <a:ext uri="{FF2B5EF4-FFF2-40B4-BE49-F238E27FC236}">
                <a16:creationId xmlns:a16="http://schemas.microsoft.com/office/drawing/2014/main" id="{3B965C67-BB16-43B8-8F9B-22B5620F8256}"/>
              </a:ext>
            </a:extLst>
          </p:cNvPr>
          <p:cNvSpPr/>
          <p:nvPr/>
        </p:nvSpPr>
        <p:spPr>
          <a:xfrm>
            <a:off x="9753599" y="3550288"/>
            <a:ext cx="1400175" cy="2469512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4" h="1438">
                <a:moveTo>
                  <a:pt x="0" y="0"/>
                </a:moveTo>
                <a:lnTo>
                  <a:pt x="1005" y="0"/>
                </a:lnTo>
                <a:cubicBezTo>
                  <a:pt x="1402" y="0"/>
                  <a:pt x="1724" y="322"/>
                  <a:pt x="1724" y="719"/>
                </a:cubicBezTo>
                <a:cubicBezTo>
                  <a:pt x="1724" y="1116"/>
                  <a:pt x="1402" y="1438"/>
                  <a:pt x="1005" y="1438"/>
                </a:cubicBezTo>
                <a:lnTo>
                  <a:pt x="0" y="1438"/>
                </a:lnTo>
                <a:cubicBezTo>
                  <a:pt x="397" y="1438"/>
                  <a:pt x="719" y="1116"/>
                  <a:pt x="719" y="719"/>
                </a:cubicBezTo>
                <a:cubicBezTo>
                  <a:pt x="719" y="322"/>
                  <a:pt x="397" y="0"/>
                  <a:pt x="0" y="0"/>
                </a:cubicBezTo>
                <a:close/>
              </a:path>
            </a:pathLst>
          </a:custGeom>
          <a:solidFill>
            <a:srgbClr val="21A3E7"/>
          </a:solidFill>
          <a:ln w="9525">
            <a:noFill/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8CFAD">
                  <a:lumMod val="50000"/>
                </a:srgbClr>
              </a:solidFill>
              <a:effectLst/>
              <a:uLnTx/>
              <a:uFillTx/>
              <a:latin typeface="Arial"/>
              <a:ea typeface="思源宋体 CN Light" panose="02020300000000000000" pitchFamily="18" charset="-122"/>
              <a:cs typeface="+mn-cs"/>
            </a:endParaRPr>
          </a:p>
        </p:txBody>
      </p:sp>
      <p:pic>
        <p:nvPicPr>
          <p:cNvPr id="20" name="jellyfish 11 - 9Slide.vn" descr="Classroom with solid fill">
            <a:extLst>
              <a:ext uri="{FF2B5EF4-FFF2-40B4-BE49-F238E27FC236}">
                <a16:creationId xmlns:a16="http://schemas.microsoft.com/office/drawing/2014/main" id="{10EE2778-CD93-44B6-B913-6DF7995664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10248338" y="4424971"/>
            <a:ext cx="568252" cy="568252"/>
          </a:xfrm>
          <a:prstGeom prst="rect">
            <a:avLst/>
          </a:prstGeom>
        </p:spPr>
      </p:pic>
      <p:sp>
        <p:nvSpPr>
          <p:cNvPr id="21" name="jellyfish 10 - 9Slide.vn">
            <a:extLst>
              <a:ext uri="{FF2B5EF4-FFF2-40B4-BE49-F238E27FC236}">
                <a16:creationId xmlns:a16="http://schemas.microsoft.com/office/drawing/2014/main" id="{6AEEC87B-64E8-4642-9688-FFE53DB4A717}"/>
              </a:ext>
            </a:extLst>
          </p:cNvPr>
          <p:cNvSpPr txBox="1"/>
          <p:nvPr/>
        </p:nvSpPr>
        <p:spPr>
          <a:xfrm>
            <a:off x="1733550" y="3683635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• 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N.</a:t>
            </a:r>
          </a:p>
        </p:txBody>
      </p:sp>
      <p:sp>
        <p:nvSpPr>
          <p:cNvPr id="22" name="jellyfish 10 - 9Slide.vn">
            <a:extLst>
              <a:ext uri="{FF2B5EF4-FFF2-40B4-BE49-F238E27FC236}">
                <a16:creationId xmlns:a16="http://schemas.microsoft.com/office/drawing/2014/main" id="{EA2FC590-9B60-4B9D-9951-6CB6AAF4AB79}"/>
              </a:ext>
            </a:extLst>
          </p:cNvPr>
          <p:cNvSpPr txBox="1"/>
          <p:nvPr/>
        </p:nvSpPr>
        <p:spPr>
          <a:xfrm>
            <a:off x="1733550" y="4260355"/>
            <a:ext cx="7458075" cy="1039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•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MO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ON.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= 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jellyfish 10 - 9Slide.vn">
            <a:extLst>
              <a:ext uri="{FF2B5EF4-FFF2-40B4-BE49-F238E27FC236}">
                <a16:creationId xmlns:a16="http://schemas.microsoft.com/office/drawing/2014/main" id="{6F0C5678-44F2-496D-BDA4-1DD63398A22D}"/>
              </a:ext>
            </a:extLst>
          </p:cNvPr>
          <p:cNvSpPr txBox="1"/>
          <p:nvPr/>
        </p:nvSpPr>
        <p:spPr>
          <a:xfrm>
            <a:off x="1733549" y="5353050"/>
            <a:ext cx="869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• </a:t>
            </a:r>
            <a:r>
              <a:rPr lang="en-US" sz="2800" dirty="0" err="1">
                <a:solidFill>
                  <a:srgbClr val="292F8A"/>
                </a:solidFill>
                <a:latin typeface="Arial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292F8A"/>
                </a:solidFill>
                <a:latin typeface="Arial"/>
                <a:cs typeface="Arial" panose="020B0604020202020204" pitchFamily="34" charset="0"/>
              </a:rPr>
              <a:t> 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F8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MN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B182-F8FC-4C59-BD07-157194A66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4" y="1681162"/>
            <a:ext cx="4714875" cy="14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84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/>
      <p:bldP spid="22" grpId="0"/>
      <p:bldP spid="22" grpId="1"/>
      <p:bldP spid="23" grpId="0" animBg="1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AE0AE9-87D9-494D-A1B5-3F17A34D059E}"/>
              </a:ext>
            </a:extLst>
          </p:cNvPr>
          <p:cNvSpPr/>
          <p:nvPr/>
        </p:nvSpPr>
        <p:spPr>
          <a:xfrm>
            <a:off x="204037" y="264121"/>
            <a:ext cx="11987963" cy="6365279"/>
          </a:xfrm>
          <a:prstGeom prst="roundRect">
            <a:avLst>
              <a:gd name="adj" fmla="val 9972"/>
            </a:avLst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7C19FC-3839-46E3-BB05-C27464075D56}"/>
              </a:ext>
            </a:extLst>
          </p:cNvPr>
          <p:cNvSpPr/>
          <p:nvPr/>
        </p:nvSpPr>
        <p:spPr>
          <a:xfrm>
            <a:off x="457200" y="300976"/>
            <a:ext cx="793027" cy="665519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4384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B1649F-6E70-4668-96EF-F594E8B1BAB7}"/>
              </a:ext>
            </a:extLst>
          </p:cNvPr>
          <p:cNvSpPr txBox="1"/>
          <p:nvPr/>
        </p:nvSpPr>
        <p:spPr>
          <a:xfrm>
            <a:off x="1278800" y="386701"/>
            <a:ext cx="10913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Quan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sát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điểm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ở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giữa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điểm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khác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563D2-829A-43B1-87C4-5E0A0D45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2114550"/>
            <a:ext cx="4371975" cy="179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C1699-83DC-49C0-B7FC-5CC9C2E02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462" y="904875"/>
            <a:ext cx="4843463" cy="3754348"/>
          </a:xfrm>
          <a:prstGeom prst="rect">
            <a:avLst/>
          </a:prstGeom>
        </p:spPr>
      </p:pic>
      <p:sp>
        <p:nvSpPr>
          <p:cNvPr id="11" name="jellyfish 8 - 9Slide.vn">
            <a:extLst>
              <a:ext uri="{FF2B5EF4-FFF2-40B4-BE49-F238E27FC236}">
                <a16:creationId xmlns:a16="http://schemas.microsoft.com/office/drawing/2014/main" id="{AA027044-A8C5-4E7B-A631-B06D0A2ABFDE}"/>
              </a:ext>
            </a:extLst>
          </p:cNvPr>
          <p:cNvSpPr/>
          <p:nvPr/>
        </p:nvSpPr>
        <p:spPr>
          <a:xfrm>
            <a:off x="762000" y="4142207"/>
            <a:ext cx="4076700" cy="8679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H.</a:t>
            </a:r>
          </a:p>
        </p:txBody>
      </p:sp>
      <p:sp>
        <p:nvSpPr>
          <p:cNvPr id="12" name="jellyfish 8 - 9Slide.vn">
            <a:extLst>
              <a:ext uri="{FF2B5EF4-FFF2-40B4-BE49-F238E27FC236}">
                <a16:creationId xmlns:a16="http://schemas.microsoft.com/office/drawing/2014/main" id="{B3D74417-E3B1-486E-9AC9-0656233C5A45}"/>
              </a:ext>
            </a:extLst>
          </p:cNvPr>
          <p:cNvSpPr/>
          <p:nvPr/>
        </p:nvSpPr>
        <p:spPr>
          <a:xfrm>
            <a:off x="6667500" y="4618457"/>
            <a:ext cx="4076700" cy="8679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D.</a:t>
            </a:r>
          </a:p>
        </p:txBody>
      </p:sp>
      <p:sp>
        <p:nvSpPr>
          <p:cNvPr id="13" name="jellyfish 8 - 9Slide.vn">
            <a:extLst>
              <a:ext uri="{FF2B5EF4-FFF2-40B4-BE49-F238E27FC236}">
                <a16:creationId xmlns:a16="http://schemas.microsoft.com/office/drawing/2014/main" id="{C9931586-661A-4D77-B0FF-B4C8DABB253F}"/>
              </a:ext>
            </a:extLst>
          </p:cNvPr>
          <p:cNvSpPr/>
          <p:nvPr/>
        </p:nvSpPr>
        <p:spPr>
          <a:xfrm>
            <a:off x="6743700" y="5694782"/>
            <a:ext cx="4076700" cy="8679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3363441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5AE0AE9-87D9-494D-A1B5-3F17A34D059E}"/>
              </a:ext>
            </a:extLst>
          </p:cNvPr>
          <p:cNvSpPr/>
          <p:nvPr/>
        </p:nvSpPr>
        <p:spPr>
          <a:xfrm>
            <a:off x="204037" y="264121"/>
            <a:ext cx="11987963" cy="6365279"/>
          </a:xfrm>
          <a:prstGeom prst="roundRect">
            <a:avLst>
              <a:gd name="adj" fmla="val 9972"/>
            </a:avLst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2E8B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617C19FC-3839-46E3-BB05-C27464075D56}"/>
              </a:ext>
            </a:extLst>
          </p:cNvPr>
          <p:cNvSpPr/>
          <p:nvPr/>
        </p:nvSpPr>
        <p:spPr>
          <a:xfrm>
            <a:off x="457200" y="300976"/>
            <a:ext cx="793027" cy="665519"/>
          </a:xfrm>
          <a:prstGeom prst="triangl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43840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9B1649F-6E70-4668-96EF-F594E8B1BAB7}"/>
              </a:ext>
            </a:extLst>
          </p:cNvPr>
          <p:cNvSpPr txBox="1"/>
          <p:nvPr/>
        </p:nvSpPr>
        <p:spPr>
          <a:xfrm>
            <a:off x="1288326" y="95250"/>
            <a:ext cx="10903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 tên trung điểm của mỗi đoạn thẳng có trong hình dưới đây: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337DD-1FBA-43B0-A3BF-6C5CB149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1158945"/>
            <a:ext cx="8496300" cy="3936930"/>
          </a:xfrm>
          <a:prstGeom prst="rect">
            <a:avLst/>
          </a:prstGeom>
        </p:spPr>
      </p:pic>
      <p:sp>
        <p:nvSpPr>
          <p:cNvPr id="15" name="jellyfish 8 - 9Slide.vn">
            <a:extLst>
              <a:ext uri="{FF2B5EF4-FFF2-40B4-BE49-F238E27FC236}">
                <a16:creationId xmlns:a16="http://schemas.microsoft.com/office/drawing/2014/main" id="{9796AE63-5FED-4D5D-816B-6A8C9EBA2C53}"/>
              </a:ext>
            </a:extLst>
          </p:cNvPr>
          <p:cNvSpPr/>
          <p:nvPr/>
        </p:nvSpPr>
        <p:spPr>
          <a:xfrm>
            <a:off x="1457324" y="5342357"/>
            <a:ext cx="3495675" cy="8679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PQ</a:t>
            </a:r>
          </a:p>
        </p:txBody>
      </p:sp>
      <p:sp>
        <p:nvSpPr>
          <p:cNvPr id="16" name="jellyfish 8 - 9Slide.vn">
            <a:extLst>
              <a:ext uri="{FF2B5EF4-FFF2-40B4-BE49-F238E27FC236}">
                <a16:creationId xmlns:a16="http://schemas.microsoft.com/office/drawing/2014/main" id="{5EDC992F-764A-4C79-81AB-93CD902BB38D}"/>
              </a:ext>
            </a:extLst>
          </p:cNvPr>
          <p:cNvSpPr/>
          <p:nvPr/>
        </p:nvSpPr>
        <p:spPr>
          <a:xfrm>
            <a:off x="5324474" y="5218533"/>
            <a:ext cx="6286501" cy="572668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DB</a:t>
            </a:r>
          </a:p>
        </p:txBody>
      </p:sp>
      <p:sp>
        <p:nvSpPr>
          <p:cNvPr id="17" name="jellyfish 8 - 9Slide.vn">
            <a:extLst>
              <a:ext uri="{FF2B5EF4-FFF2-40B4-BE49-F238E27FC236}">
                <a16:creationId xmlns:a16="http://schemas.microsoft.com/office/drawing/2014/main" id="{E9C08937-381D-4B84-AEC2-8F8D7AF2C702}"/>
              </a:ext>
            </a:extLst>
          </p:cNvPr>
          <p:cNvSpPr/>
          <p:nvPr/>
        </p:nvSpPr>
        <p:spPr>
          <a:xfrm>
            <a:off x="5353049" y="5971007"/>
            <a:ext cx="6019801" cy="525043"/>
          </a:xfrm>
          <a:prstGeom prst="roundRect">
            <a:avLst>
              <a:gd name="adj" fmla="val 44848"/>
            </a:avLst>
          </a:prstGeom>
          <a:solidFill>
            <a:srgbClr val="FFFF00"/>
          </a:solidFill>
          <a:ln w="9525">
            <a:solidFill>
              <a:srgbClr val="003300"/>
            </a:solidFill>
          </a:ln>
          <a:effectLst>
            <a:outerShdw blurRad="50800" dist="38100" dir="2700000" sx="101000" sy="101000" algn="tl" rotWithShape="0">
              <a:srgbClr val="21A3E7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đểm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</a:t>
            </a:r>
          </a:p>
        </p:txBody>
      </p:sp>
    </p:spTree>
    <p:extLst>
      <p:ext uri="{BB962C8B-B14F-4D97-AF65-F5344CB8AC3E}">
        <p14:creationId xmlns:p14="http://schemas.microsoft.com/office/powerpoint/2010/main" val="305614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340</Words>
  <Application>Microsoft Office PowerPoint</Application>
  <PresentationFormat>Widescreen</PresentationFormat>
  <Paragraphs>43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Cambria</vt:lpstr>
      <vt:lpstr>Merienda One</vt:lpstr>
      <vt:lpstr>Pattaya</vt:lpstr>
      <vt:lpstr>Times New Roman</vt:lpstr>
      <vt:lpstr>思源宋体 CN Light</vt:lpstr>
      <vt:lpstr>The Fruit Box Thesis by Slidesgo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21</cp:revision>
  <dcterms:created xsi:type="dcterms:W3CDTF">2023-01-13T13:29:54Z</dcterms:created>
  <dcterms:modified xsi:type="dcterms:W3CDTF">2025-02-05T05:38:40Z</dcterms:modified>
</cp:coreProperties>
</file>