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666" r:id="rId3"/>
    <p:sldMasterId id="2147483671" r:id="rId4"/>
    <p:sldMasterId id="2147483681" r:id="rId5"/>
  </p:sldMasterIdLst>
  <p:notesMasterIdLst>
    <p:notesMasterId r:id="rId16"/>
  </p:notesMasterIdLst>
  <p:sldIdLst>
    <p:sldId id="314" r:id="rId6"/>
    <p:sldId id="264" r:id="rId7"/>
    <p:sldId id="4385" r:id="rId8"/>
    <p:sldId id="4365" r:id="rId9"/>
    <p:sldId id="4394" r:id="rId10"/>
    <p:sldId id="324" r:id="rId11"/>
    <p:sldId id="4387" r:id="rId12"/>
    <p:sldId id="4388" r:id="rId13"/>
    <p:sldId id="4362" r:id="rId14"/>
    <p:sldId id="29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0C1166-2EAE-4BF9-A072-151B038907DF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78CED-CCB7-40EF-BB2C-8F736976B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7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BE4B38-8F31-477D-AD03-800961C6AE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6712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95A67-2869-4D78-A886-AF0B81BA4D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4099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3416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95A67-2869-4D78-A886-AF0B81BA4D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4044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95A67-2869-4D78-A886-AF0B81BA4D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88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BE4B38-8F31-477D-AD03-800961C6AE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2270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6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0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62607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498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221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49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9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1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451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1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1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1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072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4">
                <a:solidFill>
                  <a:schemeClr val="tx1">
                    <a:tint val="75000"/>
                  </a:schemeClr>
                </a:solidFill>
              </a:defRPr>
            </a:lvl1pPr>
            <a:lvl2pPr marL="609417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2pPr>
            <a:lvl3pPr marL="1218834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3pPr>
            <a:lvl4pPr marL="1828251" indent="0">
              <a:buNone/>
              <a:defRPr sz="1864">
                <a:solidFill>
                  <a:schemeClr val="tx1">
                    <a:tint val="75000"/>
                  </a:schemeClr>
                </a:solidFill>
              </a:defRPr>
            </a:lvl4pPr>
            <a:lvl5pPr marL="2437668" indent="0">
              <a:buNone/>
              <a:defRPr sz="1864">
                <a:solidFill>
                  <a:schemeClr val="tx1">
                    <a:tint val="75000"/>
                  </a:schemeClr>
                </a:solidFill>
              </a:defRPr>
            </a:lvl5pPr>
            <a:lvl6pPr marL="3047086" indent="0">
              <a:buNone/>
              <a:defRPr sz="1864">
                <a:solidFill>
                  <a:schemeClr val="tx1">
                    <a:tint val="75000"/>
                  </a:schemeClr>
                </a:solidFill>
              </a:defRPr>
            </a:lvl6pPr>
            <a:lvl7pPr marL="3656503" indent="0">
              <a:buNone/>
              <a:defRPr sz="1864">
                <a:solidFill>
                  <a:schemeClr val="tx1">
                    <a:tint val="75000"/>
                  </a:schemeClr>
                </a:solidFill>
              </a:defRPr>
            </a:lvl7pPr>
            <a:lvl8pPr marL="4265920" indent="0">
              <a:buNone/>
              <a:defRPr sz="1864">
                <a:solidFill>
                  <a:schemeClr val="tx1">
                    <a:tint val="75000"/>
                  </a:schemeClr>
                </a:solidFill>
              </a:defRPr>
            </a:lvl8pPr>
            <a:lvl9pPr marL="4875337" indent="0">
              <a:buNone/>
              <a:defRPr sz="18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1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645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1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4"/>
            </a:lvl1pPr>
            <a:lvl2pPr>
              <a:defRPr sz="3199"/>
            </a:lvl2pPr>
            <a:lvl3pPr>
              <a:defRPr sz="2664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4"/>
            </a:lvl1pPr>
            <a:lvl2pPr>
              <a:defRPr sz="3199"/>
            </a:lvl2pPr>
            <a:lvl3pPr>
              <a:defRPr sz="2664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1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635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1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535115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17" indent="0">
              <a:buNone/>
              <a:defRPr sz="2664" b="1"/>
            </a:lvl2pPr>
            <a:lvl3pPr marL="1218834" indent="0">
              <a:buNone/>
              <a:defRPr sz="2399" b="1"/>
            </a:lvl3pPr>
            <a:lvl4pPr marL="1828251" indent="0">
              <a:buNone/>
              <a:defRPr sz="2134" b="1"/>
            </a:lvl4pPr>
            <a:lvl5pPr marL="2437668" indent="0">
              <a:buNone/>
              <a:defRPr sz="2134" b="1"/>
            </a:lvl5pPr>
            <a:lvl6pPr marL="3047086" indent="0">
              <a:buNone/>
              <a:defRPr sz="2134" b="1"/>
            </a:lvl6pPr>
            <a:lvl7pPr marL="3656503" indent="0">
              <a:buNone/>
              <a:defRPr sz="2134" b="1"/>
            </a:lvl7pPr>
            <a:lvl8pPr marL="4265920" indent="0">
              <a:buNone/>
              <a:defRPr sz="2134" b="1"/>
            </a:lvl8pPr>
            <a:lvl9pPr marL="4875337" indent="0">
              <a:buNone/>
              <a:defRPr sz="213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64"/>
            </a:lvl2pPr>
            <a:lvl3pPr>
              <a:defRPr sz="2399"/>
            </a:lvl3pPr>
            <a:lvl4pPr>
              <a:defRPr sz="2134"/>
            </a:lvl4pPr>
            <a:lvl5pPr>
              <a:defRPr sz="2134"/>
            </a:lvl5pPr>
            <a:lvl6pPr>
              <a:defRPr sz="2134"/>
            </a:lvl6pPr>
            <a:lvl7pPr>
              <a:defRPr sz="2134"/>
            </a:lvl7pPr>
            <a:lvl8pPr>
              <a:defRPr sz="2134"/>
            </a:lvl8pPr>
            <a:lvl9pPr>
              <a:defRPr sz="2134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1" y="1535115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17" indent="0">
              <a:buNone/>
              <a:defRPr sz="2664" b="1"/>
            </a:lvl2pPr>
            <a:lvl3pPr marL="1218834" indent="0">
              <a:buNone/>
              <a:defRPr sz="2399" b="1"/>
            </a:lvl3pPr>
            <a:lvl4pPr marL="1828251" indent="0">
              <a:buNone/>
              <a:defRPr sz="2134" b="1"/>
            </a:lvl4pPr>
            <a:lvl5pPr marL="2437668" indent="0">
              <a:buNone/>
              <a:defRPr sz="2134" b="1"/>
            </a:lvl5pPr>
            <a:lvl6pPr marL="3047086" indent="0">
              <a:buNone/>
              <a:defRPr sz="2134" b="1"/>
            </a:lvl6pPr>
            <a:lvl7pPr marL="3656503" indent="0">
              <a:buNone/>
              <a:defRPr sz="2134" b="1"/>
            </a:lvl7pPr>
            <a:lvl8pPr marL="4265920" indent="0">
              <a:buNone/>
              <a:defRPr sz="2134" b="1"/>
            </a:lvl8pPr>
            <a:lvl9pPr marL="4875337" indent="0">
              <a:buNone/>
              <a:defRPr sz="213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64"/>
            </a:lvl2pPr>
            <a:lvl3pPr>
              <a:defRPr sz="2399"/>
            </a:lvl3pPr>
            <a:lvl4pPr>
              <a:defRPr sz="2134"/>
            </a:lvl4pPr>
            <a:lvl5pPr>
              <a:defRPr sz="2134"/>
            </a:lvl5pPr>
            <a:lvl6pPr>
              <a:defRPr sz="2134"/>
            </a:lvl6pPr>
            <a:lvl7pPr>
              <a:defRPr sz="2134"/>
            </a:lvl7pPr>
            <a:lvl8pPr>
              <a:defRPr sz="2134"/>
            </a:lvl8pPr>
            <a:lvl9pPr>
              <a:defRPr sz="2134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1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939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1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1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231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1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531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203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4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4"/>
            </a:lvl1pPr>
            <a:lvl2pPr>
              <a:defRPr sz="3734"/>
            </a:lvl2pPr>
            <a:lvl3pPr>
              <a:defRPr sz="3199"/>
            </a:lvl3pPr>
            <a:lvl4pPr>
              <a:defRPr sz="2664"/>
            </a:lvl4pPr>
            <a:lvl5pPr>
              <a:defRPr sz="2664"/>
            </a:lvl5pPr>
            <a:lvl6pPr>
              <a:defRPr sz="2664"/>
            </a:lvl6pPr>
            <a:lvl7pPr>
              <a:defRPr sz="2664"/>
            </a:lvl7pPr>
            <a:lvl8pPr>
              <a:defRPr sz="2664"/>
            </a:lvl8pPr>
            <a:lvl9pPr>
              <a:defRPr sz="2664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4"/>
            </a:lvl1pPr>
            <a:lvl2pPr marL="609417" indent="0">
              <a:buNone/>
              <a:defRPr sz="1600"/>
            </a:lvl2pPr>
            <a:lvl3pPr marL="1218834" indent="0">
              <a:buNone/>
              <a:defRPr sz="1335"/>
            </a:lvl3pPr>
            <a:lvl4pPr marL="1828251" indent="0">
              <a:buNone/>
              <a:defRPr sz="1200"/>
            </a:lvl4pPr>
            <a:lvl5pPr marL="2437668" indent="0">
              <a:buNone/>
              <a:defRPr sz="1200"/>
            </a:lvl5pPr>
            <a:lvl6pPr marL="3047086" indent="0">
              <a:buNone/>
              <a:defRPr sz="1200"/>
            </a:lvl6pPr>
            <a:lvl7pPr marL="3656503" indent="0">
              <a:buNone/>
              <a:defRPr sz="1200"/>
            </a:lvl7pPr>
            <a:lvl8pPr marL="4265920" indent="0">
              <a:buNone/>
              <a:defRPr sz="1200"/>
            </a:lvl8pPr>
            <a:lvl9pPr marL="4875337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1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67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8" y="4800602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4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4"/>
            </a:lvl1pPr>
            <a:lvl2pPr marL="609417" indent="0">
              <a:buNone/>
              <a:defRPr sz="3734"/>
            </a:lvl2pPr>
            <a:lvl3pPr marL="1218834" indent="0">
              <a:buNone/>
              <a:defRPr sz="3199"/>
            </a:lvl3pPr>
            <a:lvl4pPr marL="1828251" indent="0">
              <a:buNone/>
              <a:defRPr sz="2664"/>
            </a:lvl4pPr>
            <a:lvl5pPr marL="2437668" indent="0">
              <a:buNone/>
              <a:defRPr sz="2664"/>
            </a:lvl5pPr>
            <a:lvl6pPr marL="3047086" indent="0">
              <a:buNone/>
              <a:defRPr sz="2664"/>
            </a:lvl6pPr>
            <a:lvl7pPr marL="3656503" indent="0">
              <a:buNone/>
              <a:defRPr sz="2664"/>
            </a:lvl7pPr>
            <a:lvl8pPr marL="4265920" indent="0">
              <a:buNone/>
              <a:defRPr sz="2664"/>
            </a:lvl8pPr>
            <a:lvl9pPr marL="4875337" indent="0">
              <a:buNone/>
              <a:defRPr sz="2664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8" y="5367341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4"/>
            </a:lvl1pPr>
            <a:lvl2pPr marL="609417" indent="0">
              <a:buNone/>
              <a:defRPr sz="1600"/>
            </a:lvl2pPr>
            <a:lvl3pPr marL="1218834" indent="0">
              <a:buNone/>
              <a:defRPr sz="1335"/>
            </a:lvl3pPr>
            <a:lvl4pPr marL="1828251" indent="0">
              <a:buNone/>
              <a:defRPr sz="1200"/>
            </a:lvl4pPr>
            <a:lvl5pPr marL="2437668" indent="0">
              <a:buNone/>
              <a:defRPr sz="1200"/>
            </a:lvl5pPr>
            <a:lvl6pPr marL="3047086" indent="0">
              <a:buNone/>
              <a:defRPr sz="1200"/>
            </a:lvl6pPr>
            <a:lvl7pPr marL="3656503" indent="0">
              <a:buNone/>
              <a:defRPr sz="1200"/>
            </a:lvl7pPr>
            <a:lvl8pPr marL="4265920" indent="0">
              <a:buNone/>
              <a:defRPr sz="1200"/>
            </a:lvl8pPr>
            <a:lvl9pPr marL="4875337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1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848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1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1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1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731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1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518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8401050" y="1905000"/>
            <a:ext cx="2552700" cy="30289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82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168433" y="1871005"/>
            <a:ext cx="3635924" cy="4471743"/>
          </a:xfrm>
          <a:custGeom>
            <a:avLst/>
            <a:gdLst>
              <a:gd name="connsiteX0" fmla="*/ 0 w 3635829"/>
              <a:gd name="connsiteY0" fmla="*/ 0 h 4471743"/>
              <a:gd name="connsiteX1" fmla="*/ 3635829 w 3635829"/>
              <a:gd name="connsiteY1" fmla="*/ 0 h 4471743"/>
              <a:gd name="connsiteX2" fmla="*/ 3635829 w 3635829"/>
              <a:gd name="connsiteY2" fmla="*/ 4471743 h 4471743"/>
              <a:gd name="connsiteX3" fmla="*/ 0 w 3635829"/>
              <a:gd name="connsiteY3" fmla="*/ 4471743 h 447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5829" h="4471743">
                <a:moveTo>
                  <a:pt x="0" y="0"/>
                </a:moveTo>
                <a:lnTo>
                  <a:pt x="3635829" y="0"/>
                </a:lnTo>
                <a:lnTo>
                  <a:pt x="3635829" y="4471743"/>
                </a:lnTo>
                <a:lnTo>
                  <a:pt x="0" y="4471743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4991234" y="667658"/>
            <a:ext cx="6032657" cy="2818492"/>
          </a:xfrm>
          <a:custGeom>
            <a:avLst/>
            <a:gdLst>
              <a:gd name="connsiteX0" fmla="*/ 0 w 6032499"/>
              <a:gd name="connsiteY0" fmla="*/ 0 h 2818492"/>
              <a:gd name="connsiteX1" fmla="*/ 6032499 w 6032499"/>
              <a:gd name="connsiteY1" fmla="*/ 0 h 2818492"/>
              <a:gd name="connsiteX2" fmla="*/ 6032499 w 6032499"/>
              <a:gd name="connsiteY2" fmla="*/ 2818492 h 2818492"/>
              <a:gd name="connsiteX3" fmla="*/ 0 w 6032499"/>
              <a:gd name="connsiteY3" fmla="*/ 2818492 h 2818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32499" h="2818492">
                <a:moveTo>
                  <a:pt x="0" y="0"/>
                </a:moveTo>
                <a:lnTo>
                  <a:pt x="6032499" y="0"/>
                </a:lnTo>
                <a:lnTo>
                  <a:pt x="6032499" y="2818492"/>
                </a:lnTo>
                <a:lnTo>
                  <a:pt x="0" y="2818492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6096160" y="3657607"/>
            <a:ext cx="4927729" cy="2685141"/>
          </a:xfrm>
          <a:custGeom>
            <a:avLst/>
            <a:gdLst>
              <a:gd name="connsiteX0" fmla="*/ 0 w 4927600"/>
              <a:gd name="connsiteY0" fmla="*/ 0 h 2685141"/>
              <a:gd name="connsiteX1" fmla="*/ 4927600 w 4927600"/>
              <a:gd name="connsiteY1" fmla="*/ 0 h 2685141"/>
              <a:gd name="connsiteX2" fmla="*/ 4927600 w 4927600"/>
              <a:gd name="connsiteY2" fmla="*/ 2685141 h 2685141"/>
              <a:gd name="connsiteX3" fmla="*/ 0 w 4927600"/>
              <a:gd name="connsiteY3" fmla="*/ 2685141 h 2685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27600" h="2685141">
                <a:moveTo>
                  <a:pt x="0" y="0"/>
                </a:moveTo>
                <a:lnTo>
                  <a:pt x="4927600" y="0"/>
                </a:lnTo>
                <a:lnTo>
                  <a:pt x="4927600" y="2685141"/>
                </a:lnTo>
                <a:lnTo>
                  <a:pt x="0" y="2685141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546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0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00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/>
          <p:cNvSpPr/>
          <p:nvPr userDrawn="1"/>
        </p:nvSpPr>
        <p:spPr>
          <a:xfrm>
            <a:off x="1" y="-176981"/>
            <a:ext cx="12191999" cy="4291740"/>
          </a:xfrm>
          <a:custGeom>
            <a:avLst/>
            <a:gdLst>
              <a:gd name="connsiteX0" fmla="*/ 0 w 12191999"/>
              <a:gd name="connsiteY0" fmla="*/ 0 h 4291740"/>
              <a:gd name="connsiteX1" fmla="*/ 12191999 w 12191999"/>
              <a:gd name="connsiteY1" fmla="*/ 0 h 4291740"/>
              <a:gd name="connsiteX2" fmla="*/ 12191999 w 12191999"/>
              <a:gd name="connsiteY2" fmla="*/ 1244082 h 4291740"/>
              <a:gd name="connsiteX3" fmla="*/ 12191998 w 12191999"/>
              <a:gd name="connsiteY3" fmla="*/ 1244082 h 4291740"/>
              <a:gd name="connsiteX4" fmla="*/ 12191998 w 12191999"/>
              <a:gd name="connsiteY4" fmla="*/ 3713545 h 4291740"/>
              <a:gd name="connsiteX5" fmla="*/ 9905998 w 12191999"/>
              <a:gd name="connsiteY5" fmla="*/ 4122524 h 4291740"/>
              <a:gd name="connsiteX6" fmla="*/ 9905998 w 12191999"/>
              <a:gd name="connsiteY6" fmla="*/ 4125232 h 4291740"/>
              <a:gd name="connsiteX7" fmla="*/ 9857087 w 12191999"/>
              <a:gd name="connsiteY7" fmla="*/ 4136195 h 4291740"/>
              <a:gd name="connsiteX8" fmla="*/ 9690569 w 12191999"/>
              <a:gd name="connsiteY8" fmla="*/ 4182739 h 4291740"/>
              <a:gd name="connsiteX9" fmla="*/ 8839877 w 12191999"/>
              <a:gd name="connsiteY9" fmla="*/ 4291723 h 4291740"/>
              <a:gd name="connsiteX10" fmla="*/ 8765196 w 12191999"/>
              <a:gd name="connsiteY10" fmla="*/ 4290006 h 4291740"/>
              <a:gd name="connsiteX11" fmla="*/ 8717158 w 12191999"/>
              <a:gd name="connsiteY11" fmla="*/ 4291490 h 4291740"/>
              <a:gd name="connsiteX12" fmla="*/ 7673594 w 12191999"/>
              <a:gd name="connsiteY12" fmla="*/ 4138313 h 4291740"/>
              <a:gd name="connsiteX13" fmla="*/ 7659974 w 12191999"/>
              <a:gd name="connsiteY13" fmla="*/ 4134175 h 4291740"/>
              <a:gd name="connsiteX14" fmla="*/ 7619998 w 12191999"/>
              <a:gd name="connsiteY14" fmla="*/ 4125232 h 4291740"/>
              <a:gd name="connsiteX15" fmla="*/ 7619998 w 12191999"/>
              <a:gd name="connsiteY15" fmla="*/ 4122032 h 4291740"/>
              <a:gd name="connsiteX16" fmla="*/ 7465547 w 12191999"/>
              <a:gd name="connsiteY16" fmla="*/ 4075115 h 4291740"/>
              <a:gd name="connsiteX17" fmla="*/ 5541753 w 12191999"/>
              <a:gd name="connsiteY17" fmla="*/ 3716264 h 4291740"/>
              <a:gd name="connsiteX18" fmla="*/ 5333999 w 12191999"/>
              <a:gd name="connsiteY18" fmla="*/ 3713545 h 4291740"/>
              <a:gd name="connsiteX19" fmla="*/ 5091621 w 12191999"/>
              <a:gd name="connsiteY19" fmla="*/ 3716264 h 4291740"/>
              <a:gd name="connsiteX20" fmla="*/ 235032 w 12191999"/>
              <a:gd name="connsiteY20" fmla="*/ 4170386 h 4291740"/>
              <a:gd name="connsiteX21" fmla="*/ 0 w 12191999"/>
              <a:gd name="connsiteY21" fmla="*/ 4125232 h 429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91999" h="4291740">
                <a:moveTo>
                  <a:pt x="0" y="0"/>
                </a:moveTo>
                <a:lnTo>
                  <a:pt x="12191999" y="0"/>
                </a:lnTo>
                <a:lnTo>
                  <a:pt x="12191999" y="1244082"/>
                </a:lnTo>
                <a:lnTo>
                  <a:pt x="12191998" y="1244082"/>
                </a:lnTo>
                <a:lnTo>
                  <a:pt x="12191998" y="3713545"/>
                </a:lnTo>
                <a:cubicBezTo>
                  <a:pt x="11048998" y="3713545"/>
                  <a:pt x="10477498" y="3951890"/>
                  <a:pt x="9905998" y="4122524"/>
                </a:cubicBezTo>
                <a:lnTo>
                  <a:pt x="9905998" y="4125232"/>
                </a:lnTo>
                <a:lnTo>
                  <a:pt x="9857087" y="4136195"/>
                </a:lnTo>
                <a:lnTo>
                  <a:pt x="9690569" y="4182739"/>
                </a:lnTo>
                <a:cubicBezTo>
                  <a:pt x="9436631" y="4247894"/>
                  <a:pt x="9169020" y="4292764"/>
                  <a:pt x="8839877" y="4291723"/>
                </a:cubicBezTo>
                <a:lnTo>
                  <a:pt x="8765196" y="4290006"/>
                </a:lnTo>
                <a:lnTo>
                  <a:pt x="8717158" y="4291490"/>
                </a:lnTo>
                <a:cubicBezTo>
                  <a:pt x="8302351" y="4296392"/>
                  <a:pt x="7985321" y="4228826"/>
                  <a:pt x="7673594" y="4138313"/>
                </a:cubicBezTo>
                <a:lnTo>
                  <a:pt x="7659974" y="4134175"/>
                </a:lnTo>
                <a:lnTo>
                  <a:pt x="7619998" y="4125232"/>
                </a:lnTo>
                <a:lnTo>
                  <a:pt x="7619998" y="4122032"/>
                </a:lnTo>
                <a:lnTo>
                  <a:pt x="7465547" y="4075115"/>
                </a:lnTo>
                <a:cubicBezTo>
                  <a:pt x="6977201" y="3922257"/>
                  <a:pt x="6451962" y="3740504"/>
                  <a:pt x="5541753" y="3716264"/>
                </a:cubicBezTo>
                <a:lnTo>
                  <a:pt x="5333999" y="3713545"/>
                </a:lnTo>
                <a:lnTo>
                  <a:pt x="5091621" y="3716264"/>
                </a:lnTo>
                <a:cubicBezTo>
                  <a:pt x="2740246" y="3769940"/>
                  <a:pt x="2590994" y="4595906"/>
                  <a:pt x="235032" y="4170386"/>
                </a:cubicBezTo>
                <a:lnTo>
                  <a:pt x="0" y="4125232"/>
                </a:lnTo>
                <a:close/>
              </a:path>
            </a:pathLst>
          </a:custGeom>
          <a:solidFill>
            <a:srgbClr val="9D4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681" y="1156519"/>
            <a:ext cx="9199044" cy="5146631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0141" y="1410614"/>
            <a:ext cx="5801591" cy="3627203"/>
          </a:xfrm>
          <a:custGeom>
            <a:avLst/>
            <a:gdLst>
              <a:gd name="connsiteX0" fmla="*/ 0 w 5778698"/>
              <a:gd name="connsiteY0" fmla="*/ 0 h 3627202"/>
              <a:gd name="connsiteX1" fmla="*/ 5778698 w 5778698"/>
              <a:gd name="connsiteY1" fmla="*/ 0 h 3627202"/>
              <a:gd name="connsiteX2" fmla="*/ 5778698 w 5778698"/>
              <a:gd name="connsiteY2" fmla="*/ 3627202 h 3627202"/>
              <a:gd name="connsiteX3" fmla="*/ 0 w 5778698"/>
              <a:gd name="connsiteY3" fmla="*/ 3627202 h 3627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8698" h="3627202">
                <a:moveTo>
                  <a:pt x="0" y="0"/>
                </a:moveTo>
                <a:lnTo>
                  <a:pt x="5778698" y="0"/>
                </a:lnTo>
                <a:lnTo>
                  <a:pt x="5778698" y="3627202"/>
                </a:lnTo>
                <a:lnTo>
                  <a:pt x="0" y="3627202"/>
                </a:lnTo>
                <a:close/>
              </a:path>
            </a:pathLst>
          </a:custGeom>
          <a:pattFill prst="ltUpDiag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>
            <a:noAutofit/>
          </a:bodyPr>
          <a:lstStyle>
            <a:lvl1pPr>
              <a:defRPr lang="en-US" sz="1400" b="1" i="1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16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/>
          </a:p>
        </p:txBody>
      </p:sp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535808" y="449028"/>
            <a:ext cx="11120386" cy="5959944"/>
          </a:xfrm>
          <a:custGeom>
            <a:avLst/>
            <a:gdLst>
              <a:gd name="connsiteX0" fmla="*/ 0 w 11120386"/>
              <a:gd name="connsiteY0" fmla="*/ 0 h 5959944"/>
              <a:gd name="connsiteX1" fmla="*/ 11120386 w 11120386"/>
              <a:gd name="connsiteY1" fmla="*/ 0 h 5959944"/>
              <a:gd name="connsiteX2" fmla="*/ 11120386 w 11120386"/>
              <a:gd name="connsiteY2" fmla="*/ 5959944 h 5959944"/>
              <a:gd name="connsiteX3" fmla="*/ 0 w 11120386"/>
              <a:gd name="connsiteY3" fmla="*/ 5959944 h 5959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20386" h="5959944">
                <a:moveTo>
                  <a:pt x="0" y="0"/>
                </a:moveTo>
                <a:lnTo>
                  <a:pt x="11120386" y="0"/>
                </a:lnTo>
                <a:lnTo>
                  <a:pt x="11120386" y="5959944"/>
                </a:lnTo>
                <a:lnTo>
                  <a:pt x="0" y="5959944"/>
                </a:lnTo>
                <a:close/>
              </a:path>
            </a:pathLst>
          </a:custGeom>
          <a:solidFill>
            <a:schemeClr val="accent1"/>
          </a:solidFill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103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6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0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46376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1999" cy="6858000"/>
          </a:xfrm>
          <a:prstGeom prst="rect">
            <a:avLst/>
          </a:prstGeom>
        </p:spPr>
        <p:txBody>
          <a:bodyPr anchor="ctr"/>
          <a:lstStyle>
            <a:lvl1pPr>
              <a:defRPr sz="400"/>
            </a:lvl1pPr>
          </a:lstStyle>
          <a:p>
            <a:r>
              <a:rPr lang="en-US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6438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B0ACB-03B5-48BD-9186-B463A0B9B3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CA6FFA-1F2D-4E59-9F03-5582A12660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F825A9-39B3-421A-AA88-6D83D74C2C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390" y="6356749"/>
            <a:ext cx="2742447" cy="364275"/>
          </a:xfrm>
          <a:prstGeom prst="rect">
            <a:avLst/>
          </a:prstGeom>
        </p:spPr>
        <p:txBody>
          <a:bodyPr/>
          <a:lstStyle/>
          <a:p>
            <a:fld id="{A02D5873-6696-4EE0-B765-90B210B469DD}" type="datetimeFigureOut">
              <a:rPr lang="vi-VN" smtClean="0"/>
              <a:t>05/02/2025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36F47-B750-48F1-A5AE-A645B147F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413" y="6356749"/>
            <a:ext cx="4115176" cy="36427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67836-4DB5-4801-B9E6-FF72D868C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1167" y="6356749"/>
            <a:ext cx="2742447" cy="364275"/>
          </a:xfrm>
          <a:prstGeom prst="rect">
            <a:avLst/>
          </a:prstGeom>
        </p:spPr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2918E10-43DF-4D34-9191-B9E03534C0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-5"/>
          <a:stretch/>
        </p:blipFill>
        <p:spPr>
          <a:xfrm>
            <a:off x="12537831" y="5412067"/>
            <a:ext cx="1888566" cy="1888566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9201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407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038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562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801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063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7511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xStyles>
    <p:titleStyle>
      <a:lvl1pPr algn="l" defTabSz="866683" rtl="0" eaLnBrk="1" latinLnBrk="0" hangingPunct="1">
        <a:lnSpc>
          <a:spcPct val="90000"/>
        </a:lnSpc>
        <a:spcBef>
          <a:spcPct val="0"/>
        </a:spcBef>
        <a:buNone/>
        <a:defRPr sz="417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671" indent="-216671" algn="l" defTabSz="86668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4" kern="1200">
          <a:solidFill>
            <a:schemeClr val="tx1"/>
          </a:solidFill>
          <a:latin typeface="+mn-lt"/>
          <a:ea typeface="+mn-ea"/>
          <a:cs typeface="+mn-cs"/>
        </a:defRPr>
      </a:lvl1pPr>
      <a:lvl2pPr marL="650012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4" kern="1200">
          <a:solidFill>
            <a:schemeClr val="tx1"/>
          </a:solidFill>
          <a:latin typeface="+mn-lt"/>
          <a:ea typeface="+mn-ea"/>
          <a:cs typeface="+mn-cs"/>
        </a:defRPr>
      </a:lvl2pPr>
      <a:lvl3pPr marL="1083353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6695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4pPr>
      <a:lvl5pPr marL="1950036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5pPr>
      <a:lvl6pPr marL="2383377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6pPr>
      <a:lvl7pPr marL="2816719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7pPr>
      <a:lvl8pPr marL="3250060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8pPr>
      <a:lvl9pPr marL="3683401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1pPr>
      <a:lvl2pPr marL="433341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2pPr>
      <a:lvl3pPr marL="866683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3pPr>
      <a:lvl4pPr marL="1300024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4pPr>
      <a:lvl5pPr marL="1733365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5pPr>
      <a:lvl6pPr marL="2166707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6pPr>
      <a:lvl7pPr marL="2600048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7pPr>
      <a:lvl8pPr marL="3033389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8pPr>
      <a:lvl9pPr marL="3466731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2735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xStyles>
    <p:titleStyle>
      <a:lvl1pPr algn="l" defTabSz="866683" rtl="0" eaLnBrk="1" latinLnBrk="0" hangingPunct="1">
        <a:lnSpc>
          <a:spcPct val="90000"/>
        </a:lnSpc>
        <a:spcBef>
          <a:spcPct val="0"/>
        </a:spcBef>
        <a:buNone/>
        <a:defRPr sz="417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671" indent="-216671" algn="l" defTabSz="86668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4" kern="1200">
          <a:solidFill>
            <a:schemeClr val="tx1"/>
          </a:solidFill>
          <a:latin typeface="+mn-lt"/>
          <a:ea typeface="+mn-ea"/>
          <a:cs typeface="+mn-cs"/>
        </a:defRPr>
      </a:lvl1pPr>
      <a:lvl2pPr marL="650012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4" kern="1200">
          <a:solidFill>
            <a:schemeClr val="tx1"/>
          </a:solidFill>
          <a:latin typeface="+mn-lt"/>
          <a:ea typeface="+mn-ea"/>
          <a:cs typeface="+mn-cs"/>
        </a:defRPr>
      </a:lvl2pPr>
      <a:lvl3pPr marL="1083353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6695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4pPr>
      <a:lvl5pPr marL="1950036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5pPr>
      <a:lvl6pPr marL="2383377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6pPr>
      <a:lvl7pPr marL="2816719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7pPr>
      <a:lvl8pPr marL="3250060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8pPr>
      <a:lvl9pPr marL="3683401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1pPr>
      <a:lvl2pPr marL="433341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2pPr>
      <a:lvl3pPr marL="866683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3pPr>
      <a:lvl4pPr marL="1300024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4pPr>
      <a:lvl5pPr marL="1733365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5pPr>
      <a:lvl6pPr marL="2166707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6pPr>
      <a:lvl7pPr marL="2600048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7pPr>
      <a:lvl8pPr marL="3033389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8pPr>
      <a:lvl9pPr marL="3466731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939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1468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0423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xStyles>
    <p:titleStyle>
      <a:lvl1pPr algn="ctr" defTabSz="1218834" rtl="0" eaLnBrk="1" latinLnBrk="0" hangingPunct="1">
        <a:spcBef>
          <a:spcPct val="0"/>
        </a:spcBef>
        <a:buNone/>
        <a:defRPr sz="5863" kern="1200">
          <a:solidFill>
            <a:schemeClr val="tx1"/>
          </a:solidFill>
          <a:latin typeface="+mj-lt"/>
          <a:ea typeface="思源黑体 CN Bold" panose="020B0800000000000000" pitchFamily="34" charset="-122"/>
          <a:cs typeface="字魂59号-创粗黑" panose="00000500000000000000" charset="-122"/>
        </a:defRPr>
      </a:lvl1pPr>
    </p:titleStyle>
    <p:bodyStyle>
      <a:lvl1pPr marL="457063" indent="-457063" algn="l" defTabSz="1218834" rtl="0" eaLnBrk="1" latinLnBrk="0" hangingPunct="1">
        <a:spcBef>
          <a:spcPts val="130"/>
        </a:spcBef>
        <a:buFont typeface="Arial" panose="020B0604020202020204" pitchFamily="34" charset="0"/>
        <a:buChar char="•"/>
        <a:defRPr sz="4264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1pPr>
      <a:lvl2pPr marL="990303" indent="-380886" algn="l" defTabSz="1218834" rtl="0" eaLnBrk="1" latinLnBrk="0" hangingPunct="1">
        <a:spcBef>
          <a:spcPts val="130"/>
        </a:spcBef>
        <a:buFont typeface="Arial" panose="020B0604020202020204" pitchFamily="34" charset="0"/>
        <a:buChar char="–"/>
        <a:defRPr sz="3734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2pPr>
      <a:lvl3pPr marL="1523543" indent="-304709" algn="l" defTabSz="1218834" rtl="0" eaLnBrk="1" latinLnBrk="0" hangingPunct="1">
        <a:spcBef>
          <a:spcPts val="130"/>
        </a:spcBef>
        <a:buFont typeface="Arial" panose="020B0604020202020204" pitchFamily="34" charset="0"/>
        <a:buChar char="•"/>
        <a:defRPr sz="3199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3pPr>
      <a:lvl4pPr marL="2132960" indent="-304709" algn="l" defTabSz="1218834" rtl="0" eaLnBrk="1" latinLnBrk="0" hangingPunct="1">
        <a:spcBef>
          <a:spcPts val="130"/>
        </a:spcBef>
        <a:buFont typeface="Arial" panose="020B0604020202020204" pitchFamily="34" charset="0"/>
        <a:buChar char="–"/>
        <a:defRPr sz="2664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4pPr>
      <a:lvl5pPr marL="2742377" indent="-304709" algn="l" defTabSz="1218834" rtl="0" eaLnBrk="1" latinLnBrk="0" hangingPunct="1">
        <a:spcBef>
          <a:spcPts val="130"/>
        </a:spcBef>
        <a:buFont typeface="Arial" panose="020B0604020202020204" pitchFamily="34" charset="0"/>
        <a:buChar char="»"/>
        <a:defRPr sz="2664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5pPr>
      <a:lvl6pPr marL="3351794" indent="-304709" algn="l" defTabSz="1218834" rtl="0" eaLnBrk="1" latinLnBrk="0" hangingPunct="1">
        <a:spcBef>
          <a:spcPts val="130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6pPr>
      <a:lvl7pPr marL="3961211" indent="-304709" algn="l" defTabSz="1218834" rtl="0" eaLnBrk="1" latinLnBrk="0" hangingPunct="1">
        <a:spcBef>
          <a:spcPts val="130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7pPr>
      <a:lvl8pPr marL="4570628" indent="-304709" algn="l" defTabSz="1218834" rtl="0" eaLnBrk="1" latinLnBrk="0" hangingPunct="1">
        <a:spcBef>
          <a:spcPts val="130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8pPr>
      <a:lvl9pPr marL="5180046" indent="-304709" algn="l" defTabSz="1218834" rtl="0" eaLnBrk="1" latinLnBrk="0" hangingPunct="1">
        <a:spcBef>
          <a:spcPts val="130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83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17" algn="l" defTabSz="121883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34" algn="l" defTabSz="121883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51" algn="l" defTabSz="121883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68" algn="l" defTabSz="121883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86" algn="l" defTabSz="121883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503" algn="l" defTabSz="121883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920" algn="l" defTabSz="121883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337" algn="l" defTabSz="121883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8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1.png"/><Relationship Id="rId9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2.png"/><Relationship Id="rId12" Type="http://schemas.openxmlformats.org/officeDocument/2006/relationships/image" Target="../media/image15.png"/><Relationship Id="rId17" Type="http://schemas.openxmlformats.org/officeDocument/2006/relationships/image" Target="../media/image19.png"/><Relationship Id="rId2" Type="http://schemas.openxmlformats.org/officeDocument/2006/relationships/audio" Target="../media/media1.MP3"/><Relationship Id="rId16" Type="http://schemas.openxmlformats.org/officeDocument/2006/relationships/image" Target="../media/image18.png"/><Relationship Id="rId1" Type="http://schemas.microsoft.com/office/2007/relationships/media" Target="../media/media1.MP3"/><Relationship Id="rId6" Type="http://schemas.openxmlformats.org/officeDocument/2006/relationships/slide" Target="slide5.xml"/><Relationship Id="rId11" Type="http://schemas.openxmlformats.org/officeDocument/2006/relationships/slide" Target="slide7.xml"/><Relationship Id="rId5" Type="http://schemas.openxmlformats.org/officeDocument/2006/relationships/image" Target="../media/image11.gif"/><Relationship Id="rId15" Type="http://schemas.openxmlformats.org/officeDocument/2006/relationships/slide" Target="slide4.xml"/><Relationship Id="rId10" Type="http://schemas.openxmlformats.org/officeDocument/2006/relationships/slide" Target="slide6.xml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4.png"/><Relationship Id="rId14" Type="http://schemas.openxmlformats.org/officeDocument/2006/relationships/image" Target="../media/image1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6.png"/><Relationship Id="rId7" Type="http://schemas.openxmlformats.org/officeDocument/2006/relationships/image" Target="../media/image2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svg"/><Relationship Id="rId10" Type="http://schemas.openxmlformats.org/officeDocument/2006/relationships/image" Target="../media/image30.pn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" y="127"/>
            <a:ext cx="12191552" cy="68577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589" y="1274274"/>
            <a:ext cx="8204824" cy="45662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7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7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15444" y="3937001"/>
            <a:ext cx="8561117" cy="282635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96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96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96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2" y="816749"/>
            <a:ext cx="1308556" cy="134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217227" y="4902203"/>
            <a:ext cx="5586553" cy="1106665"/>
          </a:xfrm>
          <a:prstGeom prst="rect">
            <a:avLst/>
          </a:prstGeom>
          <a:noFill/>
        </p:spPr>
        <p:txBody>
          <a:bodyPr wrap="none" lIns="91324" tIns="45664" rIns="91324" bIns="45664">
            <a:spAutoFit/>
          </a:bodyPr>
          <a:lstStyle/>
          <a:p>
            <a:pPr algn="ctr">
              <a:defRPr/>
            </a:pPr>
            <a:r>
              <a:rPr lang="en-US" sz="6592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TN&amp;XH</a:t>
            </a:r>
            <a:endParaRPr lang="vi-VN" sz="6592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1" y="303995"/>
            <a:ext cx="12179302" cy="5795405"/>
          </a:xfrm>
          <a:prstGeom prst="rect">
            <a:avLst/>
          </a:prstGeom>
        </p:spPr>
      </p:pic>
      <p:pic>
        <p:nvPicPr>
          <p:cNvPr id="5" name="图片 4" descr="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8" y="3188066"/>
            <a:ext cx="12179302" cy="3663631"/>
          </a:xfrm>
          <a:prstGeom prst="rect">
            <a:avLst/>
          </a:prstGeom>
        </p:spPr>
      </p:pic>
      <p:pic>
        <p:nvPicPr>
          <p:cNvPr id="6" name="图片 5" descr="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619" y="2163250"/>
            <a:ext cx="5654935" cy="4693859"/>
          </a:xfrm>
          <a:prstGeom prst="rect">
            <a:avLst/>
          </a:prstGeom>
        </p:spPr>
      </p:pic>
      <p:pic>
        <p:nvPicPr>
          <p:cNvPr id="7" name="图片 6" descr="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7" y="4555832"/>
            <a:ext cx="2219382" cy="23012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7E0C4C-86EA-3F8C-AABA-EFF057B0442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2" t="27821"/>
          <a:stretch/>
        </p:blipFill>
        <p:spPr>
          <a:xfrm>
            <a:off x="9942492" y="3596399"/>
            <a:ext cx="2016883" cy="339680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0552448-00A0-3AF6-DD03-88B0EBE729A5}"/>
              </a:ext>
            </a:extLst>
          </p:cNvPr>
          <p:cNvGrpSpPr/>
          <p:nvPr/>
        </p:nvGrpSpPr>
        <p:grpSpPr>
          <a:xfrm>
            <a:off x="490213" y="3690230"/>
            <a:ext cx="3407203" cy="3309392"/>
            <a:chOff x="488751" y="3690298"/>
            <a:chExt cx="3408091" cy="331025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55952B6-EF6F-AC4C-D4D7-ADDB9E59FC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48" t="32224" r="34274" b="-2328"/>
            <a:stretch/>
          </p:blipFill>
          <p:spPr>
            <a:xfrm>
              <a:off x="1368287" y="3700528"/>
              <a:ext cx="2528555" cy="330002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58E0AF7-BEDB-A79B-F11A-540E1E9579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2" t="30773" r="17960" b="-878"/>
            <a:stretch/>
          </p:blipFill>
          <p:spPr>
            <a:xfrm flipH="1">
              <a:off x="488751" y="3690298"/>
              <a:ext cx="2481781" cy="3238978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00579191-0543-0BC9-D8F1-C1D0DB2CE35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9" t="37211" r="70260" b="836"/>
          <a:stretch/>
        </p:blipFill>
        <p:spPr>
          <a:xfrm flipH="1">
            <a:off x="7704093" y="4114507"/>
            <a:ext cx="2016883" cy="286157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C383C2A-BBA3-44D1-ADFE-293A69FFBE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17616" y="269832"/>
            <a:ext cx="9150889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59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E1CE0CEB-D53D-42C8-AC0E-233A410A66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" y="-131153"/>
            <a:ext cx="12188825" cy="705936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50A39C0-769F-43A3-B9D4-B7A8A90D755C}"/>
              </a:ext>
            </a:extLst>
          </p:cNvPr>
          <p:cNvSpPr/>
          <p:nvPr/>
        </p:nvSpPr>
        <p:spPr>
          <a:xfrm>
            <a:off x="4732242" y="2729298"/>
            <a:ext cx="1947837" cy="502608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99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Bài</a:t>
            </a:r>
            <a:r>
              <a:rPr kumimoji="0" lang="en-US" sz="4799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14 - </a:t>
            </a:r>
            <a:r>
              <a:rPr kumimoji="0" lang="en-US" sz="4799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Tiết</a:t>
            </a:r>
            <a:r>
              <a:rPr kumimoji="0" lang="en-US" sz="4799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</a:t>
            </a:r>
            <a:endParaRPr kumimoji="0" lang="vi-VN" sz="4799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76BDBD-5CE6-4E6B-851F-9F66AA2D8027}"/>
              </a:ext>
            </a:extLst>
          </p:cNvPr>
          <p:cNvSpPr txBox="1"/>
          <p:nvPr/>
        </p:nvSpPr>
        <p:spPr>
          <a:xfrm>
            <a:off x="2333625" y="1933575"/>
            <a:ext cx="7094852" cy="794954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998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Tự</a:t>
            </a:r>
            <a:r>
              <a:rPr kumimoji="0" lang="en-US" sz="5998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998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nhiên</a:t>
            </a:r>
            <a:r>
              <a:rPr kumimoji="0" lang="en-US" sz="5998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998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5998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998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xã</a:t>
            </a:r>
            <a:r>
              <a:rPr kumimoji="0" lang="en-US" sz="5998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998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hội</a:t>
            </a:r>
            <a:endParaRPr kumimoji="0" lang="vi-VN" sz="5998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7D91AC-E48E-4EB3-B5C2-74E95EF832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5345" y="3427413"/>
            <a:ext cx="6218459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32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>
            <a:off x="2471397" y="1173527"/>
            <a:ext cx="2717001" cy="0"/>
          </a:xfrm>
          <a:prstGeom prst="line">
            <a:avLst/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6418255" y="1173527"/>
            <a:ext cx="2717001" cy="0"/>
          </a:xfrm>
          <a:prstGeom prst="line">
            <a:avLst/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弧形 6"/>
          <p:cNvSpPr/>
          <p:nvPr/>
        </p:nvSpPr>
        <p:spPr>
          <a:xfrm>
            <a:off x="5117551" y="205133"/>
            <a:ext cx="1371549" cy="1371549"/>
          </a:xfrm>
          <a:prstGeom prst="arc">
            <a:avLst>
              <a:gd name="adj1" fmla="val 9386608"/>
              <a:gd name="adj2" fmla="val 1456947"/>
            </a:avLst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105号-简雅黑" panose="00000500000000000000" charset="-122"/>
              <a:ea typeface="字魂105号-简雅黑" panose="00000500000000000000" charset="-122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D4D3C31-C35B-C8E9-0AD3-2F821F6C14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6023" y="328676"/>
            <a:ext cx="1353077" cy="132260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3389A76-2A53-AC56-2D95-9B31A81BF0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432" r="7434" b="24976"/>
          <a:stretch/>
        </p:blipFill>
        <p:spPr>
          <a:xfrm>
            <a:off x="1756358" y="1061703"/>
            <a:ext cx="8773854" cy="25103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22F4C51-7D60-4CF9-939E-2D58CEE7B6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645" y="4114621"/>
            <a:ext cx="2742486" cy="2742486"/>
          </a:xfrm>
          <a:prstGeom prst="rect">
            <a:avLst/>
          </a:prstGeom>
        </p:spPr>
      </p:pic>
      <p:pic>
        <p:nvPicPr>
          <p:cNvPr id="12" name="Picture 11">
            <a:hlinkClick r:id="rId6" action="ppaction://hlinksldjump"/>
            <a:extLst>
              <a:ext uri="{FF2B5EF4-FFF2-40B4-BE49-F238E27FC236}">
                <a16:creationId xmlns:a16="http://schemas.microsoft.com/office/drawing/2014/main" id="{B3224159-34E8-4529-B537-07C9B6A1268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090" y="1246778"/>
            <a:ext cx="2037820" cy="62069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696856D-3299-492C-9E6D-7987ED54A02E}"/>
              </a:ext>
            </a:extLst>
          </p:cNvPr>
          <p:cNvSpPr txBox="1"/>
          <p:nvPr/>
        </p:nvSpPr>
        <p:spPr>
          <a:xfrm>
            <a:off x="2646843" y="268963"/>
            <a:ext cx="6500707" cy="6666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2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Tiffany" pitchFamily="18" charset="0"/>
                <a:cs typeface="Tiffany" pitchFamily="18" charset="0"/>
              </a:rPr>
              <a:t>GIẢI CỨU TRƯỜNG HỌC</a:t>
            </a:r>
          </a:p>
        </p:txBody>
      </p:sp>
      <p:pic>
        <p:nvPicPr>
          <p:cNvPr id="21" name="Zen Gardent">
            <a:hlinkClick r:id="" action="ppaction://media"/>
            <a:extLst>
              <a:ext uri="{FF2B5EF4-FFF2-40B4-BE49-F238E27FC236}">
                <a16:creationId xmlns:a16="http://schemas.microsoft.com/office/drawing/2014/main" id="{6DB145BF-B266-418F-8C13-8FFC4933C4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513684" y="3733721"/>
            <a:ext cx="812588" cy="81258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C5A5AD5-8E82-46EA-BB2A-8EB55DFF34C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55" y="5221019"/>
            <a:ext cx="1422030" cy="1291492"/>
          </a:xfrm>
          <a:prstGeom prst="rect">
            <a:avLst/>
          </a:prstGeom>
        </p:spPr>
      </p:pic>
      <p:pic>
        <p:nvPicPr>
          <p:cNvPr id="23" name="Picture 22">
            <a:hlinkClick r:id="rId10" action="ppaction://hlinksldjump"/>
            <a:extLst>
              <a:ext uri="{FF2B5EF4-FFF2-40B4-BE49-F238E27FC236}">
                <a16:creationId xmlns:a16="http://schemas.microsoft.com/office/drawing/2014/main" id="{95F7CCEB-70E0-474B-872A-DA35DEC167C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27931">
            <a:off x="1017323" y="5394607"/>
            <a:ext cx="1422030" cy="1291492"/>
          </a:xfrm>
          <a:prstGeom prst="rect">
            <a:avLst/>
          </a:prstGeom>
        </p:spPr>
      </p:pic>
      <p:pic>
        <p:nvPicPr>
          <p:cNvPr id="24" name="Picture 2" descr="200+ Free Plastic Recycling &amp; Plastic Images - Pixabay">
            <a:hlinkClick r:id="rId11" action="ppaction://hlinksldjump"/>
            <a:extLst>
              <a:ext uri="{FF2B5EF4-FFF2-40B4-BE49-F238E27FC236}">
                <a16:creationId xmlns:a16="http://schemas.microsoft.com/office/drawing/2014/main" id="{B88FDFB1-FC41-43B0-8605-1EDF85727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907" y="5568195"/>
            <a:ext cx="1422030" cy="94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hlinkClick r:id="rId10" action="ppaction://hlinksldjump"/>
            <a:extLst>
              <a:ext uri="{FF2B5EF4-FFF2-40B4-BE49-F238E27FC236}">
                <a16:creationId xmlns:a16="http://schemas.microsoft.com/office/drawing/2014/main" id="{858EC762-3DF8-4017-932E-40D8A15B05B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9866">
            <a:off x="9639753" y="5086055"/>
            <a:ext cx="1145291" cy="114529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03AFD93-011E-474C-833A-DE37A69D95A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339" y="4404860"/>
            <a:ext cx="2107651" cy="2107651"/>
          </a:xfrm>
          <a:prstGeom prst="rect">
            <a:avLst/>
          </a:prstGeom>
        </p:spPr>
      </p:pic>
      <p:pic>
        <p:nvPicPr>
          <p:cNvPr id="27" name="Picture 26">
            <a:hlinkClick r:id="rId15" action="ppaction://hlinksldjump"/>
            <a:extLst>
              <a:ext uri="{FF2B5EF4-FFF2-40B4-BE49-F238E27FC236}">
                <a16:creationId xmlns:a16="http://schemas.microsoft.com/office/drawing/2014/main" id="{3E774B5D-4506-4B57-90D4-E7F2BD8AA9A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941" flipH="1">
            <a:off x="3771903" y="5110565"/>
            <a:ext cx="915259" cy="91525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C9EF152-816C-4086-96E6-C75EF006E434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24"/>
          <a:stretch/>
        </p:blipFill>
        <p:spPr>
          <a:xfrm>
            <a:off x="1381812" y="91370"/>
            <a:ext cx="7516447" cy="7033615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8407C785-964E-40E1-BD32-77F611D0FF87}"/>
              </a:ext>
            </a:extLst>
          </p:cNvPr>
          <p:cNvSpPr/>
          <p:nvPr/>
        </p:nvSpPr>
        <p:spPr>
          <a:xfrm>
            <a:off x="1775952" y="1719818"/>
            <a:ext cx="6602277" cy="1569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99" b="1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Tiffany" pitchFamily="18" charset="0"/>
                <a:cs typeface="Times New Roman" pitchFamily="18" charset="0"/>
              </a:rPr>
              <a:t>Trường</a:t>
            </a:r>
            <a:r>
              <a:rPr kumimoji="0" lang="en-US" sz="2399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Tiffany" pitchFamily="18" charset="0"/>
                <a:cs typeface="Times New Roman" pitchFamily="18" charset="0"/>
              </a:rPr>
              <a:t> </a:t>
            </a:r>
            <a:r>
              <a:rPr kumimoji="0" lang="en-US" sz="2399" b="1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Tiffany" pitchFamily="18" charset="0"/>
                <a:cs typeface="Times New Roman" pitchFamily="18" charset="0"/>
              </a:rPr>
              <a:t>học</a:t>
            </a:r>
            <a:r>
              <a:rPr kumimoji="0" lang="en-US" sz="2399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Tiffany" pitchFamily="18" charset="0"/>
                <a:cs typeface="Times New Roman" pitchFamily="18" charset="0"/>
              </a:rPr>
              <a:t> </a:t>
            </a:r>
            <a:r>
              <a:rPr kumimoji="0" lang="en-US" sz="2399" b="1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Tiffany" pitchFamily="18" charset="0"/>
                <a:cs typeface="Times New Roman" pitchFamily="18" charset="0"/>
              </a:rPr>
              <a:t>đang</a:t>
            </a:r>
            <a:r>
              <a:rPr kumimoji="0" lang="en-US" sz="2399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Tiffany" pitchFamily="18" charset="0"/>
                <a:cs typeface="Times New Roman" pitchFamily="18" charset="0"/>
              </a:rPr>
              <a:t> </a:t>
            </a:r>
            <a:r>
              <a:rPr kumimoji="0" lang="en-US" sz="2399" b="1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Tiffany" pitchFamily="18" charset="0"/>
                <a:cs typeface="Times New Roman" pitchFamily="18" charset="0"/>
              </a:rPr>
              <a:t>bị</a:t>
            </a:r>
            <a:r>
              <a:rPr kumimoji="0" lang="en-US" sz="2399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Tiffany" pitchFamily="18" charset="0"/>
                <a:cs typeface="Times New Roman" pitchFamily="18" charset="0"/>
              </a:rPr>
              <a:t> ô </a:t>
            </a:r>
            <a:r>
              <a:rPr kumimoji="0" lang="en-US" sz="2399" b="1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Tiffany" pitchFamily="18" charset="0"/>
                <a:cs typeface="Times New Roman" pitchFamily="18" charset="0"/>
              </a:rPr>
              <a:t>nhiễm</a:t>
            </a:r>
            <a:r>
              <a:rPr kumimoji="0" lang="en-US" sz="2399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Tiffany" pitchFamily="18" charset="0"/>
                <a:cs typeface="Times New Roman" pitchFamily="18" charset="0"/>
              </a:rPr>
              <a:t> </a:t>
            </a:r>
            <a:r>
              <a:rPr kumimoji="0" lang="en-US" sz="2399" b="1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Tiffany" pitchFamily="18" charset="0"/>
                <a:cs typeface="Times New Roman" pitchFamily="18" charset="0"/>
              </a:rPr>
              <a:t>bởi</a:t>
            </a:r>
            <a:r>
              <a:rPr kumimoji="0" lang="en-US" sz="2399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Tiffany" pitchFamily="18" charset="0"/>
                <a:cs typeface="Times New Roman" pitchFamily="18" charset="0"/>
              </a:rPr>
              <a:t> </a:t>
            </a:r>
            <a:r>
              <a:rPr kumimoji="0" lang="en-US" sz="2399" b="1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Tiffany" pitchFamily="18" charset="0"/>
                <a:cs typeface="Times New Roman" pitchFamily="18" charset="0"/>
              </a:rPr>
              <a:t>rác</a:t>
            </a:r>
            <a:r>
              <a:rPr kumimoji="0" lang="en-US" sz="2399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Tiffany" pitchFamily="18" charset="0"/>
                <a:cs typeface="Times New Roman" pitchFamily="18" charset="0"/>
              </a:rPr>
              <a:t> </a:t>
            </a:r>
            <a:r>
              <a:rPr kumimoji="0" lang="en-US" sz="2399" b="1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Tiffany" pitchFamily="18" charset="0"/>
                <a:cs typeface="Times New Roman" pitchFamily="18" charset="0"/>
              </a:rPr>
              <a:t>thải</a:t>
            </a:r>
            <a:r>
              <a:rPr kumimoji="0" lang="en-US" sz="2399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Tiffany" pitchFamily="18" charset="0"/>
                <a:cs typeface="Times New Roman" pitchFamily="18" charset="0"/>
              </a:rPr>
              <a:t>.</a:t>
            </a:r>
          </a:p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99" b="1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Tiffany" pitchFamily="18" charset="0"/>
                <a:cs typeface="Times New Roman" pitchFamily="18" charset="0"/>
              </a:rPr>
              <a:t>Em</a:t>
            </a:r>
            <a:r>
              <a:rPr kumimoji="0" lang="en-US" sz="2399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Tiffany" pitchFamily="18" charset="0"/>
                <a:cs typeface="Times New Roman" pitchFamily="18" charset="0"/>
              </a:rPr>
              <a:t> </a:t>
            </a:r>
            <a:r>
              <a:rPr kumimoji="0" lang="en-US" sz="2399" b="1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Tiffany" pitchFamily="18" charset="0"/>
                <a:cs typeface="Times New Roman" pitchFamily="18" charset="0"/>
              </a:rPr>
              <a:t>hãy</a:t>
            </a:r>
            <a:r>
              <a:rPr kumimoji="0" lang="en-US" sz="2399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Tiffany" pitchFamily="18" charset="0"/>
                <a:cs typeface="Times New Roman" pitchFamily="18" charset="0"/>
              </a:rPr>
              <a:t> </a:t>
            </a:r>
            <a:r>
              <a:rPr kumimoji="0" lang="en-US" sz="2399" b="1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Tiffany" pitchFamily="18" charset="0"/>
                <a:cs typeface="Times New Roman" pitchFamily="18" charset="0"/>
              </a:rPr>
              <a:t>giúp</a:t>
            </a:r>
            <a:r>
              <a:rPr kumimoji="0" lang="en-US" sz="2399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Tiffany" pitchFamily="18" charset="0"/>
                <a:cs typeface="Times New Roman" pitchFamily="18" charset="0"/>
              </a:rPr>
              <a:t> </a:t>
            </a:r>
            <a:r>
              <a:rPr kumimoji="0" lang="en-US" sz="2399" b="1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Tiffany" pitchFamily="18" charset="0"/>
                <a:cs typeface="Times New Roman" pitchFamily="18" charset="0"/>
              </a:rPr>
              <a:t>các</a:t>
            </a:r>
            <a:r>
              <a:rPr kumimoji="0" lang="en-US" sz="2399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Tiffany" pitchFamily="18" charset="0"/>
                <a:cs typeface="Times New Roman" pitchFamily="18" charset="0"/>
              </a:rPr>
              <a:t> </a:t>
            </a:r>
            <a:r>
              <a:rPr kumimoji="0" lang="en-US" sz="2399" b="1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Tiffany" pitchFamily="18" charset="0"/>
                <a:cs typeface="Times New Roman" pitchFamily="18" charset="0"/>
              </a:rPr>
              <a:t>bạn</a:t>
            </a:r>
            <a:r>
              <a:rPr kumimoji="0" lang="en-US" sz="2399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Tiffany" pitchFamily="18" charset="0"/>
                <a:cs typeface="Times New Roman" pitchFamily="18" charset="0"/>
              </a:rPr>
              <a:t> </a:t>
            </a:r>
            <a:r>
              <a:rPr kumimoji="0" lang="en-US" sz="2399" b="1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Tiffany" pitchFamily="18" charset="0"/>
                <a:cs typeface="Times New Roman" pitchFamily="18" charset="0"/>
              </a:rPr>
              <a:t>nhỏ</a:t>
            </a:r>
            <a:r>
              <a:rPr kumimoji="0" lang="en-US" sz="2399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Tiffany" pitchFamily="18" charset="0"/>
                <a:cs typeface="Times New Roman" pitchFamily="18" charset="0"/>
              </a:rPr>
              <a:t> </a:t>
            </a:r>
            <a:r>
              <a:rPr kumimoji="0" lang="en-US" sz="2399" b="1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Tiffany" pitchFamily="18" charset="0"/>
                <a:cs typeface="Times New Roman" pitchFamily="18" charset="0"/>
              </a:rPr>
              <a:t>dọn</a:t>
            </a:r>
            <a:r>
              <a:rPr kumimoji="0" lang="en-US" sz="2399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Tiffany" pitchFamily="18" charset="0"/>
                <a:cs typeface="Times New Roman" pitchFamily="18" charset="0"/>
              </a:rPr>
              <a:t> </a:t>
            </a:r>
            <a:r>
              <a:rPr kumimoji="0" lang="en-US" sz="2399" b="1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Tiffany" pitchFamily="18" charset="0"/>
                <a:cs typeface="Times New Roman" pitchFamily="18" charset="0"/>
              </a:rPr>
              <a:t>dẹp</a:t>
            </a:r>
            <a:r>
              <a:rPr kumimoji="0" lang="en-US" sz="2399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Tiffany" pitchFamily="18" charset="0"/>
                <a:cs typeface="Times New Roman" pitchFamily="18" charset="0"/>
              </a:rPr>
              <a:t> </a:t>
            </a:r>
            <a:r>
              <a:rPr kumimoji="0" lang="en-US" sz="2399" b="1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Tiffany" pitchFamily="18" charset="0"/>
                <a:cs typeface="Times New Roman" pitchFamily="18" charset="0"/>
              </a:rPr>
              <a:t>vệ</a:t>
            </a:r>
            <a:r>
              <a:rPr kumimoji="0" lang="en-US" sz="2399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Tiffany" pitchFamily="18" charset="0"/>
                <a:cs typeface="Times New Roman" pitchFamily="18" charset="0"/>
              </a:rPr>
              <a:t> </a:t>
            </a:r>
            <a:r>
              <a:rPr kumimoji="0" lang="en-US" sz="2399" b="1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Tiffany" pitchFamily="18" charset="0"/>
                <a:cs typeface="Times New Roman" pitchFamily="18" charset="0"/>
              </a:rPr>
              <a:t>sinh</a:t>
            </a:r>
            <a:r>
              <a:rPr kumimoji="0" lang="en-US" sz="2399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Tiffany" pitchFamily="18" charset="0"/>
                <a:cs typeface="Times New Roman" pitchFamily="18" charset="0"/>
              </a:rPr>
              <a:t>, </a:t>
            </a:r>
            <a:r>
              <a:rPr kumimoji="0" lang="en-US" sz="2399" b="1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Tiffany" pitchFamily="18" charset="0"/>
                <a:cs typeface="Times New Roman" pitchFamily="18" charset="0"/>
              </a:rPr>
              <a:t>làm</a:t>
            </a:r>
            <a:r>
              <a:rPr kumimoji="0" lang="en-US" sz="2399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Tiffany" pitchFamily="18" charset="0"/>
                <a:cs typeface="Times New Roman" pitchFamily="18" charset="0"/>
              </a:rPr>
              <a:t> </a:t>
            </a:r>
            <a:r>
              <a:rPr kumimoji="0" lang="en-US" sz="2399" b="1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Tiffany" pitchFamily="18" charset="0"/>
                <a:cs typeface="Times New Roman" pitchFamily="18" charset="0"/>
              </a:rPr>
              <a:t>sạch</a:t>
            </a:r>
            <a:r>
              <a:rPr kumimoji="0" lang="en-US" sz="2399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Tiffany" pitchFamily="18" charset="0"/>
                <a:cs typeface="Times New Roman" pitchFamily="18" charset="0"/>
              </a:rPr>
              <a:t> </a:t>
            </a:r>
            <a:r>
              <a:rPr kumimoji="0" lang="en-US" sz="2399" b="1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Tiffany" pitchFamily="18" charset="0"/>
                <a:cs typeface="Times New Roman" pitchFamily="18" charset="0"/>
              </a:rPr>
              <a:t>mái</a:t>
            </a:r>
            <a:r>
              <a:rPr kumimoji="0" lang="en-US" sz="2399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Tiffany" pitchFamily="18" charset="0"/>
                <a:cs typeface="Times New Roman" pitchFamily="18" charset="0"/>
              </a:rPr>
              <a:t> </a:t>
            </a:r>
            <a:r>
              <a:rPr kumimoji="0" lang="en-US" sz="2399" b="1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Tiffany" pitchFamily="18" charset="0"/>
                <a:cs typeface="Times New Roman" pitchFamily="18" charset="0"/>
              </a:rPr>
              <a:t>trường</a:t>
            </a:r>
            <a:r>
              <a:rPr kumimoji="0" lang="en-US" sz="2399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Tiffany" pitchFamily="18" charset="0"/>
                <a:cs typeface="Times New Roman" pitchFamily="18" charset="0"/>
              </a:rPr>
              <a:t> </a:t>
            </a:r>
            <a:r>
              <a:rPr kumimoji="0" lang="en-US" sz="2399" b="1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Tiffany" pitchFamily="18" charset="0"/>
                <a:cs typeface="Times New Roman" pitchFamily="18" charset="0"/>
              </a:rPr>
              <a:t>thân</a:t>
            </a:r>
            <a:r>
              <a:rPr kumimoji="0" lang="en-US" sz="2399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Tiffany" pitchFamily="18" charset="0"/>
                <a:cs typeface="Times New Roman" pitchFamily="18" charset="0"/>
              </a:rPr>
              <a:t> </a:t>
            </a:r>
            <a:r>
              <a:rPr kumimoji="0" lang="en-US" sz="2399" b="1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Tiffany" pitchFamily="18" charset="0"/>
                <a:cs typeface="Times New Roman" pitchFamily="18" charset="0"/>
              </a:rPr>
              <a:t>yêu</a:t>
            </a:r>
            <a:r>
              <a:rPr kumimoji="0" lang="en-US" sz="2399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Tiffany" pitchFamily="18" charset="0"/>
                <a:cs typeface="Times New Roman" pitchFamily="18" charset="0"/>
              </a:rPr>
              <a:t>  </a:t>
            </a:r>
            <a:r>
              <a:rPr kumimoji="0" lang="en-US" sz="2399" b="1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Tiffany" pitchFamily="18" charset="0"/>
                <a:cs typeface="Times New Roman" pitchFamily="18" charset="0"/>
              </a:rPr>
              <a:t>bằng</a:t>
            </a:r>
            <a:r>
              <a:rPr kumimoji="0" lang="en-US" sz="2399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Tiffany" pitchFamily="18" charset="0"/>
                <a:cs typeface="Times New Roman" pitchFamily="18" charset="0"/>
              </a:rPr>
              <a:t> </a:t>
            </a:r>
            <a:r>
              <a:rPr kumimoji="0" lang="en-US" sz="2399" b="1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Tiffany" pitchFamily="18" charset="0"/>
                <a:cs typeface="Times New Roman" pitchFamily="18" charset="0"/>
              </a:rPr>
              <a:t>cách</a:t>
            </a:r>
            <a:r>
              <a:rPr kumimoji="0" lang="en-US" sz="2399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Tiffany" pitchFamily="18" charset="0"/>
                <a:cs typeface="Times New Roman" pitchFamily="18" charset="0"/>
              </a:rPr>
              <a:t> </a:t>
            </a:r>
            <a:r>
              <a:rPr kumimoji="0" lang="en-US" sz="2399" b="1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Tiffany" pitchFamily="18" charset="0"/>
                <a:cs typeface="Times New Roman" pitchFamily="18" charset="0"/>
              </a:rPr>
              <a:t>trả</a:t>
            </a:r>
            <a:r>
              <a:rPr kumimoji="0" lang="en-US" sz="2399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Tiffany" pitchFamily="18" charset="0"/>
                <a:cs typeface="Times New Roman" pitchFamily="18" charset="0"/>
              </a:rPr>
              <a:t> </a:t>
            </a:r>
            <a:r>
              <a:rPr kumimoji="0" lang="en-US" sz="2399" b="1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Tiffany" pitchFamily="18" charset="0"/>
                <a:cs typeface="Times New Roman" pitchFamily="18" charset="0"/>
              </a:rPr>
              <a:t>lời</a:t>
            </a:r>
            <a:r>
              <a:rPr kumimoji="0" lang="en-US" sz="2399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Tiffany" pitchFamily="18" charset="0"/>
                <a:cs typeface="Times New Roman" pitchFamily="18" charset="0"/>
              </a:rPr>
              <a:t> </a:t>
            </a:r>
            <a:r>
              <a:rPr kumimoji="0" lang="en-US" sz="2399" b="1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Tiffany" pitchFamily="18" charset="0"/>
                <a:cs typeface="Times New Roman" pitchFamily="18" charset="0"/>
              </a:rPr>
              <a:t>đúng</a:t>
            </a:r>
            <a:r>
              <a:rPr kumimoji="0" lang="en-US" sz="2399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Tiffany" pitchFamily="18" charset="0"/>
                <a:cs typeface="Times New Roman" pitchFamily="18" charset="0"/>
              </a:rPr>
              <a:t> </a:t>
            </a:r>
            <a:r>
              <a:rPr kumimoji="0" lang="en-US" sz="2399" b="1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Tiffany" pitchFamily="18" charset="0"/>
                <a:cs typeface="Times New Roman" pitchFamily="18" charset="0"/>
              </a:rPr>
              <a:t>các</a:t>
            </a:r>
            <a:r>
              <a:rPr kumimoji="0" lang="en-US" sz="2399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Tiffany" pitchFamily="18" charset="0"/>
                <a:cs typeface="Times New Roman" pitchFamily="18" charset="0"/>
              </a:rPr>
              <a:t> </a:t>
            </a:r>
            <a:r>
              <a:rPr kumimoji="0" lang="en-US" sz="2399" b="1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Tiffany" pitchFamily="18" charset="0"/>
                <a:cs typeface="Times New Roman" pitchFamily="18" charset="0"/>
              </a:rPr>
              <a:t>câu</a:t>
            </a:r>
            <a:r>
              <a:rPr kumimoji="0" lang="en-US" sz="2399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Tiffany" pitchFamily="18" charset="0"/>
                <a:cs typeface="Times New Roman" pitchFamily="18" charset="0"/>
              </a:rPr>
              <a:t> </a:t>
            </a:r>
            <a:r>
              <a:rPr kumimoji="0" lang="en-US" sz="2399" b="1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Tiffany" pitchFamily="18" charset="0"/>
                <a:cs typeface="Times New Roman" pitchFamily="18" charset="0"/>
              </a:rPr>
              <a:t>hỏi</a:t>
            </a:r>
            <a:r>
              <a:rPr kumimoji="0" lang="en-US" sz="2399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Tiffany" pitchFamily="18" charset="0"/>
                <a:cs typeface="Times New Roman" pitchFamily="18" charset="0"/>
              </a:rPr>
              <a:t> </a:t>
            </a:r>
            <a:r>
              <a:rPr kumimoji="0" lang="en-US" sz="2399" b="1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Tiffany" pitchFamily="18" charset="0"/>
                <a:cs typeface="Times New Roman" pitchFamily="18" charset="0"/>
              </a:rPr>
              <a:t>nhé</a:t>
            </a:r>
            <a:r>
              <a:rPr kumimoji="0" lang="en-US" sz="2399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Tiffany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3875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37879">
                <p:cTn id="6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29" grpId="0"/>
      <p:bldP spid="2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>
            <a:off x="2471397" y="1173527"/>
            <a:ext cx="2717001" cy="0"/>
          </a:xfrm>
          <a:prstGeom prst="line">
            <a:avLst/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6418255" y="1173527"/>
            <a:ext cx="2717001" cy="0"/>
          </a:xfrm>
          <a:prstGeom prst="line">
            <a:avLst/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95928779-589C-43CA-A3DE-F5F080AD8B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637" y="164892"/>
            <a:ext cx="6894592" cy="482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61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441439E-728A-4BB8-AFEB-61C94B37C05B}"/>
              </a:ext>
            </a:extLst>
          </p:cNvPr>
          <p:cNvSpPr/>
          <p:nvPr/>
        </p:nvSpPr>
        <p:spPr>
          <a:xfrm>
            <a:off x="199053" y="130629"/>
            <a:ext cx="11793894" cy="6559420"/>
          </a:xfrm>
          <a:custGeom>
            <a:avLst/>
            <a:gdLst>
              <a:gd name="connsiteX0" fmla="*/ 0 w 11793894"/>
              <a:gd name="connsiteY0" fmla="*/ 613962 h 6559420"/>
              <a:gd name="connsiteX1" fmla="*/ 613962 w 11793894"/>
              <a:gd name="connsiteY1" fmla="*/ 0 h 6559420"/>
              <a:gd name="connsiteX2" fmla="*/ 11179932 w 11793894"/>
              <a:gd name="connsiteY2" fmla="*/ 0 h 6559420"/>
              <a:gd name="connsiteX3" fmla="*/ 11793894 w 11793894"/>
              <a:gd name="connsiteY3" fmla="*/ 613962 h 6559420"/>
              <a:gd name="connsiteX4" fmla="*/ 11793894 w 11793894"/>
              <a:gd name="connsiteY4" fmla="*/ 5945458 h 6559420"/>
              <a:gd name="connsiteX5" fmla="*/ 11179932 w 11793894"/>
              <a:gd name="connsiteY5" fmla="*/ 6559420 h 6559420"/>
              <a:gd name="connsiteX6" fmla="*/ 613962 w 11793894"/>
              <a:gd name="connsiteY6" fmla="*/ 6559420 h 6559420"/>
              <a:gd name="connsiteX7" fmla="*/ 0 w 11793894"/>
              <a:gd name="connsiteY7" fmla="*/ 5945458 h 6559420"/>
              <a:gd name="connsiteX8" fmla="*/ 0 w 11793894"/>
              <a:gd name="connsiteY8" fmla="*/ 613962 h 65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93894" h="6559420" fill="none" extrusionOk="0">
                <a:moveTo>
                  <a:pt x="0" y="613962"/>
                </a:moveTo>
                <a:cubicBezTo>
                  <a:pt x="-44515" y="267680"/>
                  <a:pt x="291781" y="13822"/>
                  <a:pt x="613962" y="0"/>
                </a:cubicBezTo>
                <a:cubicBezTo>
                  <a:pt x="5752667" y="130954"/>
                  <a:pt x="8915983" y="43574"/>
                  <a:pt x="11179932" y="0"/>
                </a:cubicBezTo>
                <a:cubicBezTo>
                  <a:pt x="11523607" y="7075"/>
                  <a:pt x="11809804" y="294369"/>
                  <a:pt x="11793894" y="613962"/>
                </a:cubicBezTo>
                <a:cubicBezTo>
                  <a:pt x="11643455" y="1880618"/>
                  <a:pt x="11879773" y="5171155"/>
                  <a:pt x="11793894" y="5945458"/>
                </a:cubicBezTo>
                <a:cubicBezTo>
                  <a:pt x="11773165" y="6287944"/>
                  <a:pt x="11468230" y="6524380"/>
                  <a:pt x="11179932" y="6559420"/>
                </a:cubicBezTo>
                <a:cubicBezTo>
                  <a:pt x="7439939" y="6714617"/>
                  <a:pt x="3371575" y="6722440"/>
                  <a:pt x="613962" y="6559420"/>
                </a:cubicBezTo>
                <a:cubicBezTo>
                  <a:pt x="279279" y="6499922"/>
                  <a:pt x="-26072" y="6299764"/>
                  <a:pt x="0" y="5945458"/>
                </a:cubicBezTo>
                <a:cubicBezTo>
                  <a:pt x="64656" y="5287668"/>
                  <a:pt x="-17807" y="1320764"/>
                  <a:pt x="0" y="613962"/>
                </a:cubicBezTo>
                <a:close/>
              </a:path>
              <a:path w="11793894" h="6559420" stroke="0" extrusionOk="0">
                <a:moveTo>
                  <a:pt x="0" y="613962"/>
                </a:moveTo>
                <a:cubicBezTo>
                  <a:pt x="-50178" y="243929"/>
                  <a:pt x="238467" y="13667"/>
                  <a:pt x="613962" y="0"/>
                </a:cubicBezTo>
                <a:cubicBezTo>
                  <a:pt x="1692607" y="132882"/>
                  <a:pt x="7384017" y="-84951"/>
                  <a:pt x="11179932" y="0"/>
                </a:cubicBezTo>
                <a:cubicBezTo>
                  <a:pt x="11473296" y="44646"/>
                  <a:pt x="11785742" y="319940"/>
                  <a:pt x="11793894" y="613962"/>
                </a:cubicBezTo>
                <a:cubicBezTo>
                  <a:pt x="11814081" y="1590716"/>
                  <a:pt x="11946374" y="4099744"/>
                  <a:pt x="11793894" y="5945458"/>
                </a:cubicBezTo>
                <a:cubicBezTo>
                  <a:pt x="11804478" y="6285796"/>
                  <a:pt x="11523183" y="6550840"/>
                  <a:pt x="11179932" y="6559420"/>
                </a:cubicBezTo>
                <a:cubicBezTo>
                  <a:pt x="6742089" y="6647059"/>
                  <a:pt x="3989429" y="6486741"/>
                  <a:pt x="613962" y="6559420"/>
                </a:cubicBezTo>
                <a:cubicBezTo>
                  <a:pt x="268207" y="6495787"/>
                  <a:pt x="-2423" y="6287907"/>
                  <a:pt x="0" y="5945458"/>
                </a:cubicBezTo>
                <a:cubicBezTo>
                  <a:pt x="-38581" y="5277464"/>
                  <a:pt x="63341" y="2415705"/>
                  <a:pt x="0" y="613962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>
                      <a:gd name="adj" fmla="val 936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EEE343-AED5-4477-BF4B-2F3D67EFE53D}"/>
              </a:ext>
            </a:extLst>
          </p:cNvPr>
          <p:cNvSpPr txBox="1"/>
          <p:nvPr/>
        </p:nvSpPr>
        <p:spPr>
          <a:xfrm>
            <a:off x="638174" y="281578"/>
            <a:ext cx="106965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Thực vật và động vật được con người sử dụng vào những việc gì trong các hình sau đây?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6B3A6B-95C4-4C5D-9F4E-0FA2C403EE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7" y="319087"/>
            <a:ext cx="504825" cy="4857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9FF44F-31F2-4C19-A630-9564CB7264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025" y="1481137"/>
            <a:ext cx="6210300" cy="28289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02357F-62EA-4789-B134-EAA750A3E2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5594" y="1362074"/>
            <a:ext cx="5046844" cy="50768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F8C39AA-58C6-426E-9E26-3C9E0CB6B1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412" y="4371975"/>
            <a:ext cx="6148388" cy="227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DD1715C-E8FA-46C0-B077-923F11318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6099" y="826663"/>
            <a:ext cx="6128385" cy="82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65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F1D0388-9C74-F0AE-5670-9D39CC682E9D}"/>
              </a:ext>
            </a:extLst>
          </p:cNvPr>
          <p:cNvGrpSpPr/>
          <p:nvPr/>
        </p:nvGrpSpPr>
        <p:grpSpPr>
          <a:xfrm>
            <a:off x="800101" y="115928"/>
            <a:ext cx="10629899" cy="1200329"/>
            <a:chOff x="149417" y="2548464"/>
            <a:chExt cx="8672884" cy="1878905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4A94DC2A-E63C-B592-02FF-FEC61A44B720}"/>
                </a:ext>
              </a:extLst>
            </p:cNvPr>
            <p:cNvSpPr/>
            <p:nvPr/>
          </p:nvSpPr>
          <p:spPr>
            <a:xfrm>
              <a:off x="149417" y="2619739"/>
              <a:ext cx="8665113" cy="1700435"/>
            </a:xfrm>
            <a:prstGeom prst="roundRect">
              <a:avLst/>
            </a:prstGeom>
            <a:solidFill>
              <a:srgbClr val="CAECDA"/>
            </a:solidFill>
            <a:ln w="19050">
              <a:solidFill>
                <a:srgbClr val="3C90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CC17E55-4E36-7E8F-637C-52B57CBE508D}"/>
                </a:ext>
              </a:extLst>
            </p:cNvPr>
            <p:cNvSpPr txBox="1"/>
            <p:nvPr/>
          </p:nvSpPr>
          <p:spPr>
            <a:xfrm>
              <a:off x="258216" y="2548464"/>
              <a:ext cx="8564085" cy="18789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+mn-cs"/>
                </a:rPr>
                <a:t>Ở địa phương em, thực vật và động vật thường được sử dụng để làm gì?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301EEBD-1339-4D41-8CFA-7E118E6858CC}"/>
              </a:ext>
            </a:extLst>
          </p:cNvPr>
          <p:cNvGrpSpPr/>
          <p:nvPr/>
        </p:nvGrpSpPr>
        <p:grpSpPr>
          <a:xfrm>
            <a:off x="3034760" y="1740176"/>
            <a:ext cx="5584333" cy="4272124"/>
            <a:chOff x="191286" y="1586972"/>
            <a:chExt cx="6069814" cy="458788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CC76D7B-5606-4215-A782-2A0C086220F4}"/>
                </a:ext>
              </a:extLst>
            </p:cNvPr>
            <p:cNvGrpSpPr/>
            <p:nvPr/>
          </p:nvGrpSpPr>
          <p:grpSpPr>
            <a:xfrm>
              <a:off x="1259868" y="1586972"/>
              <a:ext cx="4225873" cy="1120669"/>
              <a:chOff x="986602" y="657156"/>
              <a:chExt cx="4225873" cy="1120669"/>
            </a:xfrm>
            <a:solidFill>
              <a:srgbClr val="FFCCCC"/>
            </a:solidFill>
          </p:grpSpPr>
          <p:pic>
            <p:nvPicPr>
              <p:cNvPr id="23" name="Picture 2">
                <a:extLst>
                  <a:ext uri="{FF2B5EF4-FFF2-40B4-BE49-F238E27FC236}">
                    <a16:creationId xmlns:a16="http://schemas.microsoft.com/office/drawing/2014/main" id="{0F566BC7-E8CF-435A-9D24-97D3D7DE8C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986602" y="657156"/>
                <a:ext cx="4131498" cy="1120669"/>
              </a:xfrm>
              <a:prstGeom prst="rect">
                <a:avLst/>
              </a:prstGeom>
            </p:spPr>
          </p:pic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A311A78-D373-4805-97EC-699E11F6E1FD}"/>
                  </a:ext>
                </a:extLst>
              </p:cNvPr>
              <p:cNvSpPr txBox="1"/>
              <p:nvPr/>
            </p:nvSpPr>
            <p:spPr>
              <a:xfrm>
                <a:off x="1150051" y="854950"/>
                <a:ext cx="4062424" cy="64452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Thảo</a:t>
                </a:r>
                <a:r>
                  <a:rPr kumimoji="0" lang="en-US" sz="33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luận</a:t>
                </a:r>
                <a:r>
                  <a:rPr kumimoji="0" lang="en-US" sz="33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nhóm</a:t>
                </a:r>
                <a:r>
                  <a:rPr kumimoji="0" lang="en-US" sz="33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4</a:t>
                </a:r>
                <a:endParaRPr kumimoji="0" lang="vi-VN" sz="33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2389CEC-4BF4-43FA-B8E4-BAA3191B535C}"/>
                </a:ext>
              </a:extLst>
            </p:cNvPr>
            <p:cNvGrpSpPr/>
            <p:nvPr/>
          </p:nvGrpSpPr>
          <p:grpSpPr>
            <a:xfrm>
              <a:off x="191286" y="3136284"/>
              <a:ext cx="6069814" cy="3038568"/>
              <a:chOff x="435126" y="3007428"/>
              <a:chExt cx="6069814" cy="3038568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21876ECD-3CE0-4F30-B264-8C293E8F7D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69674" y="3034701"/>
                <a:ext cx="1317442" cy="3011295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F4416D50-EFC7-4438-A932-5BB81C91FF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35126" y="3007428"/>
                <a:ext cx="1411545" cy="2992474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4F90056B-AFE2-4F53-B175-644791F44F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00045" y="3040975"/>
                <a:ext cx="1304895" cy="3005021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9D1D0275-58A1-4F00-AAB6-CA0AAD2D26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19027" y="3007428"/>
                <a:ext cx="1411545" cy="2992474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</p:grpSp>
      </p:grpSp>
    </p:spTree>
    <p:extLst>
      <p:ext uri="{BB962C8B-B14F-4D97-AF65-F5344CB8AC3E}">
        <p14:creationId xmlns:p14="http://schemas.microsoft.com/office/powerpoint/2010/main" val="207342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" y="895"/>
            <a:ext cx="12179302" cy="5795405"/>
          </a:xfrm>
          <a:prstGeom prst="rect">
            <a:avLst/>
          </a:prstGeom>
        </p:spPr>
      </p:pic>
      <p:sp>
        <p:nvSpPr>
          <p:cNvPr id="7" name="弧形 6"/>
          <p:cNvSpPr/>
          <p:nvPr/>
        </p:nvSpPr>
        <p:spPr>
          <a:xfrm>
            <a:off x="5117551" y="205133"/>
            <a:ext cx="1371549" cy="1371549"/>
          </a:xfrm>
          <a:prstGeom prst="arc">
            <a:avLst>
              <a:gd name="adj1" fmla="val 9386608"/>
              <a:gd name="adj2" fmla="val 1456947"/>
            </a:avLst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105号-简雅黑" panose="00000500000000000000" charset="-122"/>
              <a:ea typeface="字魂105号-简雅黑" panose="00000500000000000000" charset="-122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13BCCB-F910-42BF-9C7E-F927FFC094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0982" y="1315498"/>
            <a:ext cx="6084335" cy="218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66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>
</file>

<file path=ppt/theme/theme1.xml><?xml version="1.0" encoding="utf-8"?>
<a:theme xmlns:a="http://schemas.openxmlformats.org/drawingml/2006/main" name="www.33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www.33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主题​​">
  <a:themeElements>
    <a:clrScheme name="自定义 2">
      <a:dk1>
        <a:srgbClr val="000000"/>
      </a:dk1>
      <a:lt1>
        <a:srgbClr val="FFFFFF"/>
      </a:lt1>
      <a:dk2>
        <a:srgbClr val="FFFFFF"/>
      </a:dk2>
      <a:lt2>
        <a:srgbClr val="ECECEC"/>
      </a:lt2>
      <a:accent1>
        <a:srgbClr val="7B4126"/>
      </a:accent1>
      <a:accent2>
        <a:srgbClr val="59A332"/>
      </a:accent2>
      <a:accent3>
        <a:srgbClr val="9FCA45"/>
      </a:accent3>
      <a:accent4>
        <a:srgbClr val="84C6D0"/>
      </a:accent4>
      <a:accent5>
        <a:srgbClr val="E5C989"/>
      </a:accent5>
      <a:accent6>
        <a:srgbClr val="FFFFFF"/>
      </a:accent6>
      <a:hlink>
        <a:srgbClr val="7030A0"/>
      </a:hlink>
      <a:folHlink>
        <a:srgbClr val="AFB2B4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自定义 2">
      <a:dk1>
        <a:srgbClr val="000000"/>
      </a:dk1>
      <a:lt1>
        <a:srgbClr val="FFFFFF"/>
      </a:lt1>
      <a:dk2>
        <a:srgbClr val="FFFFFF"/>
      </a:dk2>
      <a:lt2>
        <a:srgbClr val="ECECEC"/>
      </a:lt2>
      <a:accent1>
        <a:srgbClr val="7B4126"/>
      </a:accent1>
      <a:accent2>
        <a:srgbClr val="59A332"/>
      </a:accent2>
      <a:accent3>
        <a:srgbClr val="9FCA45"/>
      </a:accent3>
      <a:accent4>
        <a:srgbClr val="84C6D0"/>
      </a:accent4>
      <a:accent5>
        <a:srgbClr val="E5C989"/>
      </a:accent5>
      <a:accent6>
        <a:srgbClr val="FFFFFF"/>
      </a:accent6>
      <a:hlink>
        <a:srgbClr val="7030A0"/>
      </a:hlink>
      <a:folHlink>
        <a:srgbClr val="AFB2B4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思源黑体 CN Bold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思源黑体 CN Bold"/>
        <a:font script="Hant" typeface="新細明體"/>
        <a:font script="Arab" typeface="字魂59号-创粗黑"/>
        <a:font script="Hebr" typeface="字魂59号-创粗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字魂59号-创粗黑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133</Words>
  <Application>Microsoft Office PowerPoint</Application>
  <PresentationFormat>Widescreen</PresentationFormat>
  <Paragraphs>21</Paragraphs>
  <Slides>10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6" baseType="lpstr">
      <vt:lpstr>宋体</vt:lpstr>
      <vt:lpstr>Arial</vt:lpstr>
      <vt:lpstr>Calibri</vt:lpstr>
      <vt:lpstr>Calibri Light</vt:lpstr>
      <vt:lpstr>Cambria</vt:lpstr>
      <vt:lpstr>等线</vt:lpstr>
      <vt:lpstr>Tiffany</vt:lpstr>
      <vt:lpstr>Times New Roman</vt:lpstr>
      <vt:lpstr>字魂105号-简雅黑</vt:lpstr>
      <vt:lpstr>字魂59号-创粗黑</vt:lpstr>
      <vt:lpstr>思源黑体 CN Bold</vt:lpstr>
      <vt:lpstr>www.33ppt.com</vt:lpstr>
      <vt:lpstr>2_www.33ppt.com</vt:lpstr>
      <vt:lpstr>4_Office 主题​​</vt:lpstr>
      <vt:lpstr>Office 主题​​</vt:lpstr>
      <vt:lpstr>4_Office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Kim Anh</cp:lastModifiedBy>
  <cp:revision>18</cp:revision>
  <dcterms:created xsi:type="dcterms:W3CDTF">2023-01-02T08:17:08Z</dcterms:created>
  <dcterms:modified xsi:type="dcterms:W3CDTF">2025-02-05T05:31:38Z</dcterms:modified>
</cp:coreProperties>
</file>