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407" r:id="rId2"/>
    <p:sldId id="9513" r:id="rId3"/>
    <p:sldId id="280" r:id="rId4"/>
    <p:sldId id="9514" r:id="rId5"/>
    <p:sldId id="9517" r:id="rId6"/>
    <p:sldId id="268" r:id="rId7"/>
    <p:sldId id="269" r:id="rId8"/>
    <p:sldId id="284" r:id="rId9"/>
    <p:sldId id="2007577233" r:id="rId10"/>
    <p:sldId id="9524" r:id="rId11"/>
    <p:sldId id="2007577236" r:id="rId12"/>
    <p:sldId id="2007577237" r:id="rId13"/>
    <p:sldId id="28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B5F0A-17DD-4DF3-B939-0711D3DAF37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81181-D7CC-4975-88B4-75F5761D1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5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74652-335E-479C-827D-F30C70914B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F404D0-8047-4708-97F1-7055D649B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597F2-5935-4033-8247-66A1C3F068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0A9E6E-4E5F-465C-A3CB-FCC0EA580DC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BEBD7-D6D7-49D7-B2F3-4A49A4334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9B837-DC7B-445B-A3CB-BEC879016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B544-1151-426E-A6FE-313143BD9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31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B0080-3D14-46A9-B593-799C4D000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46BDBD-F820-4E2B-B190-7F57C3DF19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F6411-76AA-4491-A5DC-87319F8CF9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0A9E6E-4E5F-465C-A3CB-FCC0EA580DC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DC52F-A919-44F3-87BB-123217BB8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77DB2-6C05-4D68-A4F8-83E1DE496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B544-1151-426E-A6FE-313143BD9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7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81AF6-D32C-4FB6-8536-653067BA6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99241-C1A3-4967-956B-24A124B6B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848E1-0D67-4156-AD39-3D6BA8AFDE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0A9E6E-4E5F-465C-A3CB-FCC0EA580DC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DBD2E-322A-4A3A-A44E-BB6B6811D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27C06-E39C-4320-950A-6A7666CC4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B544-1151-426E-A6FE-313143BD9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63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795C-9C2A-4867-9D5E-66579D6C5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E32E91-2DB4-48AF-A3E5-0F1981EC3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23EE7-0B29-498C-B68F-82EAA212A3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0A9E6E-4E5F-465C-A3CB-FCC0EA580DC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1081A-D6B1-4403-9083-DACA50C91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B0FEA-ED50-4101-9857-10A4C3A89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B544-1151-426E-A6FE-313143BD9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99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F9B1-EB80-4F5F-ABE8-443AE5772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A4F77-E909-4FF9-B6DF-C05F6FC350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2E87D7-3621-4C27-A57A-D2A0A1FD43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23C1DF-6F30-4879-80E7-15BEBD4FF2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0A9E6E-4E5F-465C-A3CB-FCC0EA580DC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028261-FF27-4609-A078-F00343C45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C81E30-E8FD-4449-AC1B-655C4D1FF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B544-1151-426E-A6FE-313143BD9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04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47824-8421-44BE-87E9-EB5AE448D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DC0A88-9894-4A27-BB3F-9A6B91BEB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232F0A-34A9-4896-9607-B95D1D7E7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6BB0D2-C263-40D6-A126-3721B0CEA8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0AEA8E-B010-498E-A355-971EB77C2F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6D1BB1-32EF-4599-BB4D-F79EDB389B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0A9E6E-4E5F-465C-A3CB-FCC0EA580DC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B4959C-E1FD-4689-93DF-AFBCF1DB6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C5F489-BE8B-4AAF-8277-5E6F4014F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B544-1151-426E-A6FE-313143BD9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55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34E5F-9A45-46BB-93AE-CECCADA20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FEB94B-BB27-4998-90F5-D52BA3A205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0A9E6E-4E5F-465C-A3CB-FCC0EA580DC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D3C394-DEA9-4F49-85E2-70EF09BED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10026C-9279-4895-BCD0-09980CEFB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B544-1151-426E-A6FE-313143BD9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42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3BB83E-EE55-41B8-8D6D-0BFB223574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0A9E6E-4E5F-465C-A3CB-FCC0EA580DC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BDF2B3-A15D-4B29-A678-F767F5212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781A85-6151-49C9-B2EE-E206D4E77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B544-1151-426E-A6FE-313143BD9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7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EFBAF-499C-4852-A8D9-436743CF7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7DB60-F3C5-458F-8163-F44FB2374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3C7690-9131-4292-B543-D62BACB16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ECCC2E-0F66-4D21-A042-2C93F6924E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0A9E6E-4E5F-465C-A3CB-FCC0EA580DC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75FBD2-9A8F-4E02-9FC4-5819B09DF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8A5A06-3387-4011-9024-07EC8AB9A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B544-1151-426E-A6FE-313143BD9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569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55B32-DC11-4ED7-AC00-E1B50F07B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09A1BF-9060-4870-BC88-4F8CF9BFFF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84C31E-1A0D-415D-902F-F1D1F6CBAE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E52E3-7863-4446-893D-43EF6E3909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0A9E6E-4E5F-465C-A3CB-FCC0EA580DCC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6F987B-276B-4BAC-88C9-9BCCE03C9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20D75C-DBD5-40B5-A174-CE11C6DD1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B544-1151-426E-A6FE-313143BD9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36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4292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163170" y="4873337"/>
            <a:ext cx="5419606" cy="830766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48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48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C78C643-882B-46B1-9D37-E89992864025}"/>
              </a:ext>
            </a:extLst>
          </p:cNvPr>
          <p:cNvSpPr/>
          <p:nvPr/>
        </p:nvSpPr>
        <p:spPr>
          <a:xfrm>
            <a:off x="214363" y="361950"/>
            <a:ext cx="11516877" cy="6087599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60EBD5-F569-4CF2-99D5-709453DF98BF}"/>
              </a:ext>
            </a:extLst>
          </p:cNvPr>
          <p:cNvSpPr/>
          <p:nvPr/>
        </p:nvSpPr>
        <p:spPr>
          <a:xfrm>
            <a:off x="593395" y="408451"/>
            <a:ext cx="10922110" cy="1011105"/>
          </a:xfrm>
          <a:custGeom>
            <a:avLst/>
            <a:gdLst>
              <a:gd name="connsiteX0" fmla="*/ 0 w 10922110"/>
              <a:gd name="connsiteY0" fmla="*/ 0 h 1011105"/>
              <a:gd name="connsiteX1" fmla="*/ 573411 w 10922110"/>
              <a:gd name="connsiteY1" fmla="*/ 0 h 1011105"/>
              <a:gd name="connsiteX2" fmla="*/ 1474485 w 10922110"/>
              <a:gd name="connsiteY2" fmla="*/ 0 h 1011105"/>
              <a:gd name="connsiteX3" fmla="*/ 2157117 w 10922110"/>
              <a:gd name="connsiteY3" fmla="*/ 0 h 1011105"/>
              <a:gd name="connsiteX4" fmla="*/ 2512085 w 10922110"/>
              <a:gd name="connsiteY4" fmla="*/ 0 h 1011105"/>
              <a:gd name="connsiteX5" fmla="*/ 3303938 w 10922110"/>
              <a:gd name="connsiteY5" fmla="*/ 0 h 1011105"/>
              <a:gd name="connsiteX6" fmla="*/ 4095791 w 10922110"/>
              <a:gd name="connsiteY6" fmla="*/ 0 h 1011105"/>
              <a:gd name="connsiteX7" fmla="*/ 4450760 w 10922110"/>
              <a:gd name="connsiteY7" fmla="*/ 0 h 1011105"/>
              <a:gd name="connsiteX8" fmla="*/ 4805728 w 10922110"/>
              <a:gd name="connsiteY8" fmla="*/ 0 h 1011105"/>
              <a:gd name="connsiteX9" fmla="*/ 5488360 w 10922110"/>
              <a:gd name="connsiteY9" fmla="*/ 0 h 1011105"/>
              <a:gd name="connsiteX10" fmla="*/ 5843329 w 10922110"/>
              <a:gd name="connsiteY10" fmla="*/ 0 h 1011105"/>
              <a:gd name="connsiteX11" fmla="*/ 6635182 w 10922110"/>
              <a:gd name="connsiteY11" fmla="*/ 0 h 1011105"/>
              <a:gd name="connsiteX12" fmla="*/ 7427035 w 10922110"/>
              <a:gd name="connsiteY12" fmla="*/ 0 h 1011105"/>
              <a:gd name="connsiteX13" fmla="*/ 7782003 w 10922110"/>
              <a:gd name="connsiteY13" fmla="*/ 0 h 1011105"/>
              <a:gd name="connsiteX14" fmla="*/ 8136972 w 10922110"/>
              <a:gd name="connsiteY14" fmla="*/ 0 h 1011105"/>
              <a:gd name="connsiteX15" fmla="*/ 8601162 w 10922110"/>
              <a:gd name="connsiteY15" fmla="*/ 0 h 1011105"/>
              <a:gd name="connsiteX16" fmla="*/ 9393015 w 10922110"/>
              <a:gd name="connsiteY16" fmla="*/ 0 h 1011105"/>
              <a:gd name="connsiteX17" fmla="*/ 10184868 w 10922110"/>
              <a:gd name="connsiteY17" fmla="*/ 0 h 1011105"/>
              <a:gd name="connsiteX18" fmla="*/ 10922110 w 10922110"/>
              <a:gd name="connsiteY18" fmla="*/ 0 h 1011105"/>
              <a:gd name="connsiteX19" fmla="*/ 10922110 w 10922110"/>
              <a:gd name="connsiteY19" fmla="*/ 525775 h 1011105"/>
              <a:gd name="connsiteX20" fmla="*/ 10922110 w 10922110"/>
              <a:gd name="connsiteY20" fmla="*/ 1011105 h 1011105"/>
              <a:gd name="connsiteX21" fmla="*/ 10239478 w 10922110"/>
              <a:gd name="connsiteY21" fmla="*/ 1011105 h 1011105"/>
              <a:gd name="connsiteX22" fmla="*/ 9775288 w 10922110"/>
              <a:gd name="connsiteY22" fmla="*/ 1011105 h 1011105"/>
              <a:gd name="connsiteX23" fmla="*/ 9201878 w 10922110"/>
              <a:gd name="connsiteY23" fmla="*/ 1011105 h 1011105"/>
              <a:gd name="connsiteX24" fmla="*/ 8519246 w 10922110"/>
              <a:gd name="connsiteY24" fmla="*/ 1011105 h 1011105"/>
              <a:gd name="connsiteX25" fmla="*/ 7618172 w 10922110"/>
              <a:gd name="connsiteY25" fmla="*/ 1011105 h 1011105"/>
              <a:gd name="connsiteX26" fmla="*/ 6717098 w 10922110"/>
              <a:gd name="connsiteY26" fmla="*/ 1011105 h 1011105"/>
              <a:gd name="connsiteX27" fmla="*/ 6143687 w 10922110"/>
              <a:gd name="connsiteY27" fmla="*/ 1011105 h 1011105"/>
              <a:gd name="connsiteX28" fmla="*/ 5570276 w 10922110"/>
              <a:gd name="connsiteY28" fmla="*/ 1011105 h 1011105"/>
              <a:gd name="connsiteX29" fmla="*/ 5215308 w 10922110"/>
              <a:gd name="connsiteY29" fmla="*/ 1011105 h 1011105"/>
              <a:gd name="connsiteX30" fmla="*/ 4532676 w 10922110"/>
              <a:gd name="connsiteY30" fmla="*/ 1011105 h 1011105"/>
              <a:gd name="connsiteX31" fmla="*/ 4068486 w 10922110"/>
              <a:gd name="connsiteY31" fmla="*/ 1011105 h 1011105"/>
              <a:gd name="connsiteX32" fmla="*/ 3495075 w 10922110"/>
              <a:gd name="connsiteY32" fmla="*/ 1011105 h 1011105"/>
              <a:gd name="connsiteX33" fmla="*/ 2812443 w 10922110"/>
              <a:gd name="connsiteY33" fmla="*/ 1011105 h 1011105"/>
              <a:gd name="connsiteX34" fmla="*/ 2020590 w 10922110"/>
              <a:gd name="connsiteY34" fmla="*/ 1011105 h 1011105"/>
              <a:gd name="connsiteX35" fmla="*/ 1228737 w 10922110"/>
              <a:gd name="connsiteY35" fmla="*/ 1011105 h 1011105"/>
              <a:gd name="connsiteX36" fmla="*/ 0 w 10922110"/>
              <a:gd name="connsiteY36" fmla="*/ 1011105 h 1011105"/>
              <a:gd name="connsiteX37" fmla="*/ 0 w 10922110"/>
              <a:gd name="connsiteY37" fmla="*/ 515664 h 1011105"/>
              <a:gd name="connsiteX38" fmla="*/ 0 w 10922110"/>
              <a:gd name="connsiteY38" fmla="*/ 0 h 1011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922110" h="1011105" fill="none" extrusionOk="0">
                <a:moveTo>
                  <a:pt x="0" y="0"/>
                </a:moveTo>
                <a:cubicBezTo>
                  <a:pt x="202191" y="-20265"/>
                  <a:pt x="428708" y="-46"/>
                  <a:pt x="573411" y="0"/>
                </a:cubicBezTo>
                <a:cubicBezTo>
                  <a:pt x="718114" y="46"/>
                  <a:pt x="1119037" y="-20746"/>
                  <a:pt x="1474485" y="0"/>
                </a:cubicBezTo>
                <a:cubicBezTo>
                  <a:pt x="1829933" y="20746"/>
                  <a:pt x="1925424" y="-537"/>
                  <a:pt x="2157117" y="0"/>
                </a:cubicBezTo>
                <a:cubicBezTo>
                  <a:pt x="2388810" y="537"/>
                  <a:pt x="2421893" y="-10300"/>
                  <a:pt x="2512085" y="0"/>
                </a:cubicBezTo>
                <a:cubicBezTo>
                  <a:pt x="2602277" y="10300"/>
                  <a:pt x="2961892" y="-4028"/>
                  <a:pt x="3303938" y="0"/>
                </a:cubicBezTo>
                <a:cubicBezTo>
                  <a:pt x="3645984" y="4028"/>
                  <a:pt x="3928854" y="15296"/>
                  <a:pt x="4095791" y="0"/>
                </a:cubicBezTo>
                <a:cubicBezTo>
                  <a:pt x="4262728" y="-15296"/>
                  <a:pt x="4310069" y="2655"/>
                  <a:pt x="4450760" y="0"/>
                </a:cubicBezTo>
                <a:cubicBezTo>
                  <a:pt x="4591451" y="-2655"/>
                  <a:pt x="4635602" y="15015"/>
                  <a:pt x="4805728" y="0"/>
                </a:cubicBezTo>
                <a:cubicBezTo>
                  <a:pt x="4975854" y="-15015"/>
                  <a:pt x="5302451" y="16521"/>
                  <a:pt x="5488360" y="0"/>
                </a:cubicBezTo>
                <a:cubicBezTo>
                  <a:pt x="5674269" y="-16521"/>
                  <a:pt x="5703269" y="12627"/>
                  <a:pt x="5843329" y="0"/>
                </a:cubicBezTo>
                <a:cubicBezTo>
                  <a:pt x="5983389" y="-12627"/>
                  <a:pt x="6379537" y="-25419"/>
                  <a:pt x="6635182" y="0"/>
                </a:cubicBezTo>
                <a:cubicBezTo>
                  <a:pt x="6890827" y="25419"/>
                  <a:pt x="7162723" y="15721"/>
                  <a:pt x="7427035" y="0"/>
                </a:cubicBezTo>
                <a:cubicBezTo>
                  <a:pt x="7691347" y="-15721"/>
                  <a:pt x="7702379" y="-926"/>
                  <a:pt x="7782003" y="0"/>
                </a:cubicBezTo>
                <a:cubicBezTo>
                  <a:pt x="7861627" y="926"/>
                  <a:pt x="8051098" y="-10580"/>
                  <a:pt x="8136972" y="0"/>
                </a:cubicBezTo>
                <a:cubicBezTo>
                  <a:pt x="8222846" y="10580"/>
                  <a:pt x="8478154" y="-11590"/>
                  <a:pt x="8601162" y="0"/>
                </a:cubicBezTo>
                <a:cubicBezTo>
                  <a:pt x="8724170" y="11590"/>
                  <a:pt x="9067464" y="38919"/>
                  <a:pt x="9393015" y="0"/>
                </a:cubicBezTo>
                <a:cubicBezTo>
                  <a:pt x="9718566" y="-38919"/>
                  <a:pt x="9894524" y="27748"/>
                  <a:pt x="10184868" y="0"/>
                </a:cubicBezTo>
                <a:cubicBezTo>
                  <a:pt x="10475212" y="-27748"/>
                  <a:pt x="10734148" y="26259"/>
                  <a:pt x="10922110" y="0"/>
                </a:cubicBezTo>
                <a:cubicBezTo>
                  <a:pt x="10907134" y="204547"/>
                  <a:pt x="10945488" y="306653"/>
                  <a:pt x="10922110" y="525775"/>
                </a:cubicBezTo>
                <a:cubicBezTo>
                  <a:pt x="10898732" y="744898"/>
                  <a:pt x="10940380" y="845930"/>
                  <a:pt x="10922110" y="1011105"/>
                </a:cubicBezTo>
                <a:cubicBezTo>
                  <a:pt x="10750914" y="1003117"/>
                  <a:pt x="10558318" y="1007559"/>
                  <a:pt x="10239478" y="1011105"/>
                </a:cubicBezTo>
                <a:cubicBezTo>
                  <a:pt x="9920638" y="1014651"/>
                  <a:pt x="9884395" y="1025224"/>
                  <a:pt x="9775288" y="1011105"/>
                </a:cubicBezTo>
                <a:cubicBezTo>
                  <a:pt x="9666181" y="996987"/>
                  <a:pt x="9463742" y="994535"/>
                  <a:pt x="9201878" y="1011105"/>
                </a:cubicBezTo>
                <a:cubicBezTo>
                  <a:pt x="8940014" y="1027676"/>
                  <a:pt x="8766152" y="1044176"/>
                  <a:pt x="8519246" y="1011105"/>
                </a:cubicBezTo>
                <a:cubicBezTo>
                  <a:pt x="8272340" y="978034"/>
                  <a:pt x="8010468" y="1003092"/>
                  <a:pt x="7618172" y="1011105"/>
                </a:cubicBezTo>
                <a:cubicBezTo>
                  <a:pt x="7225876" y="1019118"/>
                  <a:pt x="6908222" y="1012032"/>
                  <a:pt x="6717098" y="1011105"/>
                </a:cubicBezTo>
                <a:cubicBezTo>
                  <a:pt x="6525974" y="1010178"/>
                  <a:pt x="6423837" y="1036379"/>
                  <a:pt x="6143687" y="1011105"/>
                </a:cubicBezTo>
                <a:cubicBezTo>
                  <a:pt x="5863537" y="985831"/>
                  <a:pt x="5717857" y="983572"/>
                  <a:pt x="5570276" y="1011105"/>
                </a:cubicBezTo>
                <a:cubicBezTo>
                  <a:pt x="5422695" y="1038638"/>
                  <a:pt x="5301228" y="1009177"/>
                  <a:pt x="5215308" y="1011105"/>
                </a:cubicBezTo>
                <a:cubicBezTo>
                  <a:pt x="5129388" y="1013033"/>
                  <a:pt x="4837933" y="1016770"/>
                  <a:pt x="4532676" y="1011105"/>
                </a:cubicBezTo>
                <a:cubicBezTo>
                  <a:pt x="4227419" y="1005440"/>
                  <a:pt x="4226608" y="989114"/>
                  <a:pt x="4068486" y="1011105"/>
                </a:cubicBezTo>
                <a:cubicBezTo>
                  <a:pt x="3910364" y="1033097"/>
                  <a:pt x="3717482" y="1023272"/>
                  <a:pt x="3495075" y="1011105"/>
                </a:cubicBezTo>
                <a:cubicBezTo>
                  <a:pt x="3272668" y="998938"/>
                  <a:pt x="3050294" y="1019552"/>
                  <a:pt x="2812443" y="1011105"/>
                </a:cubicBezTo>
                <a:cubicBezTo>
                  <a:pt x="2574592" y="1002658"/>
                  <a:pt x="2314438" y="988740"/>
                  <a:pt x="2020590" y="1011105"/>
                </a:cubicBezTo>
                <a:cubicBezTo>
                  <a:pt x="1726742" y="1033470"/>
                  <a:pt x="1518624" y="984977"/>
                  <a:pt x="1228737" y="1011105"/>
                </a:cubicBezTo>
                <a:cubicBezTo>
                  <a:pt x="938850" y="1037233"/>
                  <a:pt x="507539" y="972999"/>
                  <a:pt x="0" y="1011105"/>
                </a:cubicBezTo>
                <a:cubicBezTo>
                  <a:pt x="11124" y="853001"/>
                  <a:pt x="-8955" y="735568"/>
                  <a:pt x="0" y="515664"/>
                </a:cubicBezTo>
                <a:cubicBezTo>
                  <a:pt x="8955" y="295760"/>
                  <a:pt x="11140" y="169592"/>
                  <a:pt x="0" y="0"/>
                </a:cubicBezTo>
                <a:close/>
              </a:path>
              <a:path w="10922110" h="1011105" stroke="0" extrusionOk="0">
                <a:moveTo>
                  <a:pt x="0" y="0"/>
                </a:moveTo>
                <a:cubicBezTo>
                  <a:pt x="418696" y="21688"/>
                  <a:pt x="544772" y="18059"/>
                  <a:pt x="901074" y="0"/>
                </a:cubicBezTo>
                <a:cubicBezTo>
                  <a:pt x="1257376" y="-18059"/>
                  <a:pt x="1317393" y="-16147"/>
                  <a:pt x="1474485" y="0"/>
                </a:cubicBezTo>
                <a:cubicBezTo>
                  <a:pt x="1631577" y="16147"/>
                  <a:pt x="1944770" y="-35328"/>
                  <a:pt x="2375559" y="0"/>
                </a:cubicBezTo>
                <a:cubicBezTo>
                  <a:pt x="2806348" y="35328"/>
                  <a:pt x="2679932" y="-18877"/>
                  <a:pt x="2839749" y="0"/>
                </a:cubicBezTo>
                <a:cubicBezTo>
                  <a:pt x="2999566" y="18877"/>
                  <a:pt x="3072609" y="8372"/>
                  <a:pt x="3303938" y="0"/>
                </a:cubicBezTo>
                <a:cubicBezTo>
                  <a:pt x="3535267" y="-8372"/>
                  <a:pt x="3763482" y="-23727"/>
                  <a:pt x="3986570" y="0"/>
                </a:cubicBezTo>
                <a:cubicBezTo>
                  <a:pt x="4209658" y="23727"/>
                  <a:pt x="4209733" y="-5026"/>
                  <a:pt x="4341539" y="0"/>
                </a:cubicBezTo>
                <a:cubicBezTo>
                  <a:pt x="4473345" y="5026"/>
                  <a:pt x="4800413" y="-24196"/>
                  <a:pt x="5024171" y="0"/>
                </a:cubicBezTo>
                <a:cubicBezTo>
                  <a:pt x="5247929" y="24196"/>
                  <a:pt x="5468095" y="-31951"/>
                  <a:pt x="5706802" y="0"/>
                </a:cubicBezTo>
                <a:cubicBezTo>
                  <a:pt x="5945509" y="31951"/>
                  <a:pt x="6105031" y="6484"/>
                  <a:pt x="6280213" y="0"/>
                </a:cubicBezTo>
                <a:cubicBezTo>
                  <a:pt x="6455395" y="-6484"/>
                  <a:pt x="6669189" y="31875"/>
                  <a:pt x="6962845" y="0"/>
                </a:cubicBezTo>
                <a:cubicBezTo>
                  <a:pt x="7256501" y="-31875"/>
                  <a:pt x="7288211" y="3392"/>
                  <a:pt x="7536256" y="0"/>
                </a:cubicBezTo>
                <a:cubicBezTo>
                  <a:pt x="7784301" y="-3392"/>
                  <a:pt x="7787034" y="-23059"/>
                  <a:pt x="8000446" y="0"/>
                </a:cubicBezTo>
                <a:cubicBezTo>
                  <a:pt x="8213858" y="23059"/>
                  <a:pt x="8571825" y="4180"/>
                  <a:pt x="8792299" y="0"/>
                </a:cubicBezTo>
                <a:cubicBezTo>
                  <a:pt x="9012773" y="-4180"/>
                  <a:pt x="9260564" y="-32217"/>
                  <a:pt x="9584152" y="0"/>
                </a:cubicBezTo>
                <a:cubicBezTo>
                  <a:pt x="9907740" y="32217"/>
                  <a:pt x="10036139" y="12790"/>
                  <a:pt x="10266783" y="0"/>
                </a:cubicBezTo>
                <a:cubicBezTo>
                  <a:pt x="10497427" y="-12790"/>
                  <a:pt x="10600209" y="26667"/>
                  <a:pt x="10922110" y="0"/>
                </a:cubicBezTo>
                <a:cubicBezTo>
                  <a:pt x="10914952" y="143445"/>
                  <a:pt x="10912222" y="391409"/>
                  <a:pt x="10922110" y="515664"/>
                </a:cubicBezTo>
                <a:cubicBezTo>
                  <a:pt x="10931998" y="639919"/>
                  <a:pt x="10943803" y="771800"/>
                  <a:pt x="10922110" y="1011105"/>
                </a:cubicBezTo>
                <a:cubicBezTo>
                  <a:pt x="10706062" y="1010582"/>
                  <a:pt x="10578215" y="1003180"/>
                  <a:pt x="10348699" y="1011105"/>
                </a:cubicBezTo>
                <a:cubicBezTo>
                  <a:pt x="10119183" y="1019030"/>
                  <a:pt x="10018389" y="990338"/>
                  <a:pt x="9775288" y="1011105"/>
                </a:cubicBezTo>
                <a:cubicBezTo>
                  <a:pt x="9532187" y="1031872"/>
                  <a:pt x="9427893" y="1033126"/>
                  <a:pt x="9311099" y="1011105"/>
                </a:cubicBezTo>
                <a:cubicBezTo>
                  <a:pt x="9194305" y="989084"/>
                  <a:pt x="9013995" y="1010250"/>
                  <a:pt x="8737688" y="1011105"/>
                </a:cubicBezTo>
                <a:cubicBezTo>
                  <a:pt x="8461381" y="1011960"/>
                  <a:pt x="8358880" y="988485"/>
                  <a:pt x="8055056" y="1011105"/>
                </a:cubicBezTo>
                <a:cubicBezTo>
                  <a:pt x="7751232" y="1033725"/>
                  <a:pt x="7398666" y="968561"/>
                  <a:pt x="7153982" y="1011105"/>
                </a:cubicBezTo>
                <a:cubicBezTo>
                  <a:pt x="6909298" y="1053649"/>
                  <a:pt x="6791733" y="998011"/>
                  <a:pt x="6580571" y="1011105"/>
                </a:cubicBezTo>
                <a:cubicBezTo>
                  <a:pt x="6369409" y="1024199"/>
                  <a:pt x="6282779" y="1017565"/>
                  <a:pt x="6116382" y="1011105"/>
                </a:cubicBezTo>
                <a:cubicBezTo>
                  <a:pt x="5949985" y="1004645"/>
                  <a:pt x="5705178" y="1048504"/>
                  <a:pt x="5324529" y="1011105"/>
                </a:cubicBezTo>
                <a:cubicBezTo>
                  <a:pt x="4943880" y="973706"/>
                  <a:pt x="4926404" y="1045635"/>
                  <a:pt x="4532676" y="1011105"/>
                </a:cubicBezTo>
                <a:cubicBezTo>
                  <a:pt x="4138948" y="976575"/>
                  <a:pt x="4100527" y="1035126"/>
                  <a:pt x="3740823" y="1011105"/>
                </a:cubicBezTo>
                <a:cubicBezTo>
                  <a:pt x="3381119" y="987084"/>
                  <a:pt x="3313660" y="997152"/>
                  <a:pt x="2948970" y="1011105"/>
                </a:cubicBezTo>
                <a:cubicBezTo>
                  <a:pt x="2584280" y="1025058"/>
                  <a:pt x="2500658" y="1029997"/>
                  <a:pt x="2157117" y="1011105"/>
                </a:cubicBezTo>
                <a:cubicBezTo>
                  <a:pt x="1813576" y="992213"/>
                  <a:pt x="1747283" y="1018820"/>
                  <a:pt x="1583706" y="1011105"/>
                </a:cubicBezTo>
                <a:cubicBezTo>
                  <a:pt x="1420129" y="1003390"/>
                  <a:pt x="1228800" y="981076"/>
                  <a:pt x="901074" y="1011105"/>
                </a:cubicBezTo>
                <a:cubicBezTo>
                  <a:pt x="573348" y="1041134"/>
                  <a:pt x="402309" y="978325"/>
                  <a:pt x="0" y="1011105"/>
                </a:cubicBezTo>
                <a:cubicBezTo>
                  <a:pt x="-12053" y="779501"/>
                  <a:pt x="-8478" y="675884"/>
                  <a:pt x="0" y="525775"/>
                </a:cubicBezTo>
                <a:cubicBezTo>
                  <a:pt x="8478" y="375666"/>
                  <a:pt x="-24816" y="177510"/>
                  <a:pt x="0" y="0"/>
                </a:cubicBezTo>
                <a:close/>
              </a:path>
            </a:pathLst>
          </a:custGeom>
          <a:solidFill>
            <a:srgbClr val="F9F9C5">
              <a:alpha val="94902"/>
            </a:srgbClr>
          </a:solidFill>
          <a:ln w="28575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306324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Câu 3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a. Chọn iêu hoặc ươu thay cho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DA023B-A6B1-44D1-87F8-D6731D40C02F}"/>
              </a:ext>
            </a:extLst>
          </p:cNvPr>
          <p:cNvSpPr txBox="1"/>
          <p:nvPr/>
        </p:nvSpPr>
        <p:spPr>
          <a:xfrm>
            <a:off x="654518" y="2155727"/>
            <a:ext cx="10915049" cy="2298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3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Cứ chiều chiều, bầy hươu lại rủ nhau ra suối uống nước.</a:t>
            </a:r>
          </a:p>
          <a:p>
            <a:pPr lvl="0" algn="just">
              <a:lnSpc>
                <a:spcPct val="150000"/>
              </a:lnSpc>
            </a:pPr>
            <a:r>
              <a:rPr lang="vi-VN" sz="3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Buổi sáng, tiếng chim khướu lảnh lót khắp rừng.</a:t>
            </a:r>
          </a:p>
          <a:p>
            <a:pPr lvl="0" algn="just">
              <a:lnSpc>
                <a:spcPct val="150000"/>
              </a:lnSpc>
            </a:pPr>
            <a:r>
              <a:rPr lang="vi-VN" sz="3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Mặt trời chiếu những tia nắng ấm áp xuống vườn cây.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434F52-1D6D-4FD3-BF5C-567CB7B46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938" y="4712220"/>
            <a:ext cx="3481337" cy="25755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1BC935-B277-487C-8C37-C32C109668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826" y="669247"/>
            <a:ext cx="850798" cy="81676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43740D8-4B78-4DFC-9B18-81438056BB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893" y="2269098"/>
            <a:ext cx="654276" cy="62810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F016491-1572-4247-939F-BAF8876B8F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698" y="2264094"/>
            <a:ext cx="679540" cy="65236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1FC4F44-B2FE-4171-8E0E-B88705A00C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121" y="3782918"/>
            <a:ext cx="691616" cy="66395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735D86B-C622-4204-AA9A-72FAA1E950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151" y="2198016"/>
            <a:ext cx="768746" cy="73799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A9B2188-A6E5-4394-BC3D-7A11F52DD4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517" y="3044849"/>
            <a:ext cx="754642" cy="72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1828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C78C643-882B-46B1-9D37-E89992864025}"/>
              </a:ext>
            </a:extLst>
          </p:cNvPr>
          <p:cNvSpPr/>
          <p:nvPr/>
        </p:nvSpPr>
        <p:spPr>
          <a:xfrm>
            <a:off x="214363" y="361950"/>
            <a:ext cx="11516877" cy="6087599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60EBD5-F569-4CF2-99D5-709453DF98BF}"/>
              </a:ext>
            </a:extLst>
          </p:cNvPr>
          <p:cNvSpPr/>
          <p:nvPr/>
        </p:nvSpPr>
        <p:spPr>
          <a:xfrm>
            <a:off x="593395" y="408451"/>
            <a:ext cx="10922110" cy="1011105"/>
          </a:xfrm>
          <a:custGeom>
            <a:avLst/>
            <a:gdLst>
              <a:gd name="connsiteX0" fmla="*/ 0 w 10922110"/>
              <a:gd name="connsiteY0" fmla="*/ 0 h 1011105"/>
              <a:gd name="connsiteX1" fmla="*/ 573411 w 10922110"/>
              <a:gd name="connsiteY1" fmla="*/ 0 h 1011105"/>
              <a:gd name="connsiteX2" fmla="*/ 1474485 w 10922110"/>
              <a:gd name="connsiteY2" fmla="*/ 0 h 1011105"/>
              <a:gd name="connsiteX3" fmla="*/ 2157117 w 10922110"/>
              <a:gd name="connsiteY3" fmla="*/ 0 h 1011105"/>
              <a:gd name="connsiteX4" fmla="*/ 2512085 w 10922110"/>
              <a:gd name="connsiteY4" fmla="*/ 0 h 1011105"/>
              <a:gd name="connsiteX5" fmla="*/ 3303938 w 10922110"/>
              <a:gd name="connsiteY5" fmla="*/ 0 h 1011105"/>
              <a:gd name="connsiteX6" fmla="*/ 4095791 w 10922110"/>
              <a:gd name="connsiteY6" fmla="*/ 0 h 1011105"/>
              <a:gd name="connsiteX7" fmla="*/ 4450760 w 10922110"/>
              <a:gd name="connsiteY7" fmla="*/ 0 h 1011105"/>
              <a:gd name="connsiteX8" fmla="*/ 4805728 w 10922110"/>
              <a:gd name="connsiteY8" fmla="*/ 0 h 1011105"/>
              <a:gd name="connsiteX9" fmla="*/ 5488360 w 10922110"/>
              <a:gd name="connsiteY9" fmla="*/ 0 h 1011105"/>
              <a:gd name="connsiteX10" fmla="*/ 5843329 w 10922110"/>
              <a:gd name="connsiteY10" fmla="*/ 0 h 1011105"/>
              <a:gd name="connsiteX11" fmla="*/ 6635182 w 10922110"/>
              <a:gd name="connsiteY11" fmla="*/ 0 h 1011105"/>
              <a:gd name="connsiteX12" fmla="*/ 7427035 w 10922110"/>
              <a:gd name="connsiteY12" fmla="*/ 0 h 1011105"/>
              <a:gd name="connsiteX13" fmla="*/ 7782003 w 10922110"/>
              <a:gd name="connsiteY13" fmla="*/ 0 h 1011105"/>
              <a:gd name="connsiteX14" fmla="*/ 8136972 w 10922110"/>
              <a:gd name="connsiteY14" fmla="*/ 0 h 1011105"/>
              <a:gd name="connsiteX15" fmla="*/ 8601162 w 10922110"/>
              <a:gd name="connsiteY15" fmla="*/ 0 h 1011105"/>
              <a:gd name="connsiteX16" fmla="*/ 9393015 w 10922110"/>
              <a:gd name="connsiteY16" fmla="*/ 0 h 1011105"/>
              <a:gd name="connsiteX17" fmla="*/ 10184868 w 10922110"/>
              <a:gd name="connsiteY17" fmla="*/ 0 h 1011105"/>
              <a:gd name="connsiteX18" fmla="*/ 10922110 w 10922110"/>
              <a:gd name="connsiteY18" fmla="*/ 0 h 1011105"/>
              <a:gd name="connsiteX19" fmla="*/ 10922110 w 10922110"/>
              <a:gd name="connsiteY19" fmla="*/ 525775 h 1011105"/>
              <a:gd name="connsiteX20" fmla="*/ 10922110 w 10922110"/>
              <a:gd name="connsiteY20" fmla="*/ 1011105 h 1011105"/>
              <a:gd name="connsiteX21" fmla="*/ 10239478 w 10922110"/>
              <a:gd name="connsiteY21" fmla="*/ 1011105 h 1011105"/>
              <a:gd name="connsiteX22" fmla="*/ 9775288 w 10922110"/>
              <a:gd name="connsiteY22" fmla="*/ 1011105 h 1011105"/>
              <a:gd name="connsiteX23" fmla="*/ 9201878 w 10922110"/>
              <a:gd name="connsiteY23" fmla="*/ 1011105 h 1011105"/>
              <a:gd name="connsiteX24" fmla="*/ 8519246 w 10922110"/>
              <a:gd name="connsiteY24" fmla="*/ 1011105 h 1011105"/>
              <a:gd name="connsiteX25" fmla="*/ 7618172 w 10922110"/>
              <a:gd name="connsiteY25" fmla="*/ 1011105 h 1011105"/>
              <a:gd name="connsiteX26" fmla="*/ 6717098 w 10922110"/>
              <a:gd name="connsiteY26" fmla="*/ 1011105 h 1011105"/>
              <a:gd name="connsiteX27" fmla="*/ 6143687 w 10922110"/>
              <a:gd name="connsiteY27" fmla="*/ 1011105 h 1011105"/>
              <a:gd name="connsiteX28" fmla="*/ 5570276 w 10922110"/>
              <a:gd name="connsiteY28" fmla="*/ 1011105 h 1011105"/>
              <a:gd name="connsiteX29" fmla="*/ 5215308 w 10922110"/>
              <a:gd name="connsiteY29" fmla="*/ 1011105 h 1011105"/>
              <a:gd name="connsiteX30" fmla="*/ 4532676 w 10922110"/>
              <a:gd name="connsiteY30" fmla="*/ 1011105 h 1011105"/>
              <a:gd name="connsiteX31" fmla="*/ 4068486 w 10922110"/>
              <a:gd name="connsiteY31" fmla="*/ 1011105 h 1011105"/>
              <a:gd name="connsiteX32" fmla="*/ 3495075 w 10922110"/>
              <a:gd name="connsiteY32" fmla="*/ 1011105 h 1011105"/>
              <a:gd name="connsiteX33" fmla="*/ 2812443 w 10922110"/>
              <a:gd name="connsiteY33" fmla="*/ 1011105 h 1011105"/>
              <a:gd name="connsiteX34" fmla="*/ 2020590 w 10922110"/>
              <a:gd name="connsiteY34" fmla="*/ 1011105 h 1011105"/>
              <a:gd name="connsiteX35" fmla="*/ 1228737 w 10922110"/>
              <a:gd name="connsiteY35" fmla="*/ 1011105 h 1011105"/>
              <a:gd name="connsiteX36" fmla="*/ 0 w 10922110"/>
              <a:gd name="connsiteY36" fmla="*/ 1011105 h 1011105"/>
              <a:gd name="connsiteX37" fmla="*/ 0 w 10922110"/>
              <a:gd name="connsiteY37" fmla="*/ 515664 h 1011105"/>
              <a:gd name="connsiteX38" fmla="*/ 0 w 10922110"/>
              <a:gd name="connsiteY38" fmla="*/ 0 h 1011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922110" h="1011105" fill="none" extrusionOk="0">
                <a:moveTo>
                  <a:pt x="0" y="0"/>
                </a:moveTo>
                <a:cubicBezTo>
                  <a:pt x="202191" y="-20265"/>
                  <a:pt x="428708" y="-46"/>
                  <a:pt x="573411" y="0"/>
                </a:cubicBezTo>
                <a:cubicBezTo>
                  <a:pt x="718114" y="46"/>
                  <a:pt x="1119037" y="-20746"/>
                  <a:pt x="1474485" y="0"/>
                </a:cubicBezTo>
                <a:cubicBezTo>
                  <a:pt x="1829933" y="20746"/>
                  <a:pt x="1925424" y="-537"/>
                  <a:pt x="2157117" y="0"/>
                </a:cubicBezTo>
                <a:cubicBezTo>
                  <a:pt x="2388810" y="537"/>
                  <a:pt x="2421893" y="-10300"/>
                  <a:pt x="2512085" y="0"/>
                </a:cubicBezTo>
                <a:cubicBezTo>
                  <a:pt x="2602277" y="10300"/>
                  <a:pt x="2961892" y="-4028"/>
                  <a:pt x="3303938" y="0"/>
                </a:cubicBezTo>
                <a:cubicBezTo>
                  <a:pt x="3645984" y="4028"/>
                  <a:pt x="3928854" y="15296"/>
                  <a:pt x="4095791" y="0"/>
                </a:cubicBezTo>
                <a:cubicBezTo>
                  <a:pt x="4262728" y="-15296"/>
                  <a:pt x="4310069" y="2655"/>
                  <a:pt x="4450760" y="0"/>
                </a:cubicBezTo>
                <a:cubicBezTo>
                  <a:pt x="4591451" y="-2655"/>
                  <a:pt x="4635602" y="15015"/>
                  <a:pt x="4805728" y="0"/>
                </a:cubicBezTo>
                <a:cubicBezTo>
                  <a:pt x="4975854" y="-15015"/>
                  <a:pt x="5302451" y="16521"/>
                  <a:pt x="5488360" y="0"/>
                </a:cubicBezTo>
                <a:cubicBezTo>
                  <a:pt x="5674269" y="-16521"/>
                  <a:pt x="5703269" y="12627"/>
                  <a:pt x="5843329" y="0"/>
                </a:cubicBezTo>
                <a:cubicBezTo>
                  <a:pt x="5983389" y="-12627"/>
                  <a:pt x="6379537" y="-25419"/>
                  <a:pt x="6635182" y="0"/>
                </a:cubicBezTo>
                <a:cubicBezTo>
                  <a:pt x="6890827" y="25419"/>
                  <a:pt x="7162723" y="15721"/>
                  <a:pt x="7427035" y="0"/>
                </a:cubicBezTo>
                <a:cubicBezTo>
                  <a:pt x="7691347" y="-15721"/>
                  <a:pt x="7702379" y="-926"/>
                  <a:pt x="7782003" y="0"/>
                </a:cubicBezTo>
                <a:cubicBezTo>
                  <a:pt x="7861627" y="926"/>
                  <a:pt x="8051098" y="-10580"/>
                  <a:pt x="8136972" y="0"/>
                </a:cubicBezTo>
                <a:cubicBezTo>
                  <a:pt x="8222846" y="10580"/>
                  <a:pt x="8478154" y="-11590"/>
                  <a:pt x="8601162" y="0"/>
                </a:cubicBezTo>
                <a:cubicBezTo>
                  <a:pt x="8724170" y="11590"/>
                  <a:pt x="9067464" y="38919"/>
                  <a:pt x="9393015" y="0"/>
                </a:cubicBezTo>
                <a:cubicBezTo>
                  <a:pt x="9718566" y="-38919"/>
                  <a:pt x="9894524" y="27748"/>
                  <a:pt x="10184868" y="0"/>
                </a:cubicBezTo>
                <a:cubicBezTo>
                  <a:pt x="10475212" y="-27748"/>
                  <a:pt x="10734148" y="26259"/>
                  <a:pt x="10922110" y="0"/>
                </a:cubicBezTo>
                <a:cubicBezTo>
                  <a:pt x="10907134" y="204547"/>
                  <a:pt x="10945488" y="306653"/>
                  <a:pt x="10922110" y="525775"/>
                </a:cubicBezTo>
                <a:cubicBezTo>
                  <a:pt x="10898732" y="744898"/>
                  <a:pt x="10940380" y="845930"/>
                  <a:pt x="10922110" y="1011105"/>
                </a:cubicBezTo>
                <a:cubicBezTo>
                  <a:pt x="10750914" y="1003117"/>
                  <a:pt x="10558318" y="1007559"/>
                  <a:pt x="10239478" y="1011105"/>
                </a:cubicBezTo>
                <a:cubicBezTo>
                  <a:pt x="9920638" y="1014651"/>
                  <a:pt x="9884395" y="1025224"/>
                  <a:pt x="9775288" y="1011105"/>
                </a:cubicBezTo>
                <a:cubicBezTo>
                  <a:pt x="9666181" y="996987"/>
                  <a:pt x="9463742" y="994535"/>
                  <a:pt x="9201878" y="1011105"/>
                </a:cubicBezTo>
                <a:cubicBezTo>
                  <a:pt x="8940014" y="1027676"/>
                  <a:pt x="8766152" y="1044176"/>
                  <a:pt x="8519246" y="1011105"/>
                </a:cubicBezTo>
                <a:cubicBezTo>
                  <a:pt x="8272340" y="978034"/>
                  <a:pt x="8010468" y="1003092"/>
                  <a:pt x="7618172" y="1011105"/>
                </a:cubicBezTo>
                <a:cubicBezTo>
                  <a:pt x="7225876" y="1019118"/>
                  <a:pt x="6908222" y="1012032"/>
                  <a:pt x="6717098" y="1011105"/>
                </a:cubicBezTo>
                <a:cubicBezTo>
                  <a:pt x="6525974" y="1010178"/>
                  <a:pt x="6423837" y="1036379"/>
                  <a:pt x="6143687" y="1011105"/>
                </a:cubicBezTo>
                <a:cubicBezTo>
                  <a:pt x="5863537" y="985831"/>
                  <a:pt x="5717857" y="983572"/>
                  <a:pt x="5570276" y="1011105"/>
                </a:cubicBezTo>
                <a:cubicBezTo>
                  <a:pt x="5422695" y="1038638"/>
                  <a:pt x="5301228" y="1009177"/>
                  <a:pt x="5215308" y="1011105"/>
                </a:cubicBezTo>
                <a:cubicBezTo>
                  <a:pt x="5129388" y="1013033"/>
                  <a:pt x="4837933" y="1016770"/>
                  <a:pt x="4532676" y="1011105"/>
                </a:cubicBezTo>
                <a:cubicBezTo>
                  <a:pt x="4227419" y="1005440"/>
                  <a:pt x="4226608" y="989114"/>
                  <a:pt x="4068486" y="1011105"/>
                </a:cubicBezTo>
                <a:cubicBezTo>
                  <a:pt x="3910364" y="1033097"/>
                  <a:pt x="3717482" y="1023272"/>
                  <a:pt x="3495075" y="1011105"/>
                </a:cubicBezTo>
                <a:cubicBezTo>
                  <a:pt x="3272668" y="998938"/>
                  <a:pt x="3050294" y="1019552"/>
                  <a:pt x="2812443" y="1011105"/>
                </a:cubicBezTo>
                <a:cubicBezTo>
                  <a:pt x="2574592" y="1002658"/>
                  <a:pt x="2314438" y="988740"/>
                  <a:pt x="2020590" y="1011105"/>
                </a:cubicBezTo>
                <a:cubicBezTo>
                  <a:pt x="1726742" y="1033470"/>
                  <a:pt x="1518624" y="984977"/>
                  <a:pt x="1228737" y="1011105"/>
                </a:cubicBezTo>
                <a:cubicBezTo>
                  <a:pt x="938850" y="1037233"/>
                  <a:pt x="507539" y="972999"/>
                  <a:pt x="0" y="1011105"/>
                </a:cubicBezTo>
                <a:cubicBezTo>
                  <a:pt x="11124" y="853001"/>
                  <a:pt x="-8955" y="735568"/>
                  <a:pt x="0" y="515664"/>
                </a:cubicBezTo>
                <a:cubicBezTo>
                  <a:pt x="8955" y="295760"/>
                  <a:pt x="11140" y="169592"/>
                  <a:pt x="0" y="0"/>
                </a:cubicBezTo>
                <a:close/>
              </a:path>
              <a:path w="10922110" h="1011105" stroke="0" extrusionOk="0">
                <a:moveTo>
                  <a:pt x="0" y="0"/>
                </a:moveTo>
                <a:cubicBezTo>
                  <a:pt x="418696" y="21688"/>
                  <a:pt x="544772" y="18059"/>
                  <a:pt x="901074" y="0"/>
                </a:cubicBezTo>
                <a:cubicBezTo>
                  <a:pt x="1257376" y="-18059"/>
                  <a:pt x="1317393" y="-16147"/>
                  <a:pt x="1474485" y="0"/>
                </a:cubicBezTo>
                <a:cubicBezTo>
                  <a:pt x="1631577" y="16147"/>
                  <a:pt x="1944770" y="-35328"/>
                  <a:pt x="2375559" y="0"/>
                </a:cubicBezTo>
                <a:cubicBezTo>
                  <a:pt x="2806348" y="35328"/>
                  <a:pt x="2679932" y="-18877"/>
                  <a:pt x="2839749" y="0"/>
                </a:cubicBezTo>
                <a:cubicBezTo>
                  <a:pt x="2999566" y="18877"/>
                  <a:pt x="3072609" y="8372"/>
                  <a:pt x="3303938" y="0"/>
                </a:cubicBezTo>
                <a:cubicBezTo>
                  <a:pt x="3535267" y="-8372"/>
                  <a:pt x="3763482" y="-23727"/>
                  <a:pt x="3986570" y="0"/>
                </a:cubicBezTo>
                <a:cubicBezTo>
                  <a:pt x="4209658" y="23727"/>
                  <a:pt x="4209733" y="-5026"/>
                  <a:pt x="4341539" y="0"/>
                </a:cubicBezTo>
                <a:cubicBezTo>
                  <a:pt x="4473345" y="5026"/>
                  <a:pt x="4800413" y="-24196"/>
                  <a:pt x="5024171" y="0"/>
                </a:cubicBezTo>
                <a:cubicBezTo>
                  <a:pt x="5247929" y="24196"/>
                  <a:pt x="5468095" y="-31951"/>
                  <a:pt x="5706802" y="0"/>
                </a:cubicBezTo>
                <a:cubicBezTo>
                  <a:pt x="5945509" y="31951"/>
                  <a:pt x="6105031" y="6484"/>
                  <a:pt x="6280213" y="0"/>
                </a:cubicBezTo>
                <a:cubicBezTo>
                  <a:pt x="6455395" y="-6484"/>
                  <a:pt x="6669189" y="31875"/>
                  <a:pt x="6962845" y="0"/>
                </a:cubicBezTo>
                <a:cubicBezTo>
                  <a:pt x="7256501" y="-31875"/>
                  <a:pt x="7288211" y="3392"/>
                  <a:pt x="7536256" y="0"/>
                </a:cubicBezTo>
                <a:cubicBezTo>
                  <a:pt x="7784301" y="-3392"/>
                  <a:pt x="7787034" y="-23059"/>
                  <a:pt x="8000446" y="0"/>
                </a:cubicBezTo>
                <a:cubicBezTo>
                  <a:pt x="8213858" y="23059"/>
                  <a:pt x="8571825" y="4180"/>
                  <a:pt x="8792299" y="0"/>
                </a:cubicBezTo>
                <a:cubicBezTo>
                  <a:pt x="9012773" y="-4180"/>
                  <a:pt x="9260564" y="-32217"/>
                  <a:pt x="9584152" y="0"/>
                </a:cubicBezTo>
                <a:cubicBezTo>
                  <a:pt x="9907740" y="32217"/>
                  <a:pt x="10036139" y="12790"/>
                  <a:pt x="10266783" y="0"/>
                </a:cubicBezTo>
                <a:cubicBezTo>
                  <a:pt x="10497427" y="-12790"/>
                  <a:pt x="10600209" y="26667"/>
                  <a:pt x="10922110" y="0"/>
                </a:cubicBezTo>
                <a:cubicBezTo>
                  <a:pt x="10914952" y="143445"/>
                  <a:pt x="10912222" y="391409"/>
                  <a:pt x="10922110" y="515664"/>
                </a:cubicBezTo>
                <a:cubicBezTo>
                  <a:pt x="10931998" y="639919"/>
                  <a:pt x="10943803" y="771800"/>
                  <a:pt x="10922110" y="1011105"/>
                </a:cubicBezTo>
                <a:cubicBezTo>
                  <a:pt x="10706062" y="1010582"/>
                  <a:pt x="10578215" y="1003180"/>
                  <a:pt x="10348699" y="1011105"/>
                </a:cubicBezTo>
                <a:cubicBezTo>
                  <a:pt x="10119183" y="1019030"/>
                  <a:pt x="10018389" y="990338"/>
                  <a:pt x="9775288" y="1011105"/>
                </a:cubicBezTo>
                <a:cubicBezTo>
                  <a:pt x="9532187" y="1031872"/>
                  <a:pt x="9427893" y="1033126"/>
                  <a:pt x="9311099" y="1011105"/>
                </a:cubicBezTo>
                <a:cubicBezTo>
                  <a:pt x="9194305" y="989084"/>
                  <a:pt x="9013995" y="1010250"/>
                  <a:pt x="8737688" y="1011105"/>
                </a:cubicBezTo>
                <a:cubicBezTo>
                  <a:pt x="8461381" y="1011960"/>
                  <a:pt x="8358880" y="988485"/>
                  <a:pt x="8055056" y="1011105"/>
                </a:cubicBezTo>
                <a:cubicBezTo>
                  <a:pt x="7751232" y="1033725"/>
                  <a:pt x="7398666" y="968561"/>
                  <a:pt x="7153982" y="1011105"/>
                </a:cubicBezTo>
                <a:cubicBezTo>
                  <a:pt x="6909298" y="1053649"/>
                  <a:pt x="6791733" y="998011"/>
                  <a:pt x="6580571" y="1011105"/>
                </a:cubicBezTo>
                <a:cubicBezTo>
                  <a:pt x="6369409" y="1024199"/>
                  <a:pt x="6282779" y="1017565"/>
                  <a:pt x="6116382" y="1011105"/>
                </a:cubicBezTo>
                <a:cubicBezTo>
                  <a:pt x="5949985" y="1004645"/>
                  <a:pt x="5705178" y="1048504"/>
                  <a:pt x="5324529" y="1011105"/>
                </a:cubicBezTo>
                <a:cubicBezTo>
                  <a:pt x="4943880" y="973706"/>
                  <a:pt x="4926404" y="1045635"/>
                  <a:pt x="4532676" y="1011105"/>
                </a:cubicBezTo>
                <a:cubicBezTo>
                  <a:pt x="4138948" y="976575"/>
                  <a:pt x="4100527" y="1035126"/>
                  <a:pt x="3740823" y="1011105"/>
                </a:cubicBezTo>
                <a:cubicBezTo>
                  <a:pt x="3381119" y="987084"/>
                  <a:pt x="3313660" y="997152"/>
                  <a:pt x="2948970" y="1011105"/>
                </a:cubicBezTo>
                <a:cubicBezTo>
                  <a:pt x="2584280" y="1025058"/>
                  <a:pt x="2500658" y="1029997"/>
                  <a:pt x="2157117" y="1011105"/>
                </a:cubicBezTo>
                <a:cubicBezTo>
                  <a:pt x="1813576" y="992213"/>
                  <a:pt x="1747283" y="1018820"/>
                  <a:pt x="1583706" y="1011105"/>
                </a:cubicBezTo>
                <a:cubicBezTo>
                  <a:pt x="1420129" y="1003390"/>
                  <a:pt x="1228800" y="981076"/>
                  <a:pt x="901074" y="1011105"/>
                </a:cubicBezTo>
                <a:cubicBezTo>
                  <a:pt x="573348" y="1041134"/>
                  <a:pt x="402309" y="978325"/>
                  <a:pt x="0" y="1011105"/>
                </a:cubicBezTo>
                <a:cubicBezTo>
                  <a:pt x="-12053" y="779501"/>
                  <a:pt x="-8478" y="675884"/>
                  <a:pt x="0" y="525775"/>
                </a:cubicBezTo>
                <a:cubicBezTo>
                  <a:pt x="8478" y="375666"/>
                  <a:pt x="-24816" y="177510"/>
                  <a:pt x="0" y="0"/>
                </a:cubicBezTo>
                <a:close/>
              </a:path>
            </a:pathLst>
          </a:custGeom>
          <a:solidFill>
            <a:srgbClr val="F9F9C5">
              <a:alpha val="94902"/>
            </a:srgbClr>
          </a:solidFill>
          <a:ln w="28575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306324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b. Tìm và gọi tên các sự vật có tiếng chứa vần ât hoặc âc trong tranh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8C69E8-2D33-4F4A-A3E2-63F88C0B3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017" y="1460583"/>
            <a:ext cx="6300597" cy="4535956"/>
          </a:xfrm>
          <a:prstGeom prst="rect">
            <a:avLst/>
          </a:prstGeom>
        </p:spPr>
      </p:pic>
      <p:sp>
        <p:nvSpPr>
          <p:cNvPr id="17" name="Rectangles 7">
            <a:extLst>
              <a:ext uri="{FF2B5EF4-FFF2-40B4-BE49-F238E27FC236}">
                <a16:creationId xmlns:a16="http://schemas.microsoft.com/office/drawing/2014/main" id="{24EDD47F-6B39-4037-BD95-92C5C778DAB4}"/>
              </a:ext>
            </a:extLst>
          </p:cNvPr>
          <p:cNvSpPr/>
          <p:nvPr/>
        </p:nvSpPr>
        <p:spPr>
          <a:xfrm>
            <a:off x="7194082" y="1578543"/>
            <a:ext cx="4356234" cy="157680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E3A19A-541B-44F4-B4C0-1FBC27056A3F}"/>
              </a:ext>
            </a:extLst>
          </p:cNvPr>
          <p:cNvSpPr txBox="1"/>
          <p:nvPr/>
        </p:nvSpPr>
        <p:spPr>
          <a:xfrm>
            <a:off x="8710864" y="1607419"/>
            <a:ext cx="1857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0" dirty="0" err="1">
                <a:solidFill>
                  <a:srgbClr val="00000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Vần</a:t>
            </a:r>
            <a:r>
              <a:rPr lang="en-US" sz="3600" b="1" i="0" dirty="0">
                <a:solidFill>
                  <a:srgbClr val="00000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âc</a:t>
            </a:r>
            <a:r>
              <a:rPr lang="en-US" sz="3600" b="1" i="0" dirty="0">
                <a:solidFill>
                  <a:srgbClr val="00000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63042BE-0145-4D3C-A75A-05262BD0C209}"/>
              </a:ext>
            </a:extLst>
          </p:cNvPr>
          <p:cNvSpPr/>
          <p:nvPr/>
        </p:nvSpPr>
        <p:spPr>
          <a:xfrm>
            <a:off x="596766" y="1501541"/>
            <a:ext cx="5111015" cy="12897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347B8C-ACE9-433A-8F71-7D1764E45CD5}"/>
              </a:ext>
            </a:extLst>
          </p:cNvPr>
          <p:cNvSpPr txBox="1"/>
          <p:nvPr/>
        </p:nvSpPr>
        <p:spPr>
          <a:xfrm>
            <a:off x="7382578" y="2117558"/>
            <a:ext cx="1857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0" dirty="0" err="1">
                <a:solidFill>
                  <a:srgbClr val="FF000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Giàn</a:t>
            </a:r>
            <a:r>
              <a:rPr lang="en-US" sz="3600" b="1" i="0" dirty="0">
                <a:solidFill>
                  <a:srgbClr val="FF000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gấc</a:t>
            </a:r>
            <a:endParaRPr lang="en-US" sz="3600" b="1" i="0" dirty="0">
              <a:solidFill>
                <a:srgbClr val="FF0000"/>
              </a:solidFill>
              <a:effectLst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4EA794D-C123-4147-B587-2CF85CCE9E81}"/>
              </a:ext>
            </a:extLst>
          </p:cNvPr>
          <p:cNvSpPr/>
          <p:nvPr/>
        </p:nvSpPr>
        <p:spPr>
          <a:xfrm>
            <a:off x="2877954" y="4716379"/>
            <a:ext cx="4081112" cy="12897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F80E14-4577-4E2C-99C5-7B6E26A1BD54}"/>
              </a:ext>
            </a:extLst>
          </p:cNvPr>
          <p:cNvSpPr txBox="1"/>
          <p:nvPr/>
        </p:nvSpPr>
        <p:spPr>
          <a:xfrm>
            <a:off x="9509761" y="2117558"/>
            <a:ext cx="2127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0" dirty="0" err="1">
                <a:solidFill>
                  <a:srgbClr val="FF000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Bậc</a:t>
            </a:r>
            <a:r>
              <a:rPr lang="en-US" sz="3600" b="1" i="0" dirty="0">
                <a:solidFill>
                  <a:srgbClr val="FF000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thềm</a:t>
            </a:r>
            <a:endParaRPr lang="en-US" sz="3600" b="1" i="0" dirty="0">
              <a:solidFill>
                <a:srgbClr val="FF0000"/>
              </a:solidFill>
              <a:effectLst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tangles 7">
            <a:extLst>
              <a:ext uri="{FF2B5EF4-FFF2-40B4-BE49-F238E27FC236}">
                <a16:creationId xmlns:a16="http://schemas.microsoft.com/office/drawing/2014/main" id="{E181E9C8-436F-4AF7-9FD9-BC2D685E180C}"/>
              </a:ext>
            </a:extLst>
          </p:cNvPr>
          <p:cNvSpPr/>
          <p:nvPr/>
        </p:nvSpPr>
        <p:spPr>
          <a:xfrm>
            <a:off x="7280710" y="3513221"/>
            <a:ext cx="4356234" cy="180955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A846789-4319-4E95-A1C2-E33D149F7751}"/>
              </a:ext>
            </a:extLst>
          </p:cNvPr>
          <p:cNvSpPr txBox="1"/>
          <p:nvPr/>
        </p:nvSpPr>
        <p:spPr>
          <a:xfrm>
            <a:off x="8797492" y="3542097"/>
            <a:ext cx="1857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0" dirty="0" err="1">
                <a:solidFill>
                  <a:srgbClr val="00000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Vần</a:t>
            </a:r>
            <a:r>
              <a:rPr lang="en-US" sz="3600" b="1" i="0" dirty="0">
                <a:solidFill>
                  <a:srgbClr val="00000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ât</a:t>
            </a:r>
            <a:r>
              <a:rPr lang="en-US" sz="3600" b="1" i="0" dirty="0">
                <a:solidFill>
                  <a:srgbClr val="00000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27E538A-F188-44E5-BEFF-27E9459763F6}"/>
              </a:ext>
            </a:extLst>
          </p:cNvPr>
          <p:cNvSpPr/>
          <p:nvPr/>
        </p:nvSpPr>
        <p:spPr>
          <a:xfrm>
            <a:off x="5727033" y="4186989"/>
            <a:ext cx="433136" cy="4908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3B94D15-5F67-44A4-8149-C794B87313D2}"/>
              </a:ext>
            </a:extLst>
          </p:cNvPr>
          <p:cNvSpPr txBox="1"/>
          <p:nvPr/>
        </p:nvSpPr>
        <p:spPr>
          <a:xfrm>
            <a:off x="7613584" y="4042610"/>
            <a:ext cx="1857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Đôi</a:t>
            </a:r>
            <a:r>
              <a:rPr lang="en-US" sz="3600" b="1" dirty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tất</a:t>
            </a:r>
            <a:endParaRPr lang="en-US" sz="3600" b="1" i="0" dirty="0">
              <a:solidFill>
                <a:srgbClr val="FF0000"/>
              </a:solidFill>
              <a:effectLst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2438D78-FB6B-437D-89E5-453EDB1E63E9}"/>
              </a:ext>
            </a:extLst>
          </p:cNvPr>
          <p:cNvSpPr/>
          <p:nvPr/>
        </p:nvSpPr>
        <p:spPr>
          <a:xfrm>
            <a:off x="4976263" y="3532471"/>
            <a:ext cx="433136" cy="7411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B8234F-8051-4966-B5AF-8F4E9D9AD8E6}"/>
              </a:ext>
            </a:extLst>
          </p:cNvPr>
          <p:cNvSpPr txBox="1"/>
          <p:nvPr/>
        </p:nvSpPr>
        <p:spPr>
          <a:xfrm>
            <a:off x="9760017" y="4032985"/>
            <a:ext cx="1857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lật</a:t>
            </a:r>
            <a:r>
              <a:rPr lang="en-US" sz="3600" b="1" dirty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đật</a:t>
            </a:r>
            <a:endParaRPr lang="en-US" sz="3600" b="1" i="0" dirty="0">
              <a:solidFill>
                <a:srgbClr val="FF0000"/>
              </a:solidFill>
              <a:effectLst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D0D6D5D-3F49-4185-BAA4-604CE66B4CA4}"/>
              </a:ext>
            </a:extLst>
          </p:cNvPr>
          <p:cNvSpPr/>
          <p:nvPr/>
        </p:nvSpPr>
        <p:spPr>
          <a:xfrm>
            <a:off x="1241660" y="3291840"/>
            <a:ext cx="2618072" cy="21079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4816324-5220-42F8-A1C9-8F52BC98788D}"/>
              </a:ext>
            </a:extLst>
          </p:cNvPr>
          <p:cNvSpPr txBox="1"/>
          <p:nvPr/>
        </p:nvSpPr>
        <p:spPr>
          <a:xfrm>
            <a:off x="8566484" y="4600875"/>
            <a:ext cx="1857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phật</a:t>
            </a:r>
            <a:r>
              <a:rPr lang="en-US" sz="3600" b="1" dirty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thủ</a:t>
            </a:r>
            <a:endParaRPr lang="en-US" sz="3600" b="1" i="0" dirty="0">
              <a:solidFill>
                <a:srgbClr val="FF0000"/>
              </a:solidFill>
              <a:effectLst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4149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6" grpId="0"/>
      <p:bldP spid="7" grpId="0" animBg="1"/>
      <p:bldP spid="20" grpId="0"/>
      <p:bldP spid="21" grpId="0" animBg="1"/>
      <p:bldP spid="22" grpId="0"/>
      <p:bldP spid="23" grpId="0" bldLvl="0" animBg="1"/>
      <p:bldP spid="24" grpId="0"/>
      <p:bldP spid="25" grpId="0" animBg="1"/>
      <p:bldP spid="26" grpId="0"/>
      <p:bldP spid="29" grpId="0" animBg="1"/>
      <p:bldP spid="30" grpId="0"/>
      <p:bldP spid="32" grpId="0" animBg="1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C78C643-882B-46B1-9D37-E89992864025}"/>
              </a:ext>
            </a:extLst>
          </p:cNvPr>
          <p:cNvSpPr/>
          <p:nvPr/>
        </p:nvSpPr>
        <p:spPr>
          <a:xfrm>
            <a:off x="214363" y="361950"/>
            <a:ext cx="11516877" cy="6087599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任意多边形: 形状 1">
            <a:extLst>
              <a:ext uri="{FF2B5EF4-FFF2-40B4-BE49-F238E27FC236}">
                <a16:creationId xmlns:a16="http://schemas.microsoft.com/office/drawing/2014/main" id="{52379516-0138-446F-8882-162FBD5948DD}"/>
              </a:ext>
            </a:extLst>
          </p:cNvPr>
          <p:cNvSpPr/>
          <p:nvPr/>
        </p:nvSpPr>
        <p:spPr>
          <a:xfrm>
            <a:off x="3605349" y="640079"/>
            <a:ext cx="7887215" cy="5069687"/>
          </a:xfrm>
          <a:custGeom>
            <a:avLst/>
            <a:gdLst>
              <a:gd name="connsiteX0" fmla="*/ 165100 w 10439439"/>
              <a:gd name="connsiteY0" fmla="*/ 153072 h 4934357"/>
              <a:gd name="connsiteX1" fmla="*/ 711200 w 10439439"/>
              <a:gd name="connsiteY1" fmla="*/ 13372 h 4934357"/>
              <a:gd name="connsiteX2" fmla="*/ 2006600 w 10439439"/>
              <a:gd name="connsiteY2" fmla="*/ 76872 h 4934357"/>
              <a:gd name="connsiteX3" fmla="*/ 4165600 w 10439439"/>
              <a:gd name="connsiteY3" fmla="*/ 672 h 4934357"/>
              <a:gd name="connsiteX4" fmla="*/ 5765800 w 10439439"/>
              <a:gd name="connsiteY4" fmla="*/ 127672 h 4934357"/>
              <a:gd name="connsiteX5" fmla="*/ 7556500 w 10439439"/>
              <a:gd name="connsiteY5" fmla="*/ 672 h 4934357"/>
              <a:gd name="connsiteX6" fmla="*/ 8648700 w 10439439"/>
              <a:gd name="connsiteY6" fmla="*/ 76872 h 4934357"/>
              <a:gd name="connsiteX7" fmla="*/ 10134600 w 10439439"/>
              <a:gd name="connsiteY7" fmla="*/ 64172 h 4934357"/>
              <a:gd name="connsiteX8" fmla="*/ 10401300 w 10439439"/>
              <a:gd name="connsiteY8" fmla="*/ 280072 h 4934357"/>
              <a:gd name="connsiteX9" fmla="*/ 10375900 w 10439439"/>
              <a:gd name="connsiteY9" fmla="*/ 1003972 h 4934357"/>
              <a:gd name="connsiteX10" fmla="*/ 10401300 w 10439439"/>
              <a:gd name="connsiteY10" fmla="*/ 1994572 h 4934357"/>
              <a:gd name="connsiteX11" fmla="*/ 10350500 w 10439439"/>
              <a:gd name="connsiteY11" fmla="*/ 2781972 h 4934357"/>
              <a:gd name="connsiteX12" fmla="*/ 10439400 w 10439439"/>
              <a:gd name="connsiteY12" fmla="*/ 3759872 h 4934357"/>
              <a:gd name="connsiteX13" fmla="*/ 10337800 w 10439439"/>
              <a:gd name="connsiteY13" fmla="*/ 4559972 h 4934357"/>
              <a:gd name="connsiteX14" fmla="*/ 10350500 w 10439439"/>
              <a:gd name="connsiteY14" fmla="*/ 4864772 h 4934357"/>
              <a:gd name="connsiteX15" fmla="*/ 9093200 w 10439439"/>
              <a:gd name="connsiteY15" fmla="*/ 4915572 h 4934357"/>
              <a:gd name="connsiteX16" fmla="*/ 8267700 w 10439439"/>
              <a:gd name="connsiteY16" fmla="*/ 4801272 h 4934357"/>
              <a:gd name="connsiteX17" fmla="*/ 6273800 w 10439439"/>
              <a:gd name="connsiteY17" fmla="*/ 4915572 h 4934357"/>
              <a:gd name="connsiteX18" fmla="*/ 4343400 w 10439439"/>
              <a:gd name="connsiteY18" fmla="*/ 4839372 h 4934357"/>
              <a:gd name="connsiteX19" fmla="*/ 1879600 w 10439439"/>
              <a:gd name="connsiteY19" fmla="*/ 4877472 h 4934357"/>
              <a:gd name="connsiteX20" fmla="*/ 520700 w 10439439"/>
              <a:gd name="connsiteY20" fmla="*/ 4928272 h 4934357"/>
              <a:gd name="connsiteX21" fmla="*/ 114300 w 10439439"/>
              <a:gd name="connsiteY21" fmla="*/ 4725072 h 4934357"/>
              <a:gd name="connsiteX22" fmla="*/ 12700 w 10439439"/>
              <a:gd name="connsiteY22" fmla="*/ 4242472 h 4934357"/>
              <a:gd name="connsiteX23" fmla="*/ 63500 w 10439439"/>
              <a:gd name="connsiteY23" fmla="*/ 2820072 h 4934357"/>
              <a:gd name="connsiteX24" fmla="*/ 0 w 10439439"/>
              <a:gd name="connsiteY24" fmla="*/ 1804072 h 4934357"/>
              <a:gd name="connsiteX25" fmla="*/ 63500 w 10439439"/>
              <a:gd name="connsiteY25" fmla="*/ 864272 h 4934357"/>
              <a:gd name="connsiteX26" fmla="*/ 165100 w 10439439"/>
              <a:gd name="connsiteY26" fmla="*/ 153072 h 4934357"/>
              <a:gd name="connsiteX0" fmla="*/ 165100 w 10439439"/>
              <a:gd name="connsiteY0" fmla="*/ 153072 h 4934357"/>
              <a:gd name="connsiteX1" fmla="*/ 711200 w 10439439"/>
              <a:gd name="connsiteY1" fmla="*/ 13372 h 4934357"/>
              <a:gd name="connsiteX2" fmla="*/ 2006600 w 10439439"/>
              <a:gd name="connsiteY2" fmla="*/ 76872 h 4934357"/>
              <a:gd name="connsiteX3" fmla="*/ 4165600 w 10439439"/>
              <a:gd name="connsiteY3" fmla="*/ 672 h 4934357"/>
              <a:gd name="connsiteX4" fmla="*/ 5765800 w 10439439"/>
              <a:gd name="connsiteY4" fmla="*/ 127672 h 4934357"/>
              <a:gd name="connsiteX5" fmla="*/ 7556500 w 10439439"/>
              <a:gd name="connsiteY5" fmla="*/ 672 h 4934357"/>
              <a:gd name="connsiteX6" fmla="*/ 8648700 w 10439439"/>
              <a:gd name="connsiteY6" fmla="*/ 76872 h 4934357"/>
              <a:gd name="connsiteX7" fmla="*/ 10134600 w 10439439"/>
              <a:gd name="connsiteY7" fmla="*/ 64172 h 4934357"/>
              <a:gd name="connsiteX8" fmla="*/ 10375900 w 10439439"/>
              <a:gd name="connsiteY8" fmla="*/ 1003972 h 4934357"/>
              <a:gd name="connsiteX9" fmla="*/ 10401300 w 10439439"/>
              <a:gd name="connsiteY9" fmla="*/ 1994572 h 4934357"/>
              <a:gd name="connsiteX10" fmla="*/ 10350500 w 10439439"/>
              <a:gd name="connsiteY10" fmla="*/ 2781972 h 4934357"/>
              <a:gd name="connsiteX11" fmla="*/ 10439400 w 10439439"/>
              <a:gd name="connsiteY11" fmla="*/ 3759872 h 4934357"/>
              <a:gd name="connsiteX12" fmla="*/ 10337800 w 10439439"/>
              <a:gd name="connsiteY12" fmla="*/ 4559972 h 4934357"/>
              <a:gd name="connsiteX13" fmla="*/ 10350500 w 10439439"/>
              <a:gd name="connsiteY13" fmla="*/ 4864772 h 4934357"/>
              <a:gd name="connsiteX14" fmla="*/ 9093200 w 10439439"/>
              <a:gd name="connsiteY14" fmla="*/ 4915572 h 4934357"/>
              <a:gd name="connsiteX15" fmla="*/ 8267700 w 10439439"/>
              <a:gd name="connsiteY15" fmla="*/ 4801272 h 4934357"/>
              <a:gd name="connsiteX16" fmla="*/ 6273800 w 10439439"/>
              <a:gd name="connsiteY16" fmla="*/ 4915572 h 4934357"/>
              <a:gd name="connsiteX17" fmla="*/ 4343400 w 10439439"/>
              <a:gd name="connsiteY17" fmla="*/ 4839372 h 4934357"/>
              <a:gd name="connsiteX18" fmla="*/ 1879600 w 10439439"/>
              <a:gd name="connsiteY18" fmla="*/ 4877472 h 4934357"/>
              <a:gd name="connsiteX19" fmla="*/ 520700 w 10439439"/>
              <a:gd name="connsiteY19" fmla="*/ 4928272 h 4934357"/>
              <a:gd name="connsiteX20" fmla="*/ 114300 w 10439439"/>
              <a:gd name="connsiteY20" fmla="*/ 4725072 h 4934357"/>
              <a:gd name="connsiteX21" fmla="*/ 12700 w 10439439"/>
              <a:gd name="connsiteY21" fmla="*/ 4242472 h 4934357"/>
              <a:gd name="connsiteX22" fmla="*/ 63500 w 10439439"/>
              <a:gd name="connsiteY22" fmla="*/ 2820072 h 4934357"/>
              <a:gd name="connsiteX23" fmla="*/ 0 w 10439439"/>
              <a:gd name="connsiteY23" fmla="*/ 1804072 h 4934357"/>
              <a:gd name="connsiteX24" fmla="*/ 63500 w 10439439"/>
              <a:gd name="connsiteY24" fmla="*/ 864272 h 4934357"/>
              <a:gd name="connsiteX25" fmla="*/ 165100 w 10439439"/>
              <a:gd name="connsiteY25" fmla="*/ 153072 h 4934357"/>
              <a:gd name="connsiteX0" fmla="*/ 165100 w 10472164"/>
              <a:gd name="connsiteY0" fmla="*/ 153072 h 4934357"/>
              <a:gd name="connsiteX1" fmla="*/ 711200 w 10472164"/>
              <a:gd name="connsiteY1" fmla="*/ 13372 h 4934357"/>
              <a:gd name="connsiteX2" fmla="*/ 2006600 w 10472164"/>
              <a:gd name="connsiteY2" fmla="*/ 76872 h 4934357"/>
              <a:gd name="connsiteX3" fmla="*/ 4165600 w 10472164"/>
              <a:gd name="connsiteY3" fmla="*/ 672 h 4934357"/>
              <a:gd name="connsiteX4" fmla="*/ 5765800 w 10472164"/>
              <a:gd name="connsiteY4" fmla="*/ 127672 h 4934357"/>
              <a:gd name="connsiteX5" fmla="*/ 7556500 w 10472164"/>
              <a:gd name="connsiteY5" fmla="*/ 672 h 4934357"/>
              <a:gd name="connsiteX6" fmla="*/ 8648700 w 10472164"/>
              <a:gd name="connsiteY6" fmla="*/ 76872 h 4934357"/>
              <a:gd name="connsiteX7" fmla="*/ 10134600 w 10472164"/>
              <a:gd name="connsiteY7" fmla="*/ 64172 h 4934357"/>
              <a:gd name="connsiteX8" fmla="*/ 10375900 w 10472164"/>
              <a:gd name="connsiteY8" fmla="*/ 1003972 h 4934357"/>
              <a:gd name="connsiteX9" fmla="*/ 10401300 w 10472164"/>
              <a:gd name="connsiteY9" fmla="*/ 1994572 h 4934357"/>
              <a:gd name="connsiteX10" fmla="*/ 10350500 w 10472164"/>
              <a:gd name="connsiteY10" fmla="*/ 2781972 h 4934357"/>
              <a:gd name="connsiteX11" fmla="*/ 10439400 w 10472164"/>
              <a:gd name="connsiteY11" fmla="*/ 3759872 h 4934357"/>
              <a:gd name="connsiteX12" fmla="*/ 10337800 w 10472164"/>
              <a:gd name="connsiteY12" fmla="*/ 4559972 h 4934357"/>
              <a:gd name="connsiteX13" fmla="*/ 9093200 w 10472164"/>
              <a:gd name="connsiteY13" fmla="*/ 4915572 h 4934357"/>
              <a:gd name="connsiteX14" fmla="*/ 8267700 w 10472164"/>
              <a:gd name="connsiteY14" fmla="*/ 4801272 h 4934357"/>
              <a:gd name="connsiteX15" fmla="*/ 6273800 w 10472164"/>
              <a:gd name="connsiteY15" fmla="*/ 4915572 h 4934357"/>
              <a:gd name="connsiteX16" fmla="*/ 4343400 w 10472164"/>
              <a:gd name="connsiteY16" fmla="*/ 4839372 h 4934357"/>
              <a:gd name="connsiteX17" fmla="*/ 1879600 w 10472164"/>
              <a:gd name="connsiteY17" fmla="*/ 4877472 h 4934357"/>
              <a:gd name="connsiteX18" fmla="*/ 520700 w 10472164"/>
              <a:gd name="connsiteY18" fmla="*/ 4928272 h 4934357"/>
              <a:gd name="connsiteX19" fmla="*/ 114300 w 10472164"/>
              <a:gd name="connsiteY19" fmla="*/ 4725072 h 4934357"/>
              <a:gd name="connsiteX20" fmla="*/ 12700 w 10472164"/>
              <a:gd name="connsiteY20" fmla="*/ 4242472 h 4934357"/>
              <a:gd name="connsiteX21" fmla="*/ 63500 w 10472164"/>
              <a:gd name="connsiteY21" fmla="*/ 2820072 h 4934357"/>
              <a:gd name="connsiteX22" fmla="*/ 0 w 10472164"/>
              <a:gd name="connsiteY22" fmla="*/ 1804072 h 4934357"/>
              <a:gd name="connsiteX23" fmla="*/ 63500 w 10472164"/>
              <a:gd name="connsiteY23" fmla="*/ 864272 h 4934357"/>
              <a:gd name="connsiteX24" fmla="*/ 165100 w 10472164"/>
              <a:gd name="connsiteY24" fmla="*/ 153072 h 4934357"/>
              <a:gd name="connsiteX0" fmla="*/ 165100 w 10441336"/>
              <a:gd name="connsiteY0" fmla="*/ 153072 h 4934357"/>
              <a:gd name="connsiteX1" fmla="*/ 711200 w 10441336"/>
              <a:gd name="connsiteY1" fmla="*/ 13372 h 4934357"/>
              <a:gd name="connsiteX2" fmla="*/ 2006600 w 10441336"/>
              <a:gd name="connsiteY2" fmla="*/ 76872 h 4934357"/>
              <a:gd name="connsiteX3" fmla="*/ 4165600 w 10441336"/>
              <a:gd name="connsiteY3" fmla="*/ 672 h 4934357"/>
              <a:gd name="connsiteX4" fmla="*/ 5765800 w 10441336"/>
              <a:gd name="connsiteY4" fmla="*/ 127672 h 4934357"/>
              <a:gd name="connsiteX5" fmla="*/ 7556500 w 10441336"/>
              <a:gd name="connsiteY5" fmla="*/ 672 h 4934357"/>
              <a:gd name="connsiteX6" fmla="*/ 8648700 w 10441336"/>
              <a:gd name="connsiteY6" fmla="*/ 76872 h 4934357"/>
              <a:gd name="connsiteX7" fmla="*/ 10134600 w 10441336"/>
              <a:gd name="connsiteY7" fmla="*/ 64172 h 4934357"/>
              <a:gd name="connsiteX8" fmla="*/ 10375900 w 10441336"/>
              <a:gd name="connsiteY8" fmla="*/ 1003972 h 4934357"/>
              <a:gd name="connsiteX9" fmla="*/ 10401300 w 10441336"/>
              <a:gd name="connsiteY9" fmla="*/ 1994572 h 4934357"/>
              <a:gd name="connsiteX10" fmla="*/ 10350500 w 10441336"/>
              <a:gd name="connsiteY10" fmla="*/ 2781972 h 4934357"/>
              <a:gd name="connsiteX11" fmla="*/ 10439400 w 10441336"/>
              <a:gd name="connsiteY11" fmla="*/ 3759872 h 4934357"/>
              <a:gd name="connsiteX12" fmla="*/ 10248900 w 10441336"/>
              <a:gd name="connsiteY12" fmla="*/ 4737772 h 4934357"/>
              <a:gd name="connsiteX13" fmla="*/ 9093200 w 10441336"/>
              <a:gd name="connsiteY13" fmla="*/ 4915572 h 4934357"/>
              <a:gd name="connsiteX14" fmla="*/ 8267700 w 10441336"/>
              <a:gd name="connsiteY14" fmla="*/ 4801272 h 4934357"/>
              <a:gd name="connsiteX15" fmla="*/ 6273800 w 10441336"/>
              <a:gd name="connsiteY15" fmla="*/ 4915572 h 4934357"/>
              <a:gd name="connsiteX16" fmla="*/ 4343400 w 10441336"/>
              <a:gd name="connsiteY16" fmla="*/ 4839372 h 4934357"/>
              <a:gd name="connsiteX17" fmla="*/ 1879600 w 10441336"/>
              <a:gd name="connsiteY17" fmla="*/ 4877472 h 4934357"/>
              <a:gd name="connsiteX18" fmla="*/ 520700 w 10441336"/>
              <a:gd name="connsiteY18" fmla="*/ 4928272 h 4934357"/>
              <a:gd name="connsiteX19" fmla="*/ 114300 w 10441336"/>
              <a:gd name="connsiteY19" fmla="*/ 4725072 h 4934357"/>
              <a:gd name="connsiteX20" fmla="*/ 12700 w 10441336"/>
              <a:gd name="connsiteY20" fmla="*/ 4242472 h 4934357"/>
              <a:gd name="connsiteX21" fmla="*/ 63500 w 10441336"/>
              <a:gd name="connsiteY21" fmla="*/ 2820072 h 4934357"/>
              <a:gd name="connsiteX22" fmla="*/ 0 w 10441336"/>
              <a:gd name="connsiteY22" fmla="*/ 1804072 h 4934357"/>
              <a:gd name="connsiteX23" fmla="*/ 63500 w 10441336"/>
              <a:gd name="connsiteY23" fmla="*/ 864272 h 4934357"/>
              <a:gd name="connsiteX24" fmla="*/ 165100 w 10441336"/>
              <a:gd name="connsiteY24" fmla="*/ 153072 h 493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441336" h="4934357">
                <a:moveTo>
                  <a:pt x="165100" y="153072"/>
                </a:moveTo>
                <a:cubicBezTo>
                  <a:pt x="273050" y="11255"/>
                  <a:pt x="404283" y="26072"/>
                  <a:pt x="711200" y="13372"/>
                </a:cubicBezTo>
                <a:cubicBezTo>
                  <a:pt x="1018117" y="672"/>
                  <a:pt x="1430867" y="78989"/>
                  <a:pt x="2006600" y="76872"/>
                </a:cubicBezTo>
                <a:cubicBezTo>
                  <a:pt x="2582333" y="74755"/>
                  <a:pt x="3539067" y="-7795"/>
                  <a:pt x="4165600" y="672"/>
                </a:cubicBezTo>
                <a:cubicBezTo>
                  <a:pt x="4792133" y="9139"/>
                  <a:pt x="5200650" y="127672"/>
                  <a:pt x="5765800" y="127672"/>
                </a:cubicBezTo>
                <a:cubicBezTo>
                  <a:pt x="6330950" y="127672"/>
                  <a:pt x="7076017" y="9139"/>
                  <a:pt x="7556500" y="672"/>
                </a:cubicBezTo>
                <a:cubicBezTo>
                  <a:pt x="8036983" y="-7795"/>
                  <a:pt x="8219017" y="66289"/>
                  <a:pt x="8648700" y="76872"/>
                </a:cubicBezTo>
                <a:cubicBezTo>
                  <a:pt x="9078383" y="87455"/>
                  <a:pt x="9846733" y="-90345"/>
                  <a:pt x="10134600" y="64172"/>
                </a:cubicBezTo>
                <a:cubicBezTo>
                  <a:pt x="10422467" y="218689"/>
                  <a:pt x="10331450" y="682239"/>
                  <a:pt x="10375900" y="1003972"/>
                </a:cubicBezTo>
                <a:cubicBezTo>
                  <a:pt x="10420350" y="1325705"/>
                  <a:pt x="10405533" y="1698239"/>
                  <a:pt x="10401300" y="1994572"/>
                </a:cubicBezTo>
                <a:cubicBezTo>
                  <a:pt x="10397067" y="2290905"/>
                  <a:pt x="10344150" y="2487755"/>
                  <a:pt x="10350500" y="2781972"/>
                </a:cubicBezTo>
                <a:cubicBezTo>
                  <a:pt x="10356850" y="3076189"/>
                  <a:pt x="10456333" y="3433905"/>
                  <a:pt x="10439400" y="3759872"/>
                </a:cubicBezTo>
                <a:cubicBezTo>
                  <a:pt x="10422467" y="4085839"/>
                  <a:pt x="10473267" y="4545155"/>
                  <a:pt x="10248900" y="4737772"/>
                </a:cubicBezTo>
                <a:cubicBezTo>
                  <a:pt x="10024533" y="4930389"/>
                  <a:pt x="9423400" y="4904989"/>
                  <a:pt x="9093200" y="4915572"/>
                </a:cubicBezTo>
                <a:cubicBezTo>
                  <a:pt x="8763000" y="4926155"/>
                  <a:pt x="8737600" y="4801272"/>
                  <a:pt x="8267700" y="4801272"/>
                </a:cubicBezTo>
                <a:cubicBezTo>
                  <a:pt x="7797800" y="4801272"/>
                  <a:pt x="6927850" y="4909222"/>
                  <a:pt x="6273800" y="4915572"/>
                </a:cubicBezTo>
                <a:cubicBezTo>
                  <a:pt x="5619750" y="4921922"/>
                  <a:pt x="4343400" y="4839372"/>
                  <a:pt x="4343400" y="4839372"/>
                </a:cubicBezTo>
                <a:lnTo>
                  <a:pt x="1879600" y="4877472"/>
                </a:lnTo>
                <a:cubicBezTo>
                  <a:pt x="1242484" y="4892289"/>
                  <a:pt x="814917" y="4953672"/>
                  <a:pt x="520700" y="4928272"/>
                </a:cubicBezTo>
                <a:cubicBezTo>
                  <a:pt x="226483" y="4902872"/>
                  <a:pt x="198967" y="4839372"/>
                  <a:pt x="114300" y="4725072"/>
                </a:cubicBezTo>
                <a:cubicBezTo>
                  <a:pt x="29633" y="4610772"/>
                  <a:pt x="21167" y="4559972"/>
                  <a:pt x="12700" y="4242472"/>
                </a:cubicBezTo>
                <a:cubicBezTo>
                  <a:pt x="4233" y="3924972"/>
                  <a:pt x="65617" y="3226472"/>
                  <a:pt x="63500" y="2820072"/>
                </a:cubicBezTo>
                <a:cubicBezTo>
                  <a:pt x="61383" y="2413672"/>
                  <a:pt x="0" y="2130039"/>
                  <a:pt x="0" y="1804072"/>
                </a:cubicBezTo>
                <a:cubicBezTo>
                  <a:pt x="0" y="1478105"/>
                  <a:pt x="40217" y="1137322"/>
                  <a:pt x="63500" y="864272"/>
                </a:cubicBezTo>
                <a:cubicBezTo>
                  <a:pt x="86783" y="591222"/>
                  <a:pt x="57150" y="294889"/>
                  <a:pt x="165100" y="15307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EA636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E67807-53A2-4AF6-BB82-170CE01EB2D7}"/>
              </a:ext>
            </a:extLst>
          </p:cNvPr>
          <p:cNvSpPr txBox="1"/>
          <p:nvPr/>
        </p:nvSpPr>
        <p:spPr>
          <a:xfrm>
            <a:off x="4350619" y="1607419"/>
            <a:ext cx="66318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V</a:t>
            </a:r>
            <a:r>
              <a:rPr lang="nl-NL" sz="40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ề trao đổi với người thân về các loài động vật, các loài thú rừng đã thấy trực tiếp hoặc qua sách báo, phim ảnh. 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7833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UN VECTOR by welikegroovyturtles on DeviantArt">
            <a:extLst>
              <a:ext uri="{FF2B5EF4-FFF2-40B4-BE49-F238E27FC236}">
                <a16:creationId xmlns:a16="http://schemas.microsoft.com/office/drawing/2014/main" id="{F0889580-3781-4B23-AE6C-7CD55F759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33" y="457831"/>
            <a:ext cx="1577030" cy="157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EF359A-A511-480E-BF13-4890E1CD2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0383" y="1810868"/>
            <a:ext cx="6514370" cy="280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9651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8AD765-58C2-485A-B69E-2FE049DE2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245" y="1579760"/>
            <a:ext cx="6523285" cy="15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01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: 圆角 3">
            <a:extLst>
              <a:ext uri="{FF2B5EF4-FFF2-40B4-BE49-F238E27FC236}">
                <a16:creationId xmlns:a16="http://schemas.microsoft.com/office/drawing/2014/main" id="{1058BD0B-CC4F-4C73-9C81-49C4450FF576}"/>
              </a:ext>
            </a:extLst>
          </p:cNvPr>
          <p:cNvSpPr/>
          <p:nvPr/>
        </p:nvSpPr>
        <p:spPr>
          <a:xfrm>
            <a:off x="586925" y="1197681"/>
            <a:ext cx="10614485" cy="4462638"/>
          </a:xfrm>
          <a:custGeom>
            <a:avLst/>
            <a:gdLst>
              <a:gd name="connsiteX0" fmla="*/ 0 w 5538087"/>
              <a:gd name="connsiteY0" fmla="*/ 526811 h 1488166"/>
              <a:gd name="connsiteX1" fmla="*/ 526811 w 5538087"/>
              <a:gd name="connsiteY1" fmla="*/ 0 h 1488166"/>
              <a:gd name="connsiteX2" fmla="*/ 1167449 w 5538087"/>
              <a:gd name="connsiteY2" fmla="*/ 0 h 1488166"/>
              <a:gd name="connsiteX3" fmla="*/ 1808087 w 5538087"/>
              <a:gd name="connsiteY3" fmla="*/ 0 h 1488166"/>
              <a:gd name="connsiteX4" fmla="*/ 2448725 w 5538087"/>
              <a:gd name="connsiteY4" fmla="*/ 0 h 1488166"/>
              <a:gd name="connsiteX5" fmla="*/ 3044518 w 5538087"/>
              <a:gd name="connsiteY5" fmla="*/ 0 h 1488166"/>
              <a:gd name="connsiteX6" fmla="*/ 3774845 w 5538087"/>
              <a:gd name="connsiteY6" fmla="*/ 0 h 1488166"/>
              <a:gd name="connsiteX7" fmla="*/ 4325793 w 5538087"/>
              <a:gd name="connsiteY7" fmla="*/ 0 h 1488166"/>
              <a:gd name="connsiteX8" fmla="*/ 5011276 w 5538087"/>
              <a:gd name="connsiteY8" fmla="*/ 0 h 1488166"/>
              <a:gd name="connsiteX9" fmla="*/ 5538087 w 5538087"/>
              <a:gd name="connsiteY9" fmla="*/ 526811 h 1488166"/>
              <a:gd name="connsiteX10" fmla="*/ 5538087 w 5538087"/>
              <a:gd name="connsiteY10" fmla="*/ 961355 h 1488166"/>
              <a:gd name="connsiteX11" fmla="*/ 5011276 w 5538087"/>
              <a:gd name="connsiteY11" fmla="*/ 1488166 h 1488166"/>
              <a:gd name="connsiteX12" fmla="*/ 4460327 w 5538087"/>
              <a:gd name="connsiteY12" fmla="*/ 1488166 h 1488166"/>
              <a:gd name="connsiteX13" fmla="*/ 3819690 w 5538087"/>
              <a:gd name="connsiteY13" fmla="*/ 1488166 h 1488166"/>
              <a:gd name="connsiteX14" fmla="*/ 3313586 w 5538087"/>
              <a:gd name="connsiteY14" fmla="*/ 1488166 h 1488166"/>
              <a:gd name="connsiteX15" fmla="*/ 2672948 w 5538087"/>
              <a:gd name="connsiteY15" fmla="*/ 1488166 h 1488166"/>
              <a:gd name="connsiteX16" fmla="*/ 1987465 w 5538087"/>
              <a:gd name="connsiteY16" fmla="*/ 1488166 h 1488166"/>
              <a:gd name="connsiteX17" fmla="*/ 1301983 w 5538087"/>
              <a:gd name="connsiteY17" fmla="*/ 1488166 h 1488166"/>
              <a:gd name="connsiteX18" fmla="*/ 526811 w 5538087"/>
              <a:gd name="connsiteY18" fmla="*/ 1488166 h 1488166"/>
              <a:gd name="connsiteX19" fmla="*/ 0 w 5538087"/>
              <a:gd name="connsiteY19" fmla="*/ 961355 h 1488166"/>
              <a:gd name="connsiteX20" fmla="*/ 0 w 5538087"/>
              <a:gd name="connsiteY20" fmla="*/ 526811 h 148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38087" h="1488166" fill="none" extrusionOk="0">
                <a:moveTo>
                  <a:pt x="0" y="526811"/>
                </a:moveTo>
                <a:cubicBezTo>
                  <a:pt x="25961" y="223717"/>
                  <a:pt x="225585" y="-30731"/>
                  <a:pt x="526811" y="0"/>
                </a:cubicBezTo>
                <a:cubicBezTo>
                  <a:pt x="846848" y="15387"/>
                  <a:pt x="1009412" y="26790"/>
                  <a:pt x="1167449" y="0"/>
                </a:cubicBezTo>
                <a:cubicBezTo>
                  <a:pt x="1325486" y="-26790"/>
                  <a:pt x="1639624" y="-12226"/>
                  <a:pt x="1808087" y="0"/>
                </a:cubicBezTo>
                <a:cubicBezTo>
                  <a:pt x="1976550" y="12226"/>
                  <a:pt x="2209993" y="-3999"/>
                  <a:pt x="2448725" y="0"/>
                </a:cubicBezTo>
                <a:cubicBezTo>
                  <a:pt x="2687457" y="3999"/>
                  <a:pt x="2887074" y="16047"/>
                  <a:pt x="3044518" y="0"/>
                </a:cubicBezTo>
                <a:cubicBezTo>
                  <a:pt x="3201962" y="-16047"/>
                  <a:pt x="3508713" y="47"/>
                  <a:pt x="3774845" y="0"/>
                </a:cubicBezTo>
                <a:cubicBezTo>
                  <a:pt x="4040977" y="-47"/>
                  <a:pt x="4175704" y="-23876"/>
                  <a:pt x="4325793" y="0"/>
                </a:cubicBezTo>
                <a:cubicBezTo>
                  <a:pt x="4475882" y="23876"/>
                  <a:pt x="4737957" y="11821"/>
                  <a:pt x="5011276" y="0"/>
                </a:cubicBezTo>
                <a:cubicBezTo>
                  <a:pt x="5318727" y="-16935"/>
                  <a:pt x="5522707" y="229204"/>
                  <a:pt x="5538087" y="526811"/>
                </a:cubicBezTo>
                <a:cubicBezTo>
                  <a:pt x="5545074" y="700027"/>
                  <a:pt x="5548538" y="782965"/>
                  <a:pt x="5538087" y="961355"/>
                </a:cubicBezTo>
                <a:cubicBezTo>
                  <a:pt x="5598159" y="1262498"/>
                  <a:pt x="5262143" y="1532519"/>
                  <a:pt x="5011276" y="1488166"/>
                </a:cubicBezTo>
                <a:cubicBezTo>
                  <a:pt x="4846267" y="1506415"/>
                  <a:pt x="4603005" y="1484651"/>
                  <a:pt x="4460327" y="1488166"/>
                </a:cubicBezTo>
                <a:cubicBezTo>
                  <a:pt x="4317649" y="1491681"/>
                  <a:pt x="4099852" y="1456792"/>
                  <a:pt x="3819690" y="1488166"/>
                </a:cubicBezTo>
                <a:cubicBezTo>
                  <a:pt x="3539528" y="1519540"/>
                  <a:pt x="3564210" y="1482021"/>
                  <a:pt x="3313586" y="1488166"/>
                </a:cubicBezTo>
                <a:cubicBezTo>
                  <a:pt x="3062962" y="1494311"/>
                  <a:pt x="2851720" y="1458861"/>
                  <a:pt x="2672948" y="1488166"/>
                </a:cubicBezTo>
                <a:cubicBezTo>
                  <a:pt x="2494176" y="1517471"/>
                  <a:pt x="2249310" y="1484301"/>
                  <a:pt x="1987465" y="1488166"/>
                </a:cubicBezTo>
                <a:cubicBezTo>
                  <a:pt x="1725620" y="1492031"/>
                  <a:pt x="1621880" y="1497999"/>
                  <a:pt x="1301983" y="1488166"/>
                </a:cubicBezTo>
                <a:cubicBezTo>
                  <a:pt x="982086" y="1478333"/>
                  <a:pt x="824912" y="1520359"/>
                  <a:pt x="526811" y="1488166"/>
                </a:cubicBezTo>
                <a:cubicBezTo>
                  <a:pt x="244573" y="1472292"/>
                  <a:pt x="-11026" y="1321313"/>
                  <a:pt x="0" y="961355"/>
                </a:cubicBezTo>
                <a:cubicBezTo>
                  <a:pt x="14192" y="835032"/>
                  <a:pt x="-15120" y="698968"/>
                  <a:pt x="0" y="526811"/>
                </a:cubicBezTo>
                <a:close/>
              </a:path>
              <a:path w="5538087" h="1488166" stroke="0" extrusionOk="0">
                <a:moveTo>
                  <a:pt x="0" y="526811"/>
                </a:moveTo>
                <a:cubicBezTo>
                  <a:pt x="-14809" y="218442"/>
                  <a:pt x="211554" y="-31951"/>
                  <a:pt x="526811" y="0"/>
                </a:cubicBezTo>
                <a:cubicBezTo>
                  <a:pt x="770076" y="25946"/>
                  <a:pt x="920332" y="27117"/>
                  <a:pt x="1077760" y="0"/>
                </a:cubicBezTo>
                <a:cubicBezTo>
                  <a:pt x="1235188" y="-27117"/>
                  <a:pt x="1473325" y="10319"/>
                  <a:pt x="1763242" y="0"/>
                </a:cubicBezTo>
                <a:cubicBezTo>
                  <a:pt x="2053159" y="-10319"/>
                  <a:pt x="2161335" y="-8128"/>
                  <a:pt x="2269346" y="0"/>
                </a:cubicBezTo>
                <a:cubicBezTo>
                  <a:pt x="2377357" y="8128"/>
                  <a:pt x="2672881" y="-10373"/>
                  <a:pt x="2909984" y="0"/>
                </a:cubicBezTo>
                <a:cubicBezTo>
                  <a:pt x="3147087" y="10373"/>
                  <a:pt x="3189552" y="-229"/>
                  <a:pt x="3460932" y="0"/>
                </a:cubicBezTo>
                <a:cubicBezTo>
                  <a:pt x="3732312" y="229"/>
                  <a:pt x="3985047" y="-26615"/>
                  <a:pt x="4191260" y="0"/>
                </a:cubicBezTo>
                <a:cubicBezTo>
                  <a:pt x="4397473" y="26615"/>
                  <a:pt x="4830427" y="32988"/>
                  <a:pt x="5011276" y="0"/>
                </a:cubicBezTo>
                <a:cubicBezTo>
                  <a:pt x="5265588" y="-15896"/>
                  <a:pt x="5550715" y="238401"/>
                  <a:pt x="5538087" y="526811"/>
                </a:cubicBezTo>
                <a:cubicBezTo>
                  <a:pt x="5534211" y="721273"/>
                  <a:pt x="5540309" y="830123"/>
                  <a:pt x="5538087" y="961355"/>
                </a:cubicBezTo>
                <a:cubicBezTo>
                  <a:pt x="5532618" y="1185524"/>
                  <a:pt x="5287590" y="1493284"/>
                  <a:pt x="5011276" y="1488166"/>
                </a:cubicBezTo>
                <a:cubicBezTo>
                  <a:pt x="4778352" y="1501087"/>
                  <a:pt x="4698793" y="1473664"/>
                  <a:pt x="4460327" y="1488166"/>
                </a:cubicBezTo>
                <a:cubicBezTo>
                  <a:pt x="4221861" y="1502668"/>
                  <a:pt x="4109904" y="1512301"/>
                  <a:pt x="3864534" y="1488166"/>
                </a:cubicBezTo>
                <a:cubicBezTo>
                  <a:pt x="3619164" y="1464031"/>
                  <a:pt x="3535327" y="1475228"/>
                  <a:pt x="3268741" y="1488166"/>
                </a:cubicBezTo>
                <a:cubicBezTo>
                  <a:pt x="3002155" y="1501104"/>
                  <a:pt x="2864284" y="1501304"/>
                  <a:pt x="2628103" y="1488166"/>
                </a:cubicBezTo>
                <a:cubicBezTo>
                  <a:pt x="2391922" y="1475028"/>
                  <a:pt x="2367678" y="1485128"/>
                  <a:pt x="2121999" y="1488166"/>
                </a:cubicBezTo>
                <a:cubicBezTo>
                  <a:pt x="1876320" y="1491204"/>
                  <a:pt x="1727052" y="1459528"/>
                  <a:pt x="1481361" y="1488166"/>
                </a:cubicBezTo>
                <a:cubicBezTo>
                  <a:pt x="1235670" y="1516804"/>
                  <a:pt x="961382" y="1528263"/>
                  <a:pt x="526811" y="1488166"/>
                </a:cubicBezTo>
                <a:cubicBezTo>
                  <a:pt x="210050" y="1453487"/>
                  <a:pt x="9933" y="1239955"/>
                  <a:pt x="0" y="961355"/>
                </a:cubicBezTo>
                <a:cubicBezTo>
                  <a:pt x="-8318" y="749823"/>
                  <a:pt x="8943" y="694689"/>
                  <a:pt x="0" y="52681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>
            <a:solidFill>
              <a:schemeClr val="accent6">
                <a:lumMod val="20000"/>
                <a:lumOff val="80000"/>
                <a:alpha val="50000"/>
              </a:schemeClr>
            </a:solidFill>
          </a:ln>
          <a:effectLst>
            <a:innerShdw blurRad="101600">
              <a:schemeClr val="bg1"/>
            </a:innerShd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50800" dir="5400000" algn="ctr" rotWithShape="0">
                  <a:srgbClr val="FFFF00"/>
                </a:outerShdw>
              </a:effectLst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ea"/>
              <a:sym typeface="字魂70号-灵悦黑体" panose="00000500000000000000" pitchFamily="2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E1E664-0EA0-4FBB-8CAC-28F9ADA42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509" y="1673305"/>
            <a:ext cx="3633531" cy="10729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579BB7-10A2-4C4C-B2F8-D9EF41E9A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8028" y="2682529"/>
            <a:ext cx="7651143" cy="2121592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79F582C7-B888-44B1-8D8B-57CDB4B431C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1" y="3943351"/>
            <a:ext cx="3267074" cy="3267074"/>
          </a:xfrm>
          <a:prstGeom prst="rect">
            <a:avLst/>
          </a:prstGeom>
        </p:spPr>
      </p:pic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14A0434D-B0E4-463F-B7DA-06C993E9312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57195" y="-657225"/>
            <a:ext cx="3819520" cy="417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8393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72AFF0-685E-43BD-93D2-41472B997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489" y="1040950"/>
            <a:ext cx="10516511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7533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888DD2-24F0-4601-AE0F-276DAFA34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360" y="512182"/>
            <a:ext cx="6968332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45922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F194496-5406-4EDD-A864-5FB70869AB97}"/>
              </a:ext>
            </a:extLst>
          </p:cNvPr>
          <p:cNvSpPr/>
          <p:nvPr/>
        </p:nvSpPr>
        <p:spPr>
          <a:xfrm>
            <a:off x="816441" y="1095269"/>
            <a:ext cx="10146312" cy="5838093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Bản mềm mẫu giấy 4 ô ly - Mẫu giấy luyện viết chữ đẹp - Luyện chữ đẹp">
            <a:extLst>
              <a:ext uri="{FF2B5EF4-FFF2-40B4-BE49-F238E27FC236}">
                <a16:creationId xmlns:a16="http://schemas.microsoft.com/office/drawing/2014/main" id="{6153A0B4-F57B-4B54-86C0-9A616CB295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1516" r="28253" b="23396"/>
          <a:stretch/>
        </p:blipFill>
        <p:spPr bwMode="auto">
          <a:xfrm>
            <a:off x="2836737" y="1244673"/>
            <a:ext cx="7489204" cy="552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26110EA-EBA6-44DE-86B2-39AADD13BD00}"/>
              </a:ext>
            </a:extLst>
          </p:cNvPr>
          <p:cNvGrpSpPr/>
          <p:nvPr/>
        </p:nvGrpSpPr>
        <p:grpSpPr>
          <a:xfrm>
            <a:off x="1108361" y="1841522"/>
            <a:ext cx="2397745" cy="1754326"/>
            <a:chOff x="927633" y="4245694"/>
            <a:chExt cx="2397745" cy="175432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728CBB3-0C97-4A85-BA6E-351367C46EC5}"/>
                </a:ext>
              </a:extLst>
            </p:cNvPr>
            <p:cNvSpPr/>
            <p:nvPr/>
          </p:nvSpPr>
          <p:spPr>
            <a:xfrm>
              <a:off x="2747478" y="4298989"/>
              <a:ext cx="577900" cy="61167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D9200713-C0E4-453B-B331-B39AE46CF59E}"/>
                </a:ext>
              </a:extLst>
            </p:cNvPr>
            <p:cNvSpPr/>
            <p:nvPr/>
          </p:nvSpPr>
          <p:spPr>
            <a:xfrm>
              <a:off x="1849212" y="4441515"/>
              <a:ext cx="733850" cy="315399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191D612-FD08-4B30-AC8B-337151EA6933}"/>
                </a:ext>
              </a:extLst>
            </p:cNvPr>
            <p:cNvSpPr txBox="1"/>
            <p:nvPr/>
          </p:nvSpPr>
          <p:spPr>
            <a:xfrm>
              <a:off x="927633" y="4245694"/>
              <a:ext cx="148267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Lùi vào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</a:t>
              </a: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ô</a:t>
              </a:r>
            </a:p>
          </p:txBody>
        </p:sp>
      </p:grpSp>
      <p:pic>
        <p:nvPicPr>
          <p:cNvPr id="1028" name="Picture 4" descr="Student Writing (#4) | Free SVG">
            <a:extLst>
              <a:ext uri="{FF2B5EF4-FFF2-40B4-BE49-F238E27FC236}">
                <a16:creationId xmlns:a16="http://schemas.microsoft.com/office/drawing/2014/main" id="{C97F0956-E81D-4043-ACFB-9031EFD5E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156" y="4162621"/>
            <a:ext cx="2784369" cy="278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tudent Writing (#3) | Free SVG">
            <a:extLst>
              <a:ext uri="{FF2B5EF4-FFF2-40B4-BE49-F238E27FC236}">
                <a16:creationId xmlns:a16="http://schemas.microsoft.com/office/drawing/2014/main" id="{5569EB8A-CDCD-4AF4-AC75-BDD58F309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925" y="4139316"/>
            <a:ext cx="2687093" cy="268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57AC25-C876-7065-1C70-0C576E2A6CC7}"/>
              </a:ext>
            </a:extLst>
          </p:cNvPr>
          <p:cNvSpPr txBox="1"/>
          <p:nvPr/>
        </p:nvSpPr>
        <p:spPr>
          <a:xfrm>
            <a:off x="3236383" y="2152627"/>
            <a:ext cx="57174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Chích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bông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là </a:t>
            </a: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một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con </a:t>
            </a: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chim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D739FB-260C-40F4-AE61-6226044FD3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7131" y="0"/>
            <a:ext cx="5681964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116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A4C3B4B-E2BA-4144-B388-21A1B8836167}"/>
              </a:ext>
            </a:extLst>
          </p:cNvPr>
          <p:cNvSpPr/>
          <p:nvPr/>
        </p:nvSpPr>
        <p:spPr>
          <a:xfrm>
            <a:off x="1016182" y="1041763"/>
            <a:ext cx="10355380" cy="5580978"/>
          </a:xfrm>
          <a:prstGeom prst="round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591F017-7403-4736-8033-308F155916BA}"/>
              </a:ext>
            </a:extLst>
          </p:cNvPr>
          <p:cNvSpPr/>
          <p:nvPr/>
        </p:nvSpPr>
        <p:spPr>
          <a:xfrm>
            <a:off x="2276203" y="301536"/>
            <a:ext cx="7197634" cy="1074878"/>
          </a:xfrm>
          <a:prstGeom prst="roundRect">
            <a:avLst>
              <a:gd name="adj" fmla="val 29394"/>
            </a:avLst>
          </a:prstGeom>
          <a:solidFill>
            <a:srgbClr val="F4B183">
              <a:alpha val="9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107292-A81C-4302-BB43-5E916672A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8163" y="357209"/>
            <a:ext cx="6973388" cy="1325563"/>
          </a:xfrm>
        </p:spPr>
        <p:txBody>
          <a:bodyPr>
            <a:normAutofit fontScale="90000"/>
          </a:bodyPr>
          <a:lstStyle/>
          <a:p>
            <a:r>
              <a:rPr lang="en-US" sz="6000" b="1" dirty="0" err="1">
                <a:latin typeface="+mn-lt"/>
              </a:rPr>
              <a:t>Lưu</a:t>
            </a:r>
            <a:r>
              <a:rPr lang="en-US" sz="6000" b="1" dirty="0">
                <a:latin typeface="+mn-lt"/>
              </a:rPr>
              <a:t> ý </a:t>
            </a:r>
            <a:r>
              <a:rPr lang="en-US" sz="6000" b="1" dirty="0" err="1">
                <a:latin typeface="+mn-lt"/>
              </a:rPr>
              <a:t>tư</a:t>
            </a:r>
            <a:r>
              <a:rPr lang="en-US" sz="6000" b="1" dirty="0">
                <a:latin typeface="+mn-lt"/>
              </a:rPr>
              <a:t> </a:t>
            </a:r>
            <a:r>
              <a:rPr lang="en-US" sz="6000" b="1" dirty="0" err="1">
                <a:latin typeface="+mn-lt"/>
              </a:rPr>
              <a:t>thế</a:t>
            </a:r>
            <a:r>
              <a:rPr lang="en-US" sz="6000" b="1" dirty="0">
                <a:latin typeface="+mn-lt"/>
              </a:rPr>
              <a:t> </a:t>
            </a:r>
            <a:r>
              <a:rPr lang="en-US" sz="6000" b="1" dirty="0" err="1">
                <a:latin typeface="+mn-lt"/>
              </a:rPr>
              <a:t>ngồi</a:t>
            </a:r>
            <a:r>
              <a:rPr lang="en-US" sz="6000" b="1" dirty="0">
                <a:latin typeface="+mn-lt"/>
              </a:rPr>
              <a:t> </a:t>
            </a:r>
            <a:r>
              <a:rPr lang="en-US" sz="6000" b="1" dirty="0" err="1">
                <a:latin typeface="+mn-lt"/>
              </a:rPr>
              <a:t>viết</a:t>
            </a:r>
            <a:endParaRPr lang="en-US" sz="60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1D969-A058-4B4C-8A07-D4F298496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2025" y="1944727"/>
            <a:ext cx="2518835" cy="6619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/>
              <a:t>Thẳng</a:t>
            </a:r>
            <a:r>
              <a:rPr lang="en-US" sz="3600" dirty="0"/>
              <a:t> </a:t>
            </a:r>
            <a:r>
              <a:rPr lang="en-US" sz="3600" dirty="0" err="1"/>
              <a:t>lưng</a:t>
            </a:r>
            <a:endParaRPr lang="en-US" sz="3600" dirty="0"/>
          </a:p>
        </p:txBody>
      </p:sp>
      <p:pic>
        <p:nvPicPr>
          <p:cNvPr id="2050" name="Picture 2" descr="Những tư thế ngồi giúp tăng chiều cao cho trẻ và phát triển tốt">
            <a:extLst>
              <a:ext uri="{FF2B5EF4-FFF2-40B4-BE49-F238E27FC236}">
                <a16:creationId xmlns:a16="http://schemas.microsoft.com/office/drawing/2014/main" id="{9BFA1B83-6E17-4FEF-B4A5-810E9D020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29" y="1965223"/>
            <a:ext cx="3629537" cy="272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ạy con cách cầm bút đúng và viết chữ đẹp chỉ với 6 bước">
            <a:extLst>
              <a:ext uri="{FF2B5EF4-FFF2-40B4-BE49-F238E27FC236}">
                <a16:creationId xmlns:a16="http://schemas.microsoft.com/office/drawing/2014/main" id="{88E15611-8426-44E2-8BFB-BCDB001C9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128" y="3682850"/>
            <a:ext cx="2541485" cy="137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ọc trực tuyến Tuần 23 - Khối 7 | THCS Chi Lăng">
            <a:extLst>
              <a:ext uri="{FF2B5EF4-FFF2-40B4-BE49-F238E27FC236}">
                <a16:creationId xmlns:a16="http://schemas.microsoft.com/office/drawing/2014/main" id="{B2895858-FB11-40FF-9F95-406C61FC7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69" y="235259"/>
            <a:ext cx="1926227" cy="165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902AC081-3695-47A1-85B6-96781D11F407}"/>
              </a:ext>
            </a:extLst>
          </p:cNvPr>
          <p:cNvSpPr/>
          <p:nvPr/>
        </p:nvSpPr>
        <p:spPr>
          <a:xfrm rot="2457776">
            <a:off x="4402905" y="2621215"/>
            <a:ext cx="224366" cy="505848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97EDBE5-5CAE-4CD1-9E52-FE4BBF6DF5F9}"/>
              </a:ext>
            </a:extLst>
          </p:cNvPr>
          <p:cNvSpPr/>
          <p:nvPr/>
        </p:nvSpPr>
        <p:spPr>
          <a:xfrm flipH="1">
            <a:off x="5849659" y="1991182"/>
            <a:ext cx="355198" cy="449581"/>
          </a:xfrm>
          <a:custGeom>
            <a:avLst/>
            <a:gdLst>
              <a:gd name="connsiteX0" fmla="*/ 296824 w 1368444"/>
              <a:gd name="connsiteY0" fmla="*/ 0 h 1676400"/>
              <a:gd name="connsiteX1" fmla="*/ 0 w 1368444"/>
              <a:gd name="connsiteY1" fmla="*/ 0 h 1676400"/>
              <a:gd name="connsiteX2" fmla="*/ 530744 w 1368444"/>
              <a:gd name="connsiteY2" fmla="*/ 1676400 h 1676400"/>
              <a:gd name="connsiteX3" fmla="*/ 540876 w 1368444"/>
              <a:gd name="connsiteY3" fmla="*/ 1676400 h 1676400"/>
              <a:gd name="connsiteX4" fmla="*/ 827568 w 1368444"/>
              <a:gd name="connsiteY4" fmla="*/ 1676400 h 1676400"/>
              <a:gd name="connsiteX5" fmla="*/ 859420 w 1368444"/>
              <a:gd name="connsiteY5" fmla="*/ 1676400 h 1676400"/>
              <a:gd name="connsiteX6" fmla="*/ 1368444 w 1368444"/>
              <a:gd name="connsiteY6" fmla="*/ 882699 h 1676400"/>
              <a:gd name="connsiteX7" fmla="*/ 1049900 w 1368444"/>
              <a:gd name="connsiteY7" fmla="*/ 882699 h 1676400"/>
              <a:gd name="connsiteX8" fmla="*/ 732816 w 1368444"/>
              <a:gd name="connsiteY8" fmla="*/ 137711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444" h="1676400">
                <a:moveTo>
                  <a:pt x="296824" y="0"/>
                </a:moveTo>
                <a:lnTo>
                  <a:pt x="0" y="0"/>
                </a:lnTo>
                <a:lnTo>
                  <a:pt x="530744" y="1676400"/>
                </a:lnTo>
                <a:lnTo>
                  <a:pt x="540876" y="1676400"/>
                </a:lnTo>
                <a:lnTo>
                  <a:pt x="827568" y="1676400"/>
                </a:lnTo>
                <a:lnTo>
                  <a:pt x="859420" y="1676400"/>
                </a:lnTo>
                <a:lnTo>
                  <a:pt x="1368444" y="882699"/>
                </a:lnTo>
                <a:lnTo>
                  <a:pt x="1049900" y="882699"/>
                </a:lnTo>
                <a:lnTo>
                  <a:pt x="732816" y="1377116"/>
                </a:lnTo>
                <a:close/>
              </a:path>
            </a:pathLst>
          </a:custGeom>
          <a:solidFill>
            <a:srgbClr val="558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749EAD9-7059-45A4-B017-8F65A07CDBF4}"/>
              </a:ext>
            </a:extLst>
          </p:cNvPr>
          <p:cNvSpPr/>
          <p:nvPr/>
        </p:nvSpPr>
        <p:spPr>
          <a:xfrm>
            <a:off x="5875020" y="2085468"/>
            <a:ext cx="306209" cy="33753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E8EEEA-2C8B-4D90-B7EB-C221F531E8A4}"/>
              </a:ext>
            </a:extLst>
          </p:cNvPr>
          <p:cNvGrpSpPr/>
          <p:nvPr/>
        </p:nvGrpSpPr>
        <p:grpSpPr>
          <a:xfrm>
            <a:off x="1398322" y="4020875"/>
            <a:ext cx="4179950" cy="1141677"/>
            <a:chOff x="1398322" y="4020875"/>
            <a:chExt cx="4179950" cy="114167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3DE32B9-F281-4589-8A55-A5D608C033EE}"/>
                </a:ext>
              </a:extLst>
            </p:cNvPr>
            <p:cNvGrpSpPr/>
            <p:nvPr/>
          </p:nvGrpSpPr>
          <p:grpSpPr>
            <a:xfrm>
              <a:off x="1398322" y="4020875"/>
              <a:ext cx="3873741" cy="1141677"/>
              <a:chOff x="1398322" y="4020875"/>
              <a:chExt cx="3873741" cy="1141677"/>
            </a:xfrm>
          </p:grpSpPr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2463BC23-1D26-4A80-8823-D53A33A3FD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98322" y="4500574"/>
                <a:ext cx="3873741" cy="6619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Chân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đặt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đúng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vị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trí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Arrow: Down 12">
                <a:extLst>
                  <a:ext uri="{FF2B5EF4-FFF2-40B4-BE49-F238E27FC236}">
                    <a16:creationId xmlns:a16="http://schemas.microsoft.com/office/drawing/2014/main" id="{8479F42F-F21C-40A6-B115-7EA835B378C3}"/>
                  </a:ext>
                </a:extLst>
              </p:cNvPr>
              <p:cNvSpPr/>
              <p:nvPr/>
            </p:nvSpPr>
            <p:spPr>
              <a:xfrm rot="13342322">
                <a:off x="3317987" y="4020875"/>
                <a:ext cx="224366" cy="505848"/>
              </a:xfrm>
              <a:prstGeom prst="downArrow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E9EC1DD9-CB2C-41B4-800A-F0C628992581}"/>
                </a:ext>
              </a:extLst>
            </p:cNvPr>
            <p:cNvSpPr/>
            <p:nvPr/>
          </p:nvSpPr>
          <p:spPr>
            <a:xfrm>
              <a:off x="5272063" y="4644330"/>
              <a:ext cx="306209" cy="337532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599F1B5-F959-4250-8B77-2A228A1B75FB}"/>
              </a:ext>
            </a:extLst>
          </p:cNvPr>
          <p:cNvGrpSpPr/>
          <p:nvPr/>
        </p:nvGrpSpPr>
        <p:grpSpPr>
          <a:xfrm>
            <a:off x="6032335" y="4832751"/>
            <a:ext cx="1949630" cy="1473352"/>
            <a:chOff x="6032335" y="4832751"/>
            <a:chExt cx="1949630" cy="1473352"/>
          </a:xfrm>
        </p:grpSpPr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39A3538F-08BD-40E8-A7B5-1A140BAD137A}"/>
                </a:ext>
              </a:extLst>
            </p:cNvPr>
            <p:cNvSpPr txBox="1">
              <a:spLocks/>
            </p:cNvSpPr>
            <p:nvPr/>
          </p:nvSpPr>
          <p:spPr>
            <a:xfrm>
              <a:off x="6032335" y="5389021"/>
              <a:ext cx="1643421" cy="9170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tay cầm viết</a:t>
              </a:r>
            </a:p>
          </p:txBody>
        </p:sp>
        <p:sp>
          <p:nvSpPr>
            <p:cNvPr id="15" name="Arrow: Down 14">
              <a:extLst>
                <a:ext uri="{FF2B5EF4-FFF2-40B4-BE49-F238E27FC236}">
                  <a16:creationId xmlns:a16="http://schemas.microsoft.com/office/drawing/2014/main" id="{16810AF2-2ED6-48E3-826A-CD7D0A275DAE}"/>
                </a:ext>
              </a:extLst>
            </p:cNvPr>
            <p:cNvSpPr/>
            <p:nvPr/>
          </p:nvSpPr>
          <p:spPr>
            <a:xfrm rot="13342322">
              <a:off x="7541499" y="4832751"/>
              <a:ext cx="224366" cy="505848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E303A19A-B365-4928-BED8-7835FEAA919B}"/>
                </a:ext>
              </a:extLst>
            </p:cNvPr>
            <p:cNvSpPr/>
            <p:nvPr/>
          </p:nvSpPr>
          <p:spPr>
            <a:xfrm>
              <a:off x="7675756" y="5845803"/>
              <a:ext cx="306209" cy="337532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1657B8F-4402-4C53-A204-A7920E1C5409}"/>
              </a:ext>
            </a:extLst>
          </p:cNvPr>
          <p:cNvGrpSpPr/>
          <p:nvPr/>
        </p:nvGrpSpPr>
        <p:grpSpPr>
          <a:xfrm>
            <a:off x="8773315" y="4725379"/>
            <a:ext cx="2614546" cy="1549399"/>
            <a:chOff x="8773315" y="4725379"/>
            <a:chExt cx="2614546" cy="1549399"/>
          </a:xfrm>
        </p:grpSpPr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3F0CC077-399E-40FC-82E9-EF6DD48106B6}"/>
                </a:ext>
              </a:extLst>
            </p:cNvPr>
            <p:cNvSpPr txBox="1">
              <a:spLocks/>
            </p:cNvSpPr>
            <p:nvPr/>
          </p:nvSpPr>
          <p:spPr>
            <a:xfrm>
              <a:off x="8773315" y="5357696"/>
              <a:ext cx="2614546" cy="9170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tay giữ trang vở</a:t>
              </a:r>
            </a:p>
          </p:txBody>
        </p:sp>
        <p:sp>
          <p:nvSpPr>
            <p:cNvPr id="16" name="Arrow: Down 15">
              <a:extLst>
                <a:ext uri="{FF2B5EF4-FFF2-40B4-BE49-F238E27FC236}">
                  <a16:creationId xmlns:a16="http://schemas.microsoft.com/office/drawing/2014/main" id="{7BBB3473-59DD-4A6B-9FDB-95BE9D58CA92}"/>
                </a:ext>
              </a:extLst>
            </p:cNvPr>
            <p:cNvSpPr/>
            <p:nvPr/>
          </p:nvSpPr>
          <p:spPr>
            <a:xfrm rot="7942322">
              <a:off x="9870104" y="4584638"/>
              <a:ext cx="224366" cy="505848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64222194-AB38-43B0-BA9C-ADBBC6611922}"/>
                </a:ext>
              </a:extLst>
            </p:cNvPr>
            <p:cNvSpPr/>
            <p:nvPr/>
          </p:nvSpPr>
          <p:spPr>
            <a:xfrm>
              <a:off x="10726545" y="5804338"/>
              <a:ext cx="306209" cy="337532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ABE71B6-F710-480C-9F7C-3AC3880B64B3}"/>
              </a:ext>
            </a:extLst>
          </p:cNvPr>
          <p:cNvGrpSpPr/>
          <p:nvPr/>
        </p:nvGrpSpPr>
        <p:grpSpPr>
          <a:xfrm>
            <a:off x="7576111" y="2402955"/>
            <a:ext cx="3795451" cy="1466865"/>
            <a:chOff x="7576111" y="2402955"/>
            <a:chExt cx="3795451" cy="1466865"/>
          </a:xfrm>
        </p:grpSpPr>
        <p:sp>
          <p:nvSpPr>
            <p:cNvPr id="4" name="Content Placeholder 2">
              <a:extLst>
                <a:ext uri="{FF2B5EF4-FFF2-40B4-BE49-F238E27FC236}">
                  <a16:creationId xmlns:a16="http://schemas.microsoft.com/office/drawing/2014/main" id="{8448A71F-F887-430D-854F-710EA0B57AF7}"/>
                </a:ext>
              </a:extLst>
            </p:cNvPr>
            <p:cNvSpPr txBox="1">
              <a:spLocks/>
            </p:cNvSpPr>
            <p:nvPr/>
          </p:nvSpPr>
          <p:spPr>
            <a:xfrm>
              <a:off x="7576111" y="2402955"/>
              <a:ext cx="3795451" cy="123613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Khoảng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từ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mắt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đến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vở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25 – 30cm</a:t>
              </a:r>
            </a:p>
          </p:txBody>
        </p:sp>
        <p:sp>
          <p:nvSpPr>
            <p:cNvPr id="17" name="Arrow: Down 16">
              <a:extLst>
                <a:ext uri="{FF2B5EF4-FFF2-40B4-BE49-F238E27FC236}">
                  <a16:creationId xmlns:a16="http://schemas.microsoft.com/office/drawing/2014/main" id="{6CB6B07A-BDAA-4D6C-B307-667B295F9EB8}"/>
                </a:ext>
              </a:extLst>
            </p:cNvPr>
            <p:cNvSpPr/>
            <p:nvPr/>
          </p:nvSpPr>
          <p:spPr>
            <a:xfrm>
              <a:off x="8912864" y="3429000"/>
              <a:ext cx="190544" cy="440820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955A9051-530B-433A-B28C-8ED172F2243F}"/>
                </a:ext>
              </a:extLst>
            </p:cNvPr>
            <p:cNvSpPr/>
            <p:nvPr/>
          </p:nvSpPr>
          <p:spPr>
            <a:xfrm>
              <a:off x="10726545" y="3021020"/>
              <a:ext cx="306209" cy="337532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2921EADA-B054-4AC5-BEC3-A8B0836476EA}"/>
              </a:ext>
            </a:extLst>
          </p:cNvPr>
          <p:cNvSpPr/>
          <p:nvPr/>
        </p:nvSpPr>
        <p:spPr>
          <a:xfrm flipH="1">
            <a:off x="5247568" y="4531768"/>
            <a:ext cx="355198" cy="449581"/>
          </a:xfrm>
          <a:custGeom>
            <a:avLst/>
            <a:gdLst>
              <a:gd name="connsiteX0" fmla="*/ 296824 w 1368444"/>
              <a:gd name="connsiteY0" fmla="*/ 0 h 1676400"/>
              <a:gd name="connsiteX1" fmla="*/ 0 w 1368444"/>
              <a:gd name="connsiteY1" fmla="*/ 0 h 1676400"/>
              <a:gd name="connsiteX2" fmla="*/ 530744 w 1368444"/>
              <a:gd name="connsiteY2" fmla="*/ 1676400 h 1676400"/>
              <a:gd name="connsiteX3" fmla="*/ 540876 w 1368444"/>
              <a:gd name="connsiteY3" fmla="*/ 1676400 h 1676400"/>
              <a:gd name="connsiteX4" fmla="*/ 827568 w 1368444"/>
              <a:gd name="connsiteY4" fmla="*/ 1676400 h 1676400"/>
              <a:gd name="connsiteX5" fmla="*/ 859420 w 1368444"/>
              <a:gd name="connsiteY5" fmla="*/ 1676400 h 1676400"/>
              <a:gd name="connsiteX6" fmla="*/ 1368444 w 1368444"/>
              <a:gd name="connsiteY6" fmla="*/ 882699 h 1676400"/>
              <a:gd name="connsiteX7" fmla="*/ 1049900 w 1368444"/>
              <a:gd name="connsiteY7" fmla="*/ 882699 h 1676400"/>
              <a:gd name="connsiteX8" fmla="*/ 732816 w 1368444"/>
              <a:gd name="connsiteY8" fmla="*/ 137711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444" h="1676400">
                <a:moveTo>
                  <a:pt x="296824" y="0"/>
                </a:moveTo>
                <a:lnTo>
                  <a:pt x="0" y="0"/>
                </a:lnTo>
                <a:lnTo>
                  <a:pt x="530744" y="1676400"/>
                </a:lnTo>
                <a:lnTo>
                  <a:pt x="540876" y="1676400"/>
                </a:lnTo>
                <a:lnTo>
                  <a:pt x="827568" y="1676400"/>
                </a:lnTo>
                <a:lnTo>
                  <a:pt x="859420" y="1676400"/>
                </a:lnTo>
                <a:lnTo>
                  <a:pt x="1368444" y="882699"/>
                </a:lnTo>
                <a:lnTo>
                  <a:pt x="1049900" y="882699"/>
                </a:lnTo>
                <a:lnTo>
                  <a:pt x="732816" y="1377116"/>
                </a:lnTo>
                <a:close/>
              </a:path>
            </a:pathLst>
          </a:custGeom>
          <a:solidFill>
            <a:srgbClr val="558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A3C28932-419C-4763-A26F-EA4E14EAFE8F}"/>
              </a:ext>
            </a:extLst>
          </p:cNvPr>
          <p:cNvSpPr/>
          <p:nvPr/>
        </p:nvSpPr>
        <p:spPr>
          <a:xfrm flipH="1">
            <a:off x="10737714" y="2913884"/>
            <a:ext cx="355198" cy="449581"/>
          </a:xfrm>
          <a:custGeom>
            <a:avLst/>
            <a:gdLst>
              <a:gd name="connsiteX0" fmla="*/ 296824 w 1368444"/>
              <a:gd name="connsiteY0" fmla="*/ 0 h 1676400"/>
              <a:gd name="connsiteX1" fmla="*/ 0 w 1368444"/>
              <a:gd name="connsiteY1" fmla="*/ 0 h 1676400"/>
              <a:gd name="connsiteX2" fmla="*/ 530744 w 1368444"/>
              <a:gd name="connsiteY2" fmla="*/ 1676400 h 1676400"/>
              <a:gd name="connsiteX3" fmla="*/ 540876 w 1368444"/>
              <a:gd name="connsiteY3" fmla="*/ 1676400 h 1676400"/>
              <a:gd name="connsiteX4" fmla="*/ 827568 w 1368444"/>
              <a:gd name="connsiteY4" fmla="*/ 1676400 h 1676400"/>
              <a:gd name="connsiteX5" fmla="*/ 859420 w 1368444"/>
              <a:gd name="connsiteY5" fmla="*/ 1676400 h 1676400"/>
              <a:gd name="connsiteX6" fmla="*/ 1368444 w 1368444"/>
              <a:gd name="connsiteY6" fmla="*/ 882699 h 1676400"/>
              <a:gd name="connsiteX7" fmla="*/ 1049900 w 1368444"/>
              <a:gd name="connsiteY7" fmla="*/ 882699 h 1676400"/>
              <a:gd name="connsiteX8" fmla="*/ 732816 w 1368444"/>
              <a:gd name="connsiteY8" fmla="*/ 137711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444" h="1676400">
                <a:moveTo>
                  <a:pt x="296824" y="0"/>
                </a:moveTo>
                <a:lnTo>
                  <a:pt x="0" y="0"/>
                </a:lnTo>
                <a:lnTo>
                  <a:pt x="530744" y="1676400"/>
                </a:lnTo>
                <a:lnTo>
                  <a:pt x="540876" y="1676400"/>
                </a:lnTo>
                <a:lnTo>
                  <a:pt x="827568" y="1676400"/>
                </a:lnTo>
                <a:lnTo>
                  <a:pt x="859420" y="1676400"/>
                </a:lnTo>
                <a:lnTo>
                  <a:pt x="1368444" y="882699"/>
                </a:lnTo>
                <a:lnTo>
                  <a:pt x="1049900" y="882699"/>
                </a:lnTo>
                <a:lnTo>
                  <a:pt x="732816" y="1377116"/>
                </a:lnTo>
                <a:close/>
              </a:path>
            </a:pathLst>
          </a:custGeom>
          <a:solidFill>
            <a:srgbClr val="558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CC22E735-90DE-40F7-838B-F78081350E24}"/>
              </a:ext>
            </a:extLst>
          </p:cNvPr>
          <p:cNvSpPr/>
          <p:nvPr/>
        </p:nvSpPr>
        <p:spPr>
          <a:xfrm flipH="1">
            <a:off x="7675756" y="5726820"/>
            <a:ext cx="355198" cy="449581"/>
          </a:xfrm>
          <a:custGeom>
            <a:avLst/>
            <a:gdLst>
              <a:gd name="connsiteX0" fmla="*/ 296824 w 1368444"/>
              <a:gd name="connsiteY0" fmla="*/ 0 h 1676400"/>
              <a:gd name="connsiteX1" fmla="*/ 0 w 1368444"/>
              <a:gd name="connsiteY1" fmla="*/ 0 h 1676400"/>
              <a:gd name="connsiteX2" fmla="*/ 530744 w 1368444"/>
              <a:gd name="connsiteY2" fmla="*/ 1676400 h 1676400"/>
              <a:gd name="connsiteX3" fmla="*/ 540876 w 1368444"/>
              <a:gd name="connsiteY3" fmla="*/ 1676400 h 1676400"/>
              <a:gd name="connsiteX4" fmla="*/ 827568 w 1368444"/>
              <a:gd name="connsiteY4" fmla="*/ 1676400 h 1676400"/>
              <a:gd name="connsiteX5" fmla="*/ 859420 w 1368444"/>
              <a:gd name="connsiteY5" fmla="*/ 1676400 h 1676400"/>
              <a:gd name="connsiteX6" fmla="*/ 1368444 w 1368444"/>
              <a:gd name="connsiteY6" fmla="*/ 882699 h 1676400"/>
              <a:gd name="connsiteX7" fmla="*/ 1049900 w 1368444"/>
              <a:gd name="connsiteY7" fmla="*/ 882699 h 1676400"/>
              <a:gd name="connsiteX8" fmla="*/ 732816 w 1368444"/>
              <a:gd name="connsiteY8" fmla="*/ 137711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444" h="1676400">
                <a:moveTo>
                  <a:pt x="296824" y="0"/>
                </a:moveTo>
                <a:lnTo>
                  <a:pt x="0" y="0"/>
                </a:lnTo>
                <a:lnTo>
                  <a:pt x="530744" y="1676400"/>
                </a:lnTo>
                <a:lnTo>
                  <a:pt x="540876" y="1676400"/>
                </a:lnTo>
                <a:lnTo>
                  <a:pt x="827568" y="1676400"/>
                </a:lnTo>
                <a:lnTo>
                  <a:pt x="859420" y="1676400"/>
                </a:lnTo>
                <a:lnTo>
                  <a:pt x="1368444" y="882699"/>
                </a:lnTo>
                <a:lnTo>
                  <a:pt x="1049900" y="882699"/>
                </a:lnTo>
                <a:lnTo>
                  <a:pt x="732816" y="1377116"/>
                </a:lnTo>
                <a:close/>
              </a:path>
            </a:pathLst>
          </a:custGeom>
          <a:solidFill>
            <a:srgbClr val="558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9AA368C-ABEC-4DE6-ADA6-AF2B835537A0}"/>
              </a:ext>
            </a:extLst>
          </p:cNvPr>
          <p:cNvSpPr/>
          <p:nvPr/>
        </p:nvSpPr>
        <p:spPr>
          <a:xfrm flipH="1">
            <a:off x="10702050" y="5685921"/>
            <a:ext cx="355198" cy="449581"/>
          </a:xfrm>
          <a:custGeom>
            <a:avLst/>
            <a:gdLst>
              <a:gd name="connsiteX0" fmla="*/ 296824 w 1368444"/>
              <a:gd name="connsiteY0" fmla="*/ 0 h 1676400"/>
              <a:gd name="connsiteX1" fmla="*/ 0 w 1368444"/>
              <a:gd name="connsiteY1" fmla="*/ 0 h 1676400"/>
              <a:gd name="connsiteX2" fmla="*/ 530744 w 1368444"/>
              <a:gd name="connsiteY2" fmla="*/ 1676400 h 1676400"/>
              <a:gd name="connsiteX3" fmla="*/ 540876 w 1368444"/>
              <a:gd name="connsiteY3" fmla="*/ 1676400 h 1676400"/>
              <a:gd name="connsiteX4" fmla="*/ 827568 w 1368444"/>
              <a:gd name="connsiteY4" fmla="*/ 1676400 h 1676400"/>
              <a:gd name="connsiteX5" fmla="*/ 859420 w 1368444"/>
              <a:gd name="connsiteY5" fmla="*/ 1676400 h 1676400"/>
              <a:gd name="connsiteX6" fmla="*/ 1368444 w 1368444"/>
              <a:gd name="connsiteY6" fmla="*/ 882699 h 1676400"/>
              <a:gd name="connsiteX7" fmla="*/ 1049900 w 1368444"/>
              <a:gd name="connsiteY7" fmla="*/ 882699 h 1676400"/>
              <a:gd name="connsiteX8" fmla="*/ 732816 w 1368444"/>
              <a:gd name="connsiteY8" fmla="*/ 137711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444" h="1676400">
                <a:moveTo>
                  <a:pt x="296824" y="0"/>
                </a:moveTo>
                <a:lnTo>
                  <a:pt x="0" y="0"/>
                </a:lnTo>
                <a:lnTo>
                  <a:pt x="530744" y="1676400"/>
                </a:lnTo>
                <a:lnTo>
                  <a:pt x="540876" y="1676400"/>
                </a:lnTo>
                <a:lnTo>
                  <a:pt x="827568" y="1676400"/>
                </a:lnTo>
                <a:lnTo>
                  <a:pt x="859420" y="1676400"/>
                </a:lnTo>
                <a:lnTo>
                  <a:pt x="1368444" y="882699"/>
                </a:lnTo>
                <a:lnTo>
                  <a:pt x="1049900" y="882699"/>
                </a:lnTo>
                <a:lnTo>
                  <a:pt x="732816" y="1377116"/>
                </a:lnTo>
                <a:close/>
              </a:path>
            </a:pathLst>
          </a:custGeom>
          <a:solidFill>
            <a:srgbClr val="558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B1BFC5A-0848-4FC2-9BCF-D9DB78BA4E67}"/>
              </a:ext>
            </a:extLst>
          </p:cNvPr>
          <p:cNvCxnSpPr>
            <a:cxnSpLocks/>
          </p:cNvCxnSpPr>
          <p:nvPr/>
        </p:nvCxnSpPr>
        <p:spPr>
          <a:xfrm flipH="1">
            <a:off x="5578272" y="1738448"/>
            <a:ext cx="1357702" cy="48842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Arrow: Down 30">
            <a:extLst>
              <a:ext uri="{FF2B5EF4-FFF2-40B4-BE49-F238E27FC236}">
                <a16:creationId xmlns:a16="http://schemas.microsoft.com/office/drawing/2014/main" id="{D52A124D-B79C-488D-A205-86193D99F22E}"/>
              </a:ext>
            </a:extLst>
          </p:cNvPr>
          <p:cNvSpPr/>
          <p:nvPr/>
        </p:nvSpPr>
        <p:spPr>
          <a:xfrm rot="16200000">
            <a:off x="6255232" y="3438509"/>
            <a:ext cx="378482" cy="696946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2831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19" grpId="0" animBg="1"/>
      <p:bldP spid="23" grpId="0" animBg="1"/>
      <p:bldP spid="37" grpId="0" animBg="1"/>
      <p:bldP spid="38" grpId="0" animBg="1"/>
      <p:bldP spid="39" grpId="0" animBg="1"/>
      <p:bldP spid="4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7D1AE0C7-FABD-44BC-8620-2376A2D3CC7D}"/>
              </a:ext>
            </a:extLst>
          </p:cNvPr>
          <p:cNvGrpSpPr/>
          <p:nvPr/>
        </p:nvGrpSpPr>
        <p:grpSpPr>
          <a:xfrm>
            <a:off x="1576923" y="2093033"/>
            <a:ext cx="7184851" cy="1534601"/>
            <a:chOff x="1576923" y="2093033"/>
            <a:chExt cx="7184851" cy="1534601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CD9B36FA-DA8B-4C1D-B89B-CACC9FD3F756}"/>
                </a:ext>
              </a:extLst>
            </p:cNvPr>
            <p:cNvSpPr/>
            <p:nvPr/>
          </p:nvSpPr>
          <p:spPr>
            <a:xfrm>
              <a:off x="1576923" y="2093033"/>
              <a:ext cx="5451023" cy="1512711"/>
            </a:xfrm>
            <a:custGeom>
              <a:avLst/>
              <a:gdLst>
                <a:gd name="connsiteX0" fmla="*/ 0 w 5451023"/>
                <a:gd name="connsiteY0" fmla="*/ 252124 h 1512711"/>
                <a:gd name="connsiteX1" fmla="*/ 252124 w 5451023"/>
                <a:gd name="connsiteY1" fmla="*/ 0 h 1512711"/>
                <a:gd name="connsiteX2" fmla="*/ 969406 w 5451023"/>
                <a:gd name="connsiteY2" fmla="*/ 0 h 1512711"/>
                <a:gd name="connsiteX3" fmla="*/ 1587753 w 5451023"/>
                <a:gd name="connsiteY3" fmla="*/ 0 h 1512711"/>
                <a:gd name="connsiteX4" fmla="*/ 2156632 w 5451023"/>
                <a:gd name="connsiteY4" fmla="*/ 0 h 1512711"/>
                <a:gd name="connsiteX5" fmla="*/ 2725512 w 5451023"/>
                <a:gd name="connsiteY5" fmla="*/ 0 h 1512711"/>
                <a:gd name="connsiteX6" fmla="*/ 3393326 w 5451023"/>
                <a:gd name="connsiteY6" fmla="*/ 0 h 1512711"/>
                <a:gd name="connsiteX7" fmla="*/ 4110609 w 5451023"/>
                <a:gd name="connsiteY7" fmla="*/ 0 h 1512711"/>
                <a:gd name="connsiteX8" fmla="*/ 5198899 w 5451023"/>
                <a:gd name="connsiteY8" fmla="*/ 0 h 1512711"/>
                <a:gd name="connsiteX9" fmla="*/ 5451023 w 5451023"/>
                <a:gd name="connsiteY9" fmla="*/ 252124 h 1512711"/>
                <a:gd name="connsiteX10" fmla="*/ 5451023 w 5451023"/>
                <a:gd name="connsiteY10" fmla="*/ 766440 h 1512711"/>
                <a:gd name="connsiteX11" fmla="*/ 5451023 w 5451023"/>
                <a:gd name="connsiteY11" fmla="*/ 1260587 h 1512711"/>
                <a:gd name="connsiteX12" fmla="*/ 5198899 w 5451023"/>
                <a:gd name="connsiteY12" fmla="*/ 1512711 h 1512711"/>
                <a:gd name="connsiteX13" fmla="*/ 4580552 w 5451023"/>
                <a:gd name="connsiteY13" fmla="*/ 1512711 h 1512711"/>
                <a:gd name="connsiteX14" fmla="*/ 3863270 w 5451023"/>
                <a:gd name="connsiteY14" fmla="*/ 1512711 h 1512711"/>
                <a:gd name="connsiteX15" fmla="*/ 3195455 w 5451023"/>
                <a:gd name="connsiteY15" fmla="*/ 1512711 h 1512711"/>
                <a:gd name="connsiteX16" fmla="*/ 2577108 w 5451023"/>
                <a:gd name="connsiteY16" fmla="*/ 1512711 h 1512711"/>
                <a:gd name="connsiteX17" fmla="*/ 1909294 w 5451023"/>
                <a:gd name="connsiteY17" fmla="*/ 1512711 h 1512711"/>
                <a:gd name="connsiteX18" fmla="*/ 1241479 w 5451023"/>
                <a:gd name="connsiteY18" fmla="*/ 1512711 h 1512711"/>
                <a:gd name="connsiteX19" fmla="*/ 252124 w 5451023"/>
                <a:gd name="connsiteY19" fmla="*/ 1512711 h 1512711"/>
                <a:gd name="connsiteX20" fmla="*/ 0 w 5451023"/>
                <a:gd name="connsiteY20" fmla="*/ 1260587 h 1512711"/>
                <a:gd name="connsiteX21" fmla="*/ 0 w 5451023"/>
                <a:gd name="connsiteY21" fmla="*/ 736186 h 1512711"/>
                <a:gd name="connsiteX22" fmla="*/ 0 w 5451023"/>
                <a:gd name="connsiteY22" fmla="*/ 252124 h 1512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51023" h="1512711" fill="none" extrusionOk="0">
                  <a:moveTo>
                    <a:pt x="0" y="252124"/>
                  </a:moveTo>
                  <a:cubicBezTo>
                    <a:pt x="-18797" y="140421"/>
                    <a:pt x="111758" y="-11764"/>
                    <a:pt x="252124" y="0"/>
                  </a:cubicBezTo>
                  <a:cubicBezTo>
                    <a:pt x="594480" y="6634"/>
                    <a:pt x="722834" y="3965"/>
                    <a:pt x="969406" y="0"/>
                  </a:cubicBezTo>
                  <a:cubicBezTo>
                    <a:pt x="1215978" y="-3965"/>
                    <a:pt x="1425229" y="26285"/>
                    <a:pt x="1587753" y="0"/>
                  </a:cubicBezTo>
                  <a:cubicBezTo>
                    <a:pt x="1750277" y="-26285"/>
                    <a:pt x="2025779" y="390"/>
                    <a:pt x="2156632" y="0"/>
                  </a:cubicBezTo>
                  <a:cubicBezTo>
                    <a:pt x="2287485" y="-390"/>
                    <a:pt x="2491594" y="10202"/>
                    <a:pt x="2725512" y="0"/>
                  </a:cubicBezTo>
                  <a:cubicBezTo>
                    <a:pt x="2959430" y="-10202"/>
                    <a:pt x="3169440" y="-5908"/>
                    <a:pt x="3393326" y="0"/>
                  </a:cubicBezTo>
                  <a:cubicBezTo>
                    <a:pt x="3617212" y="5908"/>
                    <a:pt x="3872114" y="22252"/>
                    <a:pt x="4110609" y="0"/>
                  </a:cubicBezTo>
                  <a:cubicBezTo>
                    <a:pt x="4349104" y="-22252"/>
                    <a:pt x="4791904" y="-8267"/>
                    <a:pt x="5198899" y="0"/>
                  </a:cubicBezTo>
                  <a:cubicBezTo>
                    <a:pt x="5338265" y="5209"/>
                    <a:pt x="5465457" y="142424"/>
                    <a:pt x="5451023" y="252124"/>
                  </a:cubicBezTo>
                  <a:cubicBezTo>
                    <a:pt x="5436151" y="402611"/>
                    <a:pt x="5449990" y="585112"/>
                    <a:pt x="5451023" y="766440"/>
                  </a:cubicBezTo>
                  <a:cubicBezTo>
                    <a:pt x="5452056" y="947768"/>
                    <a:pt x="5452138" y="1020542"/>
                    <a:pt x="5451023" y="1260587"/>
                  </a:cubicBezTo>
                  <a:cubicBezTo>
                    <a:pt x="5473259" y="1411426"/>
                    <a:pt x="5317995" y="1495165"/>
                    <a:pt x="5198899" y="1512711"/>
                  </a:cubicBezTo>
                  <a:cubicBezTo>
                    <a:pt x="4973779" y="1493696"/>
                    <a:pt x="4748487" y="1484245"/>
                    <a:pt x="4580552" y="1512711"/>
                  </a:cubicBezTo>
                  <a:cubicBezTo>
                    <a:pt x="4412617" y="1541177"/>
                    <a:pt x="4070615" y="1539471"/>
                    <a:pt x="3863270" y="1512711"/>
                  </a:cubicBezTo>
                  <a:cubicBezTo>
                    <a:pt x="3655925" y="1485951"/>
                    <a:pt x="3385097" y="1543313"/>
                    <a:pt x="3195455" y="1512711"/>
                  </a:cubicBezTo>
                  <a:cubicBezTo>
                    <a:pt x="3005814" y="1482109"/>
                    <a:pt x="2728653" y="1513433"/>
                    <a:pt x="2577108" y="1512711"/>
                  </a:cubicBezTo>
                  <a:cubicBezTo>
                    <a:pt x="2425563" y="1511989"/>
                    <a:pt x="2180420" y="1507517"/>
                    <a:pt x="1909294" y="1512711"/>
                  </a:cubicBezTo>
                  <a:cubicBezTo>
                    <a:pt x="1638168" y="1517905"/>
                    <a:pt x="1427632" y="1502366"/>
                    <a:pt x="1241479" y="1512711"/>
                  </a:cubicBezTo>
                  <a:cubicBezTo>
                    <a:pt x="1055327" y="1523056"/>
                    <a:pt x="706606" y="1545964"/>
                    <a:pt x="252124" y="1512711"/>
                  </a:cubicBezTo>
                  <a:cubicBezTo>
                    <a:pt x="116736" y="1508023"/>
                    <a:pt x="-13615" y="1386989"/>
                    <a:pt x="0" y="1260587"/>
                  </a:cubicBezTo>
                  <a:cubicBezTo>
                    <a:pt x="25464" y="1133226"/>
                    <a:pt x="6669" y="920331"/>
                    <a:pt x="0" y="736186"/>
                  </a:cubicBezTo>
                  <a:cubicBezTo>
                    <a:pt x="-6669" y="552041"/>
                    <a:pt x="17437" y="398591"/>
                    <a:pt x="0" y="252124"/>
                  </a:cubicBezTo>
                  <a:close/>
                </a:path>
                <a:path w="5451023" h="1512711" stroke="0" extrusionOk="0">
                  <a:moveTo>
                    <a:pt x="0" y="252124"/>
                  </a:moveTo>
                  <a:cubicBezTo>
                    <a:pt x="-6425" y="102415"/>
                    <a:pt x="123738" y="-325"/>
                    <a:pt x="252124" y="0"/>
                  </a:cubicBezTo>
                  <a:cubicBezTo>
                    <a:pt x="506579" y="1433"/>
                    <a:pt x="647716" y="-19151"/>
                    <a:pt x="870471" y="0"/>
                  </a:cubicBezTo>
                  <a:cubicBezTo>
                    <a:pt x="1093226" y="19151"/>
                    <a:pt x="1264335" y="-4855"/>
                    <a:pt x="1389882" y="0"/>
                  </a:cubicBezTo>
                  <a:cubicBezTo>
                    <a:pt x="1515429" y="4855"/>
                    <a:pt x="1747577" y="18128"/>
                    <a:pt x="1909294" y="0"/>
                  </a:cubicBezTo>
                  <a:cubicBezTo>
                    <a:pt x="2071011" y="-18128"/>
                    <a:pt x="2204508" y="8344"/>
                    <a:pt x="2379237" y="0"/>
                  </a:cubicBezTo>
                  <a:cubicBezTo>
                    <a:pt x="2553966" y="-8344"/>
                    <a:pt x="2712771" y="-23771"/>
                    <a:pt x="2898649" y="0"/>
                  </a:cubicBezTo>
                  <a:cubicBezTo>
                    <a:pt x="3084527" y="23771"/>
                    <a:pt x="3277764" y="-6641"/>
                    <a:pt x="3516995" y="0"/>
                  </a:cubicBezTo>
                  <a:cubicBezTo>
                    <a:pt x="3756226" y="6641"/>
                    <a:pt x="4016550" y="25489"/>
                    <a:pt x="4184810" y="0"/>
                  </a:cubicBezTo>
                  <a:cubicBezTo>
                    <a:pt x="4353070" y="-25489"/>
                    <a:pt x="4774374" y="37785"/>
                    <a:pt x="5198899" y="0"/>
                  </a:cubicBezTo>
                  <a:cubicBezTo>
                    <a:pt x="5345234" y="2264"/>
                    <a:pt x="5445491" y="117509"/>
                    <a:pt x="5451023" y="252124"/>
                  </a:cubicBezTo>
                  <a:cubicBezTo>
                    <a:pt x="5438634" y="470700"/>
                    <a:pt x="5456611" y="646116"/>
                    <a:pt x="5451023" y="746271"/>
                  </a:cubicBezTo>
                  <a:cubicBezTo>
                    <a:pt x="5445435" y="846426"/>
                    <a:pt x="5429933" y="1154880"/>
                    <a:pt x="5451023" y="1260587"/>
                  </a:cubicBezTo>
                  <a:cubicBezTo>
                    <a:pt x="5441509" y="1410342"/>
                    <a:pt x="5331518" y="1530627"/>
                    <a:pt x="5198899" y="1512711"/>
                  </a:cubicBezTo>
                  <a:cubicBezTo>
                    <a:pt x="4992731" y="1488568"/>
                    <a:pt x="4793983" y="1510030"/>
                    <a:pt x="4481617" y="1512711"/>
                  </a:cubicBezTo>
                  <a:cubicBezTo>
                    <a:pt x="4169251" y="1515392"/>
                    <a:pt x="4102212" y="1503923"/>
                    <a:pt x="3863270" y="1512711"/>
                  </a:cubicBezTo>
                  <a:cubicBezTo>
                    <a:pt x="3624328" y="1521499"/>
                    <a:pt x="3540802" y="1512840"/>
                    <a:pt x="3244923" y="1512711"/>
                  </a:cubicBezTo>
                  <a:cubicBezTo>
                    <a:pt x="2949044" y="1512582"/>
                    <a:pt x="2786451" y="1527990"/>
                    <a:pt x="2626576" y="1512711"/>
                  </a:cubicBezTo>
                  <a:cubicBezTo>
                    <a:pt x="2466701" y="1497432"/>
                    <a:pt x="2332914" y="1517509"/>
                    <a:pt x="2156632" y="1512711"/>
                  </a:cubicBezTo>
                  <a:cubicBezTo>
                    <a:pt x="1980350" y="1507913"/>
                    <a:pt x="1679320" y="1538475"/>
                    <a:pt x="1439350" y="1512711"/>
                  </a:cubicBezTo>
                  <a:cubicBezTo>
                    <a:pt x="1199380" y="1486947"/>
                    <a:pt x="1150645" y="1520785"/>
                    <a:pt x="969406" y="1512711"/>
                  </a:cubicBezTo>
                  <a:cubicBezTo>
                    <a:pt x="788167" y="1504637"/>
                    <a:pt x="428833" y="1477518"/>
                    <a:pt x="252124" y="1512711"/>
                  </a:cubicBezTo>
                  <a:cubicBezTo>
                    <a:pt x="139393" y="1531832"/>
                    <a:pt x="-26248" y="1412828"/>
                    <a:pt x="0" y="1260587"/>
                  </a:cubicBezTo>
                  <a:cubicBezTo>
                    <a:pt x="-11330" y="1042845"/>
                    <a:pt x="-14593" y="962360"/>
                    <a:pt x="0" y="766440"/>
                  </a:cubicBezTo>
                  <a:cubicBezTo>
                    <a:pt x="14593" y="570520"/>
                    <a:pt x="21324" y="381770"/>
                    <a:pt x="0" y="252124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xmlns="" sd="271751559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Content Placeholder 2">
              <a:extLst>
                <a:ext uri="{FF2B5EF4-FFF2-40B4-BE49-F238E27FC236}">
                  <a16:creationId xmlns:a16="http://schemas.microsoft.com/office/drawing/2014/main" id="{BF75DB9E-6B44-47A7-A53D-86FD46098BE5}"/>
                </a:ext>
              </a:extLst>
            </p:cNvPr>
            <p:cNvSpPr txBox="1">
              <a:spLocks/>
            </p:cNvSpPr>
            <p:nvPr/>
          </p:nvSpPr>
          <p:spPr>
            <a:xfrm>
              <a:off x="1837582" y="2380080"/>
              <a:ext cx="6924192" cy="124755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1. </a:t>
              </a: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Sai không quá 5 lỗi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F3821D-3032-404E-BB3F-12589A977FDB}"/>
              </a:ext>
            </a:extLst>
          </p:cNvPr>
          <p:cNvGrpSpPr/>
          <p:nvPr/>
        </p:nvGrpSpPr>
        <p:grpSpPr>
          <a:xfrm>
            <a:off x="2836389" y="3373605"/>
            <a:ext cx="5451023" cy="1733561"/>
            <a:chOff x="2836389" y="3373605"/>
            <a:chExt cx="5451023" cy="1733561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14BD5BFF-78F3-48DC-93EA-9D30C578059A}"/>
                </a:ext>
              </a:extLst>
            </p:cNvPr>
            <p:cNvSpPr/>
            <p:nvPr/>
          </p:nvSpPr>
          <p:spPr>
            <a:xfrm>
              <a:off x="2836389" y="3373605"/>
              <a:ext cx="5451023" cy="1733561"/>
            </a:xfrm>
            <a:custGeom>
              <a:avLst/>
              <a:gdLst>
                <a:gd name="connsiteX0" fmla="*/ 0 w 5451023"/>
                <a:gd name="connsiteY0" fmla="*/ 288933 h 1733561"/>
                <a:gd name="connsiteX1" fmla="*/ 288933 w 5451023"/>
                <a:gd name="connsiteY1" fmla="*/ 0 h 1733561"/>
                <a:gd name="connsiteX2" fmla="*/ 985098 w 5451023"/>
                <a:gd name="connsiteY2" fmla="*/ 0 h 1733561"/>
                <a:gd name="connsiteX3" fmla="*/ 1681264 w 5451023"/>
                <a:gd name="connsiteY3" fmla="*/ 0 h 1733561"/>
                <a:gd name="connsiteX4" fmla="*/ 2279966 w 5451023"/>
                <a:gd name="connsiteY4" fmla="*/ 0 h 1733561"/>
                <a:gd name="connsiteX5" fmla="*/ 2976131 w 5451023"/>
                <a:gd name="connsiteY5" fmla="*/ 0 h 1733561"/>
                <a:gd name="connsiteX6" fmla="*/ 3623565 w 5451023"/>
                <a:gd name="connsiteY6" fmla="*/ 0 h 1733561"/>
                <a:gd name="connsiteX7" fmla="*/ 4270998 w 5451023"/>
                <a:gd name="connsiteY7" fmla="*/ 0 h 1733561"/>
                <a:gd name="connsiteX8" fmla="*/ 5162090 w 5451023"/>
                <a:gd name="connsiteY8" fmla="*/ 0 h 1733561"/>
                <a:gd name="connsiteX9" fmla="*/ 5451023 w 5451023"/>
                <a:gd name="connsiteY9" fmla="*/ 288933 h 1733561"/>
                <a:gd name="connsiteX10" fmla="*/ 5451023 w 5451023"/>
                <a:gd name="connsiteY10" fmla="*/ 832110 h 1733561"/>
                <a:gd name="connsiteX11" fmla="*/ 5451023 w 5451023"/>
                <a:gd name="connsiteY11" fmla="*/ 1444628 h 1733561"/>
                <a:gd name="connsiteX12" fmla="*/ 5162090 w 5451023"/>
                <a:gd name="connsiteY12" fmla="*/ 1733561 h 1733561"/>
                <a:gd name="connsiteX13" fmla="*/ 4417193 w 5451023"/>
                <a:gd name="connsiteY13" fmla="*/ 1733561 h 1733561"/>
                <a:gd name="connsiteX14" fmla="*/ 3818491 w 5451023"/>
                <a:gd name="connsiteY14" fmla="*/ 1733561 h 1733561"/>
                <a:gd name="connsiteX15" fmla="*/ 3268520 w 5451023"/>
                <a:gd name="connsiteY15" fmla="*/ 1733561 h 1733561"/>
                <a:gd name="connsiteX16" fmla="*/ 2474892 w 5451023"/>
                <a:gd name="connsiteY16" fmla="*/ 1733561 h 1733561"/>
                <a:gd name="connsiteX17" fmla="*/ 1729995 w 5451023"/>
                <a:gd name="connsiteY17" fmla="*/ 1733561 h 1733561"/>
                <a:gd name="connsiteX18" fmla="*/ 1033830 w 5451023"/>
                <a:gd name="connsiteY18" fmla="*/ 1733561 h 1733561"/>
                <a:gd name="connsiteX19" fmla="*/ 288933 w 5451023"/>
                <a:gd name="connsiteY19" fmla="*/ 1733561 h 1733561"/>
                <a:gd name="connsiteX20" fmla="*/ 0 w 5451023"/>
                <a:gd name="connsiteY20" fmla="*/ 1444628 h 1733561"/>
                <a:gd name="connsiteX21" fmla="*/ 0 w 5451023"/>
                <a:gd name="connsiteY21" fmla="*/ 889894 h 1733561"/>
                <a:gd name="connsiteX22" fmla="*/ 0 w 5451023"/>
                <a:gd name="connsiteY22" fmla="*/ 288933 h 173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51023" h="1733561" fill="none" extrusionOk="0">
                  <a:moveTo>
                    <a:pt x="0" y="288933"/>
                  </a:moveTo>
                  <a:cubicBezTo>
                    <a:pt x="389" y="118839"/>
                    <a:pt x="125346" y="-15701"/>
                    <a:pt x="288933" y="0"/>
                  </a:cubicBezTo>
                  <a:cubicBezTo>
                    <a:pt x="627042" y="2271"/>
                    <a:pt x="685876" y="23586"/>
                    <a:pt x="985098" y="0"/>
                  </a:cubicBezTo>
                  <a:cubicBezTo>
                    <a:pt x="1284321" y="-23586"/>
                    <a:pt x="1348317" y="-9638"/>
                    <a:pt x="1681264" y="0"/>
                  </a:cubicBezTo>
                  <a:cubicBezTo>
                    <a:pt x="2014211" y="9638"/>
                    <a:pt x="1985623" y="-28038"/>
                    <a:pt x="2279966" y="0"/>
                  </a:cubicBezTo>
                  <a:cubicBezTo>
                    <a:pt x="2574309" y="28038"/>
                    <a:pt x="2652821" y="-4808"/>
                    <a:pt x="2976131" y="0"/>
                  </a:cubicBezTo>
                  <a:cubicBezTo>
                    <a:pt x="3299441" y="4808"/>
                    <a:pt x="3431605" y="21284"/>
                    <a:pt x="3623565" y="0"/>
                  </a:cubicBezTo>
                  <a:cubicBezTo>
                    <a:pt x="3815525" y="-21284"/>
                    <a:pt x="4114718" y="-26063"/>
                    <a:pt x="4270998" y="0"/>
                  </a:cubicBezTo>
                  <a:cubicBezTo>
                    <a:pt x="4427278" y="26063"/>
                    <a:pt x="4884698" y="-22089"/>
                    <a:pt x="5162090" y="0"/>
                  </a:cubicBezTo>
                  <a:cubicBezTo>
                    <a:pt x="5313574" y="1627"/>
                    <a:pt x="5472660" y="156567"/>
                    <a:pt x="5451023" y="288933"/>
                  </a:cubicBezTo>
                  <a:cubicBezTo>
                    <a:pt x="5471157" y="525420"/>
                    <a:pt x="5438684" y="579868"/>
                    <a:pt x="5451023" y="832110"/>
                  </a:cubicBezTo>
                  <a:cubicBezTo>
                    <a:pt x="5463362" y="1084352"/>
                    <a:pt x="5455573" y="1240781"/>
                    <a:pt x="5451023" y="1444628"/>
                  </a:cubicBezTo>
                  <a:cubicBezTo>
                    <a:pt x="5451494" y="1607961"/>
                    <a:pt x="5317803" y="1738019"/>
                    <a:pt x="5162090" y="1733561"/>
                  </a:cubicBezTo>
                  <a:cubicBezTo>
                    <a:pt x="4940966" y="1737401"/>
                    <a:pt x="4571172" y="1763561"/>
                    <a:pt x="4417193" y="1733561"/>
                  </a:cubicBezTo>
                  <a:cubicBezTo>
                    <a:pt x="4263214" y="1703561"/>
                    <a:pt x="4032987" y="1756470"/>
                    <a:pt x="3818491" y="1733561"/>
                  </a:cubicBezTo>
                  <a:cubicBezTo>
                    <a:pt x="3603995" y="1710652"/>
                    <a:pt x="3511295" y="1753511"/>
                    <a:pt x="3268520" y="1733561"/>
                  </a:cubicBezTo>
                  <a:cubicBezTo>
                    <a:pt x="3025745" y="1713611"/>
                    <a:pt x="2671654" y="1747543"/>
                    <a:pt x="2474892" y="1733561"/>
                  </a:cubicBezTo>
                  <a:cubicBezTo>
                    <a:pt x="2278130" y="1719579"/>
                    <a:pt x="1944366" y="1699389"/>
                    <a:pt x="1729995" y="1733561"/>
                  </a:cubicBezTo>
                  <a:cubicBezTo>
                    <a:pt x="1515624" y="1767733"/>
                    <a:pt x="1281269" y="1704312"/>
                    <a:pt x="1033830" y="1733561"/>
                  </a:cubicBezTo>
                  <a:cubicBezTo>
                    <a:pt x="786391" y="1762810"/>
                    <a:pt x="452130" y="1728204"/>
                    <a:pt x="288933" y="1733561"/>
                  </a:cubicBezTo>
                  <a:cubicBezTo>
                    <a:pt x="117541" y="1730562"/>
                    <a:pt x="29469" y="1616686"/>
                    <a:pt x="0" y="1444628"/>
                  </a:cubicBezTo>
                  <a:cubicBezTo>
                    <a:pt x="-6495" y="1237613"/>
                    <a:pt x="-8296" y="1046574"/>
                    <a:pt x="0" y="889894"/>
                  </a:cubicBezTo>
                  <a:cubicBezTo>
                    <a:pt x="8296" y="733214"/>
                    <a:pt x="24792" y="540950"/>
                    <a:pt x="0" y="288933"/>
                  </a:cubicBezTo>
                  <a:close/>
                </a:path>
                <a:path w="5451023" h="1733561" stroke="0" extrusionOk="0">
                  <a:moveTo>
                    <a:pt x="0" y="288933"/>
                  </a:moveTo>
                  <a:cubicBezTo>
                    <a:pt x="-11657" y="110374"/>
                    <a:pt x="141186" y="-354"/>
                    <a:pt x="288933" y="0"/>
                  </a:cubicBezTo>
                  <a:cubicBezTo>
                    <a:pt x="529963" y="-12365"/>
                    <a:pt x="843659" y="27161"/>
                    <a:pt x="985098" y="0"/>
                  </a:cubicBezTo>
                  <a:cubicBezTo>
                    <a:pt x="1126538" y="-27161"/>
                    <a:pt x="1372441" y="-27274"/>
                    <a:pt x="1583800" y="0"/>
                  </a:cubicBezTo>
                  <a:cubicBezTo>
                    <a:pt x="1795159" y="27274"/>
                    <a:pt x="1966555" y="29663"/>
                    <a:pt x="2182503" y="0"/>
                  </a:cubicBezTo>
                  <a:cubicBezTo>
                    <a:pt x="2398451" y="-29663"/>
                    <a:pt x="2511507" y="14274"/>
                    <a:pt x="2732473" y="0"/>
                  </a:cubicBezTo>
                  <a:cubicBezTo>
                    <a:pt x="2953439" y="-14274"/>
                    <a:pt x="3173852" y="-28989"/>
                    <a:pt x="3331175" y="0"/>
                  </a:cubicBezTo>
                  <a:cubicBezTo>
                    <a:pt x="3488498" y="28989"/>
                    <a:pt x="3848905" y="14460"/>
                    <a:pt x="4027341" y="0"/>
                  </a:cubicBezTo>
                  <a:cubicBezTo>
                    <a:pt x="4205777" y="-14460"/>
                    <a:pt x="4734647" y="-31635"/>
                    <a:pt x="5162090" y="0"/>
                  </a:cubicBezTo>
                  <a:cubicBezTo>
                    <a:pt x="5334040" y="25477"/>
                    <a:pt x="5465733" y="131399"/>
                    <a:pt x="5451023" y="288933"/>
                  </a:cubicBezTo>
                  <a:cubicBezTo>
                    <a:pt x="5467517" y="450391"/>
                    <a:pt x="5440684" y="689500"/>
                    <a:pt x="5451023" y="832110"/>
                  </a:cubicBezTo>
                  <a:cubicBezTo>
                    <a:pt x="5461362" y="974720"/>
                    <a:pt x="5477409" y="1264084"/>
                    <a:pt x="5451023" y="1444628"/>
                  </a:cubicBezTo>
                  <a:cubicBezTo>
                    <a:pt x="5433885" y="1639802"/>
                    <a:pt x="5324829" y="1700215"/>
                    <a:pt x="5162090" y="1733561"/>
                  </a:cubicBezTo>
                  <a:cubicBezTo>
                    <a:pt x="4993716" y="1718968"/>
                    <a:pt x="4667651" y="1734651"/>
                    <a:pt x="4368462" y="1733561"/>
                  </a:cubicBezTo>
                  <a:cubicBezTo>
                    <a:pt x="4069273" y="1732471"/>
                    <a:pt x="4047996" y="1718504"/>
                    <a:pt x="3818491" y="1733561"/>
                  </a:cubicBezTo>
                  <a:cubicBezTo>
                    <a:pt x="3588986" y="1748618"/>
                    <a:pt x="3467344" y="1760508"/>
                    <a:pt x="3122326" y="1733561"/>
                  </a:cubicBezTo>
                  <a:cubicBezTo>
                    <a:pt x="2777308" y="1706614"/>
                    <a:pt x="2751882" y="1749918"/>
                    <a:pt x="2426160" y="1733561"/>
                  </a:cubicBezTo>
                  <a:cubicBezTo>
                    <a:pt x="2100438" y="1717204"/>
                    <a:pt x="1911806" y="1753530"/>
                    <a:pt x="1729995" y="1733561"/>
                  </a:cubicBezTo>
                  <a:cubicBezTo>
                    <a:pt x="1548184" y="1713592"/>
                    <a:pt x="1350919" y="1717941"/>
                    <a:pt x="1180025" y="1733561"/>
                  </a:cubicBezTo>
                  <a:cubicBezTo>
                    <a:pt x="1009131" y="1749182"/>
                    <a:pt x="558301" y="1689965"/>
                    <a:pt x="288933" y="1733561"/>
                  </a:cubicBezTo>
                  <a:cubicBezTo>
                    <a:pt x="149303" y="1706380"/>
                    <a:pt x="7765" y="1594984"/>
                    <a:pt x="0" y="1444628"/>
                  </a:cubicBezTo>
                  <a:cubicBezTo>
                    <a:pt x="-107" y="1299243"/>
                    <a:pt x="3914" y="1029487"/>
                    <a:pt x="0" y="878337"/>
                  </a:cubicBezTo>
                  <a:cubicBezTo>
                    <a:pt x="-3914" y="727187"/>
                    <a:pt x="19345" y="553738"/>
                    <a:pt x="0" y="288933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xmlns="" sd="271751559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Content Placeholder 2">
              <a:extLst>
                <a:ext uri="{FF2B5EF4-FFF2-40B4-BE49-F238E27FC236}">
                  <a16:creationId xmlns:a16="http://schemas.microsoft.com/office/drawing/2014/main" id="{84EA0261-3875-42E2-9B6C-C0E0AECB4582}"/>
                </a:ext>
              </a:extLst>
            </p:cNvPr>
            <p:cNvSpPr txBox="1">
              <a:spLocks/>
            </p:cNvSpPr>
            <p:nvPr/>
          </p:nvSpPr>
          <p:spPr>
            <a:xfrm>
              <a:off x="3170732" y="3527354"/>
              <a:ext cx="4906468" cy="14782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Chữ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viết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rõ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ràng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sạch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đẹp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FE8EBAC-C955-4831-AC83-780705A71C21}"/>
              </a:ext>
            </a:extLst>
          </p:cNvPr>
          <p:cNvGrpSpPr/>
          <p:nvPr/>
        </p:nvGrpSpPr>
        <p:grpSpPr>
          <a:xfrm>
            <a:off x="4634182" y="4810598"/>
            <a:ext cx="5451023" cy="1667668"/>
            <a:chOff x="4634182" y="4810598"/>
            <a:chExt cx="5451023" cy="1667668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140E5C08-D913-4F44-A3F7-0B699FB582BA}"/>
                </a:ext>
              </a:extLst>
            </p:cNvPr>
            <p:cNvSpPr/>
            <p:nvPr/>
          </p:nvSpPr>
          <p:spPr>
            <a:xfrm>
              <a:off x="4634182" y="4810598"/>
              <a:ext cx="5451023" cy="1576589"/>
            </a:xfrm>
            <a:custGeom>
              <a:avLst/>
              <a:gdLst>
                <a:gd name="connsiteX0" fmla="*/ 0 w 5451023"/>
                <a:gd name="connsiteY0" fmla="*/ 262770 h 1576589"/>
                <a:gd name="connsiteX1" fmla="*/ 262770 w 5451023"/>
                <a:gd name="connsiteY1" fmla="*/ 0 h 1576589"/>
                <a:gd name="connsiteX2" fmla="*/ 976965 w 5451023"/>
                <a:gd name="connsiteY2" fmla="*/ 0 h 1576589"/>
                <a:gd name="connsiteX3" fmla="*/ 1592650 w 5451023"/>
                <a:gd name="connsiteY3" fmla="*/ 0 h 1576589"/>
                <a:gd name="connsiteX4" fmla="*/ 2159081 w 5451023"/>
                <a:gd name="connsiteY4" fmla="*/ 0 h 1576589"/>
                <a:gd name="connsiteX5" fmla="*/ 2725512 w 5451023"/>
                <a:gd name="connsiteY5" fmla="*/ 0 h 1576589"/>
                <a:gd name="connsiteX6" fmla="*/ 3390452 w 5451023"/>
                <a:gd name="connsiteY6" fmla="*/ 0 h 1576589"/>
                <a:gd name="connsiteX7" fmla="*/ 4104647 w 5451023"/>
                <a:gd name="connsiteY7" fmla="*/ 0 h 1576589"/>
                <a:gd name="connsiteX8" fmla="*/ 5188253 w 5451023"/>
                <a:gd name="connsiteY8" fmla="*/ 0 h 1576589"/>
                <a:gd name="connsiteX9" fmla="*/ 5451023 w 5451023"/>
                <a:gd name="connsiteY9" fmla="*/ 262770 h 1576589"/>
                <a:gd name="connsiteX10" fmla="*/ 5451023 w 5451023"/>
                <a:gd name="connsiteY10" fmla="*/ 798805 h 1576589"/>
                <a:gd name="connsiteX11" fmla="*/ 5451023 w 5451023"/>
                <a:gd name="connsiteY11" fmla="*/ 1313819 h 1576589"/>
                <a:gd name="connsiteX12" fmla="*/ 5188253 w 5451023"/>
                <a:gd name="connsiteY12" fmla="*/ 1576589 h 1576589"/>
                <a:gd name="connsiteX13" fmla="*/ 4572568 w 5451023"/>
                <a:gd name="connsiteY13" fmla="*/ 1576589 h 1576589"/>
                <a:gd name="connsiteX14" fmla="*/ 3858373 w 5451023"/>
                <a:gd name="connsiteY14" fmla="*/ 1576589 h 1576589"/>
                <a:gd name="connsiteX15" fmla="*/ 3193432 w 5451023"/>
                <a:gd name="connsiteY15" fmla="*/ 1576589 h 1576589"/>
                <a:gd name="connsiteX16" fmla="*/ 2577747 w 5451023"/>
                <a:gd name="connsiteY16" fmla="*/ 1576589 h 1576589"/>
                <a:gd name="connsiteX17" fmla="*/ 1912807 w 5451023"/>
                <a:gd name="connsiteY17" fmla="*/ 1576589 h 1576589"/>
                <a:gd name="connsiteX18" fmla="*/ 1247867 w 5451023"/>
                <a:gd name="connsiteY18" fmla="*/ 1576589 h 1576589"/>
                <a:gd name="connsiteX19" fmla="*/ 262770 w 5451023"/>
                <a:gd name="connsiteY19" fmla="*/ 1576589 h 1576589"/>
                <a:gd name="connsiteX20" fmla="*/ 0 w 5451023"/>
                <a:gd name="connsiteY20" fmla="*/ 1313819 h 1576589"/>
                <a:gd name="connsiteX21" fmla="*/ 0 w 5451023"/>
                <a:gd name="connsiteY21" fmla="*/ 767274 h 1576589"/>
                <a:gd name="connsiteX22" fmla="*/ 0 w 5451023"/>
                <a:gd name="connsiteY22" fmla="*/ 262770 h 157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51023" h="1576589" fill="none" extrusionOk="0">
                  <a:moveTo>
                    <a:pt x="0" y="262770"/>
                  </a:moveTo>
                  <a:cubicBezTo>
                    <a:pt x="-12239" y="135578"/>
                    <a:pt x="115809" y="-19266"/>
                    <a:pt x="262770" y="0"/>
                  </a:cubicBezTo>
                  <a:cubicBezTo>
                    <a:pt x="503308" y="24729"/>
                    <a:pt x="799421" y="-20091"/>
                    <a:pt x="976965" y="0"/>
                  </a:cubicBezTo>
                  <a:cubicBezTo>
                    <a:pt x="1154509" y="20091"/>
                    <a:pt x="1354634" y="-3013"/>
                    <a:pt x="1592650" y="0"/>
                  </a:cubicBezTo>
                  <a:cubicBezTo>
                    <a:pt x="1830666" y="3013"/>
                    <a:pt x="2005648" y="-10408"/>
                    <a:pt x="2159081" y="0"/>
                  </a:cubicBezTo>
                  <a:cubicBezTo>
                    <a:pt x="2312514" y="10408"/>
                    <a:pt x="2578869" y="8307"/>
                    <a:pt x="2725512" y="0"/>
                  </a:cubicBezTo>
                  <a:cubicBezTo>
                    <a:pt x="2872155" y="-8307"/>
                    <a:pt x="3078469" y="-28616"/>
                    <a:pt x="3390452" y="0"/>
                  </a:cubicBezTo>
                  <a:cubicBezTo>
                    <a:pt x="3702435" y="28616"/>
                    <a:pt x="3871037" y="-32054"/>
                    <a:pt x="4104647" y="0"/>
                  </a:cubicBezTo>
                  <a:cubicBezTo>
                    <a:pt x="4338257" y="32054"/>
                    <a:pt x="4744300" y="-41743"/>
                    <a:pt x="5188253" y="0"/>
                  </a:cubicBezTo>
                  <a:cubicBezTo>
                    <a:pt x="5333481" y="4457"/>
                    <a:pt x="5457807" y="131532"/>
                    <a:pt x="5451023" y="262770"/>
                  </a:cubicBezTo>
                  <a:cubicBezTo>
                    <a:pt x="5465690" y="422068"/>
                    <a:pt x="5442350" y="668880"/>
                    <a:pt x="5451023" y="798805"/>
                  </a:cubicBezTo>
                  <a:cubicBezTo>
                    <a:pt x="5459696" y="928730"/>
                    <a:pt x="5462129" y="1134278"/>
                    <a:pt x="5451023" y="1313819"/>
                  </a:cubicBezTo>
                  <a:cubicBezTo>
                    <a:pt x="5471822" y="1469789"/>
                    <a:pt x="5327017" y="1571051"/>
                    <a:pt x="5188253" y="1576589"/>
                  </a:cubicBezTo>
                  <a:cubicBezTo>
                    <a:pt x="4920130" y="1599775"/>
                    <a:pt x="4828349" y="1571970"/>
                    <a:pt x="4572568" y="1576589"/>
                  </a:cubicBezTo>
                  <a:cubicBezTo>
                    <a:pt x="4316787" y="1581208"/>
                    <a:pt x="4045843" y="1588878"/>
                    <a:pt x="3858373" y="1576589"/>
                  </a:cubicBezTo>
                  <a:cubicBezTo>
                    <a:pt x="3670904" y="1564300"/>
                    <a:pt x="3370597" y="1598536"/>
                    <a:pt x="3193432" y="1576589"/>
                  </a:cubicBezTo>
                  <a:cubicBezTo>
                    <a:pt x="3016267" y="1554642"/>
                    <a:pt x="2803127" y="1548464"/>
                    <a:pt x="2577747" y="1576589"/>
                  </a:cubicBezTo>
                  <a:cubicBezTo>
                    <a:pt x="2352368" y="1604714"/>
                    <a:pt x="2077705" y="1607700"/>
                    <a:pt x="1912807" y="1576589"/>
                  </a:cubicBezTo>
                  <a:cubicBezTo>
                    <a:pt x="1747909" y="1545478"/>
                    <a:pt x="1529017" y="1607516"/>
                    <a:pt x="1247867" y="1576589"/>
                  </a:cubicBezTo>
                  <a:cubicBezTo>
                    <a:pt x="966717" y="1545662"/>
                    <a:pt x="682959" y="1616051"/>
                    <a:pt x="262770" y="1576589"/>
                  </a:cubicBezTo>
                  <a:cubicBezTo>
                    <a:pt x="122093" y="1571183"/>
                    <a:pt x="-8691" y="1450746"/>
                    <a:pt x="0" y="1313819"/>
                  </a:cubicBezTo>
                  <a:cubicBezTo>
                    <a:pt x="10065" y="1089809"/>
                    <a:pt x="-15721" y="1001753"/>
                    <a:pt x="0" y="767274"/>
                  </a:cubicBezTo>
                  <a:cubicBezTo>
                    <a:pt x="15721" y="532796"/>
                    <a:pt x="22875" y="397461"/>
                    <a:pt x="0" y="262770"/>
                  </a:cubicBezTo>
                  <a:close/>
                </a:path>
                <a:path w="5451023" h="1576589" stroke="0" extrusionOk="0">
                  <a:moveTo>
                    <a:pt x="0" y="262770"/>
                  </a:moveTo>
                  <a:cubicBezTo>
                    <a:pt x="-13453" y="95734"/>
                    <a:pt x="151826" y="-1024"/>
                    <a:pt x="262770" y="0"/>
                  </a:cubicBezTo>
                  <a:cubicBezTo>
                    <a:pt x="397762" y="18927"/>
                    <a:pt x="741791" y="24636"/>
                    <a:pt x="878455" y="0"/>
                  </a:cubicBezTo>
                  <a:cubicBezTo>
                    <a:pt x="1015119" y="-24636"/>
                    <a:pt x="1154529" y="-18052"/>
                    <a:pt x="1395631" y="0"/>
                  </a:cubicBezTo>
                  <a:cubicBezTo>
                    <a:pt x="1636733" y="18052"/>
                    <a:pt x="1727022" y="13543"/>
                    <a:pt x="1912807" y="0"/>
                  </a:cubicBezTo>
                  <a:cubicBezTo>
                    <a:pt x="2098592" y="-13543"/>
                    <a:pt x="2160507" y="-19431"/>
                    <a:pt x="2380728" y="0"/>
                  </a:cubicBezTo>
                  <a:cubicBezTo>
                    <a:pt x="2600949" y="19431"/>
                    <a:pt x="2775246" y="3926"/>
                    <a:pt x="2897903" y="0"/>
                  </a:cubicBezTo>
                  <a:cubicBezTo>
                    <a:pt x="3020560" y="-3926"/>
                    <a:pt x="3289429" y="-29105"/>
                    <a:pt x="3513589" y="0"/>
                  </a:cubicBezTo>
                  <a:cubicBezTo>
                    <a:pt x="3737749" y="29105"/>
                    <a:pt x="3851088" y="-8083"/>
                    <a:pt x="4178529" y="0"/>
                  </a:cubicBezTo>
                  <a:cubicBezTo>
                    <a:pt x="4505970" y="8083"/>
                    <a:pt x="4711489" y="-38177"/>
                    <a:pt x="5188253" y="0"/>
                  </a:cubicBezTo>
                  <a:cubicBezTo>
                    <a:pt x="5362076" y="9162"/>
                    <a:pt x="5430273" y="135010"/>
                    <a:pt x="5451023" y="262770"/>
                  </a:cubicBezTo>
                  <a:cubicBezTo>
                    <a:pt x="5452339" y="520048"/>
                    <a:pt x="5428011" y="671976"/>
                    <a:pt x="5451023" y="777784"/>
                  </a:cubicBezTo>
                  <a:cubicBezTo>
                    <a:pt x="5474035" y="883592"/>
                    <a:pt x="5435451" y="1189561"/>
                    <a:pt x="5451023" y="1313819"/>
                  </a:cubicBezTo>
                  <a:cubicBezTo>
                    <a:pt x="5435624" y="1475956"/>
                    <a:pt x="5329740" y="1586425"/>
                    <a:pt x="5188253" y="1576589"/>
                  </a:cubicBezTo>
                  <a:cubicBezTo>
                    <a:pt x="4970914" y="1575646"/>
                    <a:pt x="4700201" y="1571094"/>
                    <a:pt x="4474058" y="1576589"/>
                  </a:cubicBezTo>
                  <a:cubicBezTo>
                    <a:pt x="4247916" y="1582084"/>
                    <a:pt x="4038509" y="1574954"/>
                    <a:pt x="3858373" y="1576589"/>
                  </a:cubicBezTo>
                  <a:cubicBezTo>
                    <a:pt x="3678237" y="1578224"/>
                    <a:pt x="3472277" y="1603025"/>
                    <a:pt x="3242687" y="1576589"/>
                  </a:cubicBezTo>
                  <a:cubicBezTo>
                    <a:pt x="3013097" y="1550153"/>
                    <a:pt x="2904876" y="1562924"/>
                    <a:pt x="2627002" y="1576589"/>
                  </a:cubicBezTo>
                  <a:cubicBezTo>
                    <a:pt x="2349128" y="1590254"/>
                    <a:pt x="2358584" y="1595104"/>
                    <a:pt x="2159081" y="1576589"/>
                  </a:cubicBezTo>
                  <a:cubicBezTo>
                    <a:pt x="1959578" y="1558074"/>
                    <a:pt x="1590823" y="1603284"/>
                    <a:pt x="1444886" y="1576589"/>
                  </a:cubicBezTo>
                  <a:cubicBezTo>
                    <a:pt x="1298950" y="1549894"/>
                    <a:pt x="1168700" y="1563966"/>
                    <a:pt x="976965" y="1576589"/>
                  </a:cubicBezTo>
                  <a:cubicBezTo>
                    <a:pt x="785230" y="1589212"/>
                    <a:pt x="584184" y="1598808"/>
                    <a:pt x="262770" y="1576589"/>
                  </a:cubicBezTo>
                  <a:cubicBezTo>
                    <a:pt x="143735" y="1595404"/>
                    <a:pt x="-3355" y="1460604"/>
                    <a:pt x="0" y="1313819"/>
                  </a:cubicBezTo>
                  <a:cubicBezTo>
                    <a:pt x="-23893" y="1056400"/>
                    <a:pt x="-15278" y="1043615"/>
                    <a:pt x="0" y="798805"/>
                  </a:cubicBezTo>
                  <a:cubicBezTo>
                    <a:pt x="15278" y="553995"/>
                    <a:pt x="40" y="441491"/>
                    <a:pt x="0" y="26277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xmlns="" sd="271751559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Content Placeholder 2">
              <a:extLst>
                <a:ext uri="{FF2B5EF4-FFF2-40B4-BE49-F238E27FC236}">
                  <a16:creationId xmlns:a16="http://schemas.microsoft.com/office/drawing/2014/main" id="{4F93A566-FA1E-42A6-8B04-4BFAA5F0E60E}"/>
                </a:ext>
              </a:extLst>
            </p:cNvPr>
            <p:cNvSpPr txBox="1">
              <a:spLocks/>
            </p:cNvSpPr>
            <p:nvPr/>
          </p:nvSpPr>
          <p:spPr>
            <a:xfrm>
              <a:off x="5101537" y="4999984"/>
              <a:ext cx="4649325" cy="14782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Trình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bày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đúng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hình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thức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DCA7B2B-A7F2-4B4A-BFAB-1180C46A2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99" y="50680"/>
            <a:ext cx="7816801" cy="175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736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hông có mô tả ảnh.">
            <a:extLst>
              <a:ext uri="{FF2B5EF4-FFF2-40B4-BE49-F238E27FC236}">
                <a16:creationId xmlns:a16="http://schemas.microsoft.com/office/drawing/2014/main" id="{24AE2442-9A16-4C58-9B8B-079E02FE8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045BD7A5-2A50-4FB8-827C-659AC2D1653A}"/>
              </a:ext>
            </a:extLst>
          </p:cNvPr>
          <p:cNvSpPr/>
          <p:nvPr/>
        </p:nvSpPr>
        <p:spPr>
          <a:xfrm>
            <a:off x="492368" y="548640"/>
            <a:ext cx="11141614" cy="597804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7" name="图片 14">
            <a:extLst>
              <a:ext uri="{FF2B5EF4-FFF2-40B4-BE49-F238E27FC236}">
                <a16:creationId xmlns:a16="http://schemas.microsoft.com/office/drawing/2014/main" id="{C0EEF8F4-2BFA-4EC9-8B6E-24889F1356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" y="-241779"/>
            <a:ext cx="12188116" cy="5009366"/>
          </a:xfrm>
          <a:prstGeom prst="rect">
            <a:avLst/>
          </a:prstGeom>
        </p:spPr>
      </p:pic>
      <p:pic>
        <p:nvPicPr>
          <p:cNvPr id="8" name="图片 11" descr="图片包含 玩具, 玩偶&#10;&#10;已生成极高可信度的说明">
            <a:extLst>
              <a:ext uri="{FF2B5EF4-FFF2-40B4-BE49-F238E27FC236}">
                <a16:creationId xmlns:a16="http://schemas.microsoft.com/office/drawing/2014/main" id="{35BEF64D-DF4B-4D00-99A5-2FD9839DF1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806">
            <a:off x="7761874" y="3114612"/>
            <a:ext cx="3533211" cy="28422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1316FA-C2FA-4CA3-AADA-DBA4836C60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7201" y="1842508"/>
            <a:ext cx="8516850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739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200</Words>
  <Application>Microsoft Office PowerPoint</Application>
  <PresentationFormat>Widescreen</PresentationFormat>
  <Paragraphs>31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等线</vt:lpstr>
      <vt:lpstr>HP001 5 hàng</vt:lpstr>
      <vt:lpstr>inpin heiti</vt:lpstr>
      <vt:lpstr>Open Sans</vt:lpstr>
      <vt:lpstr>Times New Roman</vt:lpstr>
      <vt:lpstr>字魂70号-灵悦黑体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Lưu ý tư thế ngồi viết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Kim Anh</cp:lastModifiedBy>
  <cp:revision>51</cp:revision>
  <dcterms:created xsi:type="dcterms:W3CDTF">2022-10-31T10:37:43Z</dcterms:created>
  <dcterms:modified xsi:type="dcterms:W3CDTF">2025-02-05T09:06:38Z</dcterms:modified>
</cp:coreProperties>
</file>