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407" r:id="rId4"/>
    <p:sldId id="293" r:id="rId5"/>
    <p:sldId id="294" r:id="rId6"/>
    <p:sldId id="332" r:id="rId7"/>
    <p:sldId id="325" r:id="rId8"/>
    <p:sldId id="303" r:id="rId9"/>
    <p:sldId id="326" r:id="rId10"/>
    <p:sldId id="316" r:id="rId11"/>
    <p:sldId id="465" r:id="rId12"/>
    <p:sldId id="330" r:id="rId13"/>
    <p:sldId id="331" r:id="rId14"/>
    <p:sldId id="466" r:id="rId15"/>
    <p:sldId id="3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FF4A1-59EF-493F-A217-3E788FF611A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D5E59-683E-4584-8E3E-8AB2D78BB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0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02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86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29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3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942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572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491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06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AD6143-D6A0-496A-B790-0D85DA1A0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1A84A-BDE7-49CC-8D64-EF6C0A922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FEBBF3-3363-409C-9D18-C5326B8F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A53E6-E9F0-420A-A48E-81144C71B9F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27EF46-4A8E-466F-9A02-525C4877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FEC7A6-D82A-4943-99D0-7B8C61C4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3BB476-B2F2-4710-B2A1-9B1FC18225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4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1BFA98-3E80-431D-B5D2-C5A2935E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154E71-43D8-4002-9E76-81B208A38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D11B23-AEEF-409C-86CF-8982BE3E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A53E6-E9F0-420A-A48E-81144C71B9F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3155EB-CB15-454F-A669-CF84A820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2814F2-589B-44AC-B6B0-4B340FBD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3BB476-B2F2-4710-B2A1-9B1FC18225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3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BE0E90F-DF6E-49A3-943D-B64C47FA4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E1024D-BC8E-430C-9F29-CDD31F65A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D00E75-1BDE-443A-9ED7-50809DA6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A53E6-E9F0-420A-A48E-81144C71B9F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2DB22B-9FE6-423F-9D5C-8C8F23F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9478E7-C916-48D6-BDD9-A35C0720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3BB476-B2F2-4710-B2A1-9B1FC18225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2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B5D3-CC85-4094-854C-4B3E65A86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B9F81-DCB0-46CC-B30E-E37617D6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80162-24DB-4C74-A48C-83F37F5C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578C9-357E-4123-8FCD-6D43E3721E7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6A323-2AB8-4F88-B6B0-9CDBC8CB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28B51-5A91-4E6A-81B4-B8938BA8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364FE-D127-43D2-A91F-9A3DBC57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7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B29A-BFEA-44FC-B8D9-7FEF6C5A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68FEF-0228-4E45-AB76-DE695FB65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240B-880F-4027-9F10-38991EF5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578C9-357E-4123-8FCD-6D43E3721E7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9C563-E086-474E-B611-6FEE2245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56305-3C87-43AD-91E6-E7881C1C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364FE-D127-43D2-A91F-9A3DBC57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3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3B8A3-61CF-46FC-A547-757A87A4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4B275-4E38-463F-B374-7CC0B1ED7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2CB99-AA63-49E7-80C4-A7741A712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578C9-357E-4123-8FCD-6D43E3721E7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F953E-BCFA-4359-810D-F30B2030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E6725-60DE-4CD6-8A4E-A089EE20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364FE-D127-43D2-A91F-9A3DBC57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20FA-A833-4BB6-BFF0-DC002D471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91F7-5462-49EF-A00B-5C15A754B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73D02-AA8F-40E0-9AEA-ACFFF486E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3A1E1-2EFA-489B-A5C3-6A00C26B28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578C9-357E-4123-8FCD-6D43E3721E7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315A4-0BBB-44C1-B07A-0DD1E1F4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DE64B-9291-45F7-A377-E87FDDF7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364FE-D127-43D2-A91F-9A3DBC57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F8C6-57E0-4AA6-A97D-2E9E57FB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321A8-E785-4078-89C0-5AA865374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9E62F-48A6-4669-8BF7-71056EEE0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EF661-38D3-444C-9337-ED665EE58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248DD-C06C-41F3-B56E-D2D360C36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1B61B-B14F-4D50-BDAC-73FF5FAF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578C9-357E-4123-8FCD-6D43E3721E7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7512F-51B2-448C-87E7-4EE70E6F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437E9-9A30-4806-B1BD-BBC4AADB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364FE-D127-43D2-A91F-9A3DBC57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9A256-8CB4-4306-974D-E9BC9435C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BA90B-B41C-4AB8-B2BA-23CCADD1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578C9-357E-4123-8FCD-6D43E3721E7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05E3D-3CF7-4697-AD6B-092C230E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DE2AA-B3C5-474C-BD47-2B0B0E11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364FE-D127-43D2-A91F-9A3DBC57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7B938-C68D-46E0-90AF-B990E3D4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578C9-357E-4123-8FCD-6D43E3721E7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BBA7AC-1399-4388-A0F0-7F6C5573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B9DB5-C021-4B49-A948-F96C3558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364FE-D127-43D2-A91F-9A3DBC57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7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316A-0038-4C4D-9E48-35F6D792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02D09-1904-45E6-91AC-868BE01CE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325C2-8F30-4379-BA40-9F8D7C615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8CC52-1B05-435E-AC57-DAEE9685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578C9-357E-4123-8FCD-6D43E3721E7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FC289-F380-4661-A564-0D82004F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391DB-F133-4A84-A4F6-96EEF8EC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364FE-D127-43D2-A91F-9A3DBC57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9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8EADAE-67CA-4860-8A7F-BC80B10B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0BAF58-969A-4D2B-A32E-5175F20B5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02EA76-3BB5-46F1-A78D-2EC84C92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A53E6-E9F0-420A-A48E-81144C71B9F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D6310E-9D39-4BF7-94F6-125B2CDE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A51600-6DA5-47CE-B9CE-9C8AFC07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3BB476-B2F2-4710-B2A1-9B1FC18225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0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C3008-7084-43E7-8A33-BE066A7CE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04A9E4-A566-47C5-A67A-2186C1BE8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5754D-6D79-47B1-906B-0F8F7AE64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B4285-C50B-4213-B705-30EEC5B1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578C9-357E-4123-8FCD-6D43E3721E7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8C16D-FDE3-4972-A556-65607025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6AB72-F988-482E-A10D-3C2FBF10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364FE-D127-43D2-A91F-9A3DBC57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7ADC-D543-4FCA-B737-EEB837B6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DC821-BC8F-46CA-AB3D-577BF6B14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A12BE-91FD-4268-B8D7-579F2F91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578C9-357E-4123-8FCD-6D43E3721E7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0B0C-AB6F-43C5-9274-2D3D7D24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656F2-9B7A-4AF5-8203-2B9E7E64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364FE-D127-43D2-A91F-9A3DBC57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4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2DC0F-E4E5-4657-B758-F7B47C801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DDC37-166A-453C-8C28-4083976D5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05527-8708-4D10-B18F-1D9734D4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578C9-357E-4123-8FCD-6D43E3721E7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962E1-BECB-4892-816A-CED1405D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FF37B-671D-4C7E-89AD-961C7BC5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364FE-D127-43D2-A91F-9A3DBC57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00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54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67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45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09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6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968838-2489-4440-91C9-AD4FA978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83520F-19FB-4A6A-AC34-26984A59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FAA7E6-DF74-4644-9B90-3A0206A1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A53E6-E9F0-420A-A48E-81144C71B9F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E0D77B-14C7-4CAC-8FD4-369E5656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E9685B-3344-477C-9918-9D5F5544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3BB476-B2F2-4710-B2A1-9B1FC18225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53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28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61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01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0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714716-610A-4F97-80D8-0A1CCDCA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9F481F-31DD-474B-BE40-BAF2BC31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575392-1081-4087-9985-F732BA97D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DACEF1-0BCF-47F3-84AE-C893BCF2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A53E6-E9F0-420A-A48E-81144C71B9F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12400C-C2CC-44FF-A102-638CAB65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3241FE-AAAA-43EF-855D-ECDF644D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3BB476-B2F2-4710-B2A1-9B1FC18225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1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D601E-73E7-4D04-83B3-9685DB2E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EA1C7C-20F1-43DA-BBC5-5E2EFD0E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975B7-7799-43EB-A47D-F3D85D463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186629E-58A5-4177-97EA-6753063A2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E6DCA7-3019-40D3-83E5-C8DEF4D13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813AFB9-4BB0-4EEF-AB92-A535BEE8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A53E6-E9F0-420A-A48E-81144C71B9F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F9F5FB-A501-4EAD-B179-43CB922E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5AD9A81-10BA-4A51-BE54-7FB588C4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3BB476-B2F2-4710-B2A1-9B1FC18225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48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FA0C83-00E8-40F9-8B14-C589DA41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FD0AC0C-D8AD-4C39-A2A3-E4BE19B3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A53E6-E9F0-420A-A48E-81144C71B9F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B54D4BD-43A0-4168-AE9B-2072BC41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02FC46-C3D0-41E1-B9B1-B3051D98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3BB476-B2F2-4710-B2A1-9B1FC18225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6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FCD92F-4BBD-4BFB-A152-BB5689BF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A53E6-E9F0-420A-A48E-81144C71B9F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0F263C-0858-42DE-A653-8B6CA62E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6E753E-C8EB-45B0-9C50-90C6EC74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3BB476-B2F2-4710-B2A1-9B1FC18225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1427AD-34C4-4EF9-BB39-CB7A8873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469044-F96A-4408-8B06-382AEED22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CF15AC-8D50-43E3-80C7-CE8444646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E311DD-F86A-4855-B938-614BF3D2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A53E6-E9F0-420A-A48E-81144C71B9F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411351-A7F2-439A-979F-C85630B6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DDCB7F-594C-4FCB-AB16-092FB2C2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3BB476-B2F2-4710-B2A1-9B1FC18225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10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047D0E-B1A1-4276-A583-4C74F2AB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C79DCF-5681-4AAA-AB02-9CC9A5DC4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98ADD5-201F-4AD9-A525-4FE55054B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462056-2E9D-4C61-B57D-47666F10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A53E6-E9F0-420A-A48E-81144C71B9F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A5DD1E-BF8D-4303-8E71-33E87802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F64024-801E-463D-AC37-9F7450F8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3BB476-B2F2-4710-B2A1-9B1FC18225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60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86222CF-A9E3-4ECA-BCCA-CF5D6844C5A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7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50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18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2">
            <a:extLst>
              <a:ext uri="{FF2B5EF4-FFF2-40B4-BE49-F238E27FC236}">
                <a16:creationId xmlns:a16="http://schemas.microsoft.com/office/drawing/2014/main" id="{CBA6A108-6BFB-4AB4-9861-DFC7949EBE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545"/>
            <a:ext cx="12192000" cy="39134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CFD098-73E2-4A74-A100-228E837E8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277"/>
            <a:ext cx="6400800" cy="6400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E7E92A-DCFC-4D3B-96F0-8CC76FB79A6C}"/>
              </a:ext>
            </a:extLst>
          </p:cNvPr>
          <p:cNvSpPr txBox="1"/>
          <p:nvPr/>
        </p:nvSpPr>
        <p:spPr>
          <a:xfrm>
            <a:off x="3689684" y="2228187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2543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Kura Kura by Twice tops Japan Tower Records today - K-POP - allkpop forums">
            <a:extLst>
              <a:ext uri="{FF2B5EF4-FFF2-40B4-BE49-F238E27FC236}">
                <a16:creationId xmlns:a16="http://schemas.microsoft.com/office/drawing/2014/main" id="{3944D89F-99E2-46BE-8656-43C4118E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78" y="3428677"/>
            <a:ext cx="2340864" cy="21945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79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7C4C0C-A3B7-45FA-9BF3-3125F2EA97D5}"/>
              </a:ext>
            </a:extLst>
          </p:cNvPr>
          <p:cNvSpPr/>
          <p:nvPr/>
        </p:nvSpPr>
        <p:spPr>
          <a:xfrm>
            <a:off x="2561771" y="2452748"/>
            <a:ext cx="6400800" cy="3017520"/>
          </a:xfrm>
          <a:custGeom>
            <a:avLst/>
            <a:gdLst>
              <a:gd name="connsiteX0" fmla="*/ 0 w 6400800"/>
              <a:gd name="connsiteY0" fmla="*/ 502930 h 3017520"/>
              <a:gd name="connsiteX1" fmla="*/ 502930 w 6400800"/>
              <a:gd name="connsiteY1" fmla="*/ 0 h 3017520"/>
              <a:gd name="connsiteX2" fmla="*/ 1123348 w 6400800"/>
              <a:gd name="connsiteY2" fmla="*/ 0 h 3017520"/>
              <a:gd name="connsiteX3" fmla="*/ 1689817 w 6400800"/>
              <a:gd name="connsiteY3" fmla="*/ 0 h 3017520"/>
              <a:gd name="connsiteX4" fmla="*/ 2418134 w 6400800"/>
              <a:gd name="connsiteY4" fmla="*/ 0 h 3017520"/>
              <a:gd name="connsiteX5" fmla="*/ 3092501 w 6400800"/>
              <a:gd name="connsiteY5" fmla="*/ 0 h 3017520"/>
              <a:gd name="connsiteX6" fmla="*/ 3820818 w 6400800"/>
              <a:gd name="connsiteY6" fmla="*/ 0 h 3017520"/>
              <a:gd name="connsiteX7" fmla="*/ 4495186 w 6400800"/>
              <a:gd name="connsiteY7" fmla="*/ 0 h 3017520"/>
              <a:gd name="connsiteX8" fmla="*/ 5169553 w 6400800"/>
              <a:gd name="connsiteY8" fmla="*/ 0 h 3017520"/>
              <a:gd name="connsiteX9" fmla="*/ 5897870 w 6400800"/>
              <a:gd name="connsiteY9" fmla="*/ 0 h 3017520"/>
              <a:gd name="connsiteX10" fmla="*/ 6400800 w 6400800"/>
              <a:gd name="connsiteY10" fmla="*/ 502930 h 3017520"/>
              <a:gd name="connsiteX11" fmla="*/ 6400800 w 6400800"/>
              <a:gd name="connsiteY11" fmla="*/ 1133250 h 3017520"/>
              <a:gd name="connsiteX12" fmla="*/ 6400800 w 6400800"/>
              <a:gd name="connsiteY12" fmla="*/ 1823920 h 3017520"/>
              <a:gd name="connsiteX13" fmla="*/ 6400800 w 6400800"/>
              <a:gd name="connsiteY13" fmla="*/ 2514590 h 3017520"/>
              <a:gd name="connsiteX14" fmla="*/ 5897870 w 6400800"/>
              <a:gd name="connsiteY14" fmla="*/ 3017520 h 3017520"/>
              <a:gd name="connsiteX15" fmla="*/ 5115604 w 6400800"/>
              <a:gd name="connsiteY15" fmla="*/ 3017520 h 3017520"/>
              <a:gd name="connsiteX16" fmla="*/ 4441236 w 6400800"/>
              <a:gd name="connsiteY16" fmla="*/ 3017520 h 3017520"/>
              <a:gd name="connsiteX17" fmla="*/ 3820818 w 6400800"/>
              <a:gd name="connsiteY17" fmla="*/ 3017520 h 3017520"/>
              <a:gd name="connsiteX18" fmla="*/ 3308299 w 6400800"/>
              <a:gd name="connsiteY18" fmla="*/ 3017520 h 3017520"/>
              <a:gd name="connsiteX19" fmla="*/ 2741830 w 6400800"/>
              <a:gd name="connsiteY19" fmla="*/ 3017520 h 3017520"/>
              <a:gd name="connsiteX20" fmla="*/ 2013513 w 6400800"/>
              <a:gd name="connsiteY20" fmla="*/ 3017520 h 3017520"/>
              <a:gd name="connsiteX21" fmla="*/ 1447045 w 6400800"/>
              <a:gd name="connsiteY21" fmla="*/ 3017520 h 3017520"/>
              <a:gd name="connsiteX22" fmla="*/ 502930 w 6400800"/>
              <a:gd name="connsiteY22" fmla="*/ 3017520 h 3017520"/>
              <a:gd name="connsiteX23" fmla="*/ 0 w 6400800"/>
              <a:gd name="connsiteY23" fmla="*/ 2514590 h 3017520"/>
              <a:gd name="connsiteX24" fmla="*/ 0 w 6400800"/>
              <a:gd name="connsiteY24" fmla="*/ 1803803 h 3017520"/>
              <a:gd name="connsiteX25" fmla="*/ 0 w 6400800"/>
              <a:gd name="connsiteY25" fmla="*/ 1133250 h 3017520"/>
              <a:gd name="connsiteX26" fmla="*/ 0 w 6400800"/>
              <a:gd name="connsiteY26" fmla="*/ 50293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00800" h="3017520" fill="none" extrusionOk="0">
                <a:moveTo>
                  <a:pt x="0" y="502930"/>
                </a:moveTo>
                <a:cubicBezTo>
                  <a:pt x="-2651" y="203240"/>
                  <a:pt x="167302" y="-3829"/>
                  <a:pt x="502930" y="0"/>
                </a:cubicBezTo>
                <a:cubicBezTo>
                  <a:pt x="808851" y="-20227"/>
                  <a:pt x="865267" y="14374"/>
                  <a:pt x="1123348" y="0"/>
                </a:cubicBezTo>
                <a:cubicBezTo>
                  <a:pt x="1381429" y="-14374"/>
                  <a:pt x="1467585" y="15733"/>
                  <a:pt x="1689817" y="0"/>
                </a:cubicBezTo>
                <a:cubicBezTo>
                  <a:pt x="1912049" y="-15733"/>
                  <a:pt x="2191138" y="20491"/>
                  <a:pt x="2418134" y="0"/>
                </a:cubicBezTo>
                <a:cubicBezTo>
                  <a:pt x="2645130" y="-20491"/>
                  <a:pt x="2873641" y="16873"/>
                  <a:pt x="3092501" y="0"/>
                </a:cubicBezTo>
                <a:cubicBezTo>
                  <a:pt x="3311361" y="-16873"/>
                  <a:pt x="3651199" y="23057"/>
                  <a:pt x="3820818" y="0"/>
                </a:cubicBezTo>
                <a:cubicBezTo>
                  <a:pt x="3990437" y="-23057"/>
                  <a:pt x="4291719" y="-3070"/>
                  <a:pt x="4495186" y="0"/>
                </a:cubicBezTo>
                <a:cubicBezTo>
                  <a:pt x="4698653" y="3070"/>
                  <a:pt x="4845740" y="1403"/>
                  <a:pt x="5169553" y="0"/>
                </a:cubicBezTo>
                <a:cubicBezTo>
                  <a:pt x="5493366" y="-1403"/>
                  <a:pt x="5639851" y="-31527"/>
                  <a:pt x="5897870" y="0"/>
                </a:cubicBezTo>
                <a:cubicBezTo>
                  <a:pt x="6217686" y="49623"/>
                  <a:pt x="6379390" y="177541"/>
                  <a:pt x="6400800" y="502930"/>
                </a:cubicBezTo>
                <a:cubicBezTo>
                  <a:pt x="6391577" y="707138"/>
                  <a:pt x="6389233" y="855218"/>
                  <a:pt x="6400800" y="1133250"/>
                </a:cubicBezTo>
                <a:cubicBezTo>
                  <a:pt x="6412367" y="1411282"/>
                  <a:pt x="6410607" y="1681183"/>
                  <a:pt x="6400800" y="1823920"/>
                </a:cubicBezTo>
                <a:cubicBezTo>
                  <a:pt x="6390994" y="1966657"/>
                  <a:pt x="6405691" y="2208897"/>
                  <a:pt x="6400800" y="2514590"/>
                </a:cubicBezTo>
                <a:cubicBezTo>
                  <a:pt x="6361051" y="2816416"/>
                  <a:pt x="6120840" y="2990461"/>
                  <a:pt x="5897870" y="3017520"/>
                </a:cubicBezTo>
                <a:cubicBezTo>
                  <a:pt x="5573958" y="2988856"/>
                  <a:pt x="5373268" y="3004676"/>
                  <a:pt x="5115604" y="3017520"/>
                </a:cubicBezTo>
                <a:cubicBezTo>
                  <a:pt x="4857940" y="3030364"/>
                  <a:pt x="4581534" y="2985677"/>
                  <a:pt x="4441236" y="3017520"/>
                </a:cubicBezTo>
                <a:cubicBezTo>
                  <a:pt x="4300938" y="3049363"/>
                  <a:pt x="4118603" y="3006260"/>
                  <a:pt x="3820818" y="3017520"/>
                </a:cubicBezTo>
                <a:cubicBezTo>
                  <a:pt x="3523033" y="3028780"/>
                  <a:pt x="3532527" y="3001043"/>
                  <a:pt x="3308299" y="3017520"/>
                </a:cubicBezTo>
                <a:cubicBezTo>
                  <a:pt x="3084071" y="3033997"/>
                  <a:pt x="2968796" y="3041263"/>
                  <a:pt x="2741830" y="3017520"/>
                </a:cubicBezTo>
                <a:cubicBezTo>
                  <a:pt x="2514864" y="2993777"/>
                  <a:pt x="2241800" y="3007976"/>
                  <a:pt x="2013513" y="3017520"/>
                </a:cubicBezTo>
                <a:cubicBezTo>
                  <a:pt x="1785226" y="3027064"/>
                  <a:pt x="1640412" y="3016364"/>
                  <a:pt x="1447045" y="3017520"/>
                </a:cubicBezTo>
                <a:cubicBezTo>
                  <a:pt x="1253678" y="3018676"/>
                  <a:pt x="754207" y="2989922"/>
                  <a:pt x="502930" y="3017520"/>
                </a:cubicBezTo>
                <a:cubicBezTo>
                  <a:pt x="167988" y="3008616"/>
                  <a:pt x="11135" y="2828303"/>
                  <a:pt x="0" y="2514590"/>
                </a:cubicBezTo>
                <a:cubicBezTo>
                  <a:pt x="-19542" y="2321001"/>
                  <a:pt x="-30376" y="1997280"/>
                  <a:pt x="0" y="1803803"/>
                </a:cubicBezTo>
                <a:cubicBezTo>
                  <a:pt x="30376" y="1610326"/>
                  <a:pt x="23033" y="1346630"/>
                  <a:pt x="0" y="1133250"/>
                </a:cubicBezTo>
                <a:cubicBezTo>
                  <a:pt x="-23033" y="919870"/>
                  <a:pt x="-30278" y="750182"/>
                  <a:pt x="0" y="502930"/>
                </a:cubicBezTo>
                <a:close/>
              </a:path>
              <a:path w="6400800" h="3017520" stroke="0" extrusionOk="0">
                <a:moveTo>
                  <a:pt x="0" y="502930"/>
                </a:moveTo>
                <a:cubicBezTo>
                  <a:pt x="25789" y="229350"/>
                  <a:pt x="233809" y="3154"/>
                  <a:pt x="502930" y="0"/>
                </a:cubicBezTo>
                <a:cubicBezTo>
                  <a:pt x="703265" y="14697"/>
                  <a:pt x="900911" y="-12527"/>
                  <a:pt x="1069399" y="0"/>
                </a:cubicBezTo>
                <a:cubicBezTo>
                  <a:pt x="1237887" y="12527"/>
                  <a:pt x="1538784" y="-8160"/>
                  <a:pt x="1851665" y="0"/>
                </a:cubicBezTo>
                <a:cubicBezTo>
                  <a:pt x="2164546" y="8160"/>
                  <a:pt x="2410052" y="-10457"/>
                  <a:pt x="2633931" y="0"/>
                </a:cubicBezTo>
                <a:cubicBezTo>
                  <a:pt x="2857810" y="10457"/>
                  <a:pt x="3152111" y="-22978"/>
                  <a:pt x="3308299" y="0"/>
                </a:cubicBezTo>
                <a:cubicBezTo>
                  <a:pt x="3464487" y="22978"/>
                  <a:pt x="3919770" y="-35686"/>
                  <a:pt x="4090565" y="0"/>
                </a:cubicBezTo>
                <a:cubicBezTo>
                  <a:pt x="4261360" y="35686"/>
                  <a:pt x="4379471" y="13471"/>
                  <a:pt x="4657034" y="0"/>
                </a:cubicBezTo>
                <a:cubicBezTo>
                  <a:pt x="4934597" y="-13471"/>
                  <a:pt x="5407010" y="53950"/>
                  <a:pt x="5897870" y="0"/>
                </a:cubicBezTo>
                <a:cubicBezTo>
                  <a:pt x="6166131" y="27162"/>
                  <a:pt x="6438802" y="242979"/>
                  <a:pt x="6400800" y="502930"/>
                </a:cubicBezTo>
                <a:cubicBezTo>
                  <a:pt x="6428002" y="760511"/>
                  <a:pt x="6419624" y="1013851"/>
                  <a:pt x="6400800" y="1193600"/>
                </a:cubicBezTo>
                <a:cubicBezTo>
                  <a:pt x="6381977" y="1373349"/>
                  <a:pt x="6374710" y="1657497"/>
                  <a:pt x="6400800" y="1864153"/>
                </a:cubicBezTo>
                <a:cubicBezTo>
                  <a:pt x="6426890" y="2070809"/>
                  <a:pt x="6412931" y="2208494"/>
                  <a:pt x="6400800" y="2514590"/>
                </a:cubicBezTo>
                <a:cubicBezTo>
                  <a:pt x="6410126" y="2793109"/>
                  <a:pt x="6145910" y="3023023"/>
                  <a:pt x="5897870" y="3017520"/>
                </a:cubicBezTo>
                <a:cubicBezTo>
                  <a:pt x="5661025" y="3039999"/>
                  <a:pt x="5452523" y="2999352"/>
                  <a:pt x="5331401" y="3017520"/>
                </a:cubicBezTo>
                <a:cubicBezTo>
                  <a:pt x="5210279" y="3035688"/>
                  <a:pt x="4926201" y="3035312"/>
                  <a:pt x="4657034" y="3017520"/>
                </a:cubicBezTo>
                <a:cubicBezTo>
                  <a:pt x="4387867" y="2999728"/>
                  <a:pt x="4340538" y="3039281"/>
                  <a:pt x="4036616" y="3017520"/>
                </a:cubicBezTo>
                <a:cubicBezTo>
                  <a:pt x="3732694" y="2995759"/>
                  <a:pt x="3502224" y="3034153"/>
                  <a:pt x="3308299" y="3017520"/>
                </a:cubicBezTo>
                <a:cubicBezTo>
                  <a:pt x="3114374" y="3000887"/>
                  <a:pt x="2785219" y="2982312"/>
                  <a:pt x="2579982" y="3017520"/>
                </a:cubicBezTo>
                <a:cubicBezTo>
                  <a:pt x="2374745" y="3052728"/>
                  <a:pt x="2076543" y="3022833"/>
                  <a:pt x="1797716" y="3017520"/>
                </a:cubicBezTo>
                <a:cubicBezTo>
                  <a:pt x="1518889" y="3012207"/>
                  <a:pt x="1442617" y="3006537"/>
                  <a:pt x="1231247" y="3017520"/>
                </a:cubicBezTo>
                <a:cubicBezTo>
                  <a:pt x="1019877" y="3028503"/>
                  <a:pt x="825756" y="3007787"/>
                  <a:pt x="502930" y="3017520"/>
                </a:cubicBezTo>
                <a:cubicBezTo>
                  <a:pt x="235611" y="2951982"/>
                  <a:pt x="31450" y="2823479"/>
                  <a:pt x="0" y="2514590"/>
                </a:cubicBezTo>
                <a:cubicBezTo>
                  <a:pt x="-5992" y="2264694"/>
                  <a:pt x="-863" y="1978331"/>
                  <a:pt x="0" y="1844037"/>
                </a:cubicBezTo>
                <a:cubicBezTo>
                  <a:pt x="863" y="1709743"/>
                  <a:pt x="-5782" y="1412647"/>
                  <a:pt x="0" y="1133250"/>
                </a:cubicBezTo>
                <a:cubicBezTo>
                  <a:pt x="5782" y="853853"/>
                  <a:pt x="13113" y="757226"/>
                  <a:pt x="0" y="5029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00"/>
            </a:solidFill>
            <a:extLst>
              <a:ext uri="{C807C97D-BFC1-408E-A445-0C87EB9F89A2}">
                <ask:lineSketchStyleProps xmlns:ask="http://schemas.microsoft.com/office/drawing/2018/sketchyshapes" xmlns="" sd="241578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3D90E-DA0C-4ED5-8F58-AE11E1777738}"/>
              </a:ext>
            </a:extLst>
          </p:cNvPr>
          <p:cNvSpPr txBox="1"/>
          <p:nvPr/>
        </p:nvSpPr>
        <p:spPr>
          <a:xfrm>
            <a:off x="2809875" y="3120622"/>
            <a:ext cx="5905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</a:t>
            </a:r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ìm đọc câu chuyện, bài văn, bài thơ,... về cây cối, muông thú.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FCF878-696A-45BB-86E6-B1DE546C7C63}"/>
              </a:ext>
            </a:extLst>
          </p:cNvPr>
          <p:cNvGrpSpPr/>
          <p:nvPr/>
        </p:nvGrpSpPr>
        <p:grpSpPr>
          <a:xfrm>
            <a:off x="3917612" y="1349828"/>
            <a:ext cx="3689118" cy="2088372"/>
            <a:chOff x="4251441" y="0"/>
            <a:chExt cx="3689118" cy="2088372"/>
          </a:xfrm>
        </p:grpSpPr>
        <p:pic>
          <p:nvPicPr>
            <p:cNvPr id="6" name="Picture 5" descr="A stack of books&#10;&#10;Description automatically generated with low confidence">
              <a:extLst>
                <a:ext uri="{FF2B5EF4-FFF2-40B4-BE49-F238E27FC236}">
                  <a16:creationId xmlns:a16="http://schemas.microsoft.com/office/drawing/2014/main" id="{0922A66A-8D57-4B62-9D31-BCDA07BE35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7" b="22233"/>
            <a:stretch/>
          </p:blipFill>
          <p:spPr>
            <a:xfrm>
              <a:off x="4251441" y="0"/>
              <a:ext cx="3689118" cy="20883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ADCC01-BDCF-437F-88BF-87593DDB31F4}"/>
                </a:ext>
              </a:extLst>
            </p:cNvPr>
            <p:cNvSpPr txBox="1"/>
            <p:nvPr/>
          </p:nvSpPr>
          <p:spPr>
            <a:xfrm>
              <a:off x="4740379" y="955186"/>
              <a:ext cx="2766302" cy="8156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Dặn</a:t>
              </a:r>
              <a:r>
                <a:rPr kumimoji="0" 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dò</a:t>
              </a:r>
              <a:endPara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glow rad="190500">
                    <a:prstClr val="white">
                      <a:alpha val="85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7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9A16254-4276-44B2-9A53-8B0E18812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37" y="0"/>
            <a:ext cx="5972238" cy="669158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6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63A28AA-E9D9-4F5A-8503-260AA716CCF0}"/>
              </a:ext>
            </a:extLst>
          </p:cNvPr>
          <p:cNvSpPr txBox="1"/>
          <p:nvPr/>
        </p:nvSpPr>
        <p:spPr>
          <a:xfrm>
            <a:off x="4276578" y="1491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2">
            <a:extLst>
              <a:ext uri="{FF2B5EF4-FFF2-40B4-BE49-F238E27FC236}">
                <a16:creationId xmlns:a16="http://schemas.microsoft.com/office/drawing/2014/main" id="{CBA6A108-6BFB-4AB4-9861-DFC7949EBE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545"/>
            <a:ext cx="12192000" cy="39134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813DBB6-D2D4-4C00-9A82-D7AEC4A776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247"/>
          <a:stretch/>
        </p:blipFill>
        <p:spPr>
          <a:xfrm>
            <a:off x="2621840" y="959796"/>
            <a:ext cx="6948315" cy="493776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907BD2-1A3A-48CE-9896-FA8AEAE6F6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979" y="1682731"/>
            <a:ext cx="5108891" cy="3359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46740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63A28AA-E9D9-4F5A-8503-260AA716CCF0}"/>
              </a:ext>
            </a:extLst>
          </p:cNvPr>
          <p:cNvSpPr txBox="1"/>
          <p:nvPr/>
        </p:nvSpPr>
        <p:spPr>
          <a:xfrm>
            <a:off x="4276578" y="1491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813DBB6-D2D4-4C00-9A82-D7AEC4A776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247"/>
          <a:stretch/>
        </p:blipFill>
        <p:spPr>
          <a:xfrm>
            <a:off x="2621842" y="959797"/>
            <a:ext cx="6948315" cy="493776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757B63-38C7-45E9-B708-577E1D39E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533" y="1662646"/>
            <a:ext cx="3627434" cy="865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164416-38B9-40C4-919D-1EAC91AA8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2777" y="2617761"/>
            <a:ext cx="5450296" cy="2060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6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2">
            <a:extLst>
              <a:ext uri="{FF2B5EF4-FFF2-40B4-BE49-F238E27FC236}">
                <a16:creationId xmlns:a16="http://schemas.microsoft.com/office/drawing/2014/main" id="{CBA6A108-6BFB-4AB4-9861-DFC7949EBE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545"/>
            <a:ext cx="12192000" cy="39134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CFD098-73E2-4A74-A100-228E837E8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277"/>
            <a:ext cx="6400800" cy="6400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E7E92A-DCFC-4D3B-96F0-8CC76FB79A6C}"/>
              </a:ext>
            </a:extLst>
          </p:cNvPr>
          <p:cNvSpPr txBox="1"/>
          <p:nvPr/>
        </p:nvSpPr>
        <p:spPr>
          <a:xfrm>
            <a:off x="3607147" y="2151404"/>
            <a:ext cx="4186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FF2543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FF2543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2543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1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2">
            <a:extLst>
              <a:ext uri="{FF2B5EF4-FFF2-40B4-BE49-F238E27FC236}">
                <a16:creationId xmlns:a16="http://schemas.microsoft.com/office/drawing/2014/main" id="{CBA6A108-6BFB-4AB4-9861-DFC7949EBE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545"/>
            <a:ext cx="12192000" cy="39134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CFD098-73E2-4A74-A100-228E837E8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277"/>
            <a:ext cx="6400800" cy="6400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E7E92A-DCFC-4D3B-96F0-8CC76FB79A6C}"/>
              </a:ext>
            </a:extLst>
          </p:cNvPr>
          <p:cNvSpPr txBox="1"/>
          <p:nvPr/>
        </p:nvSpPr>
        <p:spPr>
          <a:xfrm>
            <a:off x="3607147" y="2151404"/>
            <a:ext cx="4186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FF2543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FF2543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2543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78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88CD2C1-AB88-4673-B691-EF5112AC3F99}"/>
              </a:ext>
            </a:extLst>
          </p:cNvPr>
          <p:cNvSpPr txBox="1"/>
          <p:nvPr/>
        </p:nvSpPr>
        <p:spPr>
          <a:xfrm>
            <a:off x="581025" y="400992"/>
            <a:ext cx="97783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426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600" b="1" dirty="0">
                <a:solidFill>
                  <a:srgbClr val="0426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tranh và nêu tình cảm, cảm xúc của em về cảnh vật trong tranh.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4266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50" name="Picture 2" descr="Happy Sun Sticker for iOS &amp; Android | GIPHY">
            <a:extLst>
              <a:ext uri="{FF2B5EF4-FFF2-40B4-BE49-F238E27FC236}">
                <a16:creationId xmlns:a16="http://schemas.microsoft.com/office/drawing/2014/main" id="{CBC9A380-4D7F-4A1F-A97D-38B84411B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6" r="10815"/>
          <a:stretch/>
        </p:blipFill>
        <p:spPr bwMode="auto">
          <a:xfrm>
            <a:off x="10060962" y="0"/>
            <a:ext cx="2131038" cy="26881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A97B15-2F44-412D-99A9-A5A51ABE8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537" y="1738312"/>
            <a:ext cx="8501063" cy="451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우정 사진, 이미지, 일러스트, 캘리그라피 - 크라우드픽">
            <a:extLst>
              <a:ext uri="{FF2B5EF4-FFF2-40B4-BE49-F238E27FC236}">
                <a16:creationId xmlns:a16="http://schemas.microsoft.com/office/drawing/2014/main" id="{C3367841-8F4F-407F-BD5E-BDD7F7822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977" y="3200400"/>
            <a:ext cx="7473693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3B7DD6-A25D-4A62-9D0E-7D919176CD01}"/>
              </a:ext>
            </a:extLst>
          </p:cNvPr>
          <p:cNvSpPr txBox="1"/>
          <p:nvPr/>
        </p:nvSpPr>
        <p:spPr>
          <a:xfrm>
            <a:off x="3286125" y="2809875"/>
            <a:ext cx="5948162" cy="851297"/>
          </a:xfrm>
          <a:custGeom>
            <a:avLst/>
            <a:gdLst>
              <a:gd name="connsiteX0" fmla="*/ 0 w 5948162"/>
              <a:gd name="connsiteY0" fmla="*/ 141886 h 851297"/>
              <a:gd name="connsiteX1" fmla="*/ 141886 w 5948162"/>
              <a:gd name="connsiteY1" fmla="*/ 0 h 851297"/>
              <a:gd name="connsiteX2" fmla="*/ 764969 w 5948162"/>
              <a:gd name="connsiteY2" fmla="*/ 0 h 851297"/>
              <a:gd name="connsiteX3" fmla="*/ 1388052 w 5948162"/>
              <a:gd name="connsiteY3" fmla="*/ 0 h 851297"/>
              <a:gd name="connsiteX4" fmla="*/ 1841203 w 5948162"/>
              <a:gd name="connsiteY4" fmla="*/ 0 h 851297"/>
              <a:gd name="connsiteX5" fmla="*/ 2294354 w 5948162"/>
              <a:gd name="connsiteY5" fmla="*/ 0 h 851297"/>
              <a:gd name="connsiteX6" fmla="*/ 2860793 w 5948162"/>
              <a:gd name="connsiteY6" fmla="*/ 0 h 851297"/>
              <a:gd name="connsiteX7" fmla="*/ 3427232 w 5948162"/>
              <a:gd name="connsiteY7" fmla="*/ 0 h 851297"/>
              <a:gd name="connsiteX8" fmla="*/ 3993671 w 5948162"/>
              <a:gd name="connsiteY8" fmla="*/ 0 h 851297"/>
              <a:gd name="connsiteX9" fmla="*/ 4616754 w 5948162"/>
              <a:gd name="connsiteY9" fmla="*/ 0 h 851297"/>
              <a:gd name="connsiteX10" fmla="*/ 5239837 w 5948162"/>
              <a:gd name="connsiteY10" fmla="*/ 0 h 851297"/>
              <a:gd name="connsiteX11" fmla="*/ 5806276 w 5948162"/>
              <a:gd name="connsiteY11" fmla="*/ 0 h 851297"/>
              <a:gd name="connsiteX12" fmla="*/ 5948162 w 5948162"/>
              <a:gd name="connsiteY12" fmla="*/ 141886 h 851297"/>
              <a:gd name="connsiteX13" fmla="*/ 5948162 w 5948162"/>
              <a:gd name="connsiteY13" fmla="*/ 709411 h 851297"/>
              <a:gd name="connsiteX14" fmla="*/ 5806276 w 5948162"/>
              <a:gd name="connsiteY14" fmla="*/ 851297 h 851297"/>
              <a:gd name="connsiteX15" fmla="*/ 5239837 w 5948162"/>
              <a:gd name="connsiteY15" fmla="*/ 851297 h 851297"/>
              <a:gd name="connsiteX16" fmla="*/ 4616754 w 5948162"/>
              <a:gd name="connsiteY16" fmla="*/ 851297 h 851297"/>
              <a:gd name="connsiteX17" fmla="*/ 4106959 w 5948162"/>
              <a:gd name="connsiteY17" fmla="*/ 851297 h 851297"/>
              <a:gd name="connsiteX18" fmla="*/ 3710452 w 5948162"/>
              <a:gd name="connsiteY18" fmla="*/ 851297 h 851297"/>
              <a:gd name="connsiteX19" fmla="*/ 3144013 w 5948162"/>
              <a:gd name="connsiteY19" fmla="*/ 851297 h 851297"/>
              <a:gd name="connsiteX20" fmla="*/ 2690861 w 5948162"/>
              <a:gd name="connsiteY20" fmla="*/ 851297 h 851297"/>
              <a:gd name="connsiteX21" fmla="*/ 2011135 w 5948162"/>
              <a:gd name="connsiteY21" fmla="*/ 851297 h 851297"/>
              <a:gd name="connsiteX22" fmla="*/ 1557984 w 5948162"/>
              <a:gd name="connsiteY22" fmla="*/ 851297 h 851297"/>
              <a:gd name="connsiteX23" fmla="*/ 991545 w 5948162"/>
              <a:gd name="connsiteY23" fmla="*/ 851297 h 851297"/>
              <a:gd name="connsiteX24" fmla="*/ 141886 w 5948162"/>
              <a:gd name="connsiteY24" fmla="*/ 851297 h 851297"/>
              <a:gd name="connsiteX25" fmla="*/ 0 w 5948162"/>
              <a:gd name="connsiteY25" fmla="*/ 709411 h 851297"/>
              <a:gd name="connsiteX26" fmla="*/ 0 w 5948162"/>
              <a:gd name="connsiteY26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8162" h="851297" fill="none" extrusionOk="0">
                <a:moveTo>
                  <a:pt x="0" y="141886"/>
                </a:moveTo>
                <a:cubicBezTo>
                  <a:pt x="6584" y="85597"/>
                  <a:pt x="62924" y="7238"/>
                  <a:pt x="141886" y="0"/>
                </a:cubicBezTo>
                <a:cubicBezTo>
                  <a:pt x="342519" y="-33591"/>
                  <a:pt x="457873" y="72453"/>
                  <a:pt x="764969" y="0"/>
                </a:cubicBezTo>
                <a:cubicBezTo>
                  <a:pt x="1072065" y="-72453"/>
                  <a:pt x="1098366" y="67924"/>
                  <a:pt x="1388052" y="0"/>
                </a:cubicBezTo>
                <a:cubicBezTo>
                  <a:pt x="1677738" y="-67924"/>
                  <a:pt x="1706209" y="50192"/>
                  <a:pt x="1841203" y="0"/>
                </a:cubicBezTo>
                <a:cubicBezTo>
                  <a:pt x="1976197" y="-50192"/>
                  <a:pt x="2179567" y="3224"/>
                  <a:pt x="2294354" y="0"/>
                </a:cubicBezTo>
                <a:cubicBezTo>
                  <a:pt x="2409141" y="-3224"/>
                  <a:pt x="2587692" y="59972"/>
                  <a:pt x="2860793" y="0"/>
                </a:cubicBezTo>
                <a:cubicBezTo>
                  <a:pt x="3133894" y="-59972"/>
                  <a:pt x="3169315" y="715"/>
                  <a:pt x="3427232" y="0"/>
                </a:cubicBezTo>
                <a:cubicBezTo>
                  <a:pt x="3685149" y="-715"/>
                  <a:pt x="3806522" y="2141"/>
                  <a:pt x="3993671" y="0"/>
                </a:cubicBezTo>
                <a:cubicBezTo>
                  <a:pt x="4180820" y="-2141"/>
                  <a:pt x="4465908" y="57256"/>
                  <a:pt x="4616754" y="0"/>
                </a:cubicBezTo>
                <a:cubicBezTo>
                  <a:pt x="4767600" y="-57256"/>
                  <a:pt x="5099779" y="60785"/>
                  <a:pt x="5239837" y="0"/>
                </a:cubicBezTo>
                <a:cubicBezTo>
                  <a:pt x="5379895" y="-60785"/>
                  <a:pt x="5523703" y="48002"/>
                  <a:pt x="5806276" y="0"/>
                </a:cubicBezTo>
                <a:cubicBezTo>
                  <a:pt x="5870006" y="9024"/>
                  <a:pt x="5939119" y="46277"/>
                  <a:pt x="5948162" y="141886"/>
                </a:cubicBezTo>
                <a:cubicBezTo>
                  <a:pt x="5954691" y="292356"/>
                  <a:pt x="5912676" y="432716"/>
                  <a:pt x="5948162" y="709411"/>
                </a:cubicBezTo>
                <a:cubicBezTo>
                  <a:pt x="5955571" y="771751"/>
                  <a:pt x="5884250" y="859893"/>
                  <a:pt x="5806276" y="851297"/>
                </a:cubicBezTo>
                <a:cubicBezTo>
                  <a:pt x="5688819" y="908460"/>
                  <a:pt x="5503557" y="817596"/>
                  <a:pt x="5239837" y="851297"/>
                </a:cubicBezTo>
                <a:cubicBezTo>
                  <a:pt x="4976117" y="884998"/>
                  <a:pt x="4775466" y="811879"/>
                  <a:pt x="4616754" y="851297"/>
                </a:cubicBezTo>
                <a:cubicBezTo>
                  <a:pt x="4458042" y="890715"/>
                  <a:pt x="4354509" y="849474"/>
                  <a:pt x="4106959" y="851297"/>
                </a:cubicBezTo>
                <a:cubicBezTo>
                  <a:pt x="3859409" y="853120"/>
                  <a:pt x="3866870" y="844583"/>
                  <a:pt x="3710452" y="851297"/>
                </a:cubicBezTo>
                <a:cubicBezTo>
                  <a:pt x="3554034" y="858011"/>
                  <a:pt x="3297858" y="833760"/>
                  <a:pt x="3144013" y="851297"/>
                </a:cubicBezTo>
                <a:cubicBezTo>
                  <a:pt x="2990168" y="868834"/>
                  <a:pt x="2864544" y="829329"/>
                  <a:pt x="2690861" y="851297"/>
                </a:cubicBezTo>
                <a:cubicBezTo>
                  <a:pt x="2517178" y="873265"/>
                  <a:pt x="2313195" y="820251"/>
                  <a:pt x="2011135" y="851297"/>
                </a:cubicBezTo>
                <a:cubicBezTo>
                  <a:pt x="1709075" y="882343"/>
                  <a:pt x="1700905" y="843287"/>
                  <a:pt x="1557984" y="851297"/>
                </a:cubicBezTo>
                <a:cubicBezTo>
                  <a:pt x="1415063" y="859307"/>
                  <a:pt x="1146656" y="828720"/>
                  <a:pt x="991545" y="851297"/>
                </a:cubicBezTo>
                <a:cubicBezTo>
                  <a:pt x="836434" y="873874"/>
                  <a:pt x="490558" y="814688"/>
                  <a:pt x="141886" y="851297"/>
                </a:cubicBezTo>
                <a:cubicBezTo>
                  <a:pt x="68524" y="839538"/>
                  <a:pt x="-7633" y="787985"/>
                  <a:pt x="0" y="709411"/>
                </a:cubicBezTo>
                <a:cubicBezTo>
                  <a:pt x="-39791" y="594378"/>
                  <a:pt x="21306" y="424214"/>
                  <a:pt x="0" y="141886"/>
                </a:cubicBezTo>
                <a:close/>
              </a:path>
              <a:path w="5948162" h="851297" stroke="0" extrusionOk="0">
                <a:moveTo>
                  <a:pt x="0" y="141886"/>
                </a:moveTo>
                <a:cubicBezTo>
                  <a:pt x="-6235" y="77834"/>
                  <a:pt x="63782" y="-3519"/>
                  <a:pt x="141886" y="0"/>
                </a:cubicBezTo>
                <a:cubicBezTo>
                  <a:pt x="371016" y="-35238"/>
                  <a:pt x="576914" y="70147"/>
                  <a:pt x="764969" y="0"/>
                </a:cubicBezTo>
                <a:cubicBezTo>
                  <a:pt x="953024" y="-70147"/>
                  <a:pt x="1191224" y="28561"/>
                  <a:pt x="1444696" y="0"/>
                </a:cubicBezTo>
                <a:cubicBezTo>
                  <a:pt x="1698168" y="-28561"/>
                  <a:pt x="1978331" y="24880"/>
                  <a:pt x="2124423" y="0"/>
                </a:cubicBezTo>
                <a:cubicBezTo>
                  <a:pt x="2270515" y="-24880"/>
                  <a:pt x="2446917" y="54814"/>
                  <a:pt x="2634218" y="0"/>
                </a:cubicBezTo>
                <a:cubicBezTo>
                  <a:pt x="2821519" y="-54814"/>
                  <a:pt x="2979147" y="69088"/>
                  <a:pt x="3313944" y="0"/>
                </a:cubicBezTo>
                <a:cubicBezTo>
                  <a:pt x="3648741" y="-69088"/>
                  <a:pt x="3684969" y="25740"/>
                  <a:pt x="3993671" y="0"/>
                </a:cubicBezTo>
                <a:cubicBezTo>
                  <a:pt x="4302373" y="-25740"/>
                  <a:pt x="4360205" y="42236"/>
                  <a:pt x="4503466" y="0"/>
                </a:cubicBezTo>
                <a:cubicBezTo>
                  <a:pt x="4646728" y="-42236"/>
                  <a:pt x="4860196" y="5387"/>
                  <a:pt x="5013261" y="0"/>
                </a:cubicBezTo>
                <a:cubicBezTo>
                  <a:pt x="5166326" y="-5387"/>
                  <a:pt x="5451348" y="92597"/>
                  <a:pt x="5806276" y="0"/>
                </a:cubicBezTo>
                <a:cubicBezTo>
                  <a:pt x="5878991" y="-13403"/>
                  <a:pt x="5961098" y="67576"/>
                  <a:pt x="5948162" y="141886"/>
                </a:cubicBezTo>
                <a:cubicBezTo>
                  <a:pt x="5960435" y="286458"/>
                  <a:pt x="5897265" y="487357"/>
                  <a:pt x="5948162" y="709411"/>
                </a:cubicBezTo>
                <a:cubicBezTo>
                  <a:pt x="5943053" y="790704"/>
                  <a:pt x="5896810" y="862494"/>
                  <a:pt x="5806276" y="851297"/>
                </a:cubicBezTo>
                <a:cubicBezTo>
                  <a:pt x="5517960" y="909751"/>
                  <a:pt x="5399870" y="785729"/>
                  <a:pt x="5126549" y="851297"/>
                </a:cubicBezTo>
                <a:cubicBezTo>
                  <a:pt x="4853228" y="916865"/>
                  <a:pt x="4681893" y="836169"/>
                  <a:pt x="4446822" y="851297"/>
                </a:cubicBezTo>
                <a:cubicBezTo>
                  <a:pt x="4211751" y="866425"/>
                  <a:pt x="4232867" y="834405"/>
                  <a:pt x="4050315" y="851297"/>
                </a:cubicBezTo>
                <a:cubicBezTo>
                  <a:pt x="3867763" y="868189"/>
                  <a:pt x="3655981" y="789454"/>
                  <a:pt x="3370588" y="851297"/>
                </a:cubicBezTo>
                <a:cubicBezTo>
                  <a:pt x="3085195" y="913140"/>
                  <a:pt x="2946922" y="796597"/>
                  <a:pt x="2804149" y="851297"/>
                </a:cubicBezTo>
                <a:cubicBezTo>
                  <a:pt x="2661376" y="905997"/>
                  <a:pt x="2428581" y="842837"/>
                  <a:pt x="2124423" y="851297"/>
                </a:cubicBezTo>
                <a:cubicBezTo>
                  <a:pt x="1820265" y="859757"/>
                  <a:pt x="1786159" y="835892"/>
                  <a:pt x="1501340" y="851297"/>
                </a:cubicBezTo>
                <a:cubicBezTo>
                  <a:pt x="1216521" y="866702"/>
                  <a:pt x="1035483" y="833419"/>
                  <a:pt x="878257" y="851297"/>
                </a:cubicBezTo>
                <a:cubicBezTo>
                  <a:pt x="721031" y="869175"/>
                  <a:pt x="462929" y="785130"/>
                  <a:pt x="141886" y="851297"/>
                </a:cubicBezTo>
                <a:cubicBezTo>
                  <a:pt x="56090" y="842387"/>
                  <a:pt x="2865" y="784043"/>
                  <a:pt x="0" y="709411"/>
                </a:cubicBezTo>
                <a:cubicBezTo>
                  <a:pt x="-63691" y="487979"/>
                  <a:pt x="58739" y="409435"/>
                  <a:pt x="0" y="141886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4400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B323F8B-39E9-4958-BA2C-859B3EC19F3B}"/>
              </a:ext>
            </a:extLst>
          </p:cNvPr>
          <p:cNvSpPr/>
          <p:nvPr/>
        </p:nvSpPr>
        <p:spPr>
          <a:xfrm>
            <a:off x="190500" y="866775"/>
            <a:ext cx="3571875" cy="1533525"/>
          </a:xfrm>
          <a:prstGeom prst="wedgeRoundRectCallout">
            <a:avLst>
              <a:gd name="adj1" fmla="val 65567"/>
              <a:gd name="adj2" fmla="val 7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quát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5C86876-4968-4403-A158-EA7BE2FE2784}"/>
              </a:ext>
            </a:extLst>
          </p:cNvPr>
          <p:cNvSpPr/>
          <p:nvPr/>
        </p:nvSpPr>
        <p:spPr>
          <a:xfrm>
            <a:off x="4562476" y="676275"/>
            <a:ext cx="3752850" cy="1533525"/>
          </a:xfrm>
          <a:prstGeom prst="wedgeRoundRectCallout">
            <a:avLst>
              <a:gd name="adj1" fmla="val -10700"/>
              <a:gd name="adj2" fmla="val 61094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nổi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bật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EB24C55-6A4F-4947-99A0-633F80AA74A3}"/>
              </a:ext>
            </a:extLst>
          </p:cNvPr>
          <p:cNvSpPr/>
          <p:nvPr/>
        </p:nvSpPr>
        <p:spPr>
          <a:xfrm>
            <a:off x="8610601" y="1066800"/>
            <a:ext cx="3467100" cy="1533525"/>
          </a:xfrm>
          <a:prstGeom prst="wedgeRoundRectCallout">
            <a:avLst>
              <a:gd name="adj1" fmla="val -10700"/>
              <a:gd name="adj2" fmla="val 61094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Nêu tình cảm, cảm xúc của em đối với cảnh vật.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iai-điệu-thần-tiê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F94923-FAD0-4198-A6CE-8FFF74A7D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47674"/>
            <a:ext cx="7177087" cy="5619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73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7C4C0C-A3B7-45FA-9BF3-3125F2EA97D5}"/>
              </a:ext>
            </a:extLst>
          </p:cNvPr>
          <p:cNvSpPr/>
          <p:nvPr/>
        </p:nvSpPr>
        <p:spPr>
          <a:xfrm>
            <a:off x="2895600" y="1102920"/>
            <a:ext cx="6400800" cy="3017520"/>
          </a:xfrm>
          <a:custGeom>
            <a:avLst/>
            <a:gdLst>
              <a:gd name="connsiteX0" fmla="*/ 0 w 6400800"/>
              <a:gd name="connsiteY0" fmla="*/ 502930 h 3017520"/>
              <a:gd name="connsiteX1" fmla="*/ 502930 w 6400800"/>
              <a:gd name="connsiteY1" fmla="*/ 0 h 3017520"/>
              <a:gd name="connsiteX2" fmla="*/ 1123348 w 6400800"/>
              <a:gd name="connsiteY2" fmla="*/ 0 h 3017520"/>
              <a:gd name="connsiteX3" fmla="*/ 1689817 w 6400800"/>
              <a:gd name="connsiteY3" fmla="*/ 0 h 3017520"/>
              <a:gd name="connsiteX4" fmla="*/ 2418134 w 6400800"/>
              <a:gd name="connsiteY4" fmla="*/ 0 h 3017520"/>
              <a:gd name="connsiteX5" fmla="*/ 3092501 w 6400800"/>
              <a:gd name="connsiteY5" fmla="*/ 0 h 3017520"/>
              <a:gd name="connsiteX6" fmla="*/ 3820818 w 6400800"/>
              <a:gd name="connsiteY6" fmla="*/ 0 h 3017520"/>
              <a:gd name="connsiteX7" fmla="*/ 4495186 w 6400800"/>
              <a:gd name="connsiteY7" fmla="*/ 0 h 3017520"/>
              <a:gd name="connsiteX8" fmla="*/ 5169553 w 6400800"/>
              <a:gd name="connsiteY8" fmla="*/ 0 h 3017520"/>
              <a:gd name="connsiteX9" fmla="*/ 5897870 w 6400800"/>
              <a:gd name="connsiteY9" fmla="*/ 0 h 3017520"/>
              <a:gd name="connsiteX10" fmla="*/ 6400800 w 6400800"/>
              <a:gd name="connsiteY10" fmla="*/ 502930 h 3017520"/>
              <a:gd name="connsiteX11" fmla="*/ 6400800 w 6400800"/>
              <a:gd name="connsiteY11" fmla="*/ 1133250 h 3017520"/>
              <a:gd name="connsiteX12" fmla="*/ 6400800 w 6400800"/>
              <a:gd name="connsiteY12" fmla="*/ 1823920 h 3017520"/>
              <a:gd name="connsiteX13" fmla="*/ 6400800 w 6400800"/>
              <a:gd name="connsiteY13" fmla="*/ 2514590 h 3017520"/>
              <a:gd name="connsiteX14" fmla="*/ 5897870 w 6400800"/>
              <a:gd name="connsiteY14" fmla="*/ 3017520 h 3017520"/>
              <a:gd name="connsiteX15" fmla="*/ 5115604 w 6400800"/>
              <a:gd name="connsiteY15" fmla="*/ 3017520 h 3017520"/>
              <a:gd name="connsiteX16" fmla="*/ 4441236 w 6400800"/>
              <a:gd name="connsiteY16" fmla="*/ 3017520 h 3017520"/>
              <a:gd name="connsiteX17" fmla="*/ 3820818 w 6400800"/>
              <a:gd name="connsiteY17" fmla="*/ 3017520 h 3017520"/>
              <a:gd name="connsiteX18" fmla="*/ 3308299 w 6400800"/>
              <a:gd name="connsiteY18" fmla="*/ 3017520 h 3017520"/>
              <a:gd name="connsiteX19" fmla="*/ 2741830 w 6400800"/>
              <a:gd name="connsiteY19" fmla="*/ 3017520 h 3017520"/>
              <a:gd name="connsiteX20" fmla="*/ 2013513 w 6400800"/>
              <a:gd name="connsiteY20" fmla="*/ 3017520 h 3017520"/>
              <a:gd name="connsiteX21" fmla="*/ 1447045 w 6400800"/>
              <a:gd name="connsiteY21" fmla="*/ 3017520 h 3017520"/>
              <a:gd name="connsiteX22" fmla="*/ 502930 w 6400800"/>
              <a:gd name="connsiteY22" fmla="*/ 3017520 h 3017520"/>
              <a:gd name="connsiteX23" fmla="*/ 0 w 6400800"/>
              <a:gd name="connsiteY23" fmla="*/ 2514590 h 3017520"/>
              <a:gd name="connsiteX24" fmla="*/ 0 w 6400800"/>
              <a:gd name="connsiteY24" fmla="*/ 1803803 h 3017520"/>
              <a:gd name="connsiteX25" fmla="*/ 0 w 6400800"/>
              <a:gd name="connsiteY25" fmla="*/ 1133250 h 3017520"/>
              <a:gd name="connsiteX26" fmla="*/ 0 w 6400800"/>
              <a:gd name="connsiteY26" fmla="*/ 50293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00800" h="3017520" fill="none" extrusionOk="0">
                <a:moveTo>
                  <a:pt x="0" y="502930"/>
                </a:moveTo>
                <a:cubicBezTo>
                  <a:pt x="-2651" y="203240"/>
                  <a:pt x="167302" y="-3829"/>
                  <a:pt x="502930" y="0"/>
                </a:cubicBezTo>
                <a:cubicBezTo>
                  <a:pt x="808851" y="-20227"/>
                  <a:pt x="865267" y="14374"/>
                  <a:pt x="1123348" y="0"/>
                </a:cubicBezTo>
                <a:cubicBezTo>
                  <a:pt x="1381429" y="-14374"/>
                  <a:pt x="1467585" y="15733"/>
                  <a:pt x="1689817" y="0"/>
                </a:cubicBezTo>
                <a:cubicBezTo>
                  <a:pt x="1912049" y="-15733"/>
                  <a:pt x="2191138" y="20491"/>
                  <a:pt x="2418134" y="0"/>
                </a:cubicBezTo>
                <a:cubicBezTo>
                  <a:pt x="2645130" y="-20491"/>
                  <a:pt x="2873641" y="16873"/>
                  <a:pt x="3092501" y="0"/>
                </a:cubicBezTo>
                <a:cubicBezTo>
                  <a:pt x="3311361" y="-16873"/>
                  <a:pt x="3651199" y="23057"/>
                  <a:pt x="3820818" y="0"/>
                </a:cubicBezTo>
                <a:cubicBezTo>
                  <a:pt x="3990437" y="-23057"/>
                  <a:pt x="4291719" y="-3070"/>
                  <a:pt x="4495186" y="0"/>
                </a:cubicBezTo>
                <a:cubicBezTo>
                  <a:pt x="4698653" y="3070"/>
                  <a:pt x="4845740" y="1403"/>
                  <a:pt x="5169553" y="0"/>
                </a:cubicBezTo>
                <a:cubicBezTo>
                  <a:pt x="5493366" y="-1403"/>
                  <a:pt x="5639851" y="-31527"/>
                  <a:pt x="5897870" y="0"/>
                </a:cubicBezTo>
                <a:cubicBezTo>
                  <a:pt x="6217686" y="49623"/>
                  <a:pt x="6379390" y="177541"/>
                  <a:pt x="6400800" y="502930"/>
                </a:cubicBezTo>
                <a:cubicBezTo>
                  <a:pt x="6391577" y="707138"/>
                  <a:pt x="6389233" y="855218"/>
                  <a:pt x="6400800" y="1133250"/>
                </a:cubicBezTo>
                <a:cubicBezTo>
                  <a:pt x="6412367" y="1411282"/>
                  <a:pt x="6410607" y="1681183"/>
                  <a:pt x="6400800" y="1823920"/>
                </a:cubicBezTo>
                <a:cubicBezTo>
                  <a:pt x="6390994" y="1966657"/>
                  <a:pt x="6405691" y="2208897"/>
                  <a:pt x="6400800" y="2514590"/>
                </a:cubicBezTo>
                <a:cubicBezTo>
                  <a:pt x="6361051" y="2816416"/>
                  <a:pt x="6120840" y="2990461"/>
                  <a:pt x="5897870" y="3017520"/>
                </a:cubicBezTo>
                <a:cubicBezTo>
                  <a:pt x="5573958" y="2988856"/>
                  <a:pt x="5373268" y="3004676"/>
                  <a:pt x="5115604" y="3017520"/>
                </a:cubicBezTo>
                <a:cubicBezTo>
                  <a:pt x="4857940" y="3030364"/>
                  <a:pt x="4581534" y="2985677"/>
                  <a:pt x="4441236" y="3017520"/>
                </a:cubicBezTo>
                <a:cubicBezTo>
                  <a:pt x="4300938" y="3049363"/>
                  <a:pt x="4118603" y="3006260"/>
                  <a:pt x="3820818" y="3017520"/>
                </a:cubicBezTo>
                <a:cubicBezTo>
                  <a:pt x="3523033" y="3028780"/>
                  <a:pt x="3532527" y="3001043"/>
                  <a:pt x="3308299" y="3017520"/>
                </a:cubicBezTo>
                <a:cubicBezTo>
                  <a:pt x="3084071" y="3033997"/>
                  <a:pt x="2968796" y="3041263"/>
                  <a:pt x="2741830" y="3017520"/>
                </a:cubicBezTo>
                <a:cubicBezTo>
                  <a:pt x="2514864" y="2993777"/>
                  <a:pt x="2241800" y="3007976"/>
                  <a:pt x="2013513" y="3017520"/>
                </a:cubicBezTo>
                <a:cubicBezTo>
                  <a:pt x="1785226" y="3027064"/>
                  <a:pt x="1640412" y="3016364"/>
                  <a:pt x="1447045" y="3017520"/>
                </a:cubicBezTo>
                <a:cubicBezTo>
                  <a:pt x="1253678" y="3018676"/>
                  <a:pt x="754207" y="2989922"/>
                  <a:pt x="502930" y="3017520"/>
                </a:cubicBezTo>
                <a:cubicBezTo>
                  <a:pt x="167988" y="3008616"/>
                  <a:pt x="11135" y="2828303"/>
                  <a:pt x="0" y="2514590"/>
                </a:cubicBezTo>
                <a:cubicBezTo>
                  <a:pt x="-19542" y="2321001"/>
                  <a:pt x="-30376" y="1997280"/>
                  <a:pt x="0" y="1803803"/>
                </a:cubicBezTo>
                <a:cubicBezTo>
                  <a:pt x="30376" y="1610326"/>
                  <a:pt x="23033" y="1346630"/>
                  <a:pt x="0" y="1133250"/>
                </a:cubicBezTo>
                <a:cubicBezTo>
                  <a:pt x="-23033" y="919870"/>
                  <a:pt x="-30278" y="750182"/>
                  <a:pt x="0" y="502930"/>
                </a:cubicBezTo>
                <a:close/>
              </a:path>
              <a:path w="6400800" h="3017520" stroke="0" extrusionOk="0">
                <a:moveTo>
                  <a:pt x="0" y="502930"/>
                </a:moveTo>
                <a:cubicBezTo>
                  <a:pt x="25789" y="229350"/>
                  <a:pt x="233809" y="3154"/>
                  <a:pt x="502930" y="0"/>
                </a:cubicBezTo>
                <a:cubicBezTo>
                  <a:pt x="703265" y="14697"/>
                  <a:pt x="900911" y="-12527"/>
                  <a:pt x="1069399" y="0"/>
                </a:cubicBezTo>
                <a:cubicBezTo>
                  <a:pt x="1237887" y="12527"/>
                  <a:pt x="1538784" y="-8160"/>
                  <a:pt x="1851665" y="0"/>
                </a:cubicBezTo>
                <a:cubicBezTo>
                  <a:pt x="2164546" y="8160"/>
                  <a:pt x="2410052" y="-10457"/>
                  <a:pt x="2633931" y="0"/>
                </a:cubicBezTo>
                <a:cubicBezTo>
                  <a:pt x="2857810" y="10457"/>
                  <a:pt x="3152111" y="-22978"/>
                  <a:pt x="3308299" y="0"/>
                </a:cubicBezTo>
                <a:cubicBezTo>
                  <a:pt x="3464487" y="22978"/>
                  <a:pt x="3919770" y="-35686"/>
                  <a:pt x="4090565" y="0"/>
                </a:cubicBezTo>
                <a:cubicBezTo>
                  <a:pt x="4261360" y="35686"/>
                  <a:pt x="4379471" y="13471"/>
                  <a:pt x="4657034" y="0"/>
                </a:cubicBezTo>
                <a:cubicBezTo>
                  <a:pt x="4934597" y="-13471"/>
                  <a:pt x="5407010" y="53950"/>
                  <a:pt x="5897870" y="0"/>
                </a:cubicBezTo>
                <a:cubicBezTo>
                  <a:pt x="6166131" y="27162"/>
                  <a:pt x="6438802" y="242979"/>
                  <a:pt x="6400800" y="502930"/>
                </a:cubicBezTo>
                <a:cubicBezTo>
                  <a:pt x="6428002" y="760511"/>
                  <a:pt x="6419624" y="1013851"/>
                  <a:pt x="6400800" y="1193600"/>
                </a:cubicBezTo>
                <a:cubicBezTo>
                  <a:pt x="6381977" y="1373349"/>
                  <a:pt x="6374710" y="1657497"/>
                  <a:pt x="6400800" y="1864153"/>
                </a:cubicBezTo>
                <a:cubicBezTo>
                  <a:pt x="6426890" y="2070809"/>
                  <a:pt x="6412931" y="2208494"/>
                  <a:pt x="6400800" y="2514590"/>
                </a:cubicBezTo>
                <a:cubicBezTo>
                  <a:pt x="6410126" y="2793109"/>
                  <a:pt x="6145910" y="3023023"/>
                  <a:pt x="5897870" y="3017520"/>
                </a:cubicBezTo>
                <a:cubicBezTo>
                  <a:pt x="5661025" y="3039999"/>
                  <a:pt x="5452523" y="2999352"/>
                  <a:pt x="5331401" y="3017520"/>
                </a:cubicBezTo>
                <a:cubicBezTo>
                  <a:pt x="5210279" y="3035688"/>
                  <a:pt x="4926201" y="3035312"/>
                  <a:pt x="4657034" y="3017520"/>
                </a:cubicBezTo>
                <a:cubicBezTo>
                  <a:pt x="4387867" y="2999728"/>
                  <a:pt x="4340538" y="3039281"/>
                  <a:pt x="4036616" y="3017520"/>
                </a:cubicBezTo>
                <a:cubicBezTo>
                  <a:pt x="3732694" y="2995759"/>
                  <a:pt x="3502224" y="3034153"/>
                  <a:pt x="3308299" y="3017520"/>
                </a:cubicBezTo>
                <a:cubicBezTo>
                  <a:pt x="3114374" y="3000887"/>
                  <a:pt x="2785219" y="2982312"/>
                  <a:pt x="2579982" y="3017520"/>
                </a:cubicBezTo>
                <a:cubicBezTo>
                  <a:pt x="2374745" y="3052728"/>
                  <a:pt x="2076543" y="3022833"/>
                  <a:pt x="1797716" y="3017520"/>
                </a:cubicBezTo>
                <a:cubicBezTo>
                  <a:pt x="1518889" y="3012207"/>
                  <a:pt x="1442617" y="3006537"/>
                  <a:pt x="1231247" y="3017520"/>
                </a:cubicBezTo>
                <a:cubicBezTo>
                  <a:pt x="1019877" y="3028503"/>
                  <a:pt x="825756" y="3007787"/>
                  <a:pt x="502930" y="3017520"/>
                </a:cubicBezTo>
                <a:cubicBezTo>
                  <a:pt x="235611" y="2951982"/>
                  <a:pt x="31450" y="2823479"/>
                  <a:pt x="0" y="2514590"/>
                </a:cubicBezTo>
                <a:cubicBezTo>
                  <a:pt x="-5992" y="2264694"/>
                  <a:pt x="-863" y="1978331"/>
                  <a:pt x="0" y="1844037"/>
                </a:cubicBezTo>
                <a:cubicBezTo>
                  <a:pt x="863" y="1709743"/>
                  <a:pt x="-5782" y="1412647"/>
                  <a:pt x="0" y="1133250"/>
                </a:cubicBezTo>
                <a:cubicBezTo>
                  <a:pt x="5782" y="853853"/>
                  <a:pt x="13113" y="757226"/>
                  <a:pt x="0" y="5029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00"/>
            </a:solidFill>
            <a:extLst>
              <a:ext uri="{C807C97D-BFC1-408E-A445-0C87EB9F89A2}">
                <ask:lineSketchStyleProps xmlns:ask="http://schemas.microsoft.com/office/drawing/2018/sketchyshapes" xmlns="" sd="241578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3D90E-DA0C-4ED5-8F58-AE11E1777738}"/>
              </a:ext>
            </a:extLst>
          </p:cNvPr>
          <p:cNvSpPr txBox="1"/>
          <p:nvPr/>
        </p:nvSpPr>
        <p:spPr>
          <a:xfrm>
            <a:off x="3238499" y="1761269"/>
            <a:ext cx="5700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D613AB-1CC6-4742-EAF0-72D60CF2CDBF}"/>
              </a:ext>
            </a:extLst>
          </p:cNvPr>
          <p:cNvGrpSpPr/>
          <p:nvPr/>
        </p:nvGrpSpPr>
        <p:grpSpPr>
          <a:xfrm>
            <a:off x="-883703" y="636862"/>
            <a:ext cx="6326086" cy="6326086"/>
            <a:chOff x="5493176" y="224576"/>
            <a:chExt cx="6326086" cy="63260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1D6E8A3-36B9-1ECE-A954-65D54BAA3351}"/>
                </a:ext>
              </a:extLst>
            </p:cNvPr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5" name="Picture 4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CE773D16-6368-A2C5-D072-FB05AD224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95A87F-0E31-E3C0-F68C-A92A5532D8F4}"/>
                  </a:ext>
                </a:extLst>
              </p:cNvPr>
              <p:cNvSpPr txBox="1"/>
              <p:nvPr/>
            </p:nvSpPr>
            <p:spPr>
              <a:xfrm>
                <a:off x="6547970" y="693621"/>
                <a:ext cx="3668094" cy="1708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đúng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cầu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đủ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số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câu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p:grp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8781E6AA-8FA5-7562-EAE2-51439284A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A51BEC-6571-26FC-4603-A8B75667128A}"/>
              </a:ext>
            </a:extLst>
          </p:cNvPr>
          <p:cNvGrpSpPr/>
          <p:nvPr/>
        </p:nvGrpSpPr>
        <p:grpSpPr>
          <a:xfrm>
            <a:off x="3399243" y="1812472"/>
            <a:ext cx="5520676" cy="5506142"/>
            <a:chOff x="5494074" y="-76580"/>
            <a:chExt cx="6577773" cy="657777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BFD8926-88E8-D11F-054E-85E6FDFA9384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3" name="Picture 12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C39C21CF-B414-19AD-524F-236F5015C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6E6871-E1BA-4010-6EAE-16285D7C56C0}"/>
                  </a:ext>
                </a:extLst>
              </p:cNvPr>
              <p:cNvSpPr txBox="1"/>
              <p:nvPr/>
            </p:nvSpPr>
            <p:spPr>
              <a:xfrm>
                <a:off x="6506716" y="636220"/>
                <a:ext cx="3942887" cy="1838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nhiều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câu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văn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hay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dùng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từ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hay)</a:t>
                </a:r>
              </a:p>
            </p:txBody>
          </p:sp>
        </p:grp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A8A02BF1-FDBA-B451-B921-D7193D5C3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081D96-AF63-A29F-0AF5-9E7E49409060}"/>
              </a:ext>
            </a:extLst>
          </p:cNvPr>
          <p:cNvGrpSpPr/>
          <p:nvPr/>
        </p:nvGrpSpPr>
        <p:grpSpPr>
          <a:xfrm>
            <a:off x="7714299" y="1434691"/>
            <a:ext cx="4998075" cy="4983949"/>
            <a:chOff x="5494074" y="-76580"/>
            <a:chExt cx="6577773" cy="657777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4591DF-43C1-4B28-2BFA-2CFE6F7A793D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8" name="Picture 17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E62096E0-4725-C728-F0F9-C26018AFC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302F89-3880-37E1-20D9-1D4B8480C60A}"/>
                  </a:ext>
                </a:extLst>
              </p:cNvPr>
              <p:cNvSpPr txBox="1"/>
              <p:nvPr/>
            </p:nvSpPr>
            <p:spPr>
              <a:xfrm>
                <a:off x="6506717" y="636220"/>
                <a:ext cx="3942887" cy="2168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sáng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tạo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thêm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ý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mới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p:grp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B35E8D78-6D8B-9C6E-7006-ACFF1AF2D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31404AB-2381-F047-5C64-4DBBC5C47B39}"/>
              </a:ext>
            </a:extLst>
          </p:cNvPr>
          <p:cNvGrpSpPr/>
          <p:nvPr/>
        </p:nvGrpSpPr>
        <p:grpSpPr>
          <a:xfrm>
            <a:off x="4620897" y="133592"/>
            <a:ext cx="2602165" cy="1731611"/>
            <a:chOff x="84595" y="2353938"/>
            <a:chExt cx="2340000" cy="1620000"/>
          </a:xfrm>
        </p:grpSpPr>
        <p:sp>
          <p:nvSpPr>
            <p:cNvPr id="24" name="Speech Bubble: Oval 23">
              <a:extLst>
                <a:ext uri="{FF2B5EF4-FFF2-40B4-BE49-F238E27FC236}">
                  <a16:creationId xmlns:a16="http://schemas.microsoft.com/office/drawing/2014/main" id="{B591D4F3-9583-1E2B-2B67-A4F38CF2DAEB}"/>
                </a:ext>
              </a:extLst>
            </p:cNvPr>
            <p:cNvSpPr/>
            <p:nvPr/>
          </p:nvSpPr>
          <p:spPr>
            <a:xfrm flipH="1">
              <a:off x="84595" y="2353938"/>
              <a:ext cx="2340000" cy="1620000"/>
            </a:xfrm>
            <a:custGeom>
              <a:avLst/>
              <a:gdLst>
                <a:gd name="connsiteX0" fmla="*/ 124488 w 2340000"/>
                <a:gd name="connsiteY0" fmla="*/ 1439645 h 1620000"/>
                <a:gd name="connsiteX1" fmla="*/ 156954 w 2340000"/>
                <a:gd name="connsiteY1" fmla="*/ 1215244 h 1620000"/>
                <a:gd name="connsiteX2" fmla="*/ 784623 w 2340000"/>
                <a:gd name="connsiteY2" fmla="*/ 45201 h 1620000"/>
                <a:gd name="connsiteX3" fmla="*/ 2043317 w 2340000"/>
                <a:gd name="connsiteY3" fmla="*/ 270970 h 1620000"/>
                <a:gd name="connsiteX4" fmla="*/ 1705364 w 2340000"/>
                <a:gd name="connsiteY4" fmla="*/ 1530229 h 1620000"/>
                <a:gd name="connsiteX5" fmla="*/ 449996 w 2340000"/>
                <a:gd name="connsiteY5" fmla="*/ 1448463 h 1620000"/>
                <a:gd name="connsiteX6" fmla="*/ 124488 w 2340000"/>
                <a:gd name="connsiteY6" fmla="*/ 1439645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000" h="1620000" fill="none" extrusionOk="0">
                  <a:moveTo>
                    <a:pt x="124488" y="1439645"/>
                  </a:moveTo>
                  <a:cubicBezTo>
                    <a:pt x="145637" y="1371646"/>
                    <a:pt x="149847" y="1282996"/>
                    <a:pt x="156954" y="1215244"/>
                  </a:cubicBezTo>
                  <a:cubicBezTo>
                    <a:pt x="-226941" y="781637"/>
                    <a:pt x="85866" y="349007"/>
                    <a:pt x="784623" y="45201"/>
                  </a:cubicBezTo>
                  <a:cubicBezTo>
                    <a:pt x="1264969" y="-92483"/>
                    <a:pt x="1738883" y="-19681"/>
                    <a:pt x="2043317" y="270970"/>
                  </a:cubicBezTo>
                  <a:cubicBezTo>
                    <a:pt x="2707736" y="653647"/>
                    <a:pt x="2358246" y="1316532"/>
                    <a:pt x="1705364" y="1530229"/>
                  </a:cubicBezTo>
                  <a:cubicBezTo>
                    <a:pt x="1324606" y="1676424"/>
                    <a:pt x="833504" y="1601832"/>
                    <a:pt x="449996" y="1448463"/>
                  </a:cubicBezTo>
                  <a:cubicBezTo>
                    <a:pt x="353875" y="1459143"/>
                    <a:pt x="241875" y="1426900"/>
                    <a:pt x="124488" y="1439645"/>
                  </a:cubicBezTo>
                  <a:close/>
                </a:path>
                <a:path w="2340000" h="1620000" stroke="0" extrusionOk="0">
                  <a:moveTo>
                    <a:pt x="124488" y="1439645"/>
                  </a:moveTo>
                  <a:cubicBezTo>
                    <a:pt x="132189" y="1368287"/>
                    <a:pt x="157360" y="1282043"/>
                    <a:pt x="156954" y="1215244"/>
                  </a:cubicBezTo>
                  <a:cubicBezTo>
                    <a:pt x="-339270" y="754081"/>
                    <a:pt x="49086" y="60973"/>
                    <a:pt x="784623" y="45201"/>
                  </a:cubicBezTo>
                  <a:cubicBezTo>
                    <a:pt x="1194754" y="-77347"/>
                    <a:pt x="1713880" y="46353"/>
                    <a:pt x="2043317" y="270970"/>
                  </a:cubicBezTo>
                  <a:cubicBezTo>
                    <a:pt x="2523151" y="738672"/>
                    <a:pt x="2443872" y="1310179"/>
                    <a:pt x="1705364" y="1530229"/>
                  </a:cubicBezTo>
                  <a:cubicBezTo>
                    <a:pt x="1377679" y="1618509"/>
                    <a:pt x="828125" y="1711397"/>
                    <a:pt x="449996" y="1448463"/>
                  </a:cubicBezTo>
                  <a:cubicBezTo>
                    <a:pt x="318684" y="1436831"/>
                    <a:pt x="227152" y="1457721"/>
                    <a:pt x="124488" y="1439645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  <a:extLst>
                <a:ext uri="{C807C97D-BFC1-408E-A445-0C87EB9F89A2}">
                  <ask:lineSketchStyleProps xmlns:ask="http://schemas.microsoft.com/office/drawing/2018/sketchyshapes" xmlns="" sd="2719067709">
                    <a:prstGeom prst="wedgeEllipseCallout">
                      <a:avLst>
                        <a:gd name="adj1" fmla="val -44680"/>
                        <a:gd name="adj2" fmla="val 388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B19811-9E28-5B4E-8F78-BB3F31D6DF04}"/>
                </a:ext>
              </a:extLst>
            </p:cNvPr>
            <p:cNvSpPr txBox="1"/>
            <p:nvPr/>
          </p:nvSpPr>
          <p:spPr>
            <a:xfrm>
              <a:off x="154825" y="2775657"/>
              <a:ext cx="2116815" cy="83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đổi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217779-29C6-F005-F5DA-BF693B96D445}"/>
              </a:ext>
            </a:extLst>
          </p:cNvPr>
          <p:cNvGrpSpPr/>
          <p:nvPr/>
        </p:nvGrpSpPr>
        <p:grpSpPr>
          <a:xfrm>
            <a:off x="7154978" y="0"/>
            <a:ext cx="2340000" cy="1931485"/>
            <a:chOff x="0" y="2686369"/>
            <a:chExt cx="5455920" cy="4503431"/>
          </a:xfrm>
        </p:grpSpPr>
        <p:pic>
          <p:nvPicPr>
            <p:cNvPr id="27" name="Picture 2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7F5FA7A-7EF3-EFE4-DB89-320369CFF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A01CAAE7-4933-EA3B-4F52-307D930E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319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174</Words>
  <Application>Microsoft Office PowerPoint</Application>
  <PresentationFormat>Widescreen</PresentationFormat>
  <Paragraphs>31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等线 Light</vt:lpstr>
      <vt:lpstr>Times New Roman</vt:lpstr>
      <vt:lpstr>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16</cp:revision>
  <dcterms:created xsi:type="dcterms:W3CDTF">2022-12-07T12:57:44Z</dcterms:created>
  <dcterms:modified xsi:type="dcterms:W3CDTF">2025-02-05T09:11:11Z</dcterms:modified>
</cp:coreProperties>
</file>