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7" r:id="rId3"/>
    <p:sldMasterId id="2147483714" r:id="rId4"/>
    <p:sldMasterId id="2147483728" r:id="rId5"/>
  </p:sldMasterIdLst>
  <p:notesMasterIdLst>
    <p:notesMasterId r:id="rId18"/>
  </p:notesMasterIdLst>
  <p:sldIdLst>
    <p:sldId id="407" r:id="rId6"/>
    <p:sldId id="257" r:id="rId7"/>
    <p:sldId id="349" r:id="rId8"/>
    <p:sldId id="355" r:id="rId9"/>
    <p:sldId id="274" r:id="rId10"/>
    <p:sldId id="281" r:id="rId11"/>
    <p:sldId id="359" r:id="rId12"/>
    <p:sldId id="372" r:id="rId13"/>
    <p:sldId id="391" r:id="rId14"/>
    <p:sldId id="379" r:id="rId15"/>
    <p:sldId id="381" r:id="rId16"/>
    <p:sldId id="2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02402-5BAB-4DAE-8F21-085E7D4441B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9B2A2-E6C7-4EF6-A651-7DE38F070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06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61D5-7F54-4043-BAAA-550F3161EC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798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9B2A2-E6C7-4EF6-A651-7DE38F070D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30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61D5-7F54-4043-BAAA-550F3161EC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590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61D5-7F54-4043-BAAA-550F3161EC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155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61D5-7F54-4043-BAAA-550F3161EC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112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Design: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9B2A2-E6C7-4EF6-A651-7DE38F070D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24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61D5-7F54-4043-BAAA-550F3161EC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888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气球&#10;&#10;描述已自动生成">
            <a:extLst>
              <a:ext uri="{FF2B5EF4-FFF2-40B4-BE49-F238E27FC236}">
                <a16:creationId xmlns:a16="http://schemas.microsoft.com/office/drawing/2014/main" id="{AF4FADF9-C14D-4387-865B-3F72F5F07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b="358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241982AF-DF2C-41F7-8E30-8CDC7AA09A2B}"/>
              </a:ext>
            </a:extLst>
          </p:cNvPr>
          <p:cNvGrpSpPr/>
          <p:nvPr userDrawn="1"/>
        </p:nvGrpSpPr>
        <p:grpSpPr>
          <a:xfrm>
            <a:off x="2124075" y="657958"/>
            <a:ext cx="9258299" cy="5069742"/>
            <a:chOff x="6308273" y="1073150"/>
            <a:chExt cx="4800600" cy="4711700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7BAD9620-5A55-4BB4-B3E3-AC0E90D361DE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EEC7CE72-FAA0-41FA-8F74-F074ED3337A1}"/>
                </a:ext>
              </a:extLst>
            </p:cNvPr>
            <p:cNvSpPr/>
            <p:nvPr userDrawn="1"/>
          </p:nvSpPr>
          <p:spPr>
            <a:xfrm>
              <a:off x="6421495" y="1184275"/>
              <a:ext cx="4574157" cy="448945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7" name="图片 11" descr="图片包含 玩具, 玩偶&#10;&#10;描述已自动生成">
            <a:extLst>
              <a:ext uri="{FF2B5EF4-FFF2-40B4-BE49-F238E27FC236}">
                <a16:creationId xmlns:a16="http://schemas.microsoft.com/office/drawing/2014/main" id="{7D87BF50-B464-4719-ABF8-B60E3E04AC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882" y="533400"/>
            <a:ext cx="5249636" cy="699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2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气球&#10;&#10;描述已自动生成">
            <a:extLst>
              <a:ext uri="{FF2B5EF4-FFF2-40B4-BE49-F238E27FC236}">
                <a16:creationId xmlns:a16="http://schemas.microsoft.com/office/drawing/2014/main" id="{2F37CC9A-9F1B-49E8-A486-99540263D3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b="358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图片包含 玩具, 玩偶&#10;&#10;描述已自动生成">
            <a:extLst>
              <a:ext uri="{FF2B5EF4-FFF2-40B4-BE49-F238E27FC236}">
                <a16:creationId xmlns:a16="http://schemas.microsoft.com/office/drawing/2014/main" id="{BFC267EB-F770-449B-8461-CCAC32CAD7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3" y="419100"/>
            <a:ext cx="5249636" cy="6999515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1C431A84-16C0-422A-B94B-8DA202A1FAE8}"/>
              </a:ext>
            </a:extLst>
          </p:cNvPr>
          <p:cNvGrpSpPr/>
          <p:nvPr userDrawn="1"/>
        </p:nvGrpSpPr>
        <p:grpSpPr>
          <a:xfrm>
            <a:off x="6308273" y="715108"/>
            <a:ext cx="4800600" cy="5069742"/>
            <a:chOff x="6308273" y="1073150"/>
            <a:chExt cx="4800600" cy="4711700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5BDF81D0-FD0F-433E-9869-043FD1B53608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C7052D-4A8B-4837-923E-F7A457AC2321}"/>
                </a:ext>
              </a:extLst>
            </p:cNvPr>
            <p:cNvSpPr/>
            <p:nvPr userDrawn="1"/>
          </p:nvSpPr>
          <p:spPr>
            <a:xfrm>
              <a:off x="6421495" y="1184275"/>
              <a:ext cx="4574157" cy="448945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63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气球&#10;&#10;描述已自动生成">
            <a:extLst>
              <a:ext uri="{FF2B5EF4-FFF2-40B4-BE49-F238E27FC236}">
                <a16:creationId xmlns:a16="http://schemas.microsoft.com/office/drawing/2014/main" id="{72DC82E7-EDDE-4519-90E1-91F251FB3F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>
            <a:off x="0" y="0"/>
            <a:ext cx="12192000" cy="6886136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62429D3C-0A35-4376-A848-625896476FFC}"/>
              </a:ext>
            </a:extLst>
          </p:cNvPr>
          <p:cNvGrpSpPr/>
          <p:nvPr userDrawn="1"/>
        </p:nvGrpSpPr>
        <p:grpSpPr>
          <a:xfrm>
            <a:off x="1828801" y="622317"/>
            <a:ext cx="9459694" cy="5613366"/>
            <a:chOff x="6308273" y="1073150"/>
            <a:chExt cx="4800600" cy="4711700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B3D96065-456F-48D6-A48A-2C47C6370C07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F21FBC9E-B878-44AF-8C1E-BDBC55E20027}"/>
                </a:ext>
              </a:extLst>
            </p:cNvPr>
            <p:cNvSpPr/>
            <p:nvPr userDrawn="1"/>
          </p:nvSpPr>
          <p:spPr>
            <a:xfrm>
              <a:off x="6404667" y="1184275"/>
              <a:ext cx="4607811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E16B0132-F138-4F84-B8ED-9C891BFA9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23"/>
          <a:stretch/>
        </p:blipFill>
        <p:spPr>
          <a:xfrm>
            <a:off x="0" y="765810"/>
            <a:ext cx="12192000" cy="609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0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气球&#10;&#10;描述已自动生成">
            <a:extLst>
              <a:ext uri="{FF2B5EF4-FFF2-40B4-BE49-F238E27FC236}">
                <a16:creationId xmlns:a16="http://schemas.microsoft.com/office/drawing/2014/main" id="{0EFA8BBC-AC0F-4429-BC16-621B5B41EA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>
            <a:off x="0" y="0"/>
            <a:ext cx="12192000" cy="688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1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>
            <a:spLocks noGrp="1"/>
          </p:cNvSpPr>
          <p:nvPr>
            <p:ph type="body" idx="1"/>
          </p:nvPr>
        </p:nvSpPr>
        <p:spPr>
          <a:xfrm>
            <a:off x="9600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E194A4-5DA1-4D1B-A60E-EAF4C3C9DE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4509" y="5210509"/>
            <a:ext cx="1647492" cy="164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5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960000" y="1644233"/>
            <a:ext cx="4787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38" name="Google Shape;138;p9"/>
          <p:cNvSpPr txBox="1">
            <a:spLocks noGrp="1"/>
          </p:cNvSpPr>
          <p:nvPr>
            <p:ph type="subTitle" idx="1"/>
          </p:nvPr>
        </p:nvSpPr>
        <p:spPr>
          <a:xfrm>
            <a:off x="960000" y="3737433"/>
            <a:ext cx="4787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9" name="Google Shape;1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464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63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>
            <a:spLocks noGrp="1"/>
          </p:cNvSpPr>
          <p:nvPr>
            <p:ph type="body" idx="1"/>
          </p:nvPr>
        </p:nvSpPr>
        <p:spPr>
          <a:xfrm>
            <a:off x="960000" y="5331200"/>
            <a:ext cx="102720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107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34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75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06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99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气球&#10;&#10;描述已自动生成">
            <a:extLst>
              <a:ext uri="{FF2B5EF4-FFF2-40B4-BE49-F238E27FC236}">
                <a16:creationId xmlns:a16="http://schemas.microsoft.com/office/drawing/2014/main" id="{289F76EA-906A-4C05-B8F6-16A9FC2E4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>
            <a:off x="0" y="0"/>
            <a:ext cx="12192000" cy="6886136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C5DAD8F9-CC92-4876-8636-B3D5710E361A}"/>
              </a:ext>
            </a:extLst>
          </p:cNvPr>
          <p:cNvGrpSpPr/>
          <p:nvPr userDrawn="1"/>
        </p:nvGrpSpPr>
        <p:grpSpPr>
          <a:xfrm>
            <a:off x="3784208" y="984738"/>
            <a:ext cx="7638757" cy="4532825"/>
            <a:chOff x="6308273" y="1073150"/>
            <a:chExt cx="4800600" cy="4711700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806CC86B-DD38-41AE-B7E5-D37BD14DE401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C8405EE5-DD72-47FA-B231-FAE3F43295AC}"/>
                </a:ext>
              </a:extLst>
            </p:cNvPr>
            <p:cNvSpPr/>
            <p:nvPr userDrawn="1"/>
          </p:nvSpPr>
          <p:spPr>
            <a:xfrm>
              <a:off x="6404667" y="1184275"/>
              <a:ext cx="4607811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FE89F858-DCDB-4322-BF13-B7B012E2FAF5}"/>
              </a:ext>
            </a:extLst>
          </p:cNvPr>
          <p:cNvGrpSpPr/>
          <p:nvPr userDrawn="1"/>
        </p:nvGrpSpPr>
        <p:grpSpPr>
          <a:xfrm>
            <a:off x="2662656" y="1735602"/>
            <a:ext cx="1851134" cy="2569399"/>
            <a:chOff x="5407314" y="-1733069"/>
            <a:chExt cx="1851134" cy="2569399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C56245F-AD1D-40D3-A138-2321B05D47FB}"/>
                </a:ext>
              </a:extLst>
            </p:cNvPr>
            <p:cNvSpPr/>
            <p:nvPr userDrawn="1"/>
          </p:nvSpPr>
          <p:spPr>
            <a:xfrm>
              <a:off x="5407314" y="-1733069"/>
              <a:ext cx="1377371" cy="1377371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8000" dirty="0">
                  <a:solidFill>
                    <a:srgbClr val="E5664F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目</a:t>
              </a: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B2E3172B-BE50-4D52-9064-2109B6192230}"/>
                </a:ext>
              </a:extLst>
            </p:cNvPr>
            <p:cNvSpPr/>
            <p:nvPr userDrawn="1"/>
          </p:nvSpPr>
          <p:spPr>
            <a:xfrm>
              <a:off x="5881077" y="-541041"/>
              <a:ext cx="1377371" cy="1377371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8000" dirty="0">
                  <a:solidFill>
                    <a:srgbClr val="FE9903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录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1FA57F03-B572-4638-8614-E681FF8BA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23"/>
          <a:stretch/>
        </p:blipFill>
        <p:spPr>
          <a:xfrm>
            <a:off x="0" y="765810"/>
            <a:ext cx="12192000" cy="609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3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77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72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10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55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02">
  <p:cSld name="Title + body 02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6"/>
          <p:cNvSpPr/>
          <p:nvPr/>
        </p:nvSpPr>
        <p:spPr>
          <a:xfrm rot="5702413">
            <a:off x="5148340" y="-139715"/>
            <a:ext cx="9229025" cy="7000789"/>
          </a:xfrm>
          <a:custGeom>
            <a:avLst/>
            <a:gdLst/>
            <a:ahLst/>
            <a:cxnLst/>
            <a:rect l="l" t="t" r="r" b="b"/>
            <a:pathLst>
              <a:path w="75448" h="57232" extrusionOk="0">
                <a:moveTo>
                  <a:pt x="52770" y="0"/>
                </a:moveTo>
                <a:cubicBezTo>
                  <a:pt x="45788" y="0"/>
                  <a:pt x="40256" y="4231"/>
                  <a:pt x="31866" y="4231"/>
                </a:cubicBezTo>
                <a:cubicBezTo>
                  <a:pt x="29280" y="4231"/>
                  <a:pt x="26422" y="3829"/>
                  <a:pt x="23167" y="2777"/>
                </a:cubicBezTo>
                <a:cubicBezTo>
                  <a:pt x="20604" y="1954"/>
                  <a:pt x="18290" y="1587"/>
                  <a:pt x="16225" y="1587"/>
                </a:cubicBezTo>
                <a:cubicBezTo>
                  <a:pt x="3076" y="1587"/>
                  <a:pt x="0" y="16480"/>
                  <a:pt x="7126" y="23454"/>
                </a:cubicBezTo>
                <a:cubicBezTo>
                  <a:pt x="14745" y="30923"/>
                  <a:pt x="34194" y="31750"/>
                  <a:pt x="42264" y="46362"/>
                </a:cubicBezTo>
                <a:cubicBezTo>
                  <a:pt x="43543" y="48667"/>
                  <a:pt x="44921" y="50572"/>
                  <a:pt x="46300" y="52126"/>
                </a:cubicBezTo>
                <a:cubicBezTo>
                  <a:pt x="49357" y="55571"/>
                  <a:pt x="53520" y="57231"/>
                  <a:pt x="57624" y="57231"/>
                </a:cubicBezTo>
                <a:cubicBezTo>
                  <a:pt x="63074" y="57231"/>
                  <a:pt x="68420" y="54304"/>
                  <a:pt x="70936" y="48743"/>
                </a:cubicBezTo>
                <a:cubicBezTo>
                  <a:pt x="75448" y="38743"/>
                  <a:pt x="65347" y="31750"/>
                  <a:pt x="66024" y="22928"/>
                </a:cubicBezTo>
                <a:cubicBezTo>
                  <a:pt x="66801" y="13229"/>
                  <a:pt x="69783" y="5660"/>
                  <a:pt x="59934" y="1524"/>
                </a:cubicBezTo>
                <a:cubicBezTo>
                  <a:pt x="57312" y="420"/>
                  <a:pt x="54969" y="0"/>
                  <a:pt x="52770" y="0"/>
                </a:cubicBezTo>
                <a:close/>
              </a:path>
            </a:pathLst>
          </a:custGeom>
          <a:solidFill>
            <a:schemeClr val="lt1">
              <a:alpha val="129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5" name="Google Shape;435;p26"/>
          <p:cNvGrpSpPr/>
          <p:nvPr/>
        </p:nvGrpSpPr>
        <p:grpSpPr>
          <a:xfrm flipH="1">
            <a:off x="6599138" y="106153"/>
            <a:ext cx="5588649" cy="5440295"/>
            <a:chOff x="160937" y="79614"/>
            <a:chExt cx="4191487" cy="4080221"/>
          </a:xfrm>
        </p:grpSpPr>
        <p:grpSp>
          <p:nvGrpSpPr>
            <p:cNvPr id="436" name="Google Shape;436;p26"/>
            <p:cNvGrpSpPr/>
            <p:nvPr/>
          </p:nvGrpSpPr>
          <p:grpSpPr>
            <a:xfrm rot="10800000">
              <a:off x="294013" y="354189"/>
              <a:ext cx="827985" cy="863689"/>
              <a:chOff x="7593189" y="3964490"/>
              <a:chExt cx="827985" cy="863689"/>
            </a:xfrm>
          </p:grpSpPr>
          <p:sp>
            <p:nvSpPr>
              <p:cNvPr id="437" name="Google Shape;437;p26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26"/>
              <p:cNvSpPr/>
              <p:nvPr/>
            </p:nvSpPr>
            <p:spPr>
              <a:xfrm rot="10800000">
                <a:off x="8330692" y="477582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26"/>
              <p:cNvSpPr/>
              <p:nvPr/>
            </p:nvSpPr>
            <p:spPr>
              <a:xfrm rot="10800000">
                <a:off x="7593189" y="4605576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0" name="Google Shape;440;p26"/>
            <p:cNvGrpSpPr/>
            <p:nvPr/>
          </p:nvGrpSpPr>
          <p:grpSpPr>
            <a:xfrm rot="10800000">
              <a:off x="2194088" y="161539"/>
              <a:ext cx="1105410" cy="579852"/>
              <a:chOff x="7315764" y="3964490"/>
              <a:chExt cx="1105410" cy="579852"/>
            </a:xfrm>
          </p:grpSpPr>
          <p:sp>
            <p:nvSpPr>
              <p:cNvPr id="441" name="Google Shape;441;p26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" name="Google Shape;442;p26"/>
              <p:cNvSpPr/>
              <p:nvPr/>
            </p:nvSpPr>
            <p:spPr>
              <a:xfrm rot="10800000">
                <a:off x="7959317" y="4491983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26"/>
              <p:cNvSpPr/>
              <p:nvPr/>
            </p:nvSpPr>
            <p:spPr>
              <a:xfrm rot="10800000">
                <a:off x="7315764" y="419776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4" name="Google Shape;444;p26"/>
            <p:cNvSpPr/>
            <p:nvPr/>
          </p:nvSpPr>
          <p:spPr>
            <a:xfrm rot="5400000">
              <a:off x="4240946" y="131969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5" name="Google Shape;445;p26"/>
            <p:cNvGrpSpPr/>
            <p:nvPr/>
          </p:nvGrpSpPr>
          <p:grpSpPr>
            <a:xfrm rot="-5400000">
              <a:off x="-227099" y="2417251"/>
              <a:ext cx="1236485" cy="237415"/>
              <a:chOff x="7296164" y="4361614"/>
              <a:chExt cx="1236485" cy="237415"/>
            </a:xfrm>
          </p:grpSpPr>
          <p:sp>
            <p:nvSpPr>
              <p:cNvPr id="446" name="Google Shape;446;p26"/>
              <p:cNvSpPr/>
              <p:nvPr/>
            </p:nvSpPr>
            <p:spPr>
              <a:xfrm rot="10800000">
                <a:off x="8421180" y="44351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26"/>
              <p:cNvSpPr/>
              <p:nvPr/>
            </p:nvSpPr>
            <p:spPr>
              <a:xfrm rot="10800000">
                <a:off x="7519142" y="454667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26"/>
              <p:cNvSpPr/>
              <p:nvPr/>
            </p:nvSpPr>
            <p:spPr>
              <a:xfrm rot="10800000">
                <a:off x="7296164" y="436161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9" name="Google Shape;449;p26"/>
            <p:cNvSpPr/>
            <p:nvPr/>
          </p:nvSpPr>
          <p:spPr>
            <a:xfrm>
              <a:off x="398388" y="187453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6"/>
            <p:cNvSpPr/>
            <p:nvPr/>
          </p:nvSpPr>
          <p:spPr>
            <a:xfrm rot="5400000">
              <a:off x="160946" y="4048357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1582212" y="79614"/>
              <a:ext cx="52809" cy="52359"/>
            </a:xfrm>
            <a:custGeom>
              <a:avLst/>
              <a:gdLst/>
              <a:ahLst/>
              <a:cxnLst/>
              <a:rect l="l" t="t" r="r" b="b"/>
              <a:pathLst>
                <a:path w="2933" h="2908" extrusionOk="0">
                  <a:moveTo>
                    <a:pt x="1454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56"/>
                    <a:pt x="652" y="2907"/>
                    <a:pt x="1454" y="2907"/>
                  </a:cubicBezTo>
                  <a:cubicBezTo>
                    <a:pt x="2281" y="2907"/>
                    <a:pt x="2933" y="2256"/>
                    <a:pt x="2933" y="1454"/>
                  </a:cubicBezTo>
                  <a:cubicBezTo>
                    <a:pt x="2933" y="652"/>
                    <a:pt x="2281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2" name="Google Shape;452;p26"/>
          <p:cNvSpPr/>
          <p:nvPr/>
        </p:nvSpPr>
        <p:spPr>
          <a:xfrm rot="10800000">
            <a:off x="644598" y="1038643"/>
            <a:ext cx="70436" cy="70412"/>
          </a:xfrm>
          <a:custGeom>
            <a:avLst/>
            <a:gdLst/>
            <a:ahLst/>
            <a:cxnLst/>
            <a:rect l="l" t="t" r="r" b="b"/>
            <a:pathLst>
              <a:path w="2934" h="2933" extrusionOk="0">
                <a:moveTo>
                  <a:pt x="1479" y="1"/>
                </a:moveTo>
                <a:cubicBezTo>
                  <a:pt x="677" y="1"/>
                  <a:pt x="1" y="652"/>
                  <a:pt x="1" y="1479"/>
                </a:cubicBezTo>
                <a:cubicBezTo>
                  <a:pt x="1" y="2281"/>
                  <a:pt x="677" y="2933"/>
                  <a:pt x="1479" y="2933"/>
                </a:cubicBezTo>
                <a:cubicBezTo>
                  <a:pt x="2281" y="2933"/>
                  <a:pt x="2933" y="2281"/>
                  <a:pt x="2933" y="1479"/>
                </a:cubicBezTo>
                <a:cubicBezTo>
                  <a:pt x="2933" y="652"/>
                  <a:pt x="2281" y="1"/>
                  <a:pt x="14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3" name="Google Shape;453;p26"/>
          <p:cNvSpPr/>
          <p:nvPr/>
        </p:nvSpPr>
        <p:spPr>
          <a:xfrm rot="10800000">
            <a:off x="765574" y="940573"/>
            <a:ext cx="98091" cy="98091"/>
          </a:xfrm>
          <a:custGeom>
            <a:avLst/>
            <a:gdLst/>
            <a:ahLst/>
            <a:cxnLst/>
            <a:rect l="l" t="t" r="r" b="b"/>
            <a:pathLst>
              <a:path w="4086" h="4086" extrusionOk="0">
                <a:moveTo>
                  <a:pt x="2030" y="1"/>
                </a:moveTo>
                <a:cubicBezTo>
                  <a:pt x="903" y="1"/>
                  <a:pt x="0" y="928"/>
                  <a:pt x="0" y="2056"/>
                </a:cubicBezTo>
                <a:cubicBezTo>
                  <a:pt x="0" y="3159"/>
                  <a:pt x="903" y="4086"/>
                  <a:pt x="2030" y="4086"/>
                </a:cubicBezTo>
                <a:cubicBezTo>
                  <a:pt x="3158" y="4086"/>
                  <a:pt x="4086" y="3159"/>
                  <a:pt x="4086" y="2056"/>
                </a:cubicBezTo>
                <a:cubicBezTo>
                  <a:pt x="4086" y="928"/>
                  <a:pt x="3158" y="1"/>
                  <a:pt x="20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4" name="Google Shape;454;p26"/>
          <p:cNvSpPr/>
          <p:nvPr/>
        </p:nvSpPr>
        <p:spPr>
          <a:xfrm rot="10800000">
            <a:off x="715038" y="1114378"/>
            <a:ext cx="148625" cy="148649"/>
          </a:xfrm>
          <a:custGeom>
            <a:avLst/>
            <a:gdLst/>
            <a:ahLst/>
            <a:cxnLst/>
            <a:rect l="l" t="t" r="r" b="b"/>
            <a:pathLst>
              <a:path w="6191" h="6192" extrusionOk="0">
                <a:moveTo>
                  <a:pt x="3083" y="1"/>
                </a:moveTo>
                <a:lnTo>
                  <a:pt x="2005" y="2006"/>
                </a:lnTo>
                <a:lnTo>
                  <a:pt x="0" y="3108"/>
                </a:lnTo>
                <a:lnTo>
                  <a:pt x="2005" y="4186"/>
                </a:lnTo>
                <a:lnTo>
                  <a:pt x="3083" y="6191"/>
                </a:lnTo>
                <a:lnTo>
                  <a:pt x="4186" y="4186"/>
                </a:lnTo>
                <a:lnTo>
                  <a:pt x="6191" y="3108"/>
                </a:lnTo>
                <a:lnTo>
                  <a:pt x="4186" y="2006"/>
                </a:lnTo>
                <a:lnTo>
                  <a:pt x="30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5" name="Google Shape;455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26"/>
          <p:cNvSpPr txBox="1">
            <a:spLocks noGrp="1"/>
          </p:cNvSpPr>
          <p:nvPr>
            <p:ph type="body" idx="1"/>
          </p:nvPr>
        </p:nvSpPr>
        <p:spPr>
          <a:xfrm>
            <a:off x="960000" y="1708700"/>
            <a:ext cx="10272000" cy="44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467">
                <a:latin typeface="Rubik"/>
                <a:ea typeface="Rubik"/>
                <a:cs typeface="Rubik"/>
                <a:sym typeface="Rubik"/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>
                <a:latin typeface="Rubik"/>
                <a:ea typeface="Rubik"/>
                <a:cs typeface="Rubik"/>
                <a:sym typeface="Rubik"/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>
                <a:latin typeface="Rubik"/>
                <a:ea typeface="Rubik"/>
                <a:cs typeface="Rubik"/>
                <a:sym typeface="Rubik"/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>
                <a:latin typeface="Rubik"/>
                <a:ea typeface="Rubik"/>
                <a:cs typeface="Rubik"/>
                <a:sym typeface="Rubik"/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>
                <a:latin typeface="Rubik"/>
                <a:ea typeface="Rubik"/>
                <a:cs typeface="Rubik"/>
                <a:sym typeface="Rubik"/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>
                <a:latin typeface="Rubik"/>
                <a:ea typeface="Rubik"/>
                <a:cs typeface="Rubik"/>
                <a:sym typeface="Rubik"/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>
                <a:latin typeface="Rubik"/>
                <a:ea typeface="Rubik"/>
                <a:cs typeface="Rubik"/>
                <a:sym typeface="Rubik"/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>
                <a:latin typeface="Rubik"/>
                <a:ea typeface="Rubik"/>
                <a:cs typeface="Rubik"/>
                <a:sym typeface="Rubik"/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457" name="Google Shape;457;p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2806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0" y="2233867"/>
            <a:ext cx="10272000" cy="39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9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>
            <a:spLocks noGrp="1"/>
          </p:cNvSpPr>
          <p:nvPr>
            <p:ph type="body" idx="1"/>
          </p:nvPr>
        </p:nvSpPr>
        <p:spPr>
          <a:xfrm>
            <a:off x="9600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E194A4-5DA1-4D1B-A60E-EAF4C3C9DE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4509" y="5210509"/>
            <a:ext cx="1647492" cy="164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2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960000" y="1644233"/>
            <a:ext cx="4787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38" name="Google Shape;138;p9"/>
          <p:cNvSpPr txBox="1">
            <a:spLocks noGrp="1"/>
          </p:cNvSpPr>
          <p:nvPr>
            <p:ph type="subTitle" idx="1"/>
          </p:nvPr>
        </p:nvSpPr>
        <p:spPr>
          <a:xfrm>
            <a:off x="960000" y="3737433"/>
            <a:ext cx="4787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9" name="Google Shape;1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464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872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>
            <a:spLocks noGrp="1"/>
          </p:cNvSpPr>
          <p:nvPr>
            <p:ph type="body" idx="1"/>
          </p:nvPr>
        </p:nvSpPr>
        <p:spPr>
          <a:xfrm>
            <a:off x="960000" y="5331200"/>
            <a:ext cx="102720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238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气球&#10;&#10;描述已自动生成">
            <a:extLst>
              <a:ext uri="{FF2B5EF4-FFF2-40B4-BE49-F238E27FC236}">
                <a16:creationId xmlns:a16="http://schemas.microsoft.com/office/drawing/2014/main" id="{5F11540B-524D-41E2-B324-88FBEE12B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b="358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0E616FE-5324-40D6-93DD-86778BEA6E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77" y="1880696"/>
            <a:ext cx="5006721" cy="4645026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091DF78E-393F-420E-A11C-D49976E942AE}"/>
              </a:ext>
            </a:extLst>
          </p:cNvPr>
          <p:cNvGrpSpPr/>
          <p:nvPr userDrawn="1"/>
        </p:nvGrpSpPr>
        <p:grpSpPr>
          <a:xfrm>
            <a:off x="5821609" y="1102660"/>
            <a:ext cx="4183862" cy="4183862"/>
            <a:chOff x="1161424" y="1002082"/>
            <a:chExt cx="3757808" cy="3757808"/>
          </a:xfrm>
          <a:solidFill>
            <a:schemeClr val="bg1"/>
          </a:solidFill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05717A9E-2C8E-44F0-9243-5D3208AB8CF8}"/>
                </a:ext>
              </a:extLst>
            </p:cNvPr>
            <p:cNvSpPr/>
            <p:nvPr userDrawn="1"/>
          </p:nvSpPr>
          <p:spPr>
            <a:xfrm>
              <a:off x="1161424" y="1002082"/>
              <a:ext cx="3757808" cy="3757808"/>
            </a:xfrm>
            <a:prstGeom prst="ellipse">
              <a:avLst/>
            </a:prstGeom>
            <a:grpFill/>
            <a:ln w="101600">
              <a:solidFill>
                <a:schemeClr val="accent6">
                  <a:lumMod val="75000"/>
                </a:schemeClr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5D0E975A-9C32-4ABA-A3F4-F21BD44BBDD0}"/>
                </a:ext>
              </a:extLst>
            </p:cNvPr>
            <p:cNvSpPr/>
            <p:nvPr userDrawn="1"/>
          </p:nvSpPr>
          <p:spPr>
            <a:xfrm>
              <a:off x="1349836" y="1190494"/>
              <a:ext cx="3380983" cy="3380983"/>
            </a:xfrm>
            <a:prstGeom prst="ellipse">
              <a:avLst/>
            </a:prstGeom>
            <a:grpFill/>
            <a:ln w="25400">
              <a:solidFill>
                <a:schemeClr val="accent6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069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00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26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73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32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70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8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976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02">
  <p:cSld name="Title + body 02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6"/>
          <p:cNvSpPr/>
          <p:nvPr/>
        </p:nvSpPr>
        <p:spPr>
          <a:xfrm rot="5702413">
            <a:off x="5148340" y="-139715"/>
            <a:ext cx="9229025" cy="7000789"/>
          </a:xfrm>
          <a:custGeom>
            <a:avLst/>
            <a:gdLst/>
            <a:ahLst/>
            <a:cxnLst/>
            <a:rect l="l" t="t" r="r" b="b"/>
            <a:pathLst>
              <a:path w="75448" h="57232" extrusionOk="0">
                <a:moveTo>
                  <a:pt x="52770" y="0"/>
                </a:moveTo>
                <a:cubicBezTo>
                  <a:pt x="45788" y="0"/>
                  <a:pt x="40256" y="4231"/>
                  <a:pt x="31866" y="4231"/>
                </a:cubicBezTo>
                <a:cubicBezTo>
                  <a:pt x="29280" y="4231"/>
                  <a:pt x="26422" y="3829"/>
                  <a:pt x="23167" y="2777"/>
                </a:cubicBezTo>
                <a:cubicBezTo>
                  <a:pt x="20604" y="1954"/>
                  <a:pt x="18290" y="1587"/>
                  <a:pt x="16225" y="1587"/>
                </a:cubicBezTo>
                <a:cubicBezTo>
                  <a:pt x="3076" y="1587"/>
                  <a:pt x="0" y="16480"/>
                  <a:pt x="7126" y="23454"/>
                </a:cubicBezTo>
                <a:cubicBezTo>
                  <a:pt x="14745" y="30923"/>
                  <a:pt x="34194" y="31750"/>
                  <a:pt x="42264" y="46362"/>
                </a:cubicBezTo>
                <a:cubicBezTo>
                  <a:pt x="43543" y="48667"/>
                  <a:pt x="44921" y="50572"/>
                  <a:pt x="46300" y="52126"/>
                </a:cubicBezTo>
                <a:cubicBezTo>
                  <a:pt x="49357" y="55571"/>
                  <a:pt x="53520" y="57231"/>
                  <a:pt x="57624" y="57231"/>
                </a:cubicBezTo>
                <a:cubicBezTo>
                  <a:pt x="63074" y="57231"/>
                  <a:pt x="68420" y="54304"/>
                  <a:pt x="70936" y="48743"/>
                </a:cubicBezTo>
                <a:cubicBezTo>
                  <a:pt x="75448" y="38743"/>
                  <a:pt x="65347" y="31750"/>
                  <a:pt x="66024" y="22928"/>
                </a:cubicBezTo>
                <a:cubicBezTo>
                  <a:pt x="66801" y="13229"/>
                  <a:pt x="69783" y="5660"/>
                  <a:pt x="59934" y="1524"/>
                </a:cubicBezTo>
                <a:cubicBezTo>
                  <a:pt x="57312" y="420"/>
                  <a:pt x="54969" y="0"/>
                  <a:pt x="52770" y="0"/>
                </a:cubicBezTo>
                <a:close/>
              </a:path>
            </a:pathLst>
          </a:custGeom>
          <a:solidFill>
            <a:schemeClr val="lt1">
              <a:alpha val="129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5" name="Google Shape;435;p26"/>
          <p:cNvGrpSpPr/>
          <p:nvPr/>
        </p:nvGrpSpPr>
        <p:grpSpPr>
          <a:xfrm flipH="1">
            <a:off x="6599138" y="106153"/>
            <a:ext cx="5588649" cy="5440295"/>
            <a:chOff x="160937" y="79614"/>
            <a:chExt cx="4191487" cy="4080221"/>
          </a:xfrm>
        </p:grpSpPr>
        <p:grpSp>
          <p:nvGrpSpPr>
            <p:cNvPr id="436" name="Google Shape;436;p26"/>
            <p:cNvGrpSpPr/>
            <p:nvPr/>
          </p:nvGrpSpPr>
          <p:grpSpPr>
            <a:xfrm rot="10800000">
              <a:off x="294013" y="354189"/>
              <a:ext cx="827985" cy="863689"/>
              <a:chOff x="7593189" y="3964490"/>
              <a:chExt cx="827985" cy="863689"/>
            </a:xfrm>
          </p:grpSpPr>
          <p:sp>
            <p:nvSpPr>
              <p:cNvPr id="437" name="Google Shape;437;p26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26"/>
              <p:cNvSpPr/>
              <p:nvPr/>
            </p:nvSpPr>
            <p:spPr>
              <a:xfrm rot="10800000">
                <a:off x="8330692" y="477582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26"/>
              <p:cNvSpPr/>
              <p:nvPr/>
            </p:nvSpPr>
            <p:spPr>
              <a:xfrm rot="10800000">
                <a:off x="7593189" y="4605576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0" name="Google Shape;440;p26"/>
            <p:cNvGrpSpPr/>
            <p:nvPr/>
          </p:nvGrpSpPr>
          <p:grpSpPr>
            <a:xfrm rot="10800000">
              <a:off x="2194088" y="161539"/>
              <a:ext cx="1105410" cy="579852"/>
              <a:chOff x="7315764" y="3964490"/>
              <a:chExt cx="1105410" cy="579852"/>
            </a:xfrm>
          </p:grpSpPr>
          <p:sp>
            <p:nvSpPr>
              <p:cNvPr id="441" name="Google Shape;441;p26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" name="Google Shape;442;p26"/>
              <p:cNvSpPr/>
              <p:nvPr/>
            </p:nvSpPr>
            <p:spPr>
              <a:xfrm rot="10800000">
                <a:off x="7959317" y="4491983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26"/>
              <p:cNvSpPr/>
              <p:nvPr/>
            </p:nvSpPr>
            <p:spPr>
              <a:xfrm rot="10800000">
                <a:off x="7315764" y="419776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4" name="Google Shape;444;p26"/>
            <p:cNvSpPr/>
            <p:nvPr/>
          </p:nvSpPr>
          <p:spPr>
            <a:xfrm rot="5400000">
              <a:off x="4240946" y="131969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5" name="Google Shape;445;p26"/>
            <p:cNvGrpSpPr/>
            <p:nvPr/>
          </p:nvGrpSpPr>
          <p:grpSpPr>
            <a:xfrm rot="-5400000">
              <a:off x="-227099" y="2417251"/>
              <a:ext cx="1236485" cy="237415"/>
              <a:chOff x="7296164" y="4361614"/>
              <a:chExt cx="1236485" cy="237415"/>
            </a:xfrm>
          </p:grpSpPr>
          <p:sp>
            <p:nvSpPr>
              <p:cNvPr id="446" name="Google Shape;446;p26"/>
              <p:cNvSpPr/>
              <p:nvPr/>
            </p:nvSpPr>
            <p:spPr>
              <a:xfrm rot="10800000">
                <a:off x="8421180" y="44351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26"/>
              <p:cNvSpPr/>
              <p:nvPr/>
            </p:nvSpPr>
            <p:spPr>
              <a:xfrm rot="10800000">
                <a:off x="7519142" y="454667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26"/>
              <p:cNvSpPr/>
              <p:nvPr/>
            </p:nvSpPr>
            <p:spPr>
              <a:xfrm rot="10800000">
                <a:off x="7296164" y="436161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9" name="Google Shape;449;p26"/>
            <p:cNvSpPr/>
            <p:nvPr/>
          </p:nvSpPr>
          <p:spPr>
            <a:xfrm>
              <a:off x="398388" y="187453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6"/>
            <p:cNvSpPr/>
            <p:nvPr/>
          </p:nvSpPr>
          <p:spPr>
            <a:xfrm rot="5400000">
              <a:off x="160946" y="4048357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1582212" y="79614"/>
              <a:ext cx="52809" cy="52359"/>
            </a:xfrm>
            <a:custGeom>
              <a:avLst/>
              <a:gdLst/>
              <a:ahLst/>
              <a:cxnLst/>
              <a:rect l="l" t="t" r="r" b="b"/>
              <a:pathLst>
                <a:path w="2933" h="2908" extrusionOk="0">
                  <a:moveTo>
                    <a:pt x="1454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56"/>
                    <a:pt x="652" y="2907"/>
                    <a:pt x="1454" y="2907"/>
                  </a:cubicBezTo>
                  <a:cubicBezTo>
                    <a:pt x="2281" y="2907"/>
                    <a:pt x="2933" y="2256"/>
                    <a:pt x="2933" y="1454"/>
                  </a:cubicBezTo>
                  <a:cubicBezTo>
                    <a:pt x="2933" y="652"/>
                    <a:pt x="2281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2" name="Google Shape;452;p26"/>
          <p:cNvSpPr/>
          <p:nvPr/>
        </p:nvSpPr>
        <p:spPr>
          <a:xfrm rot="10800000">
            <a:off x="644598" y="1038643"/>
            <a:ext cx="70436" cy="70412"/>
          </a:xfrm>
          <a:custGeom>
            <a:avLst/>
            <a:gdLst/>
            <a:ahLst/>
            <a:cxnLst/>
            <a:rect l="l" t="t" r="r" b="b"/>
            <a:pathLst>
              <a:path w="2934" h="2933" extrusionOk="0">
                <a:moveTo>
                  <a:pt x="1479" y="1"/>
                </a:moveTo>
                <a:cubicBezTo>
                  <a:pt x="677" y="1"/>
                  <a:pt x="1" y="652"/>
                  <a:pt x="1" y="1479"/>
                </a:cubicBezTo>
                <a:cubicBezTo>
                  <a:pt x="1" y="2281"/>
                  <a:pt x="677" y="2933"/>
                  <a:pt x="1479" y="2933"/>
                </a:cubicBezTo>
                <a:cubicBezTo>
                  <a:pt x="2281" y="2933"/>
                  <a:pt x="2933" y="2281"/>
                  <a:pt x="2933" y="1479"/>
                </a:cubicBezTo>
                <a:cubicBezTo>
                  <a:pt x="2933" y="652"/>
                  <a:pt x="2281" y="1"/>
                  <a:pt x="14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3" name="Google Shape;453;p26"/>
          <p:cNvSpPr/>
          <p:nvPr/>
        </p:nvSpPr>
        <p:spPr>
          <a:xfrm rot="10800000">
            <a:off x="765574" y="940573"/>
            <a:ext cx="98091" cy="98091"/>
          </a:xfrm>
          <a:custGeom>
            <a:avLst/>
            <a:gdLst/>
            <a:ahLst/>
            <a:cxnLst/>
            <a:rect l="l" t="t" r="r" b="b"/>
            <a:pathLst>
              <a:path w="4086" h="4086" extrusionOk="0">
                <a:moveTo>
                  <a:pt x="2030" y="1"/>
                </a:moveTo>
                <a:cubicBezTo>
                  <a:pt x="903" y="1"/>
                  <a:pt x="0" y="928"/>
                  <a:pt x="0" y="2056"/>
                </a:cubicBezTo>
                <a:cubicBezTo>
                  <a:pt x="0" y="3159"/>
                  <a:pt x="903" y="4086"/>
                  <a:pt x="2030" y="4086"/>
                </a:cubicBezTo>
                <a:cubicBezTo>
                  <a:pt x="3158" y="4086"/>
                  <a:pt x="4086" y="3159"/>
                  <a:pt x="4086" y="2056"/>
                </a:cubicBezTo>
                <a:cubicBezTo>
                  <a:pt x="4086" y="928"/>
                  <a:pt x="3158" y="1"/>
                  <a:pt x="20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4" name="Google Shape;454;p26"/>
          <p:cNvSpPr/>
          <p:nvPr/>
        </p:nvSpPr>
        <p:spPr>
          <a:xfrm rot="10800000">
            <a:off x="715038" y="1114378"/>
            <a:ext cx="148625" cy="148649"/>
          </a:xfrm>
          <a:custGeom>
            <a:avLst/>
            <a:gdLst/>
            <a:ahLst/>
            <a:cxnLst/>
            <a:rect l="l" t="t" r="r" b="b"/>
            <a:pathLst>
              <a:path w="6191" h="6192" extrusionOk="0">
                <a:moveTo>
                  <a:pt x="3083" y="1"/>
                </a:moveTo>
                <a:lnTo>
                  <a:pt x="2005" y="2006"/>
                </a:lnTo>
                <a:lnTo>
                  <a:pt x="0" y="3108"/>
                </a:lnTo>
                <a:lnTo>
                  <a:pt x="2005" y="4186"/>
                </a:lnTo>
                <a:lnTo>
                  <a:pt x="3083" y="6191"/>
                </a:lnTo>
                <a:lnTo>
                  <a:pt x="4186" y="4186"/>
                </a:lnTo>
                <a:lnTo>
                  <a:pt x="6191" y="3108"/>
                </a:lnTo>
                <a:lnTo>
                  <a:pt x="4186" y="2006"/>
                </a:lnTo>
                <a:lnTo>
                  <a:pt x="30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5" name="Google Shape;455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26"/>
          <p:cNvSpPr txBox="1">
            <a:spLocks noGrp="1"/>
          </p:cNvSpPr>
          <p:nvPr>
            <p:ph type="body" idx="1"/>
          </p:nvPr>
        </p:nvSpPr>
        <p:spPr>
          <a:xfrm>
            <a:off x="960000" y="1708700"/>
            <a:ext cx="10272000" cy="44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467">
                <a:latin typeface="Rubik"/>
                <a:ea typeface="Rubik"/>
                <a:cs typeface="Rubik"/>
                <a:sym typeface="Rubik"/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>
                <a:latin typeface="Rubik"/>
                <a:ea typeface="Rubik"/>
                <a:cs typeface="Rubik"/>
                <a:sym typeface="Rubik"/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>
                <a:latin typeface="Rubik"/>
                <a:ea typeface="Rubik"/>
                <a:cs typeface="Rubik"/>
                <a:sym typeface="Rubik"/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>
                <a:latin typeface="Rubik"/>
                <a:ea typeface="Rubik"/>
                <a:cs typeface="Rubik"/>
                <a:sym typeface="Rubik"/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>
                <a:latin typeface="Rubik"/>
                <a:ea typeface="Rubik"/>
                <a:cs typeface="Rubik"/>
                <a:sym typeface="Rubik"/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>
                <a:latin typeface="Rubik"/>
                <a:ea typeface="Rubik"/>
                <a:cs typeface="Rubik"/>
                <a:sym typeface="Rubik"/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>
                <a:latin typeface="Rubik"/>
                <a:ea typeface="Rubik"/>
                <a:cs typeface="Rubik"/>
                <a:sym typeface="Rubik"/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>
                <a:latin typeface="Rubik"/>
                <a:ea typeface="Rubik"/>
                <a:cs typeface="Rubik"/>
                <a:sym typeface="Rubik"/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457" name="Google Shape;457;p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329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0" y="2233867"/>
            <a:ext cx="10272000" cy="39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3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>
            <a:spLocks noGrp="1"/>
          </p:cNvSpPr>
          <p:nvPr>
            <p:ph type="body" idx="1"/>
          </p:nvPr>
        </p:nvSpPr>
        <p:spPr>
          <a:xfrm>
            <a:off x="9600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E194A4-5DA1-4D1B-A60E-EAF4C3C9DE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4509" y="5210509"/>
            <a:ext cx="1647492" cy="164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2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气球&#10;&#10;描述已自动生成">
            <a:extLst>
              <a:ext uri="{FF2B5EF4-FFF2-40B4-BE49-F238E27FC236}">
                <a16:creationId xmlns:a16="http://schemas.microsoft.com/office/drawing/2014/main" id="{5F11540B-524D-41E2-B324-88FBEE12B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b="35871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091DF78E-393F-420E-A11C-D49976E942AE}"/>
              </a:ext>
            </a:extLst>
          </p:cNvPr>
          <p:cNvGrpSpPr/>
          <p:nvPr userDrawn="1"/>
        </p:nvGrpSpPr>
        <p:grpSpPr>
          <a:xfrm>
            <a:off x="1653021" y="1102660"/>
            <a:ext cx="4183862" cy="4183862"/>
            <a:chOff x="1161424" y="1002082"/>
            <a:chExt cx="3757808" cy="3757808"/>
          </a:xfrm>
          <a:solidFill>
            <a:schemeClr val="bg1"/>
          </a:solidFill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05717A9E-2C8E-44F0-9243-5D3208AB8CF8}"/>
                </a:ext>
              </a:extLst>
            </p:cNvPr>
            <p:cNvSpPr/>
            <p:nvPr userDrawn="1"/>
          </p:nvSpPr>
          <p:spPr>
            <a:xfrm>
              <a:off x="1161424" y="1002082"/>
              <a:ext cx="3757808" cy="3757808"/>
            </a:xfrm>
            <a:prstGeom prst="ellipse">
              <a:avLst/>
            </a:prstGeom>
            <a:grpFill/>
            <a:ln w="101600">
              <a:solidFill>
                <a:schemeClr val="accent6">
                  <a:lumMod val="75000"/>
                </a:schemeClr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5D0E975A-9C32-4ABA-A3F4-F21BD44BBDD0}"/>
                </a:ext>
              </a:extLst>
            </p:cNvPr>
            <p:cNvSpPr/>
            <p:nvPr userDrawn="1"/>
          </p:nvSpPr>
          <p:spPr>
            <a:xfrm>
              <a:off x="1349836" y="1190494"/>
              <a:ext cx="3380983" cy="3380983"/>
            </a:xfrm>
            <a:prstGeom prst="ellipse">
              <a:avLst/>
            </a:prstGeom>
            <a:grpFill/>
            <a:ln w="25400">
              <a:solidFill>
                <a:schemeClr val="accent6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BCAD9D2-C636-48E5-8342-B91055D48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4" t="51178" b="7254"/>
          <a:stretch/>
        </p:blipFill>
        <p:spPr>
          <a:xfrm>
            <a:off x="5317825" y="3153508"/>
            <a:ext cx="5762551" cy="370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960000" y="1644233"/>
            <a:ext cx="4787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38" name="Google Shape;138;p9"/>
          <p:cNvSpPr txBox="1">
            <a:spLocks noGrp="1"/>
          </p:cNvSpPr>
          <p:nvPr>
            <p:ph type="subTitle" idx="1"/>
          </p:nvPr>
        </p:nvSpPr>
        <p:spPr>
          <a:xfrm>
            <a:off x="960000" y="3737433"/>
            <a:ext cx="4787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9" name="Google Shape;1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464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179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>
            <a:spLocks noGrp="1"/>
          </p:cNvSpPr>
          <p:nvPr>
            <p:ph type="body" idx="1"/>
          </p:nvPr>
        </p:nvSpPr>
        <p:spPr>
          <a:xfrm>
            <a:off x="960000" y="5331200"/>
            <a:ext cx="102720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587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05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22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11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72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63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71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13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34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气球&#10;&#10;描述已自动生成">
            <a:extLst>
              <a:ext uri="{FF2B5EF4-FFF2-40B4-BE49-F238E27FC236}">
                <a16:creationId xmlns:a16="http://schemas.microsoft.com/office/drawing/2014/main" id="{F869ACE6-E3AE-4D2E-958E-88246C1DDC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>
            <a:off x="0" y="0"/>
            <a:ext cx="12192000" cy="688613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59676FF4-D2C6-4EE9-9129-333CB82D941D}"/>
              </a:ext>
            </a:extLst>
          </p:cNvPr>
          <p:cNvGrpSpPr/>
          <p:nvPr userDrawn="1"/>
        </p:nvGrpSpPr>
        <p:grpSpPr>
          <a:xfrm>
            <a:off x="523876" y="342900"/>
            <a:ext cx="11049000" cy="6219825"/>
            <a:chOff x="6308273" y="1073150"/>
            <a:chExt cx="4800600" cy="4711700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5B15B4-15A4-4E10-AA03-9FF6A7266628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C2699CE9-5022-4DE4-9EE0-85A629128637}"/>
                </a:ext>
              </a:extLst>
            </p:cNvPr>
            <p:cNvSpPr/>
            <p:nvPr userDrawn="1"/>
          </p:nvSpPr>
          <p:spPr>
            <a:xfrm>
              <a:off x="6404667" y="1184275"/>
              <a:ext cx="4607811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1639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02">
  <p:cSld name="Title + body 02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6"/>
          <p:cNvSpPr/>
          <p:nvPr/>
        </p:nvSpPr>
        <p:spPr>
          <a:xfrm rot="5702413">
            <a:off x="5148340" y="-139715"/>
            <a:ext cx="9229025" cy="7000789"/>
          </a:xfrm>
          <a:custGeom>
            <a:avLst/>
            <a:gdLst/>
            <a:ahLst/>
            <a:cxnLst/>
            <a:rect l="l" t="t" r="r" b="b"/>
            <a:pathLst>
              <a:path w="75448" h="57232" extrusionOk="0">
                <a:moveTo>
                  <a:pt x="52770" y="0"/>
                </a:moveTo>
                <a:cubicBezTo>
                  <a:pt x="45788" y="0"/>
                  <a:pt x="40256" y="4231"/>
                  <a:pt x="31866" y="4231"/>
                </a:cubicBezTo>
                <a:cubicBezTo>
                  <a:pt x="29280" y="4231"/>
                  <a:pt x="26422" y="3829"/>
                  <a:pt x="23167" y="2777"/>
                </a:cubicBezTo>
                <a:cubicBezTo>
                  <a:pt x="20604" y="1954"/>
                  <a:pt x="18290" y="1587"/>
                  <a:pt x="16225" y="1587"/>
                </a:cubicBezTo>
                <a:cubicBezTo>
                  <a:pt x="3076" y="1587"/>
                  <a:pt x="0" y="16480"/>
                  <a:pt x="7126" y="23454"/>
                </a:cubicBezTo>
                <a:cubicBezTo>
                  <a:pt x="14745" y="30923"/>
                  <a:pt x="34194" y="31750"/>
                  <a:pt x="42264" y="46362"/>
                </a:cubicBezTo>
                <a:cubicBezTo>
                  <a:pt x="43543" y="48667"/>
                  <a:pt x="44921" y="50572"/>
                  <a:pt x="46300" y="52126"/>
                </a:cubicBezTo>
                <a:cubicBezTo>
                  <a:pt x="49357" y="55571"/>
                  <a:pt x="53520" y="57231"/>
                  <a:pt x="57624" y="57231"/>
                </a:cubicBezTo>
                <a:cubicBezTo>
                  <a:pt x="63074" y="57231"/>
                  <a:pt x="68420" y="54304"/>
                  <a:pt x="70936" y="48743"/>
                </a:cubicBezTo>
                <a:cubicBezTo>
                  <a:pt x="75448" y="38743"/>
                  <a:pt x="65347" y="31750"/>
                  <a:pt x="66024" y="22928"/>
                </a:cubicBezTo>
                <a:cubicBezTo>
                  <a:pt x="66801" y="13229"/>
                  <a:pt x="69783" y="5660"/>
                  <a:pt x="59934" y="1524"/>
                </a:cubicBezTo>
                <a:cubicBezTo>
                  <a:pt x="57312" y="420"/>
                  <a:pt x="54969" y="0"/>
                  <a:pt x="52770" y="0"/>
                </a:cubicBezTo>
                <a:close/>
              </a:path>
            </a:pathLst>
          </a:custGeom>
          <a:solidFill>
            <a:schemeClr val="lt1">
              <a:alpha val="129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5" name="Google Shape;435;p26"/>
          <p:cNvGrpSpPr/>
          <p:nvPr/>
        </p:nvGrpSpPr>
        <p:grpSpPr>
          <a:xfrm flipH="1">
            <a:off x="6599138" y="106153"/>
            <a:ext cx="5588649" cy="5440295"/>
            <a:chOff x="160937" y="79614"/>
            <a:chExt cx="4191487" cy="4080221"/>
          </a:xfrm>
        </p:grpSpPr>
        <p:grpSp>
          <p:nvGrpSpPr>
            <p:cNvPr id="436" name="Google Shape;436;p26"/>
            <p:cNvGrpSpPr/>
            <p:nvPr/>
          </p:nvGrpSpPr>
          <p:grpSpPr>
            <a:xfrm rot="10800000">
              <a:off x="294013" y="354189"/>
              <a:ext cx="827985" cy="863689"/>
              <a:chOff x="7593189" y="3964490"/>
              <a:chExt cx="827985" cy="863689"/>
            </a:xfrm>
          </p:grpSpPr>
          <p:sp>
            <p:nvSpPr>
              <p:cNvPr id="437" name="Google Shape;437;p26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26"/>
              <p:cNvSpPr/>
              <p:nvPr/>
            </p:nvSpPr>
            <p:spPr>
              <a:xfrm rot="10800000">
                <a:off x="8330692" y="477582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26"/>
              <p:cNvSpPr/>
              <p:nvPr/>
            </p:nvSpPr>
            <p:spPr>
              <a:xfrm rot="10800000">
                <a:off x="7593189" y="4605576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0" name="Google Shape;440;p26"/>
            <p:cNvGrpSpPr/>
            <p:nvPr/>
          </p:nvGrpSpPr>
          <p:grpSpPr>
            <a:xfrm rot="10800000">
              <a:off x="2194088" y="161539"/>
              <a:ext cx="1105410" cy="579852"/>
              <a:chOff x="7315764" y="3964490"/>
              <a:chExt cx="1105410" cy="579852"/>
            </a:xfrm>
          </p:grpSpPr>
          <p:sp>
            <p:nvSpPr>
              <p:cNvPr id="441" name="Google Shape;441;p26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" name="Google Shape;442;p26"/>
              <p:cNvSpPr/>
              <p:nvPr/>
            </p:nvSpPr>
            <p:spPr>
              <a:xfrm rot="10800000">
                <a:off x="7959317" y="4491983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26"/>
              <p:cNvSpPr/>
              <p:nvPr/>
            </p:nvSpPr>
            <p:spPr>
              <a:xfrm rot="10800000">
                <a:off x="7315764" y="419776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4" name="Google Shape;444;p26"/>
            <p:cNvSpPr/>
            <p:nvPr/>
          </p:nvSpPr>
          <p:spPr>
            <a:xfrm rot="5400000">
              <a:off x="4240946" y="131969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5" name="Google Shape;445;p26"/>
            <p:cNvGrpSpPr/>
            <p:nvPr/>
          </p:nvGrpSpPr>
          <p:grpSpPr>
            <a:xfrm rot="-5400000">
              <a:off x="-227099" y="2417251"/>
              <a:ext cx="1236485" cy="237415"/>
              <a:chOff x="7296164" y="4361614"/>
              <a:chExt cx="1236485" cy="237415"/>
            </a:xfrm>
          </p:grpSpPr>
          <p:sp>
            <p:nvSpPr>
              <p:cNvPr id="446" name="Google Shape;446;p26"/>
              <p:cNvSpPr/>
              <p:nvPr/>
            </p:nvSpPr>
            <p:spPr>
              <a:xfrm rot="10800000">
                <a:off x="8421180" y="44351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26"/>
              <p:cNvSpPr/>
              <p:nvPr/>
            </p:nvSpPr>
            <p:spPr>
              <a:xfrm rot="10800000">
                <a:off x="7519142" y="454667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26"/>
              <p:cNvSpPr/>
              <p:nvPr/>
            </p:nvSpPr>
            <p:spPr>
              <a:xfrm rot="10800000">
                <a:off x="7296164" y="436161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9" name="Google Shape;449;p26"/>
            <p:cNvSpPr/>
            <p:nvPr/>
          </p:nvSpPr>
          <p:spPr>
            <a:xfrm>
              <a:off x="398388" y="187453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6"/>
            <p:cNvSpPr/>
            <p:nvPr/>
          </p:nvSpPr>
          <p:spPr>
            <a:xfrm rot="5400000">
              <a:off x="160946" y="4048357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1582212" y="79614"/>
              <a:ext cx="52809" cy="52359"/>
            </a:xfrm>
            <a:custGeom>
              <a:avLst/>
              <a:gdLst/>
              <a:ahLst/>
              <a:cxnLst/>
              <a:rect l="l" t="t" r="r" b="b"/>
              <a:pathLst>
                <a:path w="2933" h="2908" extrusionOk="0">
                  <a:moveTo>
                    <a:pt x="1454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56"/>
                    <a:pt x="652" y="2907"/>
                    <a:pt x="1454" y="2907"/>
                  </a:cubicBezTo>
                  <a:cubicBezTo>
                    <a:pt x="2281" y="2907"/>
                    <a:pt x="2933" y="2256"/>
                    <a:pt x="2933" y="1454"/>
                  </a:cubicBezTo>
                  <a:cubicBezTo>
                    <a:pt x="2933" y="652"/>
                    <a:pt x="2281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2" name="Google Shape;452;p26"/>
          <p:cNvSpPr/>
          <p:nvPr/>
        </p:nvSpPr>
        <p:spPr>
          <a:xfrm rot="10800000">
            <a:off x="644598" y="1038643"/>
            <a:ext cx="70436" cy="70412"/>
          </a:xfrm>
          <a:custGeom>
            <a:avLst/>
            <a:gdLst/>
            <a:ahLst/>
            <a:cxnLst/>
            <a:rect l="l" t="t" r="r" b="b"/>
            <a:pathLst>
              <a:path w="2934" h="2933" extrusionOk="0">
                <a:moveTo>
                  <a:pt x="1479" y="1"/>
                </a:moveTo>
                <a:cubicBezTo>
                  <a:pt x="677" y="1"/>
                  <a:pt x="1" y="652"/>
                  <a:pt x="1" y="1479"/>
                </a:cubicBezTo>
                <a:cubicBezTo>
                  <a:pt x="1" y="2281"/>
                  <a:pt x="677" y="2933"/>
                  <a:pt x="1479" y="2933"/>
                </a:cubicBezTo>
                <a:cubicBezTo>
                  <a:pt x="2281" y="2933"/>
                  <a:pt x="2933" y="2281"/>
                  <a:pt x="2933" y="1479"/>
                </a:cubicBezTo>
                <a:cubicBezTo>
                  <a:pt x="2933" y="652"/>
                  <a:pt x="2281" y="1"/>
                  <a:pt x="14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3" name="Google Shape;453;p26"/>
          <p:cNvSpPr/>
          <p:nvPr/>
        </p:nvSpPr>
        <p:spPr>
          <a:xfrm rot="10800000">
            <a:off x="765574" y="940573"/>
            <a:ext cx="98091" cy="98091"/>
          </a:xfrm>
          <a:custGeom>
            <a:avLst/>
            <a:gdLst/>
            <a:ahLst/>
            <a:cxnLst/>
            <a:rect l="l" t="t" r="r" b="b"/>
            <a:pathLst>
              <a:path w="4086" h="4086" extrusionOk="0">
                <a:moveTo>
                  <a:pt x="2030" y="1"/>
                </a:moveTo>
                <a:cubicBezTo>
                  <a:pt x="903" y="1"/>
                  <a:pt x="0" y="928"/>
                  <a:pt x="0" y="2056"/>
                </a:cubicBezTo>
                <a:cubicBezTo>
                  <a:pt x="0" y="3159"/>
                  <a:pt x="903" y="4086"/>
                  <a:pt x="2030" y="4086"/>
                </a:cubicBezTo>
                <a:cubicBezTo>
                  <a:pt x="3158" y="4086"/>
                  <a:pt x="4086" y="3159"/>
                  <a:pt x="4086" y="2056"/>
                </a:cubicBezTo>
                <a:cubicBezTo>
                  <a:pt x="4086" y="928"/>
                  <a:pt x="3158" y="1"/>
                  <a:pt x="20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4" name="Google Shape;454;p26"/>
          <p:cNvSpPr/>
          <p:nvPr/>
        </p:nvSpPr>
        <p:spPr>
          <a:xfrm rot="10800000">
            <a:off x="715038" y="1114378"/>
            <a:ext cx="148625" cy="148649"/>
          </a:xfrm>
          <a:custGeom>
            <a:avLst/>
            <a:gdLst/>
            <a:ahLst/>
            <a:cxnLst/>
            <a:rect l="l" t="t" r="r" b="b"/>
            <a:pathLst>
              <a:path w="6191" h="6192" extrusionOk="0">
                <a:moveTo>
                  <a:pt x="3083" y="1"/>
                </a:moveTo>
                <a:lnTo>
                  <a:pt x="2005" y="2006"/>
                </a:lnTo>
                <a:lnTo>
                  <a:pt x="0" y="3108"/>
                </a:lnTo>
                <a:lnTo>
                  <a:pt x="2005" y="4186"/>
                </a:lnTo>
                <a:lnTo>
                  <a:pt x="3083" y="6191"/>
                </a:lnTo>
                <a:lnTo>
                  <a:pt x="4186" y="4186"/>
                </a:lnTo>
                <a:lnTo>
                  <a:pt x="6191" y="3108"/>
                </a:lnTo>
                <a:lnTo>
                  <a:pt x="4186" y="2006"/>
                </a:lnTo>
                <a:lnTo>
                  <a:pt x="30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5" name="Google Shape;455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26"/>
          <p:cNvSpPr txBox="1">
            <a:spLocks noGrp="1"/>
          </p:cNvSpPr>
          <p:nvPr>
            <p:ph type="body" idx="1"/>
          </p:nvPr>
        </p:nvSpPr>
        <p:spPr>
          <a:xfrm>
            <a:off x="960000" y="1708700"/>
            <a:ext cx="10272000" cy="44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467">
                <a:latin typeface="Rubik"/>
                <a:ea typeface="Rubik"/>
                <a:cs typeface="Rubik"/>
                <a:sym typeface="Rubik"/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>
                <a:latin typeface="Rubik"/>
                <a:ea typeface="Rubik"/>
                <a:cs typeface="Rubik"/>
                <a:sym typeface="Rubik"/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>
                <a:latin typeface="Rubik"/>
                <a:ea typeface="Rubik"/>
                <a:cs typeface="Rubik"/>
                <a:sym typeface="Rubik"/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>
                <a:latin typeface="Rubik"/>
                <a:ea typeface="Rubik"/>
                <a:cs typeface="Rubik"/>
                <a:sym typeface="Rubik"/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>
                <a:latin typeface="Rubik"/>
                <a:ea typeface="Rubik"/>
                <a:cs typeface="Rubik"/>
                <a:sym typeface="Rubik"/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>
                <a:latin typeface="Rubik"/>
                <a:ea typeface="Rubik"/>
                <a:cs typeface="Rubik"/>
                <a:sym typeface="Rubik"/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>
                <a:latin typeface="Rubik"/>
                <a:ea typeface="Rubik"/>
                <a:cs typeface="Rubik"/>
                <a:sym typeface="Rubik"/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>
                <a:latin typeface="Rubik"/>
                <a:ea typeface="Rubik"/>
                <a:cs typeface="Rubik"/>
                <a:sym typeface="Rubik"/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457" name="Google Shape;457;p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248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0" y="2233867"/>
            <a:ext cx="10272000" cy="39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>
            <a:spLocks noGrp="1"/>
          </p:cNvSpPr>
          <p:nvPr>
            <p:ph type="body" idx="1"/>
          </p:nvPr>
        </p:nvSpPr>
        <p:spPr>
          <a:xfrm>
            <a:off x="9600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E194A4-5DA1-4D1B-A60E-EAF4C3C9DE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4509" y="5210509"/>
            <a:ext cx="1647492" cy="164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8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960000" y="1644233"/>
            <a:ext cx="4787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38" name="Google Shape;138;p9"/>
          <p:cNvSpPr txBox="1">
            <a:spLocks noGrp="1"/>
          </p:cNvSpPr>
          <p:nvPr>
            <p:ph type="subTitle" idx="1"/>
          </p:nvPr>
        </p:nvSpPr>
        <p:spPr>
          <a:xfrm>
            <a:off x="960000" y="3737433"/>
            <a:ext cx="4787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9" name="Google Shape;1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464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504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>
            <a:spLocks noGrp="1"/>
          </p:cNvSpPr>
          <p:nvPr>
            <p:ph type="body" idx="1"/>
          </p:nvPr>
        </p:nvSpPr>
        <p:spPr>
          <a:xfrm>
            <a:off x="960000" y="5331200"/>
            <a:ext cx="102720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919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2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19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4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31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84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气球&#10;&#10;描述已自动生成">
            <a:extLst>
              <a:ext uri="{FF2B5EF4-FFF2-40B4-BE49-F238E27FC236}">
                <a16:creationId xmlns:a16="http://schemas.microsoft.com/office/drawing/2014/main" id="{F869ACE6-E3AE-4D2E-958E-88246C1DDC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 flipH="1">
            <a:off x="0" y="0"/>
            <a:ext cx="12192000" cy="6886136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FDD001D6-F8ED-4818-8AE2-FD58B2C8A210}"/>
              </a:ext>
            </a:extLst>
          </p:cNvPr>
          <p:cNvGrpSpPr/>
          <p:nvPr userDrawn="1"/>
        </p:nvGrpSpPr>
        <p:grpSpPr>
          <a:xfrm>
            <a:off x="1366153" y="622317"/>
            <a:ext cx="9459694" cy="5613366"/>
            <a:chOff x="6308273" y="1073150"/>
            <a:chExt cx="4800600" cy="4711700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4A688837-8B84-4E2A-9E2E-57786CAFB0EC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C23FA938-7B4C-46AA-8756-3CB1DBEE349F}"/>
                </a:ext>
              </a:extLst>
            </p:cNvPr>
            <p:cNvSpPr/>
            <p:nvPr userDrawn="1"/>
          </p:nvSpPr>
          <p:spPr>
            <a:xfrm>
              <a:off x="6404667" y="1184275"/>
              <a:ext cx="4607811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5809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50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38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5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02">
  <p:cSld name="Title + body 02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6"/>
          <p:cNvSpPr/>
          <p:nvPr/>
        </p:nvSpPr>
        <p:spPr>
          <a:xfrm rot="5702413">
            <a:off x="5148340" y="-139715"/>
            <a:ext cx="9229025" cy="7000789"/>
          </a:xfrm>
          <a:custGeom>
            <a:avLst/>
            <a:gdLst/>
            <a:ahLst/>
            <a:cxnLst/>
            <a:rect l="l" t="t" r="r" b="b"/>
            <a:pathLst>
              <a:path w="75448" h="57232" extrusionOk="0">
                <a:moveTo>
                  <a:pt x="52770" y="0"/>
                </a:moveTo>
                <a:cubicBezTo>
                  <a:pt x="45788" y="0"/>
                  <a:pt x="40256" y="4231"/>
                  <a:pt x="31866" y="4231"/>
                </a:cubicBezTo>
                <a:cubicBezTo>
                  <a:pt x="29280" y="4231"/>
                  <a:pt x="26422" y="3829"/>
                  <a:pt x="23167" y="2777"/>
                </a:cubicBezTo>
                <a:cubicBezTo>
                  <a:pt x="20604" y="1954"/>
                  <a:pt x="18290" y="1587"/>
                  <a:pt x="16225" y="1587"/>
                </a:cubicBezTo>
                <a:cubicBezTo>
                  <a:pt x="3076" y="1587"/>
                  <a:pt x="0" y="16480"/>
                  <a:pt x="7126" y="23454"/>
                </a:cubicBezTo>
                <a:cubicBezTo>
                  <a:pt x="14745" y="30923"/>
                  <a:pt x="34194" y="31750"/>
                  <a:pt x="42264" y="46362"/>
                </a:cubicBezTo>
                <a:cubicBezTo>
                  <a:pt x="43543" y="48667"/>
                  <a:pt x="44921" y="50572"/>
                  <a:pt x="46300" y="52126"/>
                </a:cubicBezTo>
                <a:cubicBezTo>
                  <a:pt x="49357" y="55571"/>
                  <a:pt x="53520" y="57231"/>
                  <a:pt x="57624" y="57231"/>
                </a:cubicBezTo>
                <a:cubicBezTo>
                  <a:pt x="63074" y="57231"/>
                  <a:pt x="68420" y="54304"/>
                  <a:pt x="70936" y="48743"/>
                </a:cubicBezTo>
                <a:cubicBezTo>
                  <a:pt x="75448" y="38743"/>
                  <a:pt x="65347" y="31750"/>
                  <a:pt x="66024" y="22928"/>
                </a:cubicBezTo>
                <a:cubicBezTo>
                  <a:pt x="66801" y="13229"/>
                  <a:pt x="69783" y="5660"/>
                  <a:pt x="59934" y="1524"/>
                </a:cubicBezTo>
                <a:cubicBezTo>
                  <a:pt x="57312" y="420"/>
                  <a:pt x="54969" y="0"/>
                  <a:pt x="52770" y="0"/>
                </a:cubicBezTo>
                <a:close/>
              </a:path>
            </a:pathLst>
          </a:custGeom>
          <a:solidFill>
            <a:schemeClr val="lt1">
              <a:alpha val="129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5" name="Google Shape;435;p26"/>
          <p:cNvGrpSpPr/>
          <p:nvPr/>
        </p:nvGrpSpPr>
        <p:grpSpPr>
          <a:xfrm flipH="1">
            <a:off x="6599138" y="106153"/>
            <a:ext cx="5588649" cy="5440295"/>
            <a:chOff x="160937" y="79614"/>
            <a:chExt cx="4191487" cy="4080221"/>
          </a:xfrm>
        </p:grpSpPr>
        <p:grpSp>
          <p:nvGrpSpPr>
            <p:cNvPr id="436" name="Google Shape;436;p26"/>
            <p:cNvGrpSpPr/>
            <p:nvPr/>
          </p:nvGrpSpPr>
          <p:grpSpPr>
            <a:xfrm rot="10800000">
              <a:off x="294013" y="354189"/>
              <a:ext cx="827985" cy="863689"/>
              <a:chOff x="7593189" y="3964490"/>
              <a:chExt cx="827985" cy="863689"/>
            </a:xfrm>
          </p:grpSpPr>
          <p:sp>
            <p:nvSpPr>
              <p:cNvPr id="437" name="Google Shape;437;p26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26"/>
              <p:cNvSpPr/>
              <p:nvPr/>
            </p:nvSpPr>
            <p:spPr>
              <a:xfrm rot="10800000">
                <a:off x="8330692" y="477582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26"/>
              <p:cNvSpPr/>
              <p:nvPr/>
            </p:nvSpPr>
            <p:spPr>
              <a:xfrm rot="10800000">
                <a:off x="7593189" y="4605576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0" name="Google Shape;440;p26"/>
            <p:cNvGrpSpPr/>
            <p:nvPr/>
          </p:nvGrpSpPr>
          <p:grpSpPr>
            <a:xfrm rot="10800000">
              <a:off x="2194088" y="161539"/>
              <a:ext cx="1105410" cy="579852"/>
              <a:chOff x="7315764" y="3964490"/>
              <a:chExt cx="1105410" cy="579852"/>
            </a:xfrm>
          </p:grpSpPr>
          <p:sp>
            <p:nvSpPr>
              <p:cNvPr id="441" name="Google Shape;441;p26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" name="Google Shape;442;p26"/>
              <p:cNvSpPr/>
              <p:nvPr/>
            </p:nvSpPr>
            <p:spPr>
              <a:xfrm rot="10800000">
                <a:off x="7959317" y="4491983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26"/>
              <p:cNvSpPr/>
              <p:nvPr/>
            </p:nvSpPr>
            <p:spPr>
              <a:xfrm rot="10800000">
                <a:off x="7315764" y="419776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4" name="Google Shape;444;p26"/>
            <p:cNvSpPr/>
            <p:nvPr/>
          </p:nvSpPr>
          <p:spPr>
            <a:xfrm rot="5400000">
              <a:off x="4240946" y="131969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5" name="Google Shape;445;p26"/>
            <p:cNvGrpSpPr/>
            <p:nvPr/>
          </p:nvGrpSpPr>
          <p:grpSpPr>
            <a:xfrm rot="-5400000">
              <a:off x="-227099" y="2417251"/>
              <a:ext cx="1236485" cy="237415"/>
              <a:chOff x="7296164" y="4361614"/>
              <a:chExt cx="1236485" cy="237415"/>
            </a:xfrm>
          </p:grpSpPr>
          <p:sp>
            <p:nvSpPr>
              <p:cNvPr id="446" name="Google Shape;446;p26"/>
              <p:cNvSpPr/>
              <p:nvPr/>
            </p:nvSpPr>
            <p:spPr>
              <a:xfrm rot="10800000">
                <a:off x="8421180" y="44351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26"/>
              <p:cNvSpPr/>
              <p:nvPr/>
            </p:nvSpPr>
            <p:spPr>
              <a:xfrm rot="10800000">
                <a:off x="7519142" y="454667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26"/>
              <p:cNvSpPr/>
              <p:nvPr/>
            </p:nvSpPr>
            <p:spPr>
              <a:xfrm rot="10800000">
                <a:off x="7296164" y="436161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9" name="Google Shape;449;p26"/>
            <p:cNvSpPr/>
            <p:nvPr/>
          </p:nvSpPr>
          <p:spPr>
            <a:xfrm>
              <a:off x="398388" y="187453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6"/>
            <p:cNvSpPr/>
            <p:nvPr/>
          </p:nvSpPr>
          <p:spPr>
            <a:xfrm rot="5400000">
              <a:off x="160946" y="4048357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1582212" y="79614"/>
              <a:ext cx="52809" cy="52359"/>
            </a:xfrm>
            <a:custGeom>
              <a:avLst/>
              <a:gdLst/>
              <a:ahLst/>
              <a:cxnLst/>
              <a:rect l="l" t="t" r="r" b="b"/>
              <a:pathLst>
                <a:path w="2933" h="2908" extrusionOk="0">
                  <a:moveTo>
                    <a:pt x="1454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56"/>
                    <a:pt x="652" y="2907"/>
                    <a:pt x="1454" y="2907"/>
                  </a:cubicBezTo>
                  <a:cubicBezTo>
                    <a:pt x="2281" y="2907"/>
                    <a:pt x="2933" y="2256"/>
                    <a:pt x="2933" y="1454"/>
                  </a:cubicBezTo>
                  <a:cubicBezTo>
                    <a:pt x="2933" y="652"/>
                    <a:pt x="2281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2" name="Google Shape;452;p26"/>
          <p:cNvSpPr/>
          <p:nvPr/>
        </p:nvSpPr>
        <p:spPr>
          <a:xfrm rot="10800000">
            <a:off x="644598" y="1038643"/>
            <a:ext cx="70436" cy="70412"/>
          </a:xfrm>
          <a:custGeom>
            <a:avLst/>
            <a:gdLst/>
            <a:ahLst/>
            <a:cxnLst/>
            <a:rect l="l" t="t" r="r" b="b"/>
            <a:pathLst>
              <a:path w="2934" h="2933" extrusionOk="0">
                <a:moveTo>
                  <a:pt x="1479" y="1"/>
                </a:moveTo>
                <a:cubicBezTo>
                  <a:pt x="677" y="1"/>
                  <a:pt x="1" y="652"/>
                  <a:pt x="1" y="1479"/>
                </a:cubicBezTo>
                <a:cubicBezTo>
                  <a:pt x="1" y="2281"/>
                  <a:pt x="677" y="2933"/>
                  <a:pt x="1479" y="2933"/>
                </a:cubicBezTo>
                <a:cubicBezTo>
                  <a:pt x="2281" y="2933"/>
                  <a:pt x="2933" y="2281"/>
                  <a:pt x="2933" y="1479"/>
                </a:cubicBezTo>
                <a:cubicBezTo>
                  <a:pt x="2933" y="652"/>
                  <a:pt x="2281" y="1"/>
                  <a:pt x="14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3" name="Google Shape;453;p26"/>
          <p:cNvSpPr/>
          <p:nvPr/>
        </p:nvSpPr>
        <p:spPr>
          <a:xfrm rot="10800000">
            <a:off x="765574" y="940573"/>
            <a:ext cx="98091" cy="98091"/>
          </a:xfrm>
          <a:custGeom>
            <a:avLst/>
            <a:gdLst/>
            <a:ahLst/>
            <a:cxnLst/>
            <a:rect l="l" t="t" r="r" b="b"/>
            <a:pathLst>
              <a:path w="4086" h="4086" extrusionOk="0">
                <a:moveTo>
                  <a:pt x="2030" y="1"/>
                </a:moveTo>
                <a:cubicBezTo>
                  <a:pt x="903" y="1"/>
                  <a:pt x="0" y="928"/>
                  <a:pt x="0" y="2056"/>
                </a:cubicBezTo>
                <a:cubicBezTo>
                  <a:pt x="0" y="3159"/>
                  <a:pt x="903" y="4086"/>
                  <a:pt x="2030" y="4086"/>
                </a:cubicBezTo>
                <a:cubicBezTo>
                  <a:pt x="3158" y="4086"/>
                  <a:pt x="4086" y="3159"/>
                  <a:pt x="4086" y="2056"/>
                </a:cubicBezTo>
                <a:cubicBezTo>
                  <a:pt x="4086" y="928"/>
                  <a:pt x="3158" y="1"/>
                  <a:pt x="20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4" name="Google Shape;454;p26"/>
          <p:cNvSpPr/>
          <p:nvPr/>
        </p:nvSpPr>
        <p:spPr>
          <a:xfrm rot="10800000">
            <a:off x="715038" y="1114378"/>
            <a:ext cx="148625" cy="148649"/>
          </a:xfrm>
          <a:custGeom>
            <a:avLst/>
            <a:gdLst/>
            <a:ahLst/>
            <a:cxnLst/>
            <a:rect l="l" t="t" r="r" b="b"/>
            <a:pathLst>
              <a:path w="6191" h="6192" extrusionOk="0">
                <a:moveTo>
                  <a:pt x="3083" y="1"/>
                </a:moveTo>
                <a:lnTo>
                  <a:pt x="2005" y="2006"/>
                </a:lnTo>
                <a:lnTo>
                  <a:pt x="0" y="3108"/>
                </a:lnTo>
                <a:lnTo>
                  <a:pt x="2005" y="4186"/>
                </a:lnTo>
                <a:lnTo>
                  <a:pt x="3083" y="6191"/>
                </a:lnTo>
                <a:lnTo>
                  <a:pt x="4186" y="4186"/>
                </a:lnTo>
                <a:lnTo>
                  <a:pt x="6191" y="3108"/>
                </a:lnTo>
                <a:lnTo>
                  <a:pt x="4186" y="2006"/>
                </a:lnTo>
                <a:lnTo>
                  <a:pt x="30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5" name="Google Shape;455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26"/>
          <p:cNvSpPr txBox="1">
            <a:spLocks noGrp="1"/>
          </p:cNvSpPr>
          <p:nvPr>
            <p:ph type="body" idx="1"/>
          </p:nvPr>
        </p:nvSpPr>
        <p:spPr>
          <a:xfrm>
            <a:off x="960000" y="1708700"/>
            <a:ext cx="10272000" cy="44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467">
                <a:latin typeface="Rubik"/>
                <a:ea typeface="Rubik"/>
                <a:cs typeface="Rubik"/>
                <a:sym typeface="Rubik"/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>
                <a:latin typeface="Rubik"/>
                <a:ea typeface="Rubik"/>
                <a:cs typeface="Rubik"/>
                <a:sym typeface="Rubik"/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>
                <a:latin typeface="Rubik"/>
                <a:ea typeface="Rubik"/>
                <a:cs typeface="Rubik"/>
                <a:sym typeface="Rubik"/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>
                <a:latin typeface="Rubik"/>
                <a:ea typeface="Rubik"/>
                <a:cs typeface="Rubik"/>
                <a:sym typeface="Rubik"/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>
                <a:latin typeface="Rubik"/>
                <a:ea typeface="Rubik"/>
                <a:cs typeface="Rubik"/>
                <a:sym typeface="Rubik"/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>
                <a:latin typeface="Rubik"/>
                <a:ea typeface="Rubik"/>
                <a:cs typeface="Rubik"/>
                <a:sym typeface="Rubik"/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>
                <a:latin typeface="Rubik"/>
                <a:ea typeface="Rubik"/>
                <a:cs typeface="Rubik"/>
                <a:sym typeface="Rubik"/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>
                <a:latin typeface="Rubik"/>
                <a:ea typeface="Rubik"/>
                <a:cs typeface="Rubik"/>
                <a:sym typeface="Rubik"/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457" name="Google Shape;457;p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009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0" y="2233867"/>
            <a:ext cx="10272000" cy="390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9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气球&#10;&#10;描述已自动生成">
            <a:extLst>
              <a:ext uri="{FF2B5EF4-FFF2-40B4-BE49-F238E27FC236}">
                <a16:creationId xmlns:a16="http://schemas.microsoft.com/office/drawing/2014/main" id="{72DC82E7-EDDE-4519-90E1-91F251FB3F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>
            <a:off x="0" y="0"/>
            <a:ext cx="12192000" cy="688613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8A5292E2-A43D-4A43-BB7F-E0D694EA6838}"/>
              </a:ext>
            </a:extLst>
          </p:cNvPr>
          <p:cNvGrpSpPr/>
          <p:nvPr userDrawn="1"/>
        </p:nvGrpSpPr>
        <p:grpSpPr>
          <a:xfrm>
            <a:off x="1513110" y="4425042"/>
            <a:ext cx="9459694" cy="1941269"/>
            <a:chOff x="6308273" y="1073150"/>
            <a:chExt cx="4800600" cy="4711700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91B6C983-BD42-49B4-A900-093118B857E7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EEEB21FB-1549-41F5-B6AE-85E279A7A907}"/>
                </a:ext>
              </a:extLst>
            </p:cNvPr>
            <p:cNvSpPr/>
            <p:nvPr userDrawn="1"/>
          </p:nvSpPr>
          <p:spPr>
            <a:xfrm>
              <a:off x="6371521" y="1390195"/>
              <a:ext cx="4679346" cy="4085366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4655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气球&#10;&#10;描述已自动生成">
            <a:extLst>
              <a:ext uri="{FF2B5EF4-FFF2-40B4-BE49-F238E27FC236}">
                <a16:creationId xmlns:a16="http://schemas.microsoft.com/office/drawing/2014/main" id="{A36D1B8A-4DCF-410E-A80D-05E3F4BD54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b="358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4C6C8F7-D02C-4EE5-BD23-E4B4EF7B792E}"/>
              </a:ext>
            </a:extLst>
          </p:cNvPr>
          <p:cNvGrpSpPr/>
          <p:nvPr userDrawn="1"/>
        </p:nvGrpSpPr>
        <p:grpSpPr>
          <a:xfrm>
            <a:off x="295276" y="295275"/>
            <a:ext cx="11544300" cy="6343650"/>
            <a:chOff x="6308273" y="1073150"/>
            <a:chExt cx="4800600" cy="4711700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C440382B-8EC8-4136-BA41-883C643AAAAD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75E909D0-B284-4AAF-8356-46A39F3597B8}"/>
                </a:ext>
              </a:extLst>
            </p:cNvPr>
            <p:cNvSpPr/>
            <p:nvPr userDrawn="1"/>
          </p:nvSpPr>
          <p:spPr>
            <a:xfrm>
              <a:off x="6404667" y="1184275"/>
              <a:ext cx="4607811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2355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气球&#10;&#10;描述已自动生成">
            <a:extLst>
              <a:ext uri="{FF2B5EF4-FFF2-40B4-BE49-F238E27FC236}">
                <a16:creationId xmlns:a16="http://schemas.microsoft.com/office/drawing/2014/main" id="{AF4FADF9-C14D-4387-865B-3F72F5F07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b="358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 descr="图片包含 玩具, 玩偶&#10;&#10;描述已自动生成">
            <a:extLst>
              <a:ext uri="{FF2B5EF4-FFF2-40B4-BE49-F238E27FC236}">
                <a16:creationId xmlns:a16="http://schemas.microsoft.com/office/drawing/2014/main" id="{79DD564D-70B3-4920-B6BC-411AA01630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3" y="419100"/>
            <a:ext cx="5249636" cy="699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1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7192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>
          <p15:clr>
            <a:srgbClr val="EA4335"/>
          </p15:clr>
        </p15:guide>
        <p15:guide id="8" orient="horz" pos="3240">
          <p15:clr>
            <a:srgbClr val="EA4335"/>
          </p15:clr>
        </p15:guide>
        <p15:guide id="9" orient="horz" pos="2903">
          <p15:clr>
            <a:srgbClr val="EA4335"/>
          </p15:clr>
        </p15:guide>
        <p15:guide id="10" orient="horz" pos="340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61652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>
          <p15:clr>
            <a:srgbClr val="EA4335"/>
          </p15:clr>
        </p15:guide>
        <p15:guide id="8" orient="horz" pos="3240">
          <p15:clr>
            <a:srgbClr val="EA4335"/>
          </p15:clr>
        </p15:guide>
        <p15:guide id="9" orient="horz" pos="2903">
          <p15:clr>
            <a:srgbClr val="EA4335"/>
          </p15:clr>
        </p15:guide>
        <p15:guide id="10" orient="horz" pos="340">
          <p15:clr>
            <a:srgbClr val="EA4335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7976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>
          <p15:clr>
            <a:srgbClr val="EA4335"/>
          </p15:clr>
        </p15:guide>
        <p15:guide id="8" orient="horz" pos="3240">
          <p15:clr>
            <a:srgbClr val="EA4335"/>
          </p15:clr>
        </p15:guide>
        <p15:guide id="9" orient="horz" pos="2903">
          <p15:clr>
            <a:srgbClr val="EA4335"/>
          </p15:clr>
        </p15:guide>
        <p15:guide id="10" orient="horz" pos="340">
          <p15:clr>
            <a:srgbClr val="EA4335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1946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>
          <p15:clr>
            <a:srgbClr val="EA4335"/>
          </p15:clr>
        </p15:guide>
        <p15:guide id="8" orient="horz" pos="3240">
          <p15:clr>
            <a:srgbClr val="EA4335"/>
          </p15:clr>
        </p15:guide>
        <p15:guide id="9" orient="horz" pos="2903">
          <p15:clr>
            <a:srgbClr val="EA4335"/>
          </p15:clr>
        </p15:guide>
        <p15:guide id="10" orient="horz" pos="34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3.png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163170" y="4873337"/>
            <a:ext cx="5419606" cy="830766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48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48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5B2AD172-BE22-459A-BD50-ADEF8FE63D58}"/>
              </a:ext>
            </a:extLst>
          </p:cNvPr>
          <p:cNvSpPr/>
          <p:nvPr/>
        </p:nvSpPr>
        <p:spPr>
          <a:xfrm>
            <a:off x="886692" y="1641035"/>
            <a:ext cx="10723417" cy="2446056"/>
          </a:xfrm>
          <a:custGeom>
            <a:avLst/>
            <a:gdLst>
              <a:gd name="connsiteX0" fmla="*/ 0 w 10723417"/>
              <a:gd name="connsiteY0" fmla="*/ 597351 h 2446056"/>
              <a:gd name="connsiteX1" fmla="*/ 597351 w 10723417"/>
              <a:gd name="connsiteY1" fmla="*/ 0 h 2446056"/>
              <a:gd name="connsiteX2" fmla="*/ 10126066 w 10723417"/>
              <a:gd name="connsiteY2" fmla="*/ 0 h 2446056"/>
              <a:gd name="connsiteX3" fmla="*/ 10723417 w 10723417"/>
              <a:gd name="connsiteY3" fmla="*/ 597351 h 2446056"/>
              <a:gd name="connsiteX4" fmla="*/ 10723417 w 10723417"/>
              <a:gd name="connsiteY4" fmla="*/ 1848705 h 2446056"/>
              <a:gd name="connsiteX5" fmla="*/ 10126066 w 10723417"/>
              <a:gd name="connsiteY5" fmla="*/ 2446056 h 2446056"/>
              <a:gd name="connsiteX6" fmla="*/ 597351 w 10723417"/>
              <a:gd name="connsiteY6" fmla="*/ 2446056 h 2446056"/>
              <a:gd name="connsiteX7" fmla="*/ 0 w 10723417"/>
              <a:gd name="connsiteY7" fmla="*/ 1848705 h 2446056"/>
              <a:gd name="connsiteX8" fmla="*/ 0 w 10723417"/>
              <a:gd name="connsiteY8" fmla="*/ 597351 h 244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23417" h="2446056" fill="none" extrusionOk="0">
                <a:moveTo>
                  <a:pt x="0" y="597351"/>
                </a:moveTo>
                <a:cubicBezTo>
                  <a:pt x="-2783" y="277195"/>
                  <a:pt x="256533" y="-7332"/>
                  <a:pt x="597351" y="0"/>
                </a:cubicBezTo>
                <a:cubicBezTo>
                  <a:pt x="4343404" y="-35273"/>
                  <a:pt x="8640266" y="-144294"/>
                  <a:pt x="10126066" y="0"/>
                </a:cubicBezTo>
                <a:cubicBezTo>
                  <a:pt x="10505912" y="15200"/>
                  <a:pt x="10674990" y="226612"/>
                  <a:pt x="10723417" y="597351"/>
                </a:cubicBezTo>
                <a:cubicBezTo>
                  <a:pt x="10666592" y="741422"/>
                  <a:pt x="10796806" y="1361561"/>
                  <a:pt x="10723417" y="1848705"/>
                </a:cubicBezTo>
                <a:cubicBezTo>
                  <a:pt x="10740812" y="2165459"/>
                  <a:pt x="10491791" y="2407227"/>
                  <a:pt x="10126066" y="2446056"/>
                </a:cubicBezTo>
                <a:cubicBezTo>
                  <a:pt x="7587935" y="2523581"/>
                  <a:pt x="2072764" y="2402353"/>
                  <a:pt x="597351" y="2446056"/>
                </a:cubicBezTo>
                <a:cubicBezTo>
                  <a:pt x="217705" y="2432275"/>
                  <a:pt x="-10443" y="2178470"/>
                  <a:pt x="0" y="1848705"/>
                </a:cubicBezTo>
                <a:cubicBezTo>
                  <a:pt x="-5900" y="1440390"/>
                  <a:pt x="75847" y="937315"/>
                  <a:pt x="0" y="597351"/>
                </a:cubicBezTo>
                <a:close/>
              </a:path>
              <a:path w="10723417" h="2446056" stroke="0" extrusionOk="0">
                <a:moveTo>
                  <a:pt x="0" y="597351"/>
                </a:moveTo>
                <a:cubicBezTo>
                  <a:pt x="-15051" y="215440"/>
                  <a:pt x="248117" y="15653"/>
                  <a:pt x="597351" y="0"/>
                </a:cubicBezTo>
                <a:cubicBezTo>
                  <a:pt x="4285726" y="-95379"/>
                  <a:pt x="5508609" y="58096"/>
                  <a:pt x="10126066" y="0"/>
                </a:cubicBezTo>
                <a:cubicBezTo>
                  <a:pt x="10431186" y="-17449"/>
                  <a:pt x="10715255" y="261577"/>
                  <a:pt x="10723417" y="597351"/>
                </a:cubicBezTo>
                <a:cubicBezTo>
                  <a:pt x="10767162" y="837243"/>
                  <a:pt x="10673511" y="1655576"/>
                  <a:pt x="10723417" y="1848705"/>
                </a:cubicBezTo>
                <a:cubicBezTo>
                  <a:pt x="10744336" y="2153747"/>
                  <a:pt x="10429216" y="2419402"/>
                  <a:pt x="10126066" y="2446056"/>
                </a:cubicBezTo>
                <a:cubicBezTo>
                  <a:pt x="6960338" y="2386150"/>
                  <a:pt x="3265542" y="2528570"/>
                  <a:pt x="597351" y="2446056"/>
                </a:cubicBezTo>
                <a:cubicBezTo>
                  <a:pt x="231156" y="2455027"/>
                  <a:pt x="-6881" y="2185596"/>
                  <a:pt x="0" y="1848705"/>
                </a:cubicBezTo>
                <a:cubicBezTo>
                  <a:pt x="38858" y="1243317"/>
                  <a:pt x="59730" y="823700"/>
                  <a:pt x="0" y="597351"/>
                </a:cubicBezTo>
                <a:close/>
              </a:path>
            </a:pathLst>
          </a:custGeom>
          <a:solidFill>
            <a:srgbClr val="FFFFFF">
              <a:alpha val="82000"/>
            </a:srgb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</a:t>
            </a:r>
            <a:r>
              <a:rPr lang="en-US" sz="3733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thơ</a:t>
            </a:r>
            <a:r>
              <a:rPr lang="en-US" sz="3733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kể</a:t>
            </a:r>
            <a:r>
              <a:rPr lang="en-US" sz="3733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về</a:t>
            </a:r>
            <a:r>
              <a:rPr lang="en-US" sz="3733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ngày</a:t>
            </a:r>
            <a:r>
              <a:rPr lang="en-US" sz="3733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hội</a:t>
            </a:r>
            <a:r>
              <a:rPr lang="en-US" sz="3733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rừng</a:t>
            </a:r>
            <a:r>
              <a:rPr lang="en-US" sz="3733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xanh</a:t>
            </a:r>
            <a:r>
              <a:rPr lang="en-US" sz="3733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3733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loài</a:t>
            </a:r>
            <a:r>
              <a:rPr lang="en-US" sz="3733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vật</a:t>
            </a:r>
            <a:r>
              <a:rPr lang="en-US" sz="3733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733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cây</a:t>
            </a:r>
            <a:r>
              <a:rPr lang="en-US" sz="3733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cối</a:t>
            </a:r>
            <a:r>
              <a:rPr lang="en-US" sz="3733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ở </a:t>
            </a:r>
            <a:r>
              <a:rPr lang="en-US" sz="3733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trong</a:t>
            </a:r>
            <a:r>
              <a:rPr lang="en-US" sz="3733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rừng</a:t>
            </a:r>
            <a:r>
              <a:rPr lang="en-US" sz="3733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Qua </a:t>
            </a:r>
            <a:r>
              <a:rPr lang="en-US" sz="3733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đó</a:t>
            </a:r>
            <a:r>
              <a:rPr lang="en-US" sz="3733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ta </a:t>
            </a:r>
            <a:r>
              <a:rPr lang="en-US" sz="3733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thấy</a:t>
            </a:r>
            <a:r>
              <a:rPr lang="en-US" sz="3733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được</a:t>
            </a:r>
            <a:r>
              <a:rPr lang="en-US" sz="3733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thiên</a:t>
            </a:r>
            <a:r>
              <a:rPr lang="en-US" sz="3733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nhiên</a:t>
            </a:r>
            <a:r>
              <a:rPr lang="en-US" sz="3733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thật</a:t>
            </a:r>
            <a:r>
              <a:rPr lang="en-US" sz="3733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kì</a:t>
            </a:r>
            <a:r>
              <a:rPr lang="en-US" sz="3733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thú</a:t>
            </a:r>
            <a:r>
              <a:rPr lang="en-US" sz="3733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3733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hấp</a:t>
            </a:r>
            <a:r>
              <a:rPr lang="en-US" sz="3733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dẫn</a:t>
            </a:r>
            <a:r>
              <a:rPr lang="en-US" sz="3733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lang="vi-VN" sz="3733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F5298D-D414-49F7-965E-3B3559853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70" y="175973"/>
            <a:ext cx="999221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2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DE4DBC5-643F-4CE3-900B-093B0EDEEB8B}"/>
              </a:ext>
            </a:extLst>
          </p:cNvPr>
          <p:cNvGrpSpPr/>
          <p:nvPr/>
        </p:nvGrpSpPr>
        <p:grpSpPr>
          <a:xfrm>
            <a:off x="1199329" y="2151297"/>
            <a:ext cx="9122782" cy="3486442"/>
            <a:chOff x="4841104" y="3956892"/>
            <a:chExt cx="7073839" cy="27034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7B0B200-F6A4-48EE-BFCF-5A85691ABA37}"/>
                </a:ext>
              </a:extLst>
            </p:cNvPr>
            <p:cNvGrpSpPr/>
            <p:nvPr/>
          </p:nvGrpSpPr>
          <p:grpSpPr>
            <a:xfrm>
              <a:off x="4841104" y="3956892"/>
              <a:ext cx="7073839" cy="2703400"/>
              <a:chOff x="2975204" y="1394943"/>
              <a:chExt cx="7073839" cy="2703400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FBA59E9E-7A2C-43FB-B636-275F22E4BA2E}"/>
                  </a:ext>
                </a:extLst>
              </p:cNvPr>
              <p:cNvSpPr/>
              <p:nvPr/>
            </p:nvSpPr>
            <p:spPr>
              <a:xfrm>
                <a:off x="2975204" y="1724298"/>
                <a:ext cx="7073839" cy="2374045"/>
              </a:xfrm>
              <a:custGeom>
                <a:avLst/>
                <a:gdLst>
                  <a:gd name="connsiteX0" fmla="*/ 0 w 7073839"/>
                  <a:gd name="connsiteY0" fmla="*/ 478892 h 2374045"/>
                  <a:gd name="connsiteX1" fmla="*/ 478892 w 7073839"/>
                  <a:gd name="connsiteY1" fmla="*/ 0 h 2374045"/>
                  <a:gd name="connsiteX2" fmla="*/ 1097293 w 7073839"/>
                  <a:gd name="connsiteY2" fmla="*/ 0 h 2374045"/>
                  <a:gd name="connsiteX3" fmla="*/ 1593373 w 7073839"/>
                  <a:gd name="connsiteY3" fmla="*/ 0 h 2374045"/>
                  <a:gd name="connsiteX4" fmla="*/ 2150614 w 7073839"/>
                  <a:gd name="connsiteY4" fmla="*/ 0 h 2374045"/>
                  <a:gd name="connsiteX5" fmla="*/ 2952496 w 7073839"/>
                  <a:gd name="connsiteY5" fmla="*/ 0 h 2374045"/>
                  <a:gd name="connsiteX6" fmla="*/ 3448576 w 7073839"/>
                  <a:gd name="connsiteY6" fmla="*/ 0 h 2374045"/>
                  <a:gd name="connsiteX7" fmla="*/ 3944657 w 7073839"/>
                  <a:gd name="connsiteY7" fmla="*/ 0 h 2374045"/>
                  <a:gd name="connsiteX8" fmla="*/ 4440737 w 7073839"/>
                  <a:gd name="connsiteY8" fmla="*/ 0 h 2374045"/>
                  <a:gd name="connsiteX9" fmla="*/ 5120298 w 7073839"/>
                  <a:gd name="connsiteY9" fmla="*/ 0 h 2374045"/>
                  <a:gd name="connsiteX10" fmla="*/ 5799860 w 7073839"/>
                  <a:gd name="connsiteY10" fmla="*/ 0 h 2374045"/>
                  <a:gd name="connsiteX11" fmla="*/ 6594947 w 7073839"/>
                  <a:gd name="connsiteY11" fmla="*/ 0 h 2374045"/>
                  <a:gd name="connsiteX12" fmla="*/ 7073839 w 7073839"/>
                  <a:gd name="connsiteY12" fmla="*/ 478892 h 2374045"/>
                  <a:gd name="connsiteX13" fmla="*/ 7073839 w 7073839"/>
                  <a:gd name="connsiteY13" fmla="*/ 922654 h 2374045"/>
                  <a:gd name="connsiteX14" fmla="*/ 7073839 w 7073839"/>
                  <a:gd name="connsiteY14" fmla="*/ 1408903 h 2374045"/>
                  <a:gd name="connsiteX15" fmla="*/ 7073839 w 7073839"/>
                  <a:gd name="connsiteY15" fmla="*/ 1895153 h 2374045"/>
                  <a:gd name="connsiteX16" fmla="*/ 6594947 w 7073839"/>
                  <a:gd name="connsiteY16" fmla="*/ 2374045 h 2374045"/>
                  <a:gd name="connsiteX17" fmla="*/ 5854225 w 7073839"/>
                  <a:gd name="connsiteY17" fmla="*/ 2374045 h 2374045"/>
                  <a:gd name="connsiteX18" fmla="*/ 5235824 w 7073839"/>
                  <a:gd name="connsiteY18" fmla="*/ 2374045 h 2374045"/>
                  <a:gd name="connsiteX19" fmla="*/ 4678583 w 7073839"/>
                  <a:gd name="connsiteY19" fmla="*/ 2374045 h 2374045"/>
                  <a:gd name="connsiteX20" fmla="*/ 4182503 w 7073839"/>
                  <a:gd name="connsiteY20" fmla="*/ 2374045 h 2374045"/>
                  <a:gd name="connsiteX21" fmla="*/ 3380620 w 7073839"/>
                  <a:gd name="connsiteY21" fmla="*/ 2374045 h 2374045"/>
                  <a:gd name="connsiteX22" fmla="*/ 2701059 w 7073839"/>
                  <a:gd name="connsiteY22" fmla="*/ 2374045 h 2374045"/>
                  <a:gd name="connsiteX23" fmla="*/ 2082658 w 7073839"/>
                  <a:gd name="connsiteY23" fmla="*/ 2374045 h 2374045"/>
                  <a:gd name="connsiteX24" fmla="*/ 1341935 w 7073839"/>
                  <a:gd name="connsiteY24" fmla="*/ 2374045 h 2374045"/>
                  <a:gd name="connsiteX25" fmla="*/ 478892 w 7073839"/>
                  <a:gd name="connsiteY25" fmla="*/ 2374045 h 2374045"/>
                  <a:gd name="connsiteX26" fmla="*/ 0 w 7073839"/>
                  <a:gd name="connsiteY26" fmla="*/ 1895153 h 2374045"/>
                  <a:gd name="connsiteX27" fmla="*/ 0 w 7073839"/>
                  <a:gd name="connsiteY27" fmla="*/ 1451391 h 2374045"/>
                  <a:gd name="connsiteX28" fmla="*/ 0 w 7073839"/>
                  <a:gd name="connsiteY28" fmla="*/ 993467 h 2374045"/>
                  <a:gd name="connsiteX29" fmla="*/ 0 w 7073839"/>
                  <a:gd name="connsiteY29" fmla="*/ 478892 h 2374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073839" h="2374045" fill="none" extrusionOk="0">
                    <a:moveTo>
                      <a:pt x="0" y="478892"/>
                    </a:moveTo>
                    <a:cubicBezTo>
                      <a:pt x="-33932" y="205008"/>
                      <a:pt x="166216" y="53"/>
                      <a:pt x="478892" y="0"/>
                    </a:cubicBezTo>
                    <a:cubicBezTo>
                      <a:pt x="738913" y="25185"/>
                      <a:pt x="933003" y="20101"/>
                      <a:pt x="1097293" y="0"/>
                    </a:cubicBezTo>
                    <a:cubicBezTo>
                      <a:pt x="1261583" y="-20101"/>
                      <a:pt x="1349914" y="-1897"/>
                      <a:pt x="1593373" y="0"/>
                    </a:cubicBezTo>
                    <a:cubicBezTo>
                      <a:pt x="1836832" y="1897"/>
                      <a:pt x="1905197" y="-8320"/>
                      <a:pt x="2150614" y="0"/>
                    </a:cubicBezTo>
                    <a:cubicBezTo>
                      <a:pt x="2396031" y="8320"/>
                      <a:pt x="2714805" y="17423"/>
                      <a:pt x="2952496" y="0"/>
                    </a:cubicBezTo>
                    <a:cubicBezTo>
                      <a:pt x="3190187" y="-17423"/>
                      <a:pt x="3326616" y="17423"/>
                      <a:pt x="3448576" y="0"/>
                    </a:cubicBezTo>
                    <a:cubicBezTo>
                      <a:pt x="3570536" y="-17423"/>
                      <a:pt x="3725566" y="-21148"/>
                      <a:pt x="3944657" y="0"/>
                    </a:cubicBezTo>
                    <a:cubicBezTo>
                      <a:pt x="4163748" y="21148"/>
                      <a:pt x="4341473" y="-19653"/>
                      <a:pt x="4440737" y="0"/>
                    </a:cubicBezTo>
                    <a:cubicBezTo>
                      <a:pt x="4540001" y="19653"/>
                      <a:pt x="4848741" y="30927"/>
                      <a:pt x="5120298" y="0"/>
                    </a:cubicBezTo>
                    <a:cubicBezTo>
                      <a:pt x="5391855" y="-30927"/>
                      <a:pt x="5586431" y="12679"/>
                      <a:pt x="5799860" y="0"/>
                    </a:cubicBezTo>
                    <a:cubicBezTo>
                      <a:pt x="6013289" y="-12679"/>
                      <a:pt x="6424305" y="-15154"/>
                      <a:pt x="6594947" y="0"/>
                    </a:cubicBezTo>
                    <a:cubicBezTo>
                      <a:pt x="6866460" y="-15120"/>
                      <a:pt x="7082700" y="150941"/>
                      <a:pt x="7073839" y="478892"/>
                    </a:cubicBezTo>
                    <a:cubicBezTo>
                      <a:pt x="7062031" y="632193"/>
                      <a:pt x="7082946" y="745727"/>
                      <a:pt x="7073839" y="922654"/>
                    </a:cubicBezTo>
                    <a:cubicBezTo>
                      <a:pt x="7064732" y="1099581"/>
                      <a:pt x="7067799" y="1304638"/>
                      <a:pt x="7073839" y="1408903"/>
                    </a:cubicBezTo>
                    <a:cubicBezTo>
                      <a:pt x="7079879" y="1513168"/>
                      <a:pt x="7077814" y="1738021"/>
                      <a:pt x="7073839" y="1895153"/>
                    </a:cubicBezTo>
                    <a:cubicBezTo>
                      <a:pt x="7027852" y="2167025"/>
                      <a:pt x="6888758" y="2372166"/>
                      <a:pt x="6594947" y="2374045"/>
                    </a:cubicBezTo>
                    <a:cubicBezTo>
                      <a:pt x="6431924" y="2374600"/>
                      <a:pt x="6198848" y="2386783"/>
                      <a:pt x="5854225" y="2374045"/>
                    </a:cubicBezTo>
                    <a:cubicBezTo>
                      <a:pt x="5509602" y="2361307"/>
                      <a:pt x="5450220" y="2351113"/>
                      <a:pt x="5235824" y="2374045"/>
                    </a:cubicBezTo>
                    <a:cubicBezTo>
                      <a:pt x="5021428" y="2396977"/>
                      <a:pt x="4802329" y="2361097"/>
                      <a:pt x="4678583" y="2374045"/>
                    </a:cubicBezTo>
                    <a:cubicBezTo>
                      <a:pt x="4554837" y="2386993"/>
                      <a:pt x="4287584" y="2350186"/>
                      <a:pt x="4182503" y="2374045"/>
                    </a:cubicBezTo>
                    <a:cubicBezTo>
                      <a:pt x="4077422" y="2397904"/>
                      <a:pt x="3690946" y="2364882"/>
                      <a:pt x="3380620" y="2374045"/>
                    </a:cubicBezTo>
                    <a:cubicBezTo>
                      <a:pt x="3070294" y="2383208"/>
                      <a:pt x="2912805" y="2384628"/>
                      <a:pt x="2701059" y="2374045"/>
                    </a:cubicBezTo>
                    <a:cubicBezTo>
                      <a:pt x="2489313" y="2363462"/>
                      <a:pt x="2293632" y="2370090"/>
                      <a:pt x="2082658" y="2374045"/>
                    </a:cubicBezTo>
                    <a:cubicBezTo>
                      <a:pt x="1871684" y="2378000"/>
                      <a:pt x="1625941" y="2408564"/>
                      <a:pt x="1341935" y="2374045"/>
                    </a:cubicBezTo>
                    <a:cubicBezTo>
                      <a:pt x="1057929" y="2339526"/>
                      <a:pt x="748123" y="2370757"/>
                      <a:pt x="478892" y="2374045"/>
                    </a:cubicBezTo>
                    <a:cubicBezTo>
                      <a:pt x="205953" y="2438256"/>
                      <a:pt x="35798" y="2167204"/>
                      <a:pt x="0" y="1895153"/>
                    </a:cubicBezTo>
                    <a:cubicBezTo>
                      <a:pt x="-12492" y="1687798"/>
                      <a:pt x="19105" y="1626039"/>
                      <a:pt x="0" y="1451391"/>
                    </a:cubicBezTo>
                    <a:cubicBezTo>
                      <a:pt x="-19105" y="1276743"/>
                      <a:pt x="-1966" y="1218902"/>
                      <a:pt x="0" y="993467"/>
                    </a:cubicBezTo>
                    <a:cubicBezTo>
                      <a:pt x="1966" y="768032"/>
                      <a:pt x="2780" y="690888"/>
                      <a:pt x="0" y="478892"/>
                    </a:cubicBezTo>
                    <a:close/>
                  </a:path>
                  <a:path w="7073839" h="2374045" stroke="0" extrusionOk="0">
                    <a:moveTo>
                      <a:pt x="0" y="478892"/>
                    </a:moveTo>
                    <a:cubicBezTo>
                      <a:pt x="1648" y="264812"/>
                      <a:pt x="242370" y="49968"/>
                      <a:pt x="478892" y="0"/>
                    </a:cubicBezTo>
                    <a:cubicBezTo>
                      <a:pt x="846073" y="-21546"/>
                      <a:pt x="896275" y="27112"/>
                      <a:pt x="1219614" y="0"/>
                    </a:cubicBezTo>
                    <a:cubicBezTo>
                      <a:pt x="1542953" y="-27112"/>
                      <a:pt x="1555803" y="-27759"/>
                      <a:pt x="1776855" y="0"/>
                    </a:cubicBezTo>
                    <a:cubicBezTo>
                      <a:pt x="1997907" y="27759"/>
                      <a:pt x="2172020" y="20465"/>
                      <a:pt x="2334095" y="0"/>
                    </a:cubicBezTo>
                    <a:cubicBezTo>
                      <a:pt x="2496170" y="-20465"/>
                      <a:pt x="2849603" y="28605"/>
                      <a:pt x="3074818" y="0"/>
                    </a:cubicBezTo>
                    <a:cubicBezTo>
                      <a:pt x="3300033" y="-28605"/>
                      <a:pt x="3527499" y="-1748"/>
                      <a:pt x="3693219" y="0"/>
                    </a:cubicBezTo>
                    <a:cubicBezTo>
                      <a:pt x="3858939" y="1748"/>
                      <a:pt x="4319286" y="31299"/>
                      <a:pt x="4495101" y="0"/>
                    </a:cubicBezTo>
                    <a:cubicBezTo>
                      <a:pt x="4670916" y="-31299"/>
                      <a:pt x="4931001" y="-8594"/>
                      <a:pt x="5296984" y="0"/>
                    </a:cubicBezTo>
                    <a:cubicBezTo>
                      <a:pt x="5662967" y="8594"/>
                      <a:pt x="6235251" y="29344"/>
                      <a:pt x="6594947" y="0"/>
                    </a:cubicBezTo>
                    <a:cubicBezTo>
                      <a:pt x="6851797" y="-3430"/>
                      <a:pt x="7023339" y="213963"/>
                      <a:pt x="7073839" y="478892"/>
                    </a:cubicBezTo>
                    <a:cubicBezTo>
                      <a:pt x="7059093" y="687907"/>
                      <a:pt x="7073386" y="759322"/>
                      <a:pt x="7073839" y="950979"/>
                    </a:cubicBezTo>
                    <a:cubicBezTo>
                      <a:pt x="7074292" y="1142636"/>
                      <a:pt x="7080990" y="1295443"/>
                      <a:pt x="7073839" y="1423066"/>
                    </a:cubicBezTo>
                    <a:cubicBezTo>
                      <a:pt x="7066688" y="1550689"/>
                      <a:pt x="7075507" y="1672103"/>
                      <a:pt x="7073839" y="1895153"/>
                    </a:cubicBezTo>
                    <a:cubicBezTo>
                      <a:pt x="7103404" y="2163292"/>
                      <a:pt x="6862366" y="2388985"/>
                      <a:pt x="6594947" y="2374045"/>
                    </a:cubicBezTo>
                    <a:cubicBezTo>
                      <a:pt x="6408616" y="2362322"/>
                      <a:pt x="6081920" y="2348492"/>
                      <a:pt x="5854225" y="2374045"/>
                    </a:cubicBezTo>
                    <a:cubicBezTo>
                      <a:pt x="5626530" y="2399598"/>
                      <a:pt x="5471618" y="2376886"/>
                      <a:pt x="5235824" y="2374045"/>
                    </a:cubicBezTo>
                    <a:cubicBezTo>
                      <a:pt x="5000030" y="2371204"/>
                      <a:pt x="4892923" y="2365370"/>
                      <a:pt x="4617423" y="2374045"/>
                    </a:cubicBezTo>
                    <a:cubicBezTo>
                      <a:pt x="4341923" y="2382720"/>
                      <a:pt x="4064702" y="2372036"/>
                      <a:pt x="3815540" y="2374045"/>
                    </a:cubicBezTo>
                    <a:cubicBezTo>
                      <a:pt x="3566378" y="2376054"/>
                      <a:pt x="3294273" y="2349976"/>
                      <a:pt x="3074818" y="2374045"/>
                    </a:cubicBezTo>
                    <a:cubicBezTo>
                      <a:pt x="2855363" y="2398114"/>
                      <a:pt x="2724305" y="2362142"/>
                      <a:pt x="2456416" y="2374045"/>
                    </a:cubicBezTo>
                    <a:cubicBezTo>
                      <a:pt x="2188527" y="2385948"/>
                      <a:pt x="2025344" y="2351659"/>
                      <a:pt x="1899176" y="2374045"/>
                    </a:cubicBezTo>
                    <a:cubicBezTo>
                      <a:pt x="1773008" y="2396431"/>
                      <a:pt x="1470993" y="2349159"/>
                      <a:pt x="1341935" y="2374045"/>
                    </a:cubicBezTo>
                    <a:cubicBezTo>
                      <a:pt x="1212877" y="2398931"/>
                      <a:pt x="908163" y="2396379"/>
                      <a:pt x="478892" y="2374045"/>
                    </a:cubicBezTo>
                    <a:cubicBezTo>
                      <a:pt x="222251" y="2385156"/>
                      <a:pt x="-31856" y="2188796"/>
                      <a:pt x="0" y="1895153"/>
                    </a:cubicBezTo>
                    <a:cubicBezTo>
                      <a:pt x="-11774" y="1701122"/>
                      <a:pt x="17703" y="1559084"/>
                      <a:pt x="0" y="1437229"/>
                    </a:cubicBezTo>
                    <a:cubicBezTo>
                      <a:pt x="-17703" y="1315374"/>
                      <a:pt x="20067" y="1138095"/>
                      <a:pt x="0" y="979304"/>
                    </a:cubicBezTo>
                    <a:cubicBezTo>
                      <a:pt x="-20067" y="820514"/>
                      <a:pt x="19118" y="614517"/>
                      <a:pt x="0" y="478892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85000"/>
                </a:schemeClr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just">
                  <a:lnSpc>
                    <a:spcPct val="110000"/>
                  </a:lnSpc>
                </a:pPr>
                <a:r>
                  <a:rPr lang="en-US" sz="4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1. </a:t>
                </a:r>
                <a:r>
                  <a:rPr lang="en-US" sz="44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Đọc</a:t>
                </a:r>
                <a:r>
                  <a:rPr lang="en-US" sz="4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đúng</a:t>
                </a:r>
                <a:r>
                  <a:rPr lang="en-US" sz="4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4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2. </a:t>
                </a:r>
                <a:r>
                  <a:rPr lang="en-US" sz="44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Đọc</a:t>
                </a:r>
                <a:r>
                  <a:rPr lang="en-US" sz="4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to, </a:t>
                </a:r>
                <a:r>
                  <a:rPr lang="en-US" sz="44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rõ</a:t>
                </a:r>
                <a:r>
                  <a:rPr lang="en-US" sz="4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4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3. </a:t>
                </a:r>
                <a:r>
                  <a:rPr lang="en-US" sz="44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Đọc</a:t>
                </a:r>
                <a:r>
                  <a:rPr lang="en-US" sz="4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ngắt</a:t>
                </a:r>
                <a:r>
                  <a:rPr lang="en-US" sz="4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44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nghỉ</a:t>
                </a:r>
                <a:r>
                  <a:rPr lang="en-US" sz="4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đúng</a:t>
                </a:r>
                <a:r>
                  <a:rPr lang="en-US" sz="4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chỗ</a:t>
                </a:r>
                <a:r>
                  <a:rPr lang="en-US" sz="4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44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506D58D5-4818-462A-AA1A-757BC2C2AA2D}"/>
                  </a:ext>
                </a:extLst>
              </p:cNvPr>
              <p:cNvSpPr/>
              <p:nvPr/>
            </p:nvSpPr>
            <p:spPr>
              <a:xfrm>
                <a:off x="4201409" y="1394943"/>
                <a:ext cx="4621427" cy="657543"/>
              </a:xfrm>
              <a:prstGeom prst="roundRect">
                <a:avLst>
                  <a:gd name="adj" fmla="val 50000"/>
                </a:avLst>
              </a:prstGeom>
              <a:solidFill>
                <a:srgbClr val="CCFFFF"/>
              </a:solidFill>
              <a:ln w="38100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Tiêu</a:t>
                </a:r>
                <a:r>
                  <a:rPr lang="en-US" sz="54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54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chí</a:t>
                </a:r>
                <a:r>
                  <a:rPr lang="en-US" sz="54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54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đánh</a:t>
                </a:r>
                <a:r>
                  <a:rPr lang="en-US" sz="54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54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giá</a:t>
                </a:r>
                <a:endPara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A16E1A-7F92-4B22-A911-2FB831154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66958" y="4801718"/>
              <a:ext cx="469963" cy="46996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964F7C5-69C0-4B6D-A8BA-B8D8EEC73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5841" y="4794333"/>
              <a:ext cx="469963" cy="46996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A965C7D-68F7-4253-A39F-49C5838F9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27618" y="4801718"/>
              <a:ext cx="469963" cy="4699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325B90D-0286-4164-8F52-ADEDE3FE5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2636" y="5402382"/>
              <a:ext cx="469963" cy="46996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9CF1993-1B53-4DC5-B742-1EECBA228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80276" y="5387610"/>
              <a:ext cx="469963" cy="4699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327E650-4A11-4FD5-96FE-27B300DA3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49310" y="5402382"/>
              <a:ext cx="469963" cy="46996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CA6FA12-2F27-4A0C-9B68-90D2C0EEC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89028" y="5935176"/>
              <a:ext cx="469963" cy="46996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934609E-8191-4AAD-B841-68B2E8DBB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35754" y="5949948"/>
              <a:ext cx="469963" cy="46996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8FECECF-FB21-485B-A852-FDE9124AF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86617" y="5935176"/>
              <a:ext cx="469963" cy="469963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5264442-80F1-43A4-AB4A-270865475D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3119" y="824440"/>
            <a:ext cx="902286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2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59692F8D-95FE-448F-BB68-8F706F293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59" y="600662"/>
            <a:ext cx="9611711" cy="517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2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53E5BE-4356-4B9D-923D-57EB52B4C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227" y="1039772"/>
            <a:ext cx="3042168" cy="7071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A5760B-7B65-4A25-A578-48088D14C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655" y="1725132"/>
            <a:ext cx="8144962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5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9">
            <a:extLst>
              <a:ext uri="{FF2B5EF4-FFF2-40B4-BE49-F238E27FC236}">
                <a16:creationId xmlns:a16="http://schemas.microsoft.com/office/drawing/2014/main" id="{67BCDC3A-1C8F-4E90-8A14-E2E15CF86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080592" y="1720416"/>
            <a:ext cx="7673009" cy="224198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F647396-2275-4373-AB7B-D65BD21A8C66}"/>
              </a:ext>
            </a:extLst>
          </p:cNvPr>
          <p:cNvGrpSpPr/>
          <p:nvPr/>
        </p:nvGrpSpPr>
        <p:grpSpPr>
          <a:xfrm>
            <a:off x="968715" y="1685086"/>
            <a:ext cx="9990568" cy="2084987"/>
            <a:chOff x="3327910" y="7227241"/>
            <a:chExt cx="8584866" cy="181588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4BB0D30-A8B3-4CC5-9E21-701C366B1CAA}"/>
                </a:ext>
              </a:extLst>
            </p:cNvPr>
            <p:cNvSpPr txBox="1"/>
            <p:nvPr/>
          </p:nvSpPr>
          <p:spPr>
            <a:xfrm>
              <a:off x="4283342" y="7227241"/>
              <a:ext cx="7193902" cy="1815882"/>
            </a:xfrm>
            <a:prstGeom prst="rect">
              <a:avLst/>
            </a:prstGeom>
            <a:noFill/>
          </p:spPr>
          <p:txBody>
            <a:bodyPr wrap="square" rtlCol="0">
              <a:prstTxWarp prst="textButton">
                <a:avLst/>
              </a:prstTxWarp>
              <a:spAutoFit/>
            </a:bodyPr>
            <a:lstStyle/>
            <a:p>
              <a:pPr algn="ctr" defTabSz="1219170">
                <a:lnSpc>
                  <a:spcPct val="80000"/>
                </a:lnSpc>
                <a:buClr>
                  <a:srgbClr val="000000"/>
                </a:buClr>
              </a:pPr>
              <a:endParaRPr lang="en-US" sz="8800" kern="0" dirty="0">
                <a:ln w="295275">
                  <a:solidFill>
                    <a:srgbClr val="B3C3F0"/>
                  </a:solidFill>
                </a:ln>
                <a:solidFill>
                  <a:srgbClr val="FFFFFF"/>
                </a:solidFill>
                <a:latin typeface="SVN-Poky's" panose="020B0606040200020203" pitchFamily="34" charset="0"/>
                <a:cs typeface="Arial"/>
                <a:sym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F3EFBA-8D74-4827-AF3C-BF05DE13C47A}"/>
                </a:ext>
              </a:extLst>
            </p:cNvPr>
            <p:cNvSpPr txBox="1"/>
            <p:nvPr/>
          </p:nvSpPr>
          <p:spPr>
            <a:xfrm>
              <a:off x="3327910" y="7727121"/>
              <a:ext cx="8584866" cy="1109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80000"/>
                </a:lnSpc>
                <a:buClr>
                  <a:srgbClr val="000000"/>
                </a:buClr>
              </a:pPr>
              <a:r>
                <a:rPr lang="vi-VN" sz="9600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EDD26B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  <a:cs typeface="Arial"/>
                  <a:sym typeface="Arial"/>
                </a:rPr>
                <a:t>K</a:t>
              </a:r>
              <a:r>
                <a:rPr lang="vi-VN" sz="9600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EDD26B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  <a:cs typeface="Arial"/>
                  <a:sym typeface="Arial"/>
                </a:rPr>
                <a:t>H</a:t>
              </a:r>
              <a:r>
                <a:rPr lang="vi-VN" sz="9600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EDD26B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  <a:cs typeface="Arial"/>
                  <a:sym typeface="Arial"/>
                </a:rPr>
                <a:t>Ở</a:t>
              </a:r>
              <a:r>
                <a:rPr lang="vi-VN" sz="9600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EDD26B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  <a:cs typeface="Arial"/>
                  <a:sym typeface="Arial"/>
                </a:rPr>
                <a:t>I </a:t>
              </a:r>
              <a:r>
                <a:rPr lang="vi-VN" sz="9600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EDD26B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  <a:cs typeface="Arial"/>
                  <a:sym typeface="Arial"/>
                </a:rPr>
                <a:t>Đ</a:t>
              </a:r>
              <a:r>
                <a:rPr lang="vi-VN" sz="9600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EDD26B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  <a:cs typeface="Arial"/>
                  <a:sym typeface="Arial"/>
                </a:rPr>
                <a:t>Ộ</a:t>
              </a:r>
              <a:r>
                <a:rPr lang="vi-VN" sz="9600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EDD26B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  <a:cs typeface="Arial"/>
                  <a:sym typeface="Arial"/>
                </a:rPr>
                <a:t>N</a:t>
              </a:r>
              <a:r>
                <a:rPr lang="vi-VN" sz="9600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EDD26B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  <a:cs typeface="Arial"/>
                  <a:sym typeface="Arial"/>
                </a:rPr>
                <a:t>G </a:t>
              </a:r>
              <a:r>
                <a:rPr lang="vi-VN" sz="9600" b="1" kern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EDD26B">
                        <a:lumMod val="60000"/>
                        <a:lumOff val="40000"/>
                      </a:srgbClr>
                    </a:outerShdw>
                  </a:effectLst>
                  <a:latin typeface="SVN-Poky's" panose="020B0606040200020203" pitchFamily="34" charset="0"/>
                  <a:cs typeface="Arial"/>
                  <a:sym typeface="Arial"/>
                </a:rPr>
                <a:t> </a:t>
              </a:r>
              <a:endParaRPr lang="en-US" sz="96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SVN-Poky's" panose="020B0606040200020203" pitchFamily="34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62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9">
            <a:extLst>
              <a:ext uri="{FF2B5EF4-FFF2-40B4-BE49-F238E27FC236}">
                <a16:creationId xmlns:a16="http://schemas.microsoft.com/office/drawing/2014/main" id="{67BCDC3A-1C8F-4E90-8A14-E2E15CF86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05503" y="1720416"/>
            <a:ext cx="9520717" cy="24007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BB0D30-A8B3-4CC5-9E21-701C366B1CAA}"/>
              </a:ext>
            </a:extLst>
          </p:cNvPr>
          <p:cNvSpPr txBox="1"/>
          <p:nvPr/>
        </p:nvSpPr>
        <p:spPr>
          <a:xfrm>
            <a:off x="2080591" y="1685087"/>
            <a:ext cx="8371845" cy="2084987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endParaRPr lang="en-US" sz="8800" kern="0" dirty="0">
              <a:ln w="295275">
                <a:solidFill>
                  <a:srgbClr val="B3C3F0"/>
                </a:solidFill>
              </a:ln>
              <a:solidFill>
                <a:srgbClr val="FFFFFF"/>
              </a:solidFill>
              <a:latin typeface="SVN-Poky's" panose="020B0606040200020203" pitchFamily="34" charset="0"/>
              <a:cs typeface="Arial"/>
              <a:sym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A7185D0-F79F-41F0-A722-1A4F7246DA59}"/>
              </a:ext>
            </a:extLst>
          </p:cNvPr>
          <p:cNvGrpSpPr/>
          <p:nvPr/>
        </p:nvGrpSpPr>
        <p:grpSpPr>
          <a:xfrm>
            <a:off x="-1278699" y="2310058"/>
            <a:ext cx="6355429" cy="1463001"/>
            <a:chOff x="159959" y="912415"/>
            <a:chExt cx="6055113" cy="109725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E9FF19-AE45-4EC2-9E0E-F4A89F5C1312}"/>
                </a:ext>
              </a:extLst>
            </p:cNvPr>
            <p:cNvSpPr txBox="1"/>
            <p:nvPr/>
          </p:nvSpPr>
          <p:spPr>
            <a:xfrm rot="20615280">
              <a:off x="159959" y="994003"/>
              <a:ext cx="4263661" cy="101566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endParaRPr lang="en-US" sz="5333" kern="0" dirty="0">
                <a:ln w="127000">
                  <a:solidFill>
                    <a:srgbClr val="B3C3F0"/>
                  </a:solidFill>
                </a:ln>
                <a:solidFill>
                  <a:srgbClr val="000000"/>
                </a:solidFill>
                <a:latin typeface="#9Slide05 Phobia" panose="02000506000000020003" pitchFamily="2" charset="0"/>
                <a:cs typeface="Arial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47A462-3BD9-4541-8F11-D8990DDC5950}"/>
                </a:ext>
              </a:extLst>
            </p:cNvPr>
            <p:cNvSpPr txBox="1"/>
            <p:nvPr/>
          </p:nvSpPr>
          <p:spPr>
            <a:xfrm rot="20615280">
              <a:off x="1951411" y="912415"/>
              <a:ext cx="4263661" cy="101566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kern="0" dirty="0" err="1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Hoạt</a:t>
              </a:r>
              <a:r>
                <a:rPr lang="en-US" sz="5333" kern="0" dirty="0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 </a:t>
              </a:r>
              <a:r>
                <a:rPr lang="en-US" sz="5333" kern="0" dirty="0" err="1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Động</a:t>
              </a:r>
              <a:endParaRPr lang="en-US" sz="5333" kern="0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CE8DDD4-FE29-434D-B015-C02D1DDA926B}"/>
              </a:ext>
            </a:extLst>
          </p:cNvPr>
          <p:cNvSpPr txBox="1"/>
          <p:nvPr/>
        </p:nvSpPr>
        <p:spPr>
          <a:xfrm>
            <a:off x="29760" y="2802729"/>
            <a:ext cx="12473507" cy="880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-US" sz="64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L</a:t>
            </a:r>
            <a:r>
              <a:rPr lang="en-US" sz="64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U</a:t>
            </a:r>
            <a:r>
              <a:rPr lang="en-US" sz="64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Y</a:t>
            </a:r>
            <a:r>
              <a:rPr lang="en-US" sz="64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Ệ</a:t>
            </a:r>
            <a:r>
              <a:rPr lang="en-US" sz="64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N</a:t>
            </a:r>
            <a:r>
              <a:rPr lang="en-US" sz="64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EDD26B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 </a:t>
            </a:r>
            <a:r>
              <a:rPr lang="en-US" sz="64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Đ</a:t>
            </a:r>
            <a:r>
              <a:rPr lang="en-US" sz="64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Ọ</a:t>
            </a:r>
            <a:r>
              <a:rPr lang="en-US" sz="64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C</a:t>
            </a:r>
            <a:r>
              <a:rPr lang="en-US" sz="64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EDD26B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 </a:t>
            </a:r>
            <a:r>
              <a:rPr lang="en-US" sz="64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T</a:t>
            </a:r>
            <a:r>
              <a:rPr lang="en-US" sz="64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H</a:t>
            </a:r>
            <a:r>
              <a:rPr lang="en-US" sz="64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À</a:t>
            </a:r>
            <a:r>
              <a:rPr lang="en-US" sz="64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N</a:t>
            </a:r>
            <a:r>
              <a:rPr lang="en-US" sz="64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H </a:t>
            </a:r>
            <a:r>
              <a:rPr lang="en-US" sz="64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T</a:t>
            </a:r>
            <a:r>
              <a:rPr lang="en-US" sz="64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I</a:t>
            </a:r>
            <a:r>
              <a:rPr lang="en-US" sz="64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Ế</a:t>
            </a:r>
            <a:r>
              <a:rPr lang="en-US" sz="64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N</a:t>
            </a:r>
            <a:r>
              <a:rPr lang="en-US" sz="64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G</a:t>
            </a:r>
            <a:endParaRPr lang="en-US" sz="6400" b="1" kern="0" dirty="0">
              <a:ln w="28575">
                <a:solidFill>
                  <a:srgbClr val="002060"/>
                </a:solidFill>
                <a:prstDash val="solid"/>
              </a:ln>
              <a:solidFill>
                <a:srgbClr val="FFCC66"/>
              </a:solidFill>
              <a:effectLst>
                <a:outerShdw blurRad="12700" dist="38100" dir="2700000" algn="tl" rotWithShape="0">
                  <a:srgbClr val="EDD26B">
                    <a:lumMod val="60000"/>
                    <a:lumOff val="40000"/>
                  </a:srgbClr>
                </a:outerShdw>
              </a:effectLst>
              <a:latin typeface="UVN Banh Mi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895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111E-6 5.55112E-17 L 1.11111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72383FD8-CB79-4204-AF64-333B349F5C9A}"/>
              </a:ext>
            </a:extLst>
          </p:cNvPr>
          <p:cNvGrpSpPr/>
          <p:nvPr/>
        </p:nvGrpSpPr>
        <p:grpSpPr>
          <a:xfrm>
            <a:off x="852552" y="1644163"/>
            <a:ext cx="2974777" cy="1550088"/>
            <a:chOff x="139959" y="1387023"/>
            <a:chExt cx="3172408" cy="1636095"/>
          </a:xfrm>
        </p:grpSpPr>
        <p:sp>
          <p:nvSpPr>
            <p:cNvPr id="63" name="Rectangle: Rounded Corners 14">
              <a:extLst>
                <a:ext uri="{FF2B5EF4-FFF2-40B4-BE49-F238E27FC236}">
                  <a16:creationId xmlns:a16="http://schemas.microsoft.com/office/drawing/2014/main" id="{9090AC91-9552-47DA-B9CB-E7AF02FA2C3E}"/>
                </a:ext>
              </a:extLst>
            </p:cNvPr>
            <p:cNvSpPr/>
            <p:nvPr/>
          </p:nvSpPr>
          <p:spPr>
            <a:xfrm>
              <a:off x="456732" y="1860552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rgbClr val="FFFFFF">
                <a:alpha val="82000"/>
              </a:srgbClr>
            </a:solidFill>
            <a:ln w="28575" cap="flat" cmpd="sng" algn="ctr">
              <a:solidFill>
                <a:srgbClr val="002060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3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Mắt</a:t>
              </a:r>
              <a:r>
                <a:rPr kumimoji="0" lang="en-US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53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dõi</a:t>
              </a:r>
              <a:endPara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D8DF550D-7604-4909-BA12-B57DCC66C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959" y="1387023"/>
              <a:ext cx="947057" cy="947057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DA0F757-9B2B-4725-88C5-D025C5D462B9}"/>
              </a:ext>
            </a:extLst>
          </p:cNvPr>
          <p:cNvGrpSpPr/>
          <p:nvPr/>
        </p:nvGrpSpPr>
        <p:grpSpPr>
          <a:xfrm>
            <a:off x="4270230" y="3200741"/>
            <a:ext cx="3651540" cy="1477328"/>
            <a:chOff x="4424729" y="3902060"/>
            <a:chExt cx="3397434" cy="1559458"/>
          </a:xfrm>
        </p:grpSpPr>
        <p:sp>
          <p:nvSpPr>
            <p:cNvPr id="66" name="Rectangle: Rounded Corners 20">
              <a:extLst>
                <a:ext uri="{FF2B5EF4-FFF2-40B4-BE49-F238E27FC236}">
                  <a16:creationId xmlns:a16="http://schemas.microsoft.com/office/drawing/2014/main" id="{DE541234-F55D-4E3D-A6BA-686C64E5EF25}"/>
                </a:ext>
              </a:extLst>
            </p:cNvPr>
            <p:cNvSpPr/>
            <p:nvPr/>
          </p:nvSpPr>
          <p:spPr>
            <a:xfrm>
              <a:off x="4966528" y="4298952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rgbClr val="FFFFFF">
                <a:alpha val="82000"/>
              </a:srgbClr>
            </a:solidFill>
            <a:ln w="28575" cap="flat" cmpd="sng" algn="ctr">
              <a:solidFill>
                <a:srgbClr val="002060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Tai </a:t>
              </a:r>
              <a:r>
                <a:rPr kumimoji="0" lang="en-US" sz="53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nghe</a:t>
              </a:r>
              <a:endPara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71710951-BE9B-49EB-9EAC-F18060A5E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4729" y="3902060"/>
              <a:ext cx="1083597" cy="1083597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4217B86-4CDA-4ADF-A27D-DC6588438940}"/>
              </a:ext>
            </a:extLst>
          </p:cNvPr>
          <p:cNvGrpSpPr/>
          <p:nvPr/>
        </p:nvGrpSpPr>
        <p:grpSpPr>
          <a:xfrm>
            <a:off x="8123239" y="1803816"/>
            <a:ext cx="3294383" cy="1390435"/>
            <a:chOff x="8110962" y="1828720"/>
            <a:chExt cx="3329164" cy="1371679"/>
          </a:xfrm>
        </p:grpSpPr>
        <p:sp>
          <p:nvSpPr>
            <p:cNvPr id="69" name="Rectangle: Rounded Corners 26">
              <a:extLst>
                <a:ext uri="{FF2B5EF4-FFF2-40B4-BE49-F238E27FC236}">
                  <a16:creationId xmlns:a16="http://schemas.microsoft.com/office/drawing/2014/main" id="{ECCC56B9-49C4-4D89-AB21-72959ECADCFF}"/>
                </a:ext>
              </a:extLst>
            </p:cNvPr>
            <p:cNvSpPr/>
            <p:nvPr/>
          </p:nvSpPr>
          <p:spPr>
            <a:xfrm>
              <a:off x="8584491" y="2037833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rgbClr val="FFFFFF">
                <a:alpha val="82000"/>
              </a:srgbClr>
            </a:solidFill>
            <a:ln w="28575" cap="flat" cmpd="sng" algn="ctr">
              <a:solidFill>
                <a:srgbClr val="002060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Tay </a:t>
              </a:r>
              <a:r>
                <a:rPr kumimoji="0" lang="en-US" sz="53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dò</a:t>
              </a:r>
              <a:endPara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DB79730F-8C3B-4BE6-AA05-779DCB5FC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10962" y="1828720"/>
              <a:ext cx="1023707" cy="1023707"/>
            </a:xfrm>
            <a:prstGeom prst="rect">
              <a:avLst/>
            </a:prstGeom>
          </p:spPr>
        </p:pic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2D653D86-FD78-4F44-B0CF-B304AC5DF7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3919" y="257166"/>
            <a:ext cx="5272995" cy="157672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E203B43-13D3-4BD1-AE4B-C53FF3A458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693" b="78125" l="19327" r="42899">
                        <a14:foregroundMark x1="25110" y1="60938" x2="28404" y2="58984"/>
                        <a14:foregroundMark x1="28404" y1="58984" x2="27745" y2="57943"/>
                        <a14:foregroundMark x1="19546" y1="66667" x2="20425" y2="68359"/>
                        <a14:foregroundMark x1="19327" y1="67318" x2="20864" y2="67578"/>
                        <a14:foregroundMark x1="23133" y1="71875" x2="23133" y2="71875"/>
                        <a14:foregroundMark x1="23133" y1="71875" x2="21596" y2="68880"/>
                        <a14:foregroundMark x1="31552" y1="76953" x2="32430" y2="75000"/>
                        <a14:foregroundMark x1="33455" y1="77214" x2="33455" y2="77214"/>
                        <a14:foregroundMark x1="31479" y1="78125" x2="31479" y2="78125"/>
                        <a14:foregroundMark x1="35944" y1="72135" x2="36091" y2="73307"/>
                        <a14:foregroundMark x1="24671" y1="51693" x2="26061" y2="53125"/>
                        <a14:foregroundMark x1="22328" y1="54036" x2="22548" y2="57292"/>
                        <a14:foregroundMark x1="22987" y1="54818" x2="22621" y2="56771"/>
                        <a14:foregroundMark x1="20132" y1="68620" x2="21010" y2="69010"/>
                        <a14:foregroundMark x1="29283" y1="61198" x2="29283" y2="61198"/>
                        <a14:foregroundMark x1="29283" y1="60807" x2="29283" y2="60807"/>
                        <a14:foregroundMark x1="24597" y1="66016" x2="24597" y2="66016"/>
                        <a14:foregroundMark x1="23206" y1="65755" x2="23206" y2="65755"/>
                        <a14:foregroundMark x1="23572" y1="66146" x2="23572" y2="66146"/>
                        <a14:foregroundMark x1="23280" y1="65885" x2="22767" y2="63932"/>
                        <a14:backgroundMark x1="33309" y1="57943" x2="38433" y2="62630"/>
                        <a14:backgroundMark x1="34114" y1="55729" x2="41362" y2="65495"/>
                        <a14:backgroundMark x1="34480" y1="64193" x2="37262" y2="64063"/>
                        <a14:backgroundMark x1="37555" y1="69401" x2="41874" y2="67057"/>
                        <a14:backgroundMark x1="38214" y1="70443" x2="41142" y2="67188"/>
                        <a14:backgroundMark x1="41142" y1="67188" x2="43777" y2="61068"/>
                        <a14:backgroundMark x1="43777" y1="61068" x2="42533" y2="66146"/>
                        <a14:backgroundMark x1="37994" y1="70964" x2="37994" y2="70964"/>
                        <a14:backgroundMark x1="37994" y1="70573" x2="38726" y2="7161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8687" t="49994" r="61717" b="20321"/>
          <a:stretch/>
        </p:blipFill>
        <p:spPr>
          <a:xfrm>
            <a:off x="600023" y="3396107"/>
            <a:ext cx="3776871" cy="326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6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00103A60-FC35-4A91-91AA-D272EAFE6851}"/>
              </a:ext>
            </a:extLst>
          </p:cNvPr>
          <p:cNvGrpSpPr/>
          <p:nvPr/>
        </p:nvGrpSpPr>
        <p:grpSpPr>
          <a:xfrm>
            <a:off x="753664" y="857344"/>
            <a:ext cx="4961336" cy="2707191"/>
            <a:chOff x="3075431" y="1124622"/>
            <a:chExt cx="4325245" cy="2707191"/>
          </a:xfrm>
        </p:grpSpPr>
        <p:sp>
          <p:nvSpPr>
            <p:cNvPr id="66" name="Rectangle: Rounded Corners 6">
              <a:extLst>
                <a:ext uri="{FF2B5EF4-FFF2-40B4-BE49-F238E27FC236}">
                  <a16:creationId xmlns:a16="http://schemas.microsoft.com/office/drawing/2014/main" id="{57246F88-5D3F-457D-A35D-23CD52016D03}"/>
                </a:ext>
              </a:extLst>
            </p:cNvPr>
            <p:cNvSpPr/>
            <p:nvPr/>
          </p:nvSpPr>
          <p:spPr>
            <a:xfrm>
              <a:off x="3075431" y="1769672"/>
              <a:ext cx="4325245" cy="2062141"/>
            </a:xfrm>
            <a:custGeom>
              <a:avLst/>
              <a:gdLst>
                <a:gd name="connsiteX0" fmla="*/ 0 w 4325245"/>
                <a:gd name="connsiteY0" fmla="*/ 415975 h 2062141"/>
                <a:gd name="connsiteX1" fmla="*/ 415975 w 4325245"/>
                <a:gd name="connsiteY1" fmla="*/ 0 h 2062141"/>
                <a:gd name="connsiteX2" fmla="*/ 1044768 w 4325245"/>
                <a:gd name="connsiteY2" fmla="*/ 0 h 2062141"/>
                <a:gd name="connsiteX3" fmla="*/ 1813293 w 4325245"/>
                <a:gd name="connsiteY3" fmla="*/ 0 h 2062141"/>
                <a:gd name="connsiteX4" fmla="*/ 2477019 w 4325245"/>
                <a:gd name="connsiteY4" fmla="*/ 0 h 2062141"/>
                <a:gd name="connsiteX5" fmla="*/ 3245544 w 4325245"/>
                <a:gd name="connsiteY5" fmla="*/ 0 h 2062141"/>
                <a:gd name="connsiteX6" fmla="*/ 3909270 w 4325245"/>
                <a:gd name="connsiteY6" fmla="*/ 0 h 2062141"/>
                <a:gd name="connsiteX7" fmla="*/ 4325245 w 4325245"/>
                <a:gd name="connsiteY7" fmla="*/ 415975 h 2062141"/>
                <a:gd name="connsiteX8" fmla="*/ 4325245 w 4325245"/>
                <a:gd name="connsiteY8" fmla="*/ 1031071 h 2062141"/>
                <a:gd name="connsiteX9" fmla="*/ 4325245 w 4325245"/>
                <a:gd name="connsiteY9" fmla="*/ 1646166 h 2062141"/>
                <a:gd name="connsiteX10" fmla="*/ 3909270 w 4325245"/>
                <a:gd name="connsiteY10" fmla="*/ 2062141 h 2062141"/>
                <a:gd name="connsiteX11" fmla="*/ 3210611 w 4325245"/>
                <a:gd name="connsiteY11" fmla="*/ 2062141 h 2062141"/>
                <a:gd name="connsiteX12" fmla="*/ 2442086 w 4325245"/>
                <a:gd name="connsiteY12" fmla="*/ 2062141 h 2062141"/>
                <a:gd name="connsiteX13" fmla="*/ 1848226 w 4325245"/>
                <a:gd name="connsiteY13" fmla="*/ 2062141 h 2062141"/>
                <a:gd name="connsiteX14" fmla="*/ 1254366 w 4325245"/>
                <a:gd name="connsiteY14" fmla="*/ 2062141 h 2062141"/>
                <a:gd name="connsiteX15" fmla="*/ 415975 w 4325245"/>
                <a:gd name="connsiteY15" fmla="*/ 2062141 h 2062141"/>
                <a:gd name="connsiteX16" fmla="*/ 0 w 4325245"/>
                <a:gd name="connsiteY16" fmla="*/ 1646166 h 2062141"/>
                <a:gd name="connsiteX17" fmla="*/ 0 w 4325245"/>
                <a:gd name="connsiteY17" fmla="*/ 1067976 h 2062141"/>
                <a:gd name="connsiteX18" fmla="*/ 0 w 4325245"/>
                <a:gd name="connsiteY18" fmla="*/ 415975 h 206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5245" h="2062141" fill="none" extrusionOk="0">
                  <a:moveTo>
                    <a:pt x="0" y="415975"/>
                  </a:moveTo>
                  <a:cubicBezTo>
                    <a:pt x="32363" y="177437"/>
                    <a:pt x="227969" y="21244"/>
                    <a:pt x="415975" y="0"/>
                  </a:cubicBezTo>
                  <a:cubicBezTo>
                    <a:pt x="713846" y="-14106"/>
                    <a:pt x="766707" y="-16625"/>
                    <a:pt x="1044768" y="0"/>
                  </a:cubicBezTo>
                  <a:cubicBezTo>
                    <a:pt x="1322829" y="16625"/>
                    <a:pt x="1557664" y="-22468"/>
                    <a:pt x="1813293" y="0"/>
                  </a:cubicBezTo>
                  <a:cubicBezTo>
                    <a:pt x="2068922" y="22468"/>
                    <a:pt x="2198130" y="14597"/>
                    <a:pt x="2477019" y="0"/>
                  </a:cubicBezTo>
                  <a:cubicBezTo>
                    <a:pt x="2755908" y="-14597"/>
                    <a:pt x="3005689" y="17813"/>
                    <a:pt x="3245544" y="0"/>
                  </a:cubicBezTo>
                  <a:cubicBezTo>
                    <a:pt x="3485400" y="-17813"/>
                    <a:pt x="3738470" y="4237"/>
                    <a:pt x="3909270" y="0"/>
                  </a:cubicBezTo>
                  <a:cubicBezTo>
                    <a:pt x="4150563" y="14200"/>
                    <a:pt x="4317276" y="171305"/>
                    <a:pt x="4325245" y="415975"/>
                  </a:cubicBezTo>
                  <a:cubicBezTo>
                    <a:pt x="4311113" y="684824"/>
                    <a:pt x="4321972" y="735766"/>
                    <a:pt x="4325245" y="1031071"/>
                  </a:cubicBezTo>
                  <a:cubicBezTo>
                    <a:pt x="4328518" y="1326376"/>
                    <a:pt x="4330175" y="1485377"/>
                    <a:pt x="4325245" y="1646166"/>
                  </a:cubicBezTo>
                  <a:cubicBezTo>
                    <a:pt x="4345795" y="1877953"/>
                    <a:pt x="4152594" y="2024778"/>
                    <a:pt x="3909270" y="2062141"/>
                  </a:cubicBezTo>
                  <a:cubicBezTo>
                    <a:pt x="3730168" y="2083231"/>
                    <a:pt x="3538802" y="2029540"/>
                    <a:pt x="3210611" y="2062141"/>
                  </a:cubicBezTo>
                  <a:cubicBezTo>
                    <a:pt x="2882420" y="2094742"/>
                    <a:pt x="2677918" y="2051119"/>
                    <a:pt x="2442086" y="2062141"/>
                  </a:cubicBezTo>
                  <a:cubicBezTo>
                    <a:pt x="2206255" y="2073163"/>
                    <a:pt x="2001388" y="2072565"/>
                    <a:pt x="1848226" y="2062141"/>
                  </a:cubicBezTo>
                  <a:cubicBezTo>
                    <a:pt x="1695064" y="2051717"/>
                    <a:pt x="1386455" y="2054804"/>
                    <a:pt x="1254366" y="2062141"/>
                  </a:cubicBezTo>
                  <a:cubicBezTo>
                    <a:pt x="1122277" y="2069478"/>
                    <a:pt x="730034" y="2053991"/>
                    <a:pt x="415975" y="2062141"/>
                  </a:cubicBezTo>
                  <a:cubicBezTo>
                    <a:pt x="138265" y="2083829"/>
                    <a:pt x="4217" y="1855513"/>
                    <a:pt x="0" y="1646166"/>
                  </a:cubicBezTo>
                  <a:cubicBezTo>
                    <a:pt x="-16691" y="1387455"/>
                    <a:pt x="18196" y="1197864"/>
                    <a:pt x="0" y="1067976"/>
                  </a:cubicBezTo>
                  <a:cubicBezTo>
                    <a:pt x="-18196" y="938088"/>
                    <a:pt x="-25016" y="730971"/>
                    <a:pt x="0" y="415975"/>
                  </a:cubicBezTo>
                  <a:close/>
                </a:path>
                <a:path w="4325245" h="2062141" stroke="0" extrusionOk="0">
                  <a:moveTo>
                    <a:pt x="0" y="415975"/>
                  </a:moveTo>
                  <a:cubicBezTo>
                    <a:pt x="184" y="191865"/>
                    <a:pt x="203938" y="31629"/>
                    <a:pt x="415975" y="0"/>
                  </a:cubicBezTo>
                  <a:cubicBezTo>
                    <a:pt x="685283" y="-31753"/>
                    <a:pt x="790172" y="-13552"/>
                    <a:pt x="1149567" y="0"/>
                  </a:cubicBezTo>
                  <a:cubicBezTo>
                    <a:pt x="1508962" y="13552"/>
                    <a:pt x="1646908" y="-24748"/>
                    <a:pt x="1778360" y="0"/>
                  </a:cubicBezTo>
                  <a:cubicBezTo>
                    <a:pt x="1909812" y="24748"/>
                    <a:pt x="2142769" y="6860"/>
                    <a:pt x="2407153" y="0"/>
                  </a:cubicBezTo>
                  <a:cubicBezTo>
                    <a:pt x="2671537" y="-6860"/>
                    <a:pt x="2847739" y="15100"/>
                    <a:pt x="3140745" y="0"/>
                  </a:cubicBezTo>
                  <a:cubicBezTo>
                    <a:pt x="3433751" y="-15100"/>
                    <a:pt x="3686608" y="33263"/>
                    <a:pt x="3909270" y="0"/>
                  </a:cubicBezTo>
                  <a:cubicBezTo>
                    <a:pt x="4114752" y="-37531"/>
                    <a:pt x="4278299" y="211356"/>
                    <a:pt x="4325245" y="415975"/>
                  </a:cubicBezTo>
                  <a:cubicBezTo>
                    <a:pt x="4296973" y="575563"/>
                    <a:pt x="4342593" y="796161"/>
                    <a:pt x="4325245" y="1031071"/>
                  </a:cubicBezTo>
                  <a:cubicBezTo>
                    <a:pt x="4307897" y="1265981"/>
                    <a:pt x="4313232" y="1453275"/>
                    <a:pt x="4325245" y="1646166"/>
                  </a:cubicBezTo>
                  <a:cubicBezTo>
                    <a:pt x="4317334" y="1856661"/>
                    <a:pt x="4108114" y="2052316"/>
                    <a:pt x="3909270" y="2062141"/>
                  </a:cubicBezTo>
                  <a:cubicBezTo>
                    <a:pt x="3656325" y="2073557"/>
                    <a:pt x="3436098" y="2076681"/>
                    <a:pt x="3315410" y="2062141"/>
                  </a:cubicBezTo>
                  <a:cubicBezTo>
                    <a:pt x="3194722" y="2047601"/>
                    <a:pt x="2784921" y="2062551"/>
                    <a:pt x="2616751" y="2062141"/>
                  </a:cubicBezTo>
                  <a:cubicBezTo>
                    <a:pt x="2448581" y="2061731"/>
                    <a:pt x="2295760" y="2052588"/>
                    <a:pt x="1987958" y="2062141"/>
                  </a:cubicBezTo>
                  <a:cubicBezTo>
                    <a:pt x="1680156" y="2071694"/>
                    <a:pt x="1514509" y="2027850"/>
                    <a:pt x="1254366" y="2062141"/>
                  </a:cubicBezTo>
                  <a:cubicBezTo>
                    <a:pt x="994223" y="2096432"/>
                    <a:pt x="824926" y="2038064"/>
                    <a:pt x="415975" y="2062141"/>
                  </a:cubicBezTo>
                  <a:cubicBezTo>
                    <a:pt x="194149" y="2045734"/>
                    <a:pt x="6113" y="1883915"/>
                    <a:pt x="0" y="1646166"/>
                  </a:cubicBezTo>
                  <a:cubicBezTo>
                    <a:pt x="-4494" y="1405123"/>
                    <a:pt x="18279" y="1300382"/>
                    <a:pt x="0" y="1067976"/>
                  </a:cubicBezTo>
                  <a:cubicBezTo>
                    <a:pt x="-18279" y="835570"/>
                    <a:pt x="16217" y="608519"/>
                    <a:pt x="0" y="415975"/>
                  </a:cubicBezTo>
                  <a:close/>
                </a:path>
              </a:pathLst>
            </a:custGeom>
            <a:solidFill>
              <a:srgbClr val="FFFFFF">
                <a:alpha val="85000"/>
              </a:srgbClr>
            </a:solidFill>
            <a:ln w="38100" cap="flat" cmpd="sng" algn="ctr">
              <a:solidFill>
                <a:srgbClr val="002060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b"/>
            <a:lstStyle/>
            <a:p>
              <a:pPr marL="568325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568325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568325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568325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568325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568325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Phân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công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theo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đoạn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</a:t>
              </a:r>
            </a:p>
            <a:p>
              <a:pPr marL="568325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Tất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cả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thành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viên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đều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</a:t>
              </a:r>
            </a:p>
            <a:p>
              <a:pPr marL="568325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Giải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nghĩa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từ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cùng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nhau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 </a:t>
              </a:r>
              <a:endPara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D48863F9-1DD6-4C6F-BC11-A51D8D3FF796}"/>
                </a:ext>
              </a:extLst>
            </p:cNvPr>
            <p:cNvSpPr/>
            <p:nvPr/>
          </p:nvSpPr>
          <p:spPr>
            <a:xfrm>
              <a:off x="4206137" y="1124622"/>
              <a:ext cx="2063835" cy="532287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38100" cap="flat" cmpd="sng" algn="ctr">
              <a:solidFill>
                <a:srgbClr val="002060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 w="9525">
                    <a:solidFill>
                      <a:srgbClr val="B3C3F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EDD26B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Yêu</a:t>
              </a:r>
              <a:r>
                <a:rPr kumimoji="0" lang="en-US" sz="4000" b="1" i="0" u="none" strike="noStrike" kern="0" cap="none" spc="0" normalizeH="0" baseline="0" noProof="0" dirty="0">
                  <a:ln w="9525">
                    <a:solidFill>
                      <a:srgbClr val="B3C3F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EDD26B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 w="9525">
                    <a:solidFill>
                      <a:srgbClr val="B3C3F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EDD26B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Cầu</a:t>
              </a:r>
              <a:endParaRPr kumimoji="0" lang="en-US" sz="4000" b="1" i="0" u="none" strike="noStrike" kern="0" cap="none" spc="0" normalizeH="0" baseline="0" noProof="0" dirty="0">
                <a:ln w="9525">
                  <a:solidFill>
                    <a:srgbClr val="B3C3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BAE9647B-366C-407C-AB40-D2A6C0AD2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3114052" y="1948075"/>
              <a:ext cx="570472" cy="570472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B66A6AE-25DF-4ACC-9148-3046FB1C4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3114053" y="2589143"/>
              <a:ext cx="570471" cy="570471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D751BB70-A857-4DC1-817D-FE365C80B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3152674" y="3159614"/>
              <a:ext cx="570470" cy="57047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24563D5-33E1-46C0-965D-58591BEEBA6E}"/>
              </a:ext>
            </a:extLst>
          </p:cNvPr>
          <p:cNvGrpSpPr/>
          <p:nvPr/>
        </p:nvGrpSpPr>
        <p:grpSpPr>
          <a:xfrm>
            <a:off x="4712970" y="3440622"/>
            <a:ext cx="5445754" cy="2437071"/>
            <a:chOff x="5189220" y="3812803"/>
            <a:chExt cx="5445754" cy="2437071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476F80C9-DECE-4392-91BD-ECF27603A8F7}"/>
                </a:ext>
              </a:extLst>
            </p:cNvPr>
            <p:cNvGrpSpPr/>
            <p:nvPr/>
          </p:nvGrpSpPr>
          <p:grpSpPr>
            <a:xfrm>
              <a:off x="5189220" y="3812803"/>
              <a:ext cx="5445754" cy="2437071"/>
              <a:chOff x="3323320" y="1250854"/>
              <a:chExt cx="5445754" cy="2437071"/>
            </a:xfrm>
          </p:grpSpPr>
          <p:sp>
            <p:nvSpPr>
              <p:cNvPr id="82" name="Rectangle: Rounded Corners 12">
                <a:extLst>
                  <a:ext uri="{FF2B5EF4-FFF2-40B4-BE49-F238E27FC236}">
                    <a16:creationId xmlns:a16="http://schemas.microsoft.com/office/drawing/2014/main" id="{1C9C1AC4-D2F6-4BF3-88D4-5D11F409A669}"/>
                  </a:ext>
                </a:extLst>
              </p:cNvPr>
              <p:cNvSpPr/>
              <p:nvPr/>
            </p:nvSpPr>
            <p:spPr>
              <a:xfrm>
                <a:off x="3323320" y="1724299"/>
                <a:ext cx="5445754" cy="1963626"/>
              </a:xfrm>
              <a:custGeom>
                <a:avLst/>
                <a:gdLst>
                  <a:gd name="connsiteX0" fmla="*/ 0 w 5445754"/>
                  <a:gd name="connsiteY0" fmla="*/ 396103 h 1963626"/>
                  <a:gd name="connsiteX1" fmla="*/ 396103 w 5445754"/>
                  <a:gd name="connsiteY1" fmla="*/ 0 h 1963626"/>
                  <a:gd name="connsiteX2" fmla="*/ 1014360 w 5445754"/>
                  <a:gd name="connsiteY2" fmla="*/ 0 h 1963626"/>
                  <a:gd name="connsiteX3" fmla="*/ 1632617 w 5445754"/>
                  <a:gd name="connsiteY3" fmla="*/ 0 h 1963626"/>
                  <a:gd name="connsiteX4" fmla="*/ 2157803 w 5445754"/>
                  <a:gd name="connsiteY4" fmla="*/ 0 h 1963626"/>
                  <a:gd name="connsiteX5" fmla="*/ 2729525 w 5445754"/>
                  <a:gd name="connsiteY5" fmla="*/ 0 h 1963626"/>
                  <a:gd name="connsiteX6" fmla="*/ 3301247 w 5445754"/>
                  <a:gd name="connsiteY6" fmla="*/ 0 h 1963626"/>
                  <a:gd name="connsiteX7" fmla="*/ 4012575 w 5445754"/>
                  <a:gd name="connsiteY7" fmla="*/ 0 h 1963626"/>
                  <a:gd name="connsiteX8" fmla="*/ 5049651 w 5445754"/>
                  <a:gd name="connsiteY8" fmla="*/ 0 h 1963626"/>
                  <a:gd name="connsiteX9" fmla="*/ 5445754 w 5445754"/>
                  <a:gd name="connsiteY9" fmla="*/ 396103 h 1963626"/>
                  <a:gd name="connsiteX10" fmla="*/ 5445754 w 5445754"/>
                  <a:gd name="connsiteY10" fmla="*/ 970099 h 1963626"/>
                  <a:gd name="connsiteX11" fmla="*/ 5445754 w 5445754"/>
                  <a:gd name="connsiteY11" fmla="*/ 1567523 h 1963626"/>
                  <a:gd name="connsiteX12" fmla="*/ 5049651 w 5445754"/>
                  <a:gd name="connsiteY12" fmla="*/ 1963626 h 1963626"/>
                  <a:gd name="connsiteX13" fmla="*/ 4338323 w 5445754"/>
                  <a:gd name="connsiteY13" fmla="*/ 1963626 h 1963626"/>
                  <a:gd name="connsiteX14" fmla="*/ 3673530 w 5445754"/>
                  <a:gd name="connsiteY14" fmla="*/ 1963626 h 1963626"/>
                  <a:gd name="connsiteX15" fmla="*/ 2915667 w 5445754"/>
                  <a:gd name="connsiteY15" fmla="*/ 1963626 h 1963626"/>
                  <a:gd name="connsiteX16" fmla="*/ 2250874 w 5445754"/>
                  <a:gd name="connsiteY16" fmla="*/ 1963626 h 1963626"/>
                  <a:gd name="connsiteX17" fmla="*/ 1586082 w 5445754"/>
                  <a:gd name="connsiteY17" fmla="*/ 1963626 h 1963626"/>
                  <a:gd name="connsiteX18" fmla="*/ 396103 w 5445754"/>
                  <a:gd name="connsiteY18" fmla="*/ 1963626 h 1963626"/>
                  <a:gd name="connsiteX19" fmla="*/ 0 w 5445754"/>
                  <a:gd name="connsiteY19" fmla="*/ 1567523 h 1963626"/>
                  <a:gd name="connsiteX20" fmla="*/ 0 w 5445754"/>
                  <a:gd name="connsiteY20" fmla="*/ 993527 h 1963626"/>
                  <a:gd name="connsiteX21" fmla="*/ 0 w 5445754"/>
                  <a:gd name="connsiteY21" fmla="*/ 396103 h 1963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445754" h="1963626" fill="none" extrusionOk="0">
                    <a:moveTo>
                      <a:pt x="0" y="396103"/>
                    </a:moveTo>
                    <a:cubicBezTo>
                      <a:pt x="14917" y="198470"/>
                      <a:pt x="142186" y="32177"/>
                      <a:pt x="396103" y="0"/>
                    </a:cubicBezTo>
                    <a:cubicBezTo>
                      <a:pt x="534279" y="-19845"/>
                      <a:pt x="801978" y="-18245"/>
                      <a:pt x="1014360" y="0"/>
                    </a:cubicBezTo>
                    <a:cubicBezTo>
                      <a:pt x="1226742" y="18245"/>
                      <a:pt x="1376676" y="-3869"/>
                      <a:pt x="1632617" y="0"/>
                    </a:cubicBezTo>
                    <a:cubicBezTo>
                      <a:pt x="1888558" y="3869"/>
                      <a:pt x="2004088" y="473"/>
                      <a:pt x="2157803" y="0"/>
                    </a:cubicBezTo>
                    <a:cubicBezTo>
                      <a:pt x="2311518" y="-473"/>
                      <a:pt x="2451318" y="9934"/>
                      <a:pt x="2729525" y="0"/>
                    </a:cubicBezTo>
                    <a:cubicBezTo>
                      <a:pt x="3007732" y="-9934"/>
                      <a:pt x="3086480" y="870"/>
                      <a:pt x="3301247" y="0"/>
                    </a:cubicBezTo>
                    <a:cubicBezTo>
                      <a:pt x="3516014" y="-870"/>
                      <a:pt x="3815233" y="-35187"/>
                      <a:pt x="4012575" y="0"/>
                    </a:cubicBezTo>
                    <a:cubicBezTo>
                      <a:pt x="4209917" y="35187"/>
                      <a:pt x="4631353" y="-37544"/>
                      <a:pt x="5049651" y="0"/>
                    </a:cubicBezTo>
                    <a:cubicBezTo>
                      <a:pt x="5275524" y="-584"/>
                      <a:pt x="5425162" y="137386"/>
                      <a:pt x="5445754" y="396103"/>
                    </a:cubicBezTo>
                    <a:cubicBezTo>
                      <a:pt x="5453241" y="588062"/>
                      <a:pt x="5459079" y="847733"/>
                      <a:pt x="5445754" y="970099"/>
                    </a:cubicBezTo>
                    <a:cubicBezTo>
                      <a:pt x="5432429" y="1092465"/>
                      <a:pt x="5457498" y="1420661"/>
                      <a:pt x="5445754" y="1567523"/>
                    </a:cubicBezTo>
                    <a:cubicBezTo>
                      <a:pt x="5463716" y="1786438"/>
                      <a:pt x="5283226" y="1989753"/>
                      <a:pt x="5049651" y="1963626"/>
                    </a:cubicBezTo>
                    <a:cubicBezTo>
                      <a:pt x="4832062" y="1941321"/>
                      <a:pt x="4535687" y="1973711"/>
                      <a:pt x="4338323" y="1963626"/>
                    </a:cubicBezTo>
                    <a:cubicBezTo>
                      <a:pt x="4140959" y="1953541"/>
                      <a:pt x="3898171" y="1954452"/>
                      <a:pt x="3673530" y="1963626"/>
                    </a:cubicBezTo>
                    <a:cubicBezTo>
                      <a:pt x="3448889" y="1972800"/>
                      <a:pt x="3127227" y="1926565"/>
                      <a:pt x="2915667" y="1963626"/>
                    </a:cubicBezTo>
                    <a:cubicBezTo>
                      <a:pt x="2704107" y="2000687"/>
                      <a:pt x="2578096" y="1954043"/>
                      <a:pt x="2250874" y="1963626"/>
                    </a:cubicBezTo>
                    <a:cubicBezTo>
                      <a:pt x="1923652" y="1973209"/>
                      <a:pt x="1761142" y="1964249"/>
                      <a:pt x="1586082" y="1963626"/>
                    </a:cubicBezTo>
                    <a:cubicBezTo>
                      <a:pt x="1411022" y="1963003"/>
                      <a:pt x="939232" y="1939074"/>
                      <a:pt x="396103" y="1963626"/>
                    </a:cubicBezTo>
                    <a:cubicBezTo>
                      <a:pt x="176570" y="1972654"/>
                      <a:pt x="-2277" y="1760118"/>
                      <a:pt x="0" y="1567523"/>
                    </a:cubicBezTo>
                    <a:cubicBezTo>
                      <a:pt x="27606" y="1395190"/>
                      <a:pt x="17578" y="1167575"/>
                      <a:pt x="0" y="993527"/>
                    </a:cubicBezTo>
                    <a:cubicBezTo>
                      <a:pt x="-17578" y="819479"/>
                      <a:pt x="5962" y="600177"/>
                      <a:pt x="0" y="396103"/>
                    </a:cubicBezTo>
                    <a:close/>
                  </a:path>
                  <a:path w="5445754" h="1963626" stroke="0" extrusionOk="0">
                    <a:moveTo>
                      <a:pt x="0" y="396103"/>
                    </a:moveTo>
                    <a:cubicBezTo>
                      <a:pt x="393" y="189365"/>
                      <a:pt x="202428" y="44828"/>
                      <a:pt x="396103" y="0"/>
                    </a:cubicBezTo>
                    <a:cubicBezTo>
                      <a:pt x="701241" y="29580"/>
                      <a:pt x="774513" y="-32670"/>
                      <a:pt x="1107431" y="0"/>
                    </a:cubicBezTo>
                    <a:cubicBezTo>
                      <a:pt x="1440349" y="32670"/>
                      <a:pt x="1513198" y="-21624"/>
                      <a:pt x="1679153" y="0"/>
                    </a:cubicBezTo>
                    <a:cubicBezTo>
                      <a:pt x="1845108" y="21624"/>
                      <a:pt x="1997144" y="-27295"/>
                      <a:pt x="2250874" y="0"/>
                    </a:cubicBezTo>
                    <a:cubicBezTo>
                      <a:pt x="2504604" y="27295"/>
                      <a:pt x="2711605" y="7336"/>
                      <a:pt x="2962202" y="0"/>
                    </a:cubicBezTo>
                    <a:cubicBezTo>
                      <a:pt x="3212799" y="-7336"/>
                      <a:pt x="3396565" y="-21926"/>
                      <a:pt x="3580459" y="0"/>
                    </a:cubicBezTo>
                    <a:cubicBezTo>
                      <a:pt x="3764353" y="21926"/>
                      <a:pt x="4140455" y="-10520"/>
                      <a:pt x="4338323" y="0"/>
                    </a:cubicBezTo>
                    <a:cubicBezTo>
                      <a:pt x="4536191" y="10520"/>
                      <a:pt x="4756895" y="-27317"/>
                      <a:pt x="5049651" y="0"/>
                    </a:cubicBezTo>
                    <a:cubicBezTo>
                      <a:pt x="5252462" y="8396"/>
                      <a:pt x="5464440" y="156656"/>
                      <a:pt x="5445754" y="396103"/>
                    </a:cubicBezTo>
                    <a:cubicBezTo>
                      <a:pt x="5418680" y="626552"/>
                      <a:pt x="5435522" y="841290"/>
                      <a:pt x="5445754" y="958385"/>
                    </a:cubicBezTo>
                    <a:cubicBezTo>
                      <a:pt x="5455986" y="1075480"/>
                      <a:pt x="5463851" y="1403102"/>
                      <a:pt x="5445754" y="1567523"/>
                    </a:cubicBezTo>
                    <a:cubicBezTo>
                      <a:pt x="5460854" y="1793718"/>
                      <a:pt x="5266927" y="1954313"/>
                      <a:pt x="5049651" y="1963626"/>
                    </a:cubicBezTo>
                    <a:cubicBezTo>
                      <a:pt x="4893569" y="1952252"/>
                      <a:pt x="4740733" y="1989570"/>
                      <a:pt x="4477929" y="1963626"/>
                    </a:cubicBezTo>
                    <a:cubicBezTo>
                      <a:pt x="4215125" y="1937682"/>
                      <a:pt x="4041768" y="1981816"/>
                      <a:pt x="3766601" y="1963626"/>
                    </a:cubicBezTo>
                    <a:cubicBezTo>
                      <a:pt x="3491434" y="1945436"/>
                      <a:pt x="3175128" y="1986950"/>
                      <a:pt x="3008738" y="1963626"/>
                    </a:cubicBezTo>
                    <a:cubicBezTo>
                      <a:pt x="2842348" y="1940302"/>
                      <a:pt x="2520816" y="1948751"/>
                      <a:pt x="2390481" y="1963626"/>
                    </a:cubicBezTo>
                    <a:cubicBezTo>
                      <a:pt x="2260146" y="1978501"/>
                      <a:pt x="1973823" y="1945581"/>
                      <a:pt x="1772224" y="1963626"/>
                    </a:cubicBezTo>
                    <a:cubicBezTo>
                      <a:pt x="1570625" y="1981671"/>
                      <a:pt x="1247296" y="1971923"/>
                      <a:pt x="1014360" y="1963626"/>
                    </a:cubicBezTo>
                    <a:cubicBezTo>
                      <a:pt x="781424" y="1955329"/>
                      <a:pt x="596949" y="1952585"/>
                      <a:pt x="396103" y="1963626"/>
                    </a:cubicBezTo>
                    <a:cubicBezTo>
                      <a:pt x="223264" y="1951137"/>
                      <a:pt x="13486" y="1793150"/>
                      <a:pt x="0" y="1567523"/>
                    </a:cubicBezTo>
                    <a:cubicBezTo>
                      <a:pt x="-10579" y="1436190"/>
                      <a:pt x="-20792" y="1153264"/>
                      <a:pt x="0" y="1005241"/>
                    </a:cubicBezTo>
                    <a:cubicBezTo>
                      <a:pt x="20792" y="857218"/>
                      <a:pt x="-6695" y="631352"/>
                      <a:pt x="0" y="396103"/>
                    </a:cubicBezTo>
                    <a:close/>
                  </a:path>
                </a:pathLst>
              </a:custGeom>
              <a:solidFill>
                <a:srgbClr val="FFFFFF">
                  <a:alpha val="85000"/>
                </a:srgbClr>
              </a:solidFill>
              <a:ln w="38100" cap="flat" cmpd="sng" algn="ctr">
                <a:solidFill>
                  <a:srgbClr val="00206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xmlns="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b"/>
              <a:lstStyle/>
              <a:p>
                <a:pPr marL="0" marR="0" lvl="0" indent="0" algn="just" defTabSz="91440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1. </a:t>
                </a: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Đọc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đúng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.</a:t>
                </a:r>
              </a:p>
              <a:p>
                <a:pPr marL="0" marR="0" lvl="0" indent="0" algn="just" defTabSz="91440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2. </a:t>
                </a: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Đọc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to, </a:t>
                </a: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rõ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.</a:t>
                </a:r>
              </a:p>
              <a:p>
                <a:pPr marL="0" marR="0" lvl="0" indent="0" algn="just" defTabSz="91440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3. </a:t>
                </a: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Đọc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ngắt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, </a:t>
                </a: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nghỉ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đúng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chỗ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.</a:t>
                </a: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9004DC5F-3210-470B-904D-7F398EA5F8EB}"/>
                  </a:ext>
                </a:extLst>
              </p:cNvPr>
              <p:cNvSpPr/>
              <p:nvPr/>
            </p:nvSpPr>
            <p:spPr>
              <a:xfrm>
                <a:off x="4156061" y="1250854"/>
                <a:ext cx="3933275" cy="796835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38100" cap="flat" cmpd="sng" algn="ctr">
                <a:solidFill>
                  <a:srgbClr val="00206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 err="1">
                    <a:ln w="9525">
                      <a:solidFill>
                        <a:srgbClr val="B3C3F0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EDD26B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Tiêu</a:t>
                </a:r>
                <a:r>
                  <a:rPr kumimoji="0" lang="en-US" sz="3200" b="1" i="0" u="none" strike="noStrike" kern="0" cap="none" spc="0" normalizeH="0" baseline="0" noProof="0" dirty="0">
                    <a:ln w="9525">
                      <a:solidFill>
                        <a:srgbClr val="B3C3F0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EDD26B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 err="1">
                    <a:ln w="9525">
                      <a:solidFill>
                        <a:srgbClr val="B3C3F0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EDD26B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chí</a:t>
                </a:r>
                <a:r>
                  <a:rPr kumimoji="0" lang="en-US" sz="3200" b="1" i="0" u="none" strike="noStrike" kern="0" cap="none" spc="0" normalizeH="0" baseline="0" noProof="0" dirty="0">
                    <a:ln w="9525">
                      <a:solidFill>
                        <a:srgbClr val="B3C3F0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EDD26B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 err="1">
                    <a:ln w="9525">
                      <a:solidFill>
                        <a:srgbClr val="B3C3F0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EDD26B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đánh</a:t>
                </a:r>
                <a:r>
                  <a:rPr kumimoji="0" lang="en-US" sz="3200" b="1" i="0" u="none" strike="noStrike" kern="0" cap="none" spc="0" normalizeH="0" baseline="0" noProof="0" dirty="0">
                    <a:ln w="9525">
                      <a:solidFill>
                        <a:srgbClr val="B3C3F0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EDD26B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 err="1">
                    <a:ln w="9525">
                      <a:solidFill>
                        <a:srgbClr val="B3C3F0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EDD26B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giá</a:t>
                </a:r>
                <a:endParaRPr kumimoji="0" lang="en-US" sz="3200" b="1" i="0" u="none" strike="noStrike" kern="0" cap="none" spc="0" normalizeH="0" baseline="0" noProof="0" dirty="0">
                  <a:ln w="9525">
                    <a:solidFill>
                      <a:srgbClr val="B3C3F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EDD26B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FA915EFE-F333-4BE3-98DD-C312C6040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31950" y="4700185"/>
              <a:ext cx="469963" cy="469963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D9B08900-D0E8-4AFB-A0DF-721073445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61001" y="4690660"/>
              <a:ext cx="469963" cy="469963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B93E5BA8-1748-45D1-A73F-196E2FA65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50524" y="4690660"/>
              <a:ext cx="469963" cy="469963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28084DD7-DB6C-46B5-AB46-2DA13944A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66906" y="5170587"/>
              <a:ext cx="469963" cy="469963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5FDED6DB-36A6-47E9-A60B-3EDFC11A8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15007" y="5170587"/>
              <a:ext cx="469963" cy="469963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8250EBD0-F3F1-4092-8E4D-6D51C8B89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23580" y="5170587"/>
              <a:ext cx="469963" cy="469963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886B5C46-0684-4E3B-BBE3-9E9DEAE31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12887" y="5632246"/>
              <a:ext cx="469963" cy="469963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F2779E08-17D6-4A99-924D-2B028B5A1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18138" y="5641771"/>
              <a:ext cx="469963" cy="469963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CA0FDCD2-9C9B-4568-996A-BA2542D6C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98111" y="5632246"/>
              <a:ext cx="469963" cy="469963"/>
            </a:xfrm>
            <a:prstGeom prst="rect">
              <a:avLst/>
            </a:prstGeom>
          </p:spPr>
        </p:pic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0ADEC959-E9B1-4986-A3AA-6E74B87D207A}"/>
              </a:ext>
            </a:extLst>
          </p:cNvPr>
          <p:cNvSpPr txBox="1"/>
          <p:nvPr/>
        </p:nvSpPr>
        <p:spPr>
          <a:xfrm>
            <a:off x="3802347" y="1333038"/>
            <a:ext cx="78899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b="1" kern="0" dirty="0">
                <a:ln w="9525">
                  <a:solidFill>
                    <a:srgbClr val="B3C3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LUYỆN ĐỌC </a:t>
            </a:r>
            <a:endParaRPr lang="vi-VN" sz="4000" b="1" kern="0" dirty="0">
              <a:ln w="9525">
                <a:solidFill>
                  <a:srgbClr val="B3C3F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EDD26B">
                    <a:lumMod val="60000"/>
                    <a:lumOff val="4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b="1" kern="0" dirty="0">
                <a:ln w="9525">
                  <a:solidFill>
                    <a:srgbClr val="B3C3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TRONG NHÓM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B3BF26A9-8DB5-4992-8A47-253BF15DCB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875" b="80599" l="60981" r="77233">
                        <a14:foregroundMark x1="67716" y1="46875" x2="67716" y2="46875"/>
                        <a14:foregroundMark x1="75842" y1="67318" x2="71303" y2="75521"/>
                        <a14:foregroundMark x1="60981" y1="59766" x2="61567" y2="67969"/>
                        <a14:foregroundMark x1="63982" y1="62109" x2="70425" y2="62109"/>
                        <a14:foregroundMark x1="66984" y1="67969" x2="68814" y2="66797"/>
                        <a14:foregroundMark x1="65447" y1="77995" x2="71449" y2="78646"/>
                        <a14:foregroundMark x1="68741" y1="80599" x2="68741" y2="80599"/>
                        <a14:foregroundMark x1="65739" y1="75911" x2="69107" y2="73307"/>
                        <a14:foregroundMark x1="77233" y1="68880" x2="77233" y2="68880"/>
                      </a14:backgroundRemoval>
                    </a14:imgEffect>
                  </a14:imgLayer>
                </a14:imgProps>
              </a:ext>
            </a:extLst>
          </a:blip>
          <a:srcRect l="59208" t="46150" r="21025" b="17592"/>
          <a:stretch/>
        </p:blipFill>
        <p:spPr>
          <a:xfrm>
            <a:off x="1940174" y="3963865"/>
            <a:ext cx="1807485" cy="18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7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518E4591-E58D-49C0-BE4C-67923CD38871}"/>
              </a:ext>
            </a:extLst>
          </p:cNvPr>
          <p:cNvGrpSpPr/>
          <p:nvPr/>
        </p:nvGrpSpPr>
        <p:grpSpPr>
          <a:xfrm>
            <a:off x="2742453" y="1845080"/>
            <a:ext cx="7310232" cy="3287264"/>
            <a:chOff x="5548616" y="3863568"/>
            <a:chExt cx="5668381" cy="254895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98B0DBA-FF89-4D95-B929-6113A66C258E}"/>
                </a:ext>
              </a:extLst>
            </p:cNvPr>
            <p:cNvGrpSpPr/>
            <p:nvPr/>
          </p:nvGrpSpPr>
          <p:grpSpPr>
            <a:xfrm>
              <a:off x="5548616" y="3863568"/>
              <a:ext cx="5668381" cy="2548957"/>
              <a:chOff x="3682716" y="1301619"/>
              <a:chExt cx="5668381" cy="2548957"/>
            </a:xfrm>
          </p:grpSpPr>
          <p:sp>
            <p:nvSpPr>
              <p:cNvPr id="35" name="Rectangle: Rounded Corners 12">
                <a:extLst>
                  <a:ext uri="{FF2B5EF4-FFF2-40B4-BE49-F238E27FC236}">
                    <a16:creationId xmlns:a16="http://schemas.microsoft.com/office/drawing/2014/main" id="{E9D2E86C-FB5E-41C0-8C11-73A1421B6A62}"/>
                  </a:ext>
                </a:extLst>
              </p:cNvPr>
              <p:cNvSpPr/>
              <p:nvPr/>
            </p:nvSpPr>
            <p:spPr>
              <a:xfrm>
                <a:off x="3682716" y="1724298"/>
                <a:ext cx="5668381" cy="2126278"/>
              </a:xfrm>
              <a:custGeom>
                <a:avLst/>
                <a:gdLst>
                  <a:gd name="connsiteX0" fmla="*/ 0 w 5668381"/>
                  <a:gd name="connsiteY0" fmla="*/ 428913 h 2126278"/>
                  <a:gd name="connsiteX1" fmla="*/ 428913 w 5668381"/>
                  <a:gd name="connsiteY1" fmla="*/ 0 h 2126278"/>
                  <a:gd name="connsiteX2" fmla="*/ 1068030 w 5668381"/>
                  <a:gd name="connsiteY2" fmla="*/ 0 h 2126278"/>
                  <a:gd name="connsiteX3" fmla="*/ 1707146 w 5668381"/>
                  <a:gd name="connsiteY3" fmla="*/ 0 h 2126278"/>
                  <a:gd name="connsiteX4" fmla="*/ 2250052 w 5668381"/>
                  <a:gd name="connsiteY4" fmla="*/ 0 h 2126278"/>
                  <a:gd name="connsiteX5" fmla="*/ 2841063 w 5668381"/>
                  <a:gd name="connsiteY5" fmla="*/ 0 h 2126278"/>
                  <a:gd name="connsiteX6" fmla="*/ 3432074 w 5668381"/>
                  <a:gd name="connsiteY6" fmla="*/ 0 h 2126278"/>
                  <a:gd name="connsiteX7" fmla="*/ 4167401 w 5668381"/>
                  <a:gd name="connsiteY7" fmla="*/ 0 h 2126278"/>
                  <a:gd name="connsiteX8" fmla="*/ 5239468 w 5668381"/>
                  <a:gd name="connsiteY8" fmla="*/ 0 h 2126278"/>
                  <a:gd name="connsiteX9" fmla="*/ 5668381 w 5668381"/>
                  <a:gd name="connsiteY9" fmla="*/ 428913 h 2126278"/>
                  <a:gd name="connsiteX10" fmla="*/ 5668381 w 5668381"/>
                  <a:gd name="connsiteY10" fmla="*/ 1050454 h 2126278"/>
                  <a:gd name="connsiteX11" fmla="*/ 5668381 w 5668381"/>
                  <a:gd name="connsiteY11" fmla="*/ 1697365 h 2126278"/>
                  <a:gd name="connsiteX12" fmla="*/ 5239468 w 5668381"/>
                  <a:gd name="connsiteY12" fmla="*/ 2126278 h 2126278"/>
                  <a:gd name="connsiteX13" fmla="*/ 4504140 w 5668381"/>
                  <a:gd name="connsiteY13" fmla="*/ 2126278 h 2126278"/>
                  <a:gd name="connsiteX14" fmla="*/ 3816918 w 5668381"/>
                  <a:gd name="connsiteY14" fmla="*/ 2126278 h 2126278"/>
                  <a:gd name="connsiteX15" fmla="*/ 3033485 w 5668381"/>
                  <a:gd name="connsiteY15" fmla="*/ 2126278 h 2126278"/>
                  <a:gd name="connsiteX16" fmla="*/ 2346263 w 5668381"/>
                  <a:gd name="connsiteY16" fmla="*/ 2126278 h 2126278"/>
                  <a:gd name="connsiteX17" fmla="*/ 1659041 w 5668381"/>
                  <a:gd name="connsiteY17" fmla="*/ 2126278 h 2126278"/>
                  <a:gd name="connsiteX18" fmla="*/ 428913 w 5668381"/>
                  <a:gd name="connsiteY18" fmla="*/ 2126278 h 2126278"/>
                  <a:gd name="connsiteX19" fmla="*/ 0 w 5668381"/>
                  <a:gd name="connsiteY19" fmla="*/ 1697365 h 2126278"/>
                  <a:gd name="connsiteX20" fmla="*/ 0 w 5668381"/>
                  <a:gd name="connsiteY20" fmla="*/ 1075824 h 2126278"/>
                  <a:gd name="connsiteX21" fmla="*/ 0 w 5668381"/>
                  <a:gd name="connsiteY21" fmla="*/ 428913 h 2126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668381" h="2126278" fill="none" extrusionOk="0">
                    <a:moveTo>
                      <a:pt x="0" y="428913"/>
                    </a:moveTo>
                    <a:cubicBezTo>
                      <a:pt x="14806" y="213002"/>
                      <a:pt x="183174" y="8106"/>
                      <a:pt x="428913" y="0"/>
                    </a:cubicBezTo>
                    <a:cubicBezTo>
                      <a:pt x="558676" y="-30782"/>
                      <a:pt x="752417" y="12194"/>
                      <a:pt x="1068030" y="0"/>
                    </a:cubicBezTo>
                    <a:cubicBezTo>
                      <a:pt x="1383643" y="-12194"/>
                      <a:pt x="1526874" y="19726"/>
                      <a:pt x="1707146" y="0"/>
                    </a:cubicBezTo>
                    <a:cubicBezTo>
                      <a:pt x="1887418" y="-19726"/>
                      <a:pt x="1989662" y="-13612"/>
                      <a:pt x="2250052" y="0"/>
                    </a:cubicBezTo>
                    <a:cubicBezTo>
                      <a:pt x="2510442" y="13612"/>
                      <a:pt x="2661970" y="3601"/>
                      <a:pt x="2841063" y="0"/>
                    </a:cubicBezTo>
                    <a:cubicBezTo>
                      <a:pt x="3020156" y="-3601"/>
                      <a:pt x="3240655" y="3007"/>
                      <a:pt x="3432074" y="0"/>
                    </a:cubicBezTo>
                    <a:cubicBezTo>
                      <a:pt x="3623493" y="-3007"/>
                      <a:pt x="3981690" y="7132"/>
                      <a:pt x="4167401" y="0"/>
                    </a:cubicBezTo>
                    <a:cubicBezTo>
                      <a:pt x="4353112" y="-7132"/>
                      <a:pt x="4801090" y="-19543"/>
                      <a:pt x="5239468" y="0"/>
                    </a:cubicBezTo>
                    <a:cubicBezTo>
                      <a:pt x="5524348" y="-3944"/>
                      <a:pt x="5663526" y="182612"/>
                      <a:pt x="5668381" y="428913"/>
                    </a:cubicBezTo>
                    <a:cubicBezTo>
                      <a:pt x="5660932" y="599431"/>
                      <a:pt x="5655629" y="773190"/>
                      <a:pt x="5668381" y="1050454"/>
                    </a:cubicBezTo>
                    <a:cubicBezTo>
                      <a:pt x="5681133" y="1327718"/>
                      <a:pt x="5652326" y="1392184"/>
                      <a:pt x="5668381" y="1697365"/>
                    </a:cubicBezTo>
                    <a:cubicBezTo>
                      <a:pt x="5679894" y="1934345"/>
                      <a:pt x="5491372" y="2152774"/>
                      <a:pt x="5239468" y="2126278"/>
                    </a:cubicBezTo>
                    <a:cubicBezTo>
                      <a:pt x="5020003" y="2114389"/>
                      <a:pt x="4866082" y="2091428"/>
                      <a:pt x="4504140" y="2126278"/>
                    </a:cubicBezTo>
                    <a:cubicBezTo>
                      <a:pt x="4142198" y="2161128"/>
                      <a:pt x="4012297" y="2131901"/>
                      <a:pt x="3816918" y="2126278"/>
                    </a:cubicBezTo>
                    <a:cubicBezTo>
                      <a:pt x="3621539" y="2120655"/>
                      <a:pt x="3403376" y="2143489"/>
                      <a:pt x="3033485" y="2126278"/>
                    </a:cubicBezTo>
                    <a:cubicBezTo>
                      <a:pt x="2663594" y="2109067"/>
                      <a:pt x="2598839" y="2094688"/>
                      <a:pt x="2346263" y="2126278"/>
                    </a:cubicBezTo>
                    <a:cubicBezTo>
                      <a:pt x="2093687" y="2157868"/>
                      <a:pt x="1898573" y="2134513"/>
                      <a:pt x="1659041" y="2126278"/>
                    </a:cubicBezTo>
                    <a:cubicBezTo>
                      <a:pt x="1419509" y="2118043"/>
                      <a:pt x="796102" y="2084145"/>
                      <a:pt x="428913" y="2126278"/>
                    </a:cubicBezTo>
                    <a:cubicBezTo>
                      <a:pt x="188896" y="2163001"/>
                      <a:pt x="-1337" y="1918881"/>
                      <a:pt x="0" y="1697365"/>
                    </a:cubicBezTo>
                    <a:cubicBezTo>
                      <a:pt x="28308" y="1512035"/>
                      <a:pt x="-30030" y="1252960"/>
                      <a:pt x="0" y="1075824"/>
                    </a:cubicBezTo>
                    <a:cubicBezTo>
                      <a:pt x="30030" y="898688"/>
                      <a:pt x="9476" y="641345"/>
                      <a:pt x="0" y="428913"/>
                    </a:cubicBezTo>
                    <a:close/>
                  </a:path>
                  <a:path w="5668381" h="2126278" stroke="0" extrusionOk="0">
                    <a:moveTo>
                      <a:pt x="0" y="428913"/>
                    </a:moveTo>
                    <a:cubicBezTo>
                      <a:pt x="470" y="206388"/>
                      <a:pt x="220782" y="51374"/>
                      <a:pt x="428913" y="0"/>
                    </a:cubicBezTo>
                    <a:cubicBezTo>
                      <a:pt x="676522" y="35244"/>
                      <a:pt x="801526" y="35423"/>
                      <a:pt x="1164241" y="0"/>
                    </a:cubicBezTo>
                    <a:cubicBezTo>
                      <a:pt x="1526956" y="-35423"/>
                      <a:pt x="1515966" y="-20635"/>
                      <a:pt x="1755252" y="0"/>
                    </a:cubicBezTo>
                    <a:cubicBezTo>
                      <a:pt x="1994538" y="20635"/>
                      <a:pt x="2051520" y="13758"/>
                      <a:pt x="2346263" y="0"/>
                    </a:cubicBezTo>
                    <a:cubicBezTo>
                      <a:pt x="2641006" y="-13758"/>
                      <a:pt x="2762139" y="21537"/>
                      <a:pt x="3081590" y="0"/>
                    </a:cubicBezTo>
                    <a:cubicBezTo>
                      <a:pt x="3401041" y="-21537"/>
                      <a:pt x="3518183" y="-5892"/>
                      <a:pt x="3720707" y="0"/>
                    </a:cubicBezTo>
                    <a:cubicBezTo>
                      <a:pt x="3923231" y="5892"/>
                      <a:pt x="4228962" y="-37553"/>
                      <a:pt x="4504140" y="0"/>
                    </a:cubicBezTo>
                    <a:cubicBezTo>
                      <a:pt x="4779318" y="37553"/>
                      <a:pt x="5056488" y="-19301"/>
                      <a:pt x="5239468" y="0"/>
                    </a:cubicBezTo>
                    <a:cubicBezTo>
                      <a:pt x="5451056" y="13314"/>
                      <a:pt x="5705145" y="151334"/>
                      <a:pt x="5668381" y="428913"/>
                    </a:cubicBezTo>
                    <a:cubicBezTo>
                      <a:pt x="5645424" y="648506"/>
                      <a:pt x="5689052" y="888537"/>
                      <a:pt x="5668381" y="1037770"/>
                    </a:cubicBezTo>
                    <a:cubicBezTo>
                      <a:pt x="5647710" y="1187003"/>
                      <a:pt x="5637137" y="1463934"/>
                      <a:pt x="5668381" y="1697365"/>
                    </a:cubicBezTo>
                    <a:cubicBezTo>
                      <a:pt x="5679747" y="1939842"/>
                      <a:pt x="5471824" y="2097915"/>
                      <a:pt x="5239468" y="2126278"/>
                    </a:cubicBezTo>
                    <a:cubicBezTo>
                      <a:pt x="5012733" y="2114301"/>
                      <a:pt x="4860276" y="2144670"/>
                      <a:pt x="4648457" y="2126278"/>
                    </a:cubicBezTo>
                    <a:cubicBezTo>
                      <a:pt x="4436638" y="2107886"/>
                      <a:pt x="4112844" y="2112925"/>
                      <a:pt x="3913129" y="2126278"/>
                    </a:cubicBezTo>
                    <a:cubicBezTo>
                      <a:pt x="3713414" y="2139631"/>
                      <a:pt x="3370667" y="2124202"/>
                      <a:pt x="3129696" y="2126278"/>
                    </a:cubicBezTo>
                    <a:cubicBezTo>
                      <a:pt x="2888725" y="2128354"/>
                      <a:pt x="2782510" y="2131626"/>
                      <a:pt x="2490579" y="2126278"/>
                    </a:cubicBezTo>
                    <a:cubicBezTo>
                      <a:pt x="2198648" y="2120930"/>
                      <a:pt x="2020696" y="2100150"/>
                      <a:pt x="1851463" y="2126278"/>
                    </a:cubicBezTo>
                    <a:cubicBezTo>
                      <a:pt x="1682230" y="2152406"/>
                      <a:pt x="1310913" y="2087527"/>
                      <a:pt x="1068030" y="2126278"/>
                    </a:cubicBezTo>
                    <a:cubicBezTo>
                      <a:pt x="825147" y="2165029"/>
                      <a:pt x="730737" y="2099859"/>
                      <a:pt x="428913" y="2126278"/>
                    </a:cubicBezTo>
                    <a:cubicBezTo>
                      <a:pt x="223922" y="2117605"/>
                      <a:pt x="43956" y="1956624"/>
                      <a:pt x="0" y="1697365"/>
                    </a:cubicBezTo>
                    <a:cubicBezTo>
                      <a:pt x="-6724" y="1395257"/>
                      <a:pt x="-5747" y="1339654"/>
                      <a:pt x="0" y="1088508"/>
                    </a:cubicBezTo>
                    <a:cubicBezTo>
                      <a:pt x="5747" y="837362"/>
                      <a:pt x="-12688" y="688443"/>
                      <a:pt x="0" y="428913"/>
                    </a:cubicBezTo>
                    <a:close/>
                  </a:path>
                </a:pathLst>
              </a:custGeom>
              <a:solidFill>
                <a:srgbClr val="FFFFFF">
                  <a:alpha val="85000"/>
                </a:srgbClr>
              </a:solidFill>
              <a:ln w="38100" cap="flat" cmpd="sng" algn="ctr">
                <a:solidFill>
                  <a:srgbClr val="00206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xmlns="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b"/>
              <a:lstStyle/>
              <a:p>
                <a:pPr marL="0" marR="0" lvl="0" indent="0" algn="just" defTabSz="91440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1.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Đọc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đúng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.</a:t>
                </a:r>
              </a:p>
              <a:p>
                <a:pPr marL="0" marR="0" lvl="0" indent="0" algn="just" defTabSz="91440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2.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Đọc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to,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rõ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.</a:t>
                </a:r>
              </a:p>
              <a:p>
                <a:pPr marL="0" marR="0" lvl="0" indent="0" algn="just" defTabSz="91440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3.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Đọc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ngắt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,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nghỉ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đúng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chỗ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.</a:t>
                </a:r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0465E57E-04A5-46F8-A7ED-0C76344A75EA}"/>
                  </a:ext>
                </a:extLst>
              </p:cNvPr>
              <p:cNvSpPr/>
              <p:nvPr/>
            </p:nvSpPr>
            <p:spPr>
              <a:xfrm>
                <a:off x="4831158" y="1301619"/>
                <a:ext cx="3304503" cy="695896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38100" cap="flat" cmpd="sng" algn="ctr">
                <a:solidFill>
                  <a:srgbClr val="00206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4000" b="1" i="0" u="none" strike="noStrike" kern="0" cap="none" spc="0" normalizeH="0" baseline="0" noProof="0" dirty="0" err="1">
                    <a:ln w="9525">
                      <a:solidFill>
                        <a:srgbClr val="B3C3F0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EDD26B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Tiêu</a:t>
                </a:r>
                <a:r>
                  <a:rPr kumimoji="0" lang="en-US" sz="4000" b="1" i="0" u="none" strike="noStrike" kern="0" cap="none" spc="0" normalizeH="0" baseline="0" noProof="0" dirty="0">
                    <a:ln w="9525">
                      <a:solidFill>
                        <a:srgbClr val="B3C3F0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EDD26B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kumimoji="0" lang="en-US" sz="4000" b="1" i="0" u="none" strike="noStrike" kern="0" cap="none" spc="0" normalizeH="0" baseline="0" noProof="0" dirty="0" err="1">
                    <a:ln w="9525">
                      <a:solidFill>
                        <a:srgbClr val="B3C3F0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EDD26B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chí</a:t>
                </a:r>
                <a:r>
                  <a:rPr kumimoji="0" lang="en-US" sz="4000" b="1" i="0" u="none" strike="noStrike" kern="0" cap="none" spc="0" normalizeH="0" baseline="0" noProof="0" dirty="0">
                    <a:ln w="9525">
                      <a:solidFill>
                        <a:srgbClr val="B3C3F0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EDD26B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kumimoji="0" lang="en-US" sz="4000" b="1" i="0" u="none" strike="noStrike" kern="0" cap="none" spc="0" normalizeH="0" baseline="0" noProof="0" dirty="0" err="1">
                    <a:ln w="9525">
                      <a:solidFill>
                        <a:srgbClr val="B3C3F0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EDD26B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đánh</a:t>
                </a:r>
                <a:r>
                  <a:rPr kumimoji="0" lang="en-US" sz="4000" b="1" i="0" u="none" strike="noStrike" kern="0" cap="none" spc="0" normalizeH="0" baseline="0" noProof="0" dirty="0">
                    <a:ln w="9525">
                      <a:solidFill>
                        <a:srgbClr val="B3C3F0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EDD26B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kumimoji="0" lang="en-US" sz="4000" b="1" i="0" u="none" strike="noStrike" kern="0" cap="none" spc="0" normalizeH="0" baseline="0" noProof="0" dirty="0" err="1">
                    <a:ln w="9525">
                      <a:solidFill>
                        <a:srgbClr val="B3C3F0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EDD26B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giá</a:t>
                </a:r>
                <a:endParaRPr kumimoji="0" lang="en-US" sz="4000" b="1" i="0" u="none" strike="noStrike" kern="0" cap="none" spc="0" normalizeH="0" baseline="0" noProof="0" dirty="0">
                  <a:ln w="9525">
                    <a:solidFill>
                      <a:srgbClr val="B3C3F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EDD26B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4B32102-7F62-4212-ABD8-42ED82BB7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6036" y="4828829"/>
              <a:ext cx="469963" cy="46996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630B81A-686C-49AD-8DD9-CBC873DB2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72305" y="4828829"/>
              <a:ext cx="469963" cy="46996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AED36FB-BCB1-4B5E-941B-5C9B2EEB8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49310" y="4821443"/>
              <a:ext cx="469963" cy="4699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7C3ED8A-0B6B-4FAA-9130-C89C2395F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27617" y="5318403"/>
              <a:ext cx="469963" cy="46996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62792C8-7B49-451E-899E-8C1D44A33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59572" y="5303632"/>
              <a:ext cx="469963" cy="46996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4EB681C-2EFB-478B-98D1-E4E6378B5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95663" y="5288860"/>
              <a:ext cx="469963" cy="46996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54CB5EF-D0FE-40B6-9736-C4599994F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50748" y="5758823"/>
              <a:ext cx="469963" cy="46996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E01912D-4932-4AD6-B13B-7F364BDD5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49173" y="5744052"/>
              <a:ext cx="469963" cy="469963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D08A8EE-AD25-4A27-B703-8CE23F427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48336" y="5773595"/>
              <a:ext cx="469963" cy="469963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F92608B-E150-427D-B9E8-4F8EFA430F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3773" y="692243"/>
            <a:ext cx="7895004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9">
            <a:extLst>
              <a:ext uri="{FF2B5EF4-FFF2-40B4-BE49-F238E27FC236}">
                <a16:creationId xmlns:a16="http://schemas.microsoft.com/office/drawing/2014/main" id="{67BCDC3A-1C8F-4E90-8A14-E2E15CF86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05503" y="1720416"/>
            <a:ext cx="9520717" cy="24007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BB0D30-A8B3-4CC5-9E21-701C366B1CAA}"/>
              </a:ext>
            </a:extLst>
          </p:cNvPr>
          <p:cNvSpPr txBox="1"/>
          <p:nvPr/>
        </p:nvSpPr>
        <p:spPr>
          <a:xfrm>
            <a:off x="2080591" y="1685087"/>
            <a:ext cx="8371845" cy="2084987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endParaRPr lang="en-US" sz="8800" kern="0" dirty="0">
              <a:ln w="295275">
                <a:solidFill>
                  <a:srgbClr val="B3C3F0"/>
                </a:solidFill>
              </a:ln>
              <a:solidFill>
                <a:srgbClr val="FFFFFF"/>
              </a:solidFill>
              <a:latin typeface="SVN-Poky's" panose="020B0606040200020203" pitchFamily="34" charset="0"/>
              <a:cs typeface="Arial"/>
              <a:sym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A7185D0-F79F-41F0-A722-1A4F7246DA59}"/>
              </a:ext>
            </a:extLst>
          </p:cNvPr>
          <p:cNvGrpSpPr/>
          <p:nvPr/>
        </p:nvGrpSpPr>
        <p:grpSpPr>
          <a:xfrm>
            <a:off x="-1278699" y="2310058"/>
            <a:ext cx="6355429" cy="1463001"/>
            <a:chOff x="159959" y="912415"/>
            <a:chExt cx="6055113" cy="109725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E9FF19-AE45-4EC2-9E0E-F4A89F5C1312}"/>
                </a:ext>
              </a:extLst>
            </p:cNvPr>
            <p:cNvSpPr txBox="1"/>
            <p:nvPr/>
          </p:nvSpPr>
          <p:spPr>
            <a:xfrm rot="20615280">
              <a:off x="159959" y="994003"/>
              <a:ext cx="4263661" cy="101566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endParaRPr lang="en-US" sz="5333" kern="0" dirty="0">
                <a:ln w="127000">
                  <a:solidFill>
                    <a:srgbClr val="B3C3F0"/>
                  </a:solidFill>
                </a:ln>
                <a:solidFill>
                  <a:srgbClr val="000000"/>
                </a:solidFill>
                <a:latin typeface="#9Slide05 Phobia" panose="02000506000000020003" pitchFamily="2" charset="0"/>
                <a:cs typeface="Arial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47A462-3BD9-4541-8F11-D8990DDC5950}"/>
                </a:ext>
              </a:extLst>
            </p:cNvPr>
            <p:cNvSpPr txBox="1"/>
            <p:nvPr/>
          </p:nvSpPr>
          <p:spPr>
            <a:xfrm rot="20615280">
              <a:off x="1951411" y="912415"/>
              <a:ext cx="4263661" cy="101566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kern="0" dirty="0" err="1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Hoạt</a:t>
              </a:r>
              <a:r>
                <a:rPr lang="en-US" sz="5333" kern="0" dirty="0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 </a:t>
              </a:r>
              <a:r>
                <a:rPr lang="en-US" sz="5333" kern="0" dirty="0" err="1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Động</a:t>
              </a:r>
              <a:endParaRPr lang="en-US" sz="5333" kern="0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EB55657-696D-4E47-AF35-0474A076C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" y="2510335"/>
            <a:ext cx="12192000" cy="141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4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3E9FF19-AE45-4EC2-9E0E-F4A89F5C1312}"/>
              </a:ext>
            </a:extLst>
          </p:cNvPr>
          <p:cNvSpPr txBox="1"/>
          <p:nvPr/>
        </p:nvSpPr>
        <p:spPr>
          <a:xfrm rot="20615280">
            <a:off x="-1278698" y="2418842"/>
            <a:ext cx="4475127" cy="135421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 defTabSz="1219170">
              <a:buClr>
                <a:srgbClr val="000000"/>
              </a:buClr>
            </a:pPr>
            <a:endParaRPr lang="en-US" sz="5333" kern="0" dirty="0">
              <a:ln w="127000">
                <a:solidFill>
                  <a:srgbClr val="B3C3F0"/>
                </a:solidFill>
              </a:ln>
              <a:solidFill>
                <a:srgbClr val="000000"/>
              </a:solidFill>
              <a:latin typeface="#9Slide05 Phobia" panose="02000506000000020003" pitchFamily="2" charset="0"/>
              <a:cs typeface="Arial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9AAF6F-E3EB-4451-A41C-9DAF68CEB7F8}"/>
              </a:ext>
            </a:extLst>
          </p:cNvPr>
          <p:cNvSpPr/>
          <p:nvPr/>
        </p:nvSpPr>
        <p:spPr>
          <a:xfrm>
            <a:off x="1192683" y="1238672"/>
            <a:ext cx="102655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 defTabSz="1219170">
              <a:buClr>
                <a:srgbClr val="000000"/>
              </a:buClr>
              <a:buAutoNum type="arabicPeriod"/>
            </a:pPr>
            <a:r>
              <a:rPr lang="vi-VN" sz="36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 sự vật tham gia ngày hội như thế nào?</a:t>
            </a:r>
            <a:endParaRPr lang="en-US" sz="36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indent="-742950" algn="just" defTabSz="1219170">
              <a:buClr>
                <a:srgbClr val="000000"/>
              </a:buClr>
              <a:buAutoNum type="arabicPeriod"/>
            </a:pP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hội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rừng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742950" indent="-742950" algn="just" defTabSz="1219170">
              <a:buClr>
                <a:srgbClr val="000000"/>
              </a:buClr>
              <a:buFontTx/>
              <a:buAutoNum type="arabicPeriod"/>
            </a:pP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âm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âm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742950" indent="-742950" algn="just" defTabSz="1219170">
              <a:buClr>
                <a:srgbClr val="000000"/>
              </a:buClr>
              <a:buFontTx/>
              <a:buAutoNum type="arabicPeriod"/>
            </a:pP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ảnh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967B00-8779-49C0-B172-5B1D4962D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47" y="86452"/>
            <a:ext cx="5169856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5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waii Pastel by Slidesgo">
  <a:themeElements>
    <a:clrScheme name="Simple Light">
      <a:dk1>
        <a:srgbClr val="A0B2E4"/>
      </a:dk1>
      <a:lt1>
        <a:srgbClr val="B3C3F0"/>
      </a:lt1>
      <a:dk2>
        <a:srgbClr val="EAA7B6"/>
      </a:dk2>
      <a:lt2>
        <a:srgbClr val="E08A9C"/>
      </a:lt2>
      <a:accent1>
        <a:srgbClr val="BAECCE"/>
      </a:accent1>
      <a:accent2>
        <a:srgbClr val="FFE88A"/>
      </a:accent2>
      <a:accent3>
        <a:srgbClr val="A1E3BA"/>
      </a:accent3>
      <a:accent4>
        <a:srgbClr val="DB798C"/>
      </a:accent4>
      <a:accent5>
        <a:srgbClr val="EDD26B"/>
      </a:accent5>
      <a:accent6>
        <a:srgbClr val="859AD5"/>
      </a:accent6>
      <a:hlink>
        <a:srgbClr val="A0B2E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Kawaii Pastel by Slidesgo">
  <a:themeElements>
    <a:clrScheme name="Simple Light">
      <a:dk1>
        <a:srgbClr val="A0B2E4"/>
      </a:dk1>
      <a:lt1>
        <a:srgbClr val="B3C3F0"/>
      </a:lt1>
      <a:dk2>
        <a:srgbClr val="EAA7B6"/>
      </a:dk2>
      <a:lt2>
        <a:srgbClr val="E08A9C"/>
      </a:lt2>
      <a:accent1>
        <a:srgbClr val="BAECCE"/>
      </a:accent1>
      <a:accent2>
        <a:srgbClr val="FFE88A"/>
      </a:accent2>
      <a:accent3>
        <a:srgbClr val="A1E3BA"/>
      </a:accent3>
      <a:accent4>
        <a:srgbClr val="DB798C"/>
      </a:accent4>
      <a:accent5>
        <a:srgbClr val="EDD26B"/>
      </a:accent5>
      <a:accent6>
        <a:srgbClr val="859AD5"/>
      </a:accent6>
      <a:hlink>
        <a:srgbClr val="A0B2E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Kawaii Pastel by Slidesgo">
  <a:themeElements>
    <a:clrScheme name="Simple Light">
      <a:dk1>
        <a:srgbClr val="A0B2E4"/>
      </a:dk1>
      <a:lt1>
        <a:srgbClr val="B3C3F0"/>
      </a:lt1>
      <a:dk2>
        <a:srgbClr val="EAA7B6"/>
      </a:dk2>
      <a:lt2>
        <a:srgbClr val="E08A9C"/>
      </a:lt2>
      <a:accent1>
        <a:srgbClr val="BAECCE"/>
      </a:accent1>
      <a:accent2>
        <a:srgbClr val="FFE88A"/>
      </a:accent2>
      <a:accent3>
        <a:srgbClr val="A1E3BA"/>
      </a:accent3>
      <a:accent4>
        <a:srgbClr val="DB798C"/>
      </a:accent4>
      <a:accent5>
        <a:srgbClr val="EDD26B"/>
      </a:accent5>
      <a:accent6>
        <a:srgbClr val="859AD5"/>
      </a:accent6>
      <a:hlink>
        <a:srgbClr val="A0B2E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Kawaii Pastel by Slidesgo">
  <a:themeElements>
    <a:clrScheme name="Simple Light">
      <a:dk1>
        <a:srgbClr val="A0B2E4"/>
      </a:dk1>
      <a:lt1>
        <a:srgbClr val="B3C3F0"/>
      </a:lt1>
      <a:dk2>
        <a:srgbClr val="EAA7B6"/>
      </a:dk2>
      <a:lt2>
        <a:srgbClr val="E08A9C"/>
      </a:lt2>
      <a:accent1>
        <a:srgbClr val="BAECCE"/>
      </a:accent1>
      <a:accent2>
        <a:srgbClr val="FFE88A"/>
      </a:accent2>
      <a:accent3>
        <a:srgbClr val="A1E3BA"/>
      </a:accent3>
      <a:accent4>
        <a:srgbClr val="DB798C"/>
      </a:accent4>
      <a:accent5>
        <a:srgbClr val="EDD26B"/>
      </a:accent5>
      <a:accent6>
        <a:srgbClr val="859AD5"/>
      </a:accent6>
      <a:hlink>
        <a:srgbClr val="A0B2E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260</Words>
  <Application>Microsoft Office PowerPoint</Application>
  <PresentationFormat>Widescreen</PresentationFormat>
  <Paragraphs>50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#9Slide05 Phobia</vt:lpstr>
      <vt:lpstr>Arial</vt:lpstr>
      <vt:lpstr>Calibri</vt:lpstr>
      <vt:lpstr>等线</vt:lpstr>
      <vt:lpstr>Livvic</vt:lpstr>
      <vt:lpstr>Roboto Condensed Light</vt:lpstr>
      <vt:lpstr>Rubik</vt:lpstr>
      <vt:lpstr>SVN-Poky's</vt:lpstr>
      <vt:lpstr>Times New Roman</vt:lpstr>
      <vt:lpstr>UVN Banh Mi</vt:lpstr>
      <vt:lpstr>字魂27号-布丁体</vt:lpstr>
      <vt:lpstr>千图网海量PPT模板www.58pic.com​​</vt:lpstr>
      <vt:lpstr>Kawaii Pastel by Slidesgo</vt:lpstr>
      <vt:lpstr>1_Kawaii Pastel by Slidesgo</vt:lpstr>
      <vt:lpstr>2_Kawaii Pastel by Slidesgo</vt:lpstr>
      <vt:lpstr>3_Kawaii Pastel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53</cp:revision>
  <dcterms:created xsi:type="dcterms:W3CDTF">2022-10-24T10:13:24Z</dcterms:created>
  <dcterms:modified xsi:type="dcterms:W3CDTF">2025-02-05T09:00:18Z</dcterms:modified>
</cp:coreProperties>
</file>