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407" r:id="rId3"/>
    <p:sldId id="8692" r:id="rId4"/>
    <p:sldId id="8694" r:id="rId5"/>
    <p:sldId id="8700" r:id="rId6"/>
    <p:sldId id="922" r:id="rId7"/>
    <p:sldId id="8704" r:id="rId8"/>
    <p:sldId id="914" r:id="rId9"/>
    <p:sldId id="3355" r:id="rId10"/>
    <p:sldId id="939" r:id="rId11"/>
    <p:sldId id="86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9D16-B318-4B2C-9BFF-CEDA59CF81EC}"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4564-0D8E-4B61-8A41-04926DC58009}" type="slidenum">
              <a:rPr lang="en-US" smtClean="0"/>
              <a:t>‹#›</a:t>
            </a:fld>
            <a:endParaRPr lang="en-US"/>
          </a:p>
        </p:txBody>
      </p:sp>
    </p:spTree>
    <p:extLst>
      <p:ext uri="{BB962C8B-B14F-4D97-AF65-F5344CB8AC3E}">
        <p14:creationId xmlns:p14="http://schemas.microsoft.com/office/powerpoint/2010/main" val="156208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7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974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98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Design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57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498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4441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9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8105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36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CFA92-4A2A-4955-9877-FE71804986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CC105D-BE4D-49D5-AB3C-91BA49259534}"/>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6927" indent="0" algn="ctr">
              <a:buNone/>
              <a:defRPr sz="2000"/>
            </a:lvl2pPr>
            <a:lvl3pPr marL="913878" indent="0" algn="ctr">
              <a:buNone/>
              <a:defRPr sz="1867"/>
            </a:lvl3pPr>
            <a:lvl4pPr marL="1370818" indent="0" algn="ctr">
              <a:buNone/>
              <a:defRPr sz="1600"/>
            </a:lvl4pPr>
            <a:lvl5pPr marL="1827757" indent="0" algn="ctr">
              <a:buNone/>
              <a:defRPr sz="1600"/>
            </a:lvl5pPr>
            <a:lvl6pPr marL="2284710" indent="0" algn="ctr">
              <a:buNone/>
              <a:defRPr sz="1600"/>
            </a:lvl6pPr>
            <a:lvl7pPr marL="2741634" indent="0" algn="ctr">
              <a:buNone/>
              <a:defRPr sz="1600"/>
            </a:lvl7pPr>
            <a:lvl8pPr marL="3198560" indent="0" algn="ctr">
              <a:buNone/>
              <a:defRPr sz="1600"/>
            </a:lvl8pPr>
            <a:lvl9pPr marL="3655487"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6FEC97-1389-42A0-89B5-4F932A4A7E26}"/>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9FAB89-670F-4C9C-BE31-703288A2A801}"/>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AEB3DB9-1814-4EC3-89C6-F00C9328AE83}"/>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37839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B07DA-7619-4B1C-B921-1F1228AB7F7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6DF692-DFC4-4AD7-A3F6-100210ACF9FA}"/>
              </a:ext>
            </a:extLst>
          </p:cNvPr>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AF64C9-C166-401C-88A4-844ED903E804}"/>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3021AD0-C1DE-4F39-BC18-5F9710E61BE4}"/>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11A0C21-B48D-48AA-832F-49C8217A46D7}"/>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315134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F4143-72CA-4018-B33D-C53E2554C6BD}"/>
              </a:ext>
            </a:extLst>
          </p:cNvPr>
          <p:cNvSpPr>
            <a:spLocks noGrp="1"/>
          </p:cNvSpPr>
          <p:nvPr>
            <p:ph type="title"/>
          </p:nvPr>
        </p:nvSpPr>
        <p:spPr>
          <a:xfrm>
            <a:off x="831851" y="170976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B5C304-D762-4C0C-8B61-4B2070581BDF}"/>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6927" indent="0">
              <a:buNone/>
              <a:defRPr sz="2000">
                <a:solidFill>
                  <a:schemeClr val="tx1">
                    <a:tint val="75000"/>
                  </a:schemeClr>
                </a:solidFill>
              </a:defRPr>
            </a:lvl2pPr>
            <a:lvl3pPr marL="913878" indent="0">
              <a:buNone/>
              <a:defRPr sz="1867">
                <a:solidFill>
                  <a:schemeClr val="tx1">
                    <a:tint val="75000"/>
                  </a:schemeClr>
                </a:solidFill>
              </a:defRPr>
            </a:lvl3pPr>
            <a:lvl4pPr marL="1370818" indent="0">
              <a:buNone/>
              <a:defRPr sz="1600">
                <a:solidFill>
                  <a:schemeClr val="tx1">
                    <a:tint val="75000"/>
                  </a:schemeClr>
                </a:solidFill>
              </a:defRPr>
            </a:lvl4pPr>
            <a:lvl5pPr marL="1827757" indent="0">
              <a:buNone/>
              <a:defRPr sz="1600">
                <a:solidFill>
                  <a:schemeClr val="tx1">
                    <a:tint val="75000"/>
                  </a:schemeClr>
                </a:solidFill>
              </a:defRPr>
            </a:lvl5pPr>
            <a:lvl6pPr marL="2284710" indent="0">
              <a:buNone/>
              <a:defRPr sz="1600">
                <a:solidFill>
                  <a:schemeClr val="tx1">
                    <a:tint val="75000"/>
                  </a:schemeClr>
                </a:solidFill>
              </a:defRPr>
            </a:lvl6pPr>
            <a:lvl7pPr marL="2741634" indent="0">
              <a:buNone/>
              <a:defRPr sz="1600">
                <a:solidFill>
                  <a:schemeClr val="tx1">
                    <a:tint val="75000"/>
                  </a:schemeClr>
                </a:solidFill>
              </a:defRPr>
            </a:lvl7pPr>
            <a:lvl8pPr marL="3198560" indent="0">
              <a:buNone/>
              <a:defRPr sz="1600">
                <a:solidFill>
                  <a:schemeClr val="tx1">
                    <a:tint val="75000"/>
                  </a:schemeClr>
                </a:solidFill>
              </a:defRPr>
            </a:lvl8pPr>
            <a:lvl9pPr marL="3655487"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045017-8FE4-4B4F-B6D7-932ADBDAEDF9}"/>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937FE39-9B61-445E-970F-5630BACD1FDC}"/>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05F8463-EF49-440C-855E-B35299589A1E}"/>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97889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12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113872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FEE04-58E4-4760-9847-E9872B23A41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E2CC12-404D-4EDB-BCCD-1EC42500AA3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4E1FFA-5F35-43E0-AC13-7518008F3FE2}"/>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7C7421-4483-4563-9AFE-61EFA61019CB}"/>
              </a:ext>
            </a:extLst>
          </p:cNvPr>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6927" indent="0">
              <a:buNone/>
              <a:defRPr sz="2000" b="1"/>
            </a:lvl2pPr>
            <a:lvl3pPr marL="913878" indent="0">
              <a:buNone/>
              <a:defRPr sz="1867" b="1"/>
            </a:lvl3pPr>
            <a:lvl4pPr marL="1370818" indent="0">
              <a:buNone/>
              <a:defRPr sz="1600" b="1"/>
            </a:lvl4pPr>
            <a:lvl5pPr marL="1827757" indent="0">
              <a:buNone/>
              <a:defRPr sz="1600" b="1"/>
            </a:lvl5pPr>
            <a:lvl6pPr marL="2284710" indent="0">
              <a:buNone/>
              <a:defRPr sz="1600" b="1"/>
            </a:lvl6pPr>
            <a:lvl7pPr marL="2741634" indent="0">
              <a:buNone/>
              <a:defRPr sz="1600" b="1"/>
            </a:lvl7pPr>
            <a:lvl8pPr marL="3198560" indent="0">
              <a:buNone/>
              <a:defRPr sz="1600" b="1"/>
            </a:lvl8pPr>
            <a:lvl9pPr marL="3655487"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4A0E69-E43D-4340-A4F5-B8D1885E560E}"/>
              </a:ext>
            </a:extLst>
          </p:cNvPr>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4C16-115F-4BAF-A7C6-0D35AADE198D}"/>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4F8A4299-5DF9-42D3-9B39-6E0CC80978CE}"/>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881C771-9347-4097-B961-6A14517F4F0E}"/>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43921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9FCC0-3AAC-4C46-B138-158D57233AC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B4364BB-3573-4087-8070-E8E03F1FFF6E}"/>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4373BA40-C4D5-4E71-B9FA-63CA17F70E07}"/>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D05B9A-50A9-4A72-8A14-8943EF36413C}"/>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372005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377C1-05FB-402C-AD10-FE68211C71D1}"/>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3C3AB296-824A-4BBA-9EF9-02A792B683C2}"/>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39DD524-F5B2-4F22-A9A8-A7B1E6B772DD}"/>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159559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F86F6-6C07-4831-8D20-C1B4C81428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429556-2AF2-4684-A3A3-A1224F8CBAF3}"/>
              </a:ext>
            </a:extLst>
          </p:cNvPr>
          <p:cNvSpPr>
            <a:spLocks noGrp="1"/>
          </p:cNvSpPr>
          <p:nvPr>
            <p:ph idx="1"/>
          </p:nvPr>
        </p:nvSpPr>
        <p:spPr>
          <a:xfrm>
            <a:off x="5183188" y="98745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587A15-6ED0-41C3-A506-34EF583829A6}"/>
              </a:ext>
            </a:extLst>
          </p:cNvPr>
          <p:cNvSpPr>
            <a:spLocks noGrp="1"/>
          </p:cNvSpPr>
          <p:nvPr>
            <p:ph type="body" sz="half" idx="2"/>
          </p:nvPr>
        </p:nvSpPr>
        <p:spPr>
          <a:xfrm>
            <a:off x="839788" y="2057403"/>
            <a:ext cx="3932237" cy="3811588"/>
          </a:xfrm>
          <a:prstGeom prst="rect">
            <a:avLst/>
          </a:prstGeo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A4D7D4-47E8-4E05-936E-B2D7F316B60A}"/>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F620E06-6DF6-4C99-8CF2-4501BB589320}"/>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E6D4E1F-A5C6-4FC6-9D46-A64234A9DEF8}"/>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130685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9341F-BC20-4D75-B5DC-1F7C17988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166158-BA18-4E92-917A-11C3B01B1EA7}"/>
              </a:ext>
            </a:extLst>
          </p:cNvPr>
          <p:cNvSpPr>
            <a:spLocks noGrp="1"/>
          </p:cNvSpPr>
          <p:nvPr>
            <p:ph type="pic" idx="1"/>
          </p:nvPr>
        </p:nvSpPr>
        <p:spPr>
          <a:xfrm>
            <a:off x="5183188" y="987456"/>
            <a:ext cx="6172200" cy="4873625"/>
          </a:xfrm>
          <a:prstGeom prst="rect">
            <a:avLst/>
          </a:prstGeom>
        </p:spPr>
        <p:txBody>
          <a:bodyPr/>
          <a:lstStyle>
            <a:lvl1pPr marL="0" indent="0">
              <a:buNone/>
              <a:defRPr sz="3200"/>
            </a:lvl1pPr>
            <a:lvl2pPr marL="456927" indent="0">
              <a:buNone/>
              <a:defRPr sz="2800"/>
            </a:lvl2pPr>
            <a:lvl3pPr marL="913878" indent="0">
              <a:buNone/>
              <a:defRPr sz="2400"/>
            </a:lvl3pPr>
            <a:lvl4pPr marL="1370818" indent="0">
              <a:buNone/>
              <a:defRPr sz="2000"/>
            </a:lvl4pPr>
            <a:lvl5pPr marL="1827757" indent="0">
              <a:buNone/>
              <a:defRPr sz="2000"/>
            </a:lvl5pPr>
            <a:lvl6pPr marL="2284710" indent="0">
              <a:buNone/>
              <a:defRPr sz="2000"/>
            </a:lvl6pPr>
            <a:lvl7pPr marL="2741634" indent="0">
              <a:buNone/>
              <a:defRPr sz="2000"/>
            </a:lvl7pPr>
            <a:lvl8pPr marL="3198560" indent="0">
              <a:buNone/>
              <a:defRPr sz="2000"/>
            </a:lvl8pPr>
            <a:lvl9pPr marL="3655487" indent="0">
              <a:buNone/>
              <a:defRPr sz="2000"/>
            </a:lvl9pPr>
          </a:lstStyle>
          <a:p>
            <a:endParaRPr lang="zh-CN" altLang="en-US"/>
          </a:p>
        </p:txBody>
      </p:sp>
      <p:sp>
        <p:nvSpPr>
          <p:cNvPr id="4" name="文本占位符 3">
            <a:extLst>
              <a:ext uri="{FF2B5EF4-FFF2-40B4-BE49-F238E27FC236}">
                <a16:creationId xmlns:a16="http://schemas.microsoft.com/office/drawing/2014/main" id="{70744C76-7DCC-4010-B3E6-1F24869DAB33}"/>
              </a:ext>
            </a:extLst>
          </p:cNvPr>
          <p:cNvSpPr>
            <a:spLocks noGrp="1"/>
          </p:cNvSpPr>
          <p:nvPr>
            <p:ph type="body" sz="half" idx="2"/>
          </p:nvPr>
        </p:nvSpPr>
        <p:spPr>
          <a:xfrm>
            <a:off x="839788" y="2057403"/>
            <a:ext cx="3932237" cy="3811588"/>
          </a:xfrm>
          <a:prstGeom prst="rect">
            <a:avLst/>
          </a:prstGeom>
        </p:spPr>
        <p:txBody>
          <a:bodyPr/>
          <a:lstStyle>
            <a:lvl1pPr marL="0" indent="0">
              <a:buNone/>
              <a:defRPr sz="1600"/>
            </a:lvl1pPr>
            <a:lvl2pPr marL="456927" indent="0">
              <a:buNone/>
              <a:defRPr sz="1467"/>
            </a:lvl2pPr>
            <a:lvl3pPr marL="913878" indent="0">
              <a:buNone/>
              <a:defRPr sz="1200"/>
            </a:lvl3pPr>
            <a:lvl4pPr marL="1370818" indent="0">
              <a:buNone/>
              <a:defRPr sz="1067"/>
            </a:lvl4pPr>
            <a:lvl5pPr marL="1827757" indent="0">
              <a:buNone/>
              <a:defRPr sz="1067"/>
            </a:lvl5pPr>
            <a:lvl6pPr marL="2284710" indent="0">
              <a:buNone/>
              <a:defRPr sz="1067"/>
            </a:lvl6pPr>
            <a:lvl7pPr marL="2741634" indent="0">
              <a:buNone/>
              <a:defRPr sz="1067"/>
            </a:lvl7pPr>
            <a:lvl8pPr marL="3198560" indent="0">
              <a:buNone/>
              <a:defRPr sz="1067"/>
            </a:lvl8pPr>
            <a:lvl9pPr marL="3655487" indent="0">
              <a:buNone/>
              <a:defRPr sz="10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0F18D1-D802-4ACC-9F07-48DC1292A88B}"/>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B6BC1E0-E999-4F40-B5DC-E3C2D6C78D07}"/>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661F03CD-48F1-40DE-B84A-EBA44C3B24AD}"/>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306134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4EAC8-4BA7-400C-AF05-FB44C4B8B9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61D317-6887-478C-9C22-A8893A42DC7F}"/>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52E2C8-0BC2-4428-B87F-CAE62D24CD12}"/>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F36DA95-492B-4B58-BC8B-C4A9E66E5DF9}"/>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7A2E644-4611-4026-8D9F-E5FB5E158A54}"/>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533767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95D849-4067-46BC-BDBF-7DAE9D4DECBE}"/>
              </a:ext>
            </a:extLst>
          </p:cNvPr>
          <p:cNvSpPr>
            <a:spLocks noGrp="1"/>
          </p:cNvSpPr>
          <p:nvPr>
            <p:ph type="title" orient="vert"/>
          </p:nvPr>
        </p:nvSpPr>
        <p:spPr>
          <a:xfrm>
            <a:off x="8724902" y="365155"/>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152E9A-DEF2-4F98-8BE3-544845A1AD95}"/>
              </a:ext>
            </a:extLst>
          </p:cNvPr>
          <p:cNvSpPr>
            <a:spLocks noGrp="1"/>
          </p:cNvSpPr>
          <p:nvPr>
            <p:ph type="body" orient="vert" idx="1"/>
          </p:nvPr>
        </p:nvSpPr>
        <p:spPr>
          <a:xfrm>
            <a:off x="838203" y="365155"/>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10C62B-3612-444E-BF93-B496D3C360AD}"/>
              </a:ext>
            </a:extLst>
          </p:cNvPr>
          <p:cNvSpPr>
            <a:spLocks noGrp="1"/>
          </p:cNvSpPr>
          <p:nvPr>
            <p:ph type="dt" sz="half" idx="10"/>
          </p:nvPr>
        </p:nvSpPr>
        <p:spPr>
          <a:xfrm>
            <a:off x="838200" y="6356352"/>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2025/2/5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96CF058-403E-4A87-A8D1-1B4558B7957E}"/>
              </a:ext>
            </a:extLst>
          </p:cNvPr>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3B2CF62-0FD9-4C35-95A8-7BCD271C26AE}"/>
              </a:ext>
            </a:extLst>
          </p:cNvPr>
          <p:cNvSpPr>
            <a:spLocks noGrp="1"/>
          </p:cNvSpPr>
          <p:nvPr>
            <p:ph type="sldNum" sz="quarter" idx="12"/>
          </p:nvPr>
        </p:nvSpPr>
        <p:spPr>
          <a:xfrm>
            <a:off x="8610600" y="6356352"/>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33687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46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018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361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0781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6913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6646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7613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3189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48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38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7" indent="-228477" algn="l" defTabSz="9138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30" indent="-228477" algn="l" defTabSz="9138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54" indent="-228477" algn="l" defTabSz="9138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28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20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159"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098"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037"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3990" indent="-228477" algn="l" defTabSz="913878"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3878" rtl="0" eaLnBrk="1" latinLnBrk="0" hangingPunct="1">
        <a:defRPr sz="1867" kern="1200">
          <a:solidFill>
            <a:schemeClr val="tx1"/>
          </a:solidFill>
          <a:latin typeface="+mn-lt"/>
          <a:ea typeface="+mn-ea"/>
          <a:cs typeface="+mn-cs"/>
        </a:defRPr>
      </a:lvl1pPr>
      <a:lvl2pPr marL="456927" algn="l" defTabSz="913878" rtl="0" eaLnBrk="1" latinLnBrk="0" hangingPunct="1">
        <a:defRPr sz="1867" kern="1200">
          <a:solidFill>
            <a:schemeClr val="tx1"/>
          </a:solidFill>
          <a:latin typeface="+mn-lt"/>
          <a:ea typeface="+mn-ea"/>
          <a:cs typeface="+mn-cs"/>
        </a:defRPr>
      </a:lvl2pPr>
      <a:lvl3pPr marL="913878" algn="l" defTabSz="913878" rtl="0" eaLnBrk="1" latinLnBrk="0" hangingPunct="1">
        <a:defRPr sz="1867" kern="1200">
          <a:solidFill>
            <a:schemeClr val="tx1"/>
          </a:solidFill>
          <a:latin typeface="+mn-lt"/>
          <a:ea typeface="+mn-ea"/>
          <a:cs typeface="+mn-cs"/>
        </a:defRPr>
      </a:lvl3pPr>
      <a:lvl4pPr marL="1370818" algn="l" defTabSz="913878" rtl="0" eaLnBrk="1" latinLnBrk="0" hangingPunct="1">
        <a:defRPr sz="1867" kern="1200">
          <a:solidFill>
            <a:schemeClr val="tx1"/>
          </a:solidFill>
          <a:latin typeface="+mn-lt"/>
          <a:ea typeface="+mn-ea"/>
          <a:cs typeface="+mn-cs"/>
        </a:defRPr>
      </a:lvl4pPr>
      <a:lvl5pPr marL="1827757" algn="l" defTabSz="913878" rtl="0" eaLnBrk="1" latinLnBrk="0" hangingPunct="1">
        <a:defRPr sz="1867" kern="1200">
          <a:solidFill>
            <a:schemeClr val="tx1"/>
          </a:solidFill>
          <a:latin typeface="+mn-lt"/>
          <a:ea typeface="+mn-ea"/>
          <a:cs typeface="+mn-cs"/>
        </a:defRPr>
      </a:lvl5pPr>
      <a:lvl6pPr marL="2284710" algn="l" defTabSz="913878" rtl="0" eaLnBrk="1" latinLnBrk="0" hangingPunct="1">
        <a:defRPr sz="1867" kern="1200">
          <a:solidFill>
            <a:schemeClr val="tx1"/>
          </a:solidFill>
          <a:latin typeface="+mn-lt"/>
          <a:ea typeface="+mn-ea"/>
          <a:cs typeface="+mn-cs"/>
        </a:defRPr>
      </a:lvl6pPr>
      <a:lvl7pPr marL="2741634" algn="l" defTabSz="913878" rtl="0" eaLnBrk="1" latinLnBrk="0" hangingPunct="1">
        <a:defRPr sz="1867" kern="1200">
          <a:solidFill>
            <a:schemeClr val="tx1"/>
          </a:solidFill>
          <a:latin typeface="+mn-lt"/>
          <a:ea typeface="+mn-ea"/>
          <a:cs typeface="+mn-cs"/>
        </a:defRPr>
      </a:lvl7pPr>
      <a:lvl8pPr marL="3198560" algn="l" defTabSz="913878" rtl="0" eaLnBrk="1" latinLnBrk="0" hangingPunct="1">
        <a:defRPr sz="1867" kern="1200">
          <a:solidFill>
            <a:schemeClr val="tx1"/>
          </a:solidFill>
          <a:latin typeface="+mn-lt"/>
          <a:ea typeface="+mn-ea"/>
          <a:cs typeface="+mn-cs"/>
        </a:defRPr>
      </a:lvl8pPr>
      <a:lvl9pPr marL="3655487" algn="l" defTabSz="91387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id="{AD5CD55E-BE04-46B2-91D9-2E1A9309EAC1}"/>
              </a:ext>
            </a:extLst>
          </p:cNvPr>
          <p:cNvPicPr>
            <a:picLocks noChangeAspect="1"/>
          </p:cNvPicPr>
          <p:nvPr/>
        </p:nvPicPr>
        <p:blipFill rotWithShape="1">
          <a:blip r:embed="rId3"/>
          <a:srcRect l="11438"/>
          <a:stretch/>
        </p:blipFill>
        <p:spPr>
          <a:xfrm>
            <a:off x="1816969" y="2157072"/>
            <a:ext cx="8368716" cy="1852954"/>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5" name="矩形 4">
            <a:extLst>
              <a:ext uri="{FF2B5EF4-FFF2-40B4-BE49-F238E27FC236}">
                <a16:creationId xmlns:a16="http://schemas.microsoft.com/office/drawing/2014/main" id="{5E263BAA-505B-4A4D-ADE6-DFE4C222CDAB}"/>
              </a:ext>
            </a:extLst>
          </p:cNvPr>
          <p:cNvSpPr/>
          <p:nvPr/>
        </p:nvSpPr>
        <p:spPr>
          <a:xfrm>
            <a:off x="4685938" y="1517068"/>
            <a:ext cx="2895962"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Tiếng</a:t>
            </a:r>
            <a:r>
              <a:rPr kumimoji="0" lang="en-US" altLang="zh-CN"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 </a:t>
            </a:r>
            <a:r>
              <a:rPr kumimoji="0" lang="en-US" altLang="zh-CN" sz="4800" b="1" i="0" u="none" strike="noStrike" kern="1200" cap="none" spc="0" normalizeH="0" baseline="0" noProof="0" dirty="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việt</a:t>
            </a:r>
            <a:endParaRPr kumimoji="0" lang="zh-CN" altLang="en-US"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4" name="TextBox 3">
            <a:extLst>
              <a:ext uri="{FF2B5EF4-FFF2-40B4-BE49-F238E27FC236}">
                <a16:creationId xmlns:a16="http://schemas.microsoft.com/office/drawing/2014/main" id="{BA7E37F6-FB1B-4052-BCDB-4F4C999626E0}"/>
              </a:ext>
            </a:extLst>
          </p:cNvPr>
          <p:cNvSpPr txBox="1"/>
          <p:nvPr/>
        </p:nvSpPr>
        <p:spPr>
          <a:xfrm>
            <a:off x="2505075" y="2857500"/>
            <a:ext cx="7248525" cy="1914525"/>
          </a:xfrm>
          <a:prstGeom prst="rect">
            <a:avLst/>
          </a:prstGeom>
          <a:no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25D14D67-D845-410F-AE22-6ADA670F89ED}"/>
              </a:ext>
            </a:extLst>
          </p:cNvPr>
          <p:cNvPicPr>
            <a:picLocks noChangeAspect="1"/>
          </p:cNvPicPr>
          <p:nvPr/>
        </p:nvPicPr>
        <p:blipFill>
          <a:blip r:embed="rId4"/>
          <a:stretch>
            <a:fillRect/>
          </a:stretch>
        </p:blipFill>
        <p:spPr>
          <a:xfrm>
            <a:off x="5167797" y="2517370"/>
            <a:ext cx="1579001" cy="676715"/>
          </a:xfrm>
          <a:prstGeom prst="rect">
            <a:avLst/>
          </a:prstGeom>
        </p:spPr>
      </p:pic>
      <p:pic>
        <p:nvPicPr>
          <p:cNvPr id="7" name="Picture 6">
            <a:extLst>
              <a:ext uri="{FF2B5EF4-FFF2-40B4-BE49-F238E27FC236}">
                <a16:creationId xmlns:a16="http://schemas.microsoft.com/office/drawing/2014/main" id="{466109FF-C41C-419B-9E1D-22F7E8E91E37}"/>
              </a:ext>
            </a:extLst>
          </p:cNvPr>
          <p:cNvPicPr>
            <a:picLocks noChangeAspect="1"/>
          </p:cNvPicPr>
          <p:nvPr/>
        </p:nvPicPr>
        <p:blipFill>
          <a:blip r:embed="rId5"/>
          <a:stretch>
            <a:fillRect/>
          </a:stretch>
        </p:blipFill>
        <p:spPr>
          <a:xfrm>
            <a:off x="2870923" y="3526491"/>
            <a:ext cx="6754953" cy="1024217"/>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1" name="图片 47">
            <a:extLst>
              <a:ext uri="{FF2B5EF4-FFF2-40B4-BE49-F238E27FC236}">
                <a16:creationId xmlns:a16="http://schemas.microsoft.com/office/drawing/2014/main" id="{8DF827E7-3224-425C-BD5F-87D36BC4BA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32" name="文本框 18">
            <a:extLst>
              <a:ext uri="{FF2B5EF4-FFF2-40B4-BE49-F238E27FC236}">
                <a16:creationId xmlns:a16="http://schemas.microsoft.com/office/drawing/2014/main" id="{F7695604-B50C-4FFC-8EA7-B6D0C6B6D422}"/>
              </a:ext>
            </a:extLst>
          </p:cNvPr>
          <p:cNvSpPr txBox="1"/>
          <p:nvPr/>
        </p:nvSpPr>
        <p:spPr>
          <a:xfrm>
            <a:off x="4578922" y="1342933"/>
            <a:ext cx="2383926" cy="923330"/>
          </a:xfrm>
          <a:prstGeom prst="rect">
            <a:avLst/>
          </a:prstGeom>
          <a:noFill/>
        </p:spPr>
        <p:txBody>
          <a:bodyPr wrap="square" rtlCol="0">
            <a:spAutoFit/>
          </a:bodyPr>
          <a:lstStyle/>
          <a:p>
            <a:pPr algn="ctr"/>
            <a:r>
              <a:rPr lang="en-US" altLang="zh-CN" sz="5400" b="1" dirty="0">
                <a:ln w="28575">
                  <a:solidFill>
                    <a:srgbClr val="FFFFFF"/>
                  </a:solidFill>
                </a:ln>
                <a:solidFill>
                  <a:srgbClr val="6DAA2D"/>
                </a:solidFill>
                <a:effectLst>
                  <a:outerShdw blurRad="50800" dist="38100" dir="2700000" algn="tl" rotWithShape="0">
                    <a:prstClr val="black">
                      <a:alpha val="40000"/>
                    </a:prstClr>
                  </a:outerShdw>
                </a:effectLst>
                <a:latin typeface="Calibri" panose="020F0502020204030204" pitchFamily="34" charset="0"/>
                <a:ea typeface="站酷快乐体2016修订版" panose="02010600030101010101" pitchFamily="2" charset="-122"/>
                <a:cs typeface="Calibri" panose="020F0502020204030204" pitchFamily="34" charset="0"/>
                <a:sym typeface="Arial"/>
              </a:rPr>
              <a:t>01</a:t>
            </a:r>
            <a:endParaRPr lang="zh-CN" altLang="en-US" sz="2400" b="1" dirty="0">
              <a:ln w="3175">
                <a:solidFill>
                  <a:srgbClr val="FFFFFF"/>
                </a:solidFill>
              </a:ln>
              <a:solidFill>
                <a:srgbClr val="6DAA2D"/>
              </a:solidFill>
              <a:effectLst>
                <a:outerShdw blurRad="50800" dist="38100" dir="2700000" algn="tl" rotWithShape="0">
                  <a:prstClr val="black">
                    <a:alpha val="40000"/>
                  </a:prstClr>
                </a:outerShdw>
              </a:effectLst>
              <a:latin typeface="Calibri" panose="020F0502020204030204" pitchFamily="34" charset="0"/>
              <a:ea typeface="站酷快乐体2016修订版" panose="02010600030101010101" pitchFamily="2" charset="-122"/>
              <a:cs typeface="Calibri" panose="020F0502020204030204" pitchFamily="34" charset="0"/>
              <a:sym typeface="Arial"/>
            </a:endParaRPr>
          </a:p>
        </p:txBody>
      </p:sp>
      <p:pic>
        <p:nvPicPr>
          <p:cNvPr id="33" name="Picture 32">
            <a:extLst>
              <a:ext uri="{FF2B5EF4-FFF2-40B4-BE49-F238E27FC236}">
                <a16:creationId xmlns:a16="http://schemas.microsoft.com/office/drawing/2014/main" id="{15CAD56B-E89B-4F25-9AD8-EB6FC0E1521D}"/>
              </a:ext>
            </a:extLst>
          </p:cNvPr>
          <p:cNvPicPr>
            <a:picLocks noChangeAspect="1"/>
          </p:cNvPicPr>
          <p:nvPr/>
        </p:nvPicPr>
        <p:blipFill>
          <a:blip r:embed="rId5"/>
          <a:stretch>
            <a:fillRect/>
          </a:stretch>
        </p:blipFill>
        <p:spPr>
          <a:xfrm>
            <a:off x="2786634" y="2121184"/>
            <a:ext cx="5968501" cy="2780017"/>
          </a:xfrm>
          <a:prstGeom prst="rect">
            <a:avLst/>
          </a:prstGeom>
        </p:spPr>
      </p:pic>
    </p:spTree>
    <p:extLst>
      <p:ext uri="{BB962C8B-B14F-4D97-AF65-F5344CB8AC3E}">
        <p14:creationId xmlns:p14="http://schemas.microsoft.com/office/powerpoint/2010/main" val="153736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0" name="Group 9">
            <a:extLst>
              <a:ext uri="{FF2B5EF4-FFF2-40B4-BE49-F238E27FC236}">
                <a16:creationId xmlns:a16="http://schemas.microsoft.com/office/drawing/2014/main" id="{479EA459-7E8C-4C66-93AB-1C48574BC3CB}"/>
              </a:ext>
            </a:extLst>
          </p:cNvPr>
          <p:cNvGrpSpPr/>
          <p:nvPr/>
        </p:nvGrpSpPr>
        <p:grpSpPr>
          <a:xfrm>
            <a:off x="0" y="0"/>
            <a:ext cx="3175632" cy="629994"/>
            <a:chOff x="2834082" y="693066"/>
            <a:chExt cx="5745016" cy="629994"/>
          </a:xfrm>
        </p:grpSpPr>
        <p:sp>
          <p:nvSpPr>
            <p:cNvPr id="11" name="Rounded Rectangle 8">
              <a:extLst>
                <a:ext uri="{FF2B5EF4-FFF2-40B4-BE49-F238E27FC236}">
                  <a16:creationId xmlns:a16="http://schemas.microsoft.com/office/drawing/2014/main" id="{7C470B30-59A0-4994-A546-7FC445CADE70}"/>
                </a:ext>
              </a:extLst>
            </p:cNvPr>
            <p:cNvSpPr/>
            <p:nvPr/>
          </p:nvSpPr>
          <p:spPr>
            <a:xfrm>
              <a:off x="3435635" y="693066"/>
              <a:ext cx="5143463"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Cùng</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chia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đoạn</a:t>
              </a:r>
              <a:endPar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a:extLst>
                <a:ext uri="{FF2B5EF4-FFF2-40B4-BE49-F238E27FC236}">
                  <a16:creationId xmlns:a16="http://schemas.microsoft.com/office/drawing/2014/main" id="{8EDA9C6B-022F-47D9-B1E5-E05C4AC50939}"/>
                </a:ext>
              </a:extLst>
            </p:cNvPr>
            <p:cNvPicPr>
              <a:picLocks noChangeAspect="1"/>
            </p:cNvPicPr>
            <p:nvPr/>
          </p:nvPicPr>
          <p:blipFill>
            <a:blip r:embed="rId5"/>
            <a:stretch>
              <a:fillRect/>
            </a:stretch>
          </p:blipFill>
          <p:spPr>
            <a:xfrm rot="16200000">
              <a:off x="3125635" y="401514"/>
              <a:ext cx="629993" cy="1213099"/>
            </a:xfrm>
            <a:prstGeom prst="rect">
              <a:avLst/>
            </a:prstGeom>
          </p:spPr>
        </p:pic>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376669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3"/>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87B4F19-8E90-404F-BDF3-0A53CF75F962}"/>
              </a:ext>
            </a:extLst>
          </p:cNvPr>
          <p:cNvSpPr/>
          <p:nvPr/>
        </p:nvSpPr>
        <p:spPr>
          <a:xfrm>
            <a:off x="542925" y="457200"/>
            <a:ext cx="10944225" cy="574357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grpSp>
        <p:nvGrpSpPr>
          <p:cNvPr id="29" name="Group 28">
            <a:extLst>
              <a:ext uri="{FF2B5EF4-FFF2-40B4-BE49-F238E27FC236}">
                <a16:creationId xmlns:a16="http://schemas.microsoft.com/office/drawing/2014/main" id="{17A960D5-7113-4697-9DB7-C055C839C852}"/>
              </a:ext>
            </a:extLst>
          </p:cNvPr>
          <p:cNvGrpSpPr/>
          <p:nvPr/>
        </p:nvGrpSpPr>
        <p:grpSpPr>
          <a:xfrm>
            <a:off x="2742453" y="1845080"/>
            <a:ext cx="7310232" cy="3287264"/>
            <a:chOff x="5548616" y="3863568"/>
            <a:chExt cx="5668381" cy="2548957"/>
          </a:xfrm>
        </p:grpSpPr>
        <p:grpSp>
          <p:nvGrpSpPr>
            <p:cNvPr id="30" name="Group 29">
              <a:extLst>
                <a:ext uri="{FF2B5EF4-FFF2-40B4-BE49-F238E27FC236}">
                  <a16:creationId xmlns:a16="http://schemas.microsoft.com/office/drawing/2014/main" id="{6A9781DE-FCE9-4E9C-866D-73D85729407C}"/>
                </a:ext>
              </a:extLst>
            </p:cNvPr>
            <p:cNvGrpSpPr/>
            <p:nvPr/>
          </p:nvGrpSpPr>
          <p:grpSpPr>
            <a:xfrm>
              <a:off x="5548616" y="3863568"/>
              <a:ext cx="5668381" cy="2548957"/>
              <a:chOff x="3682716" y="1301619"/>
              <a:chExt cx="5668381" cy="2548957"/>
            </a:xfrm>
          </p:grpSpPr>
          <p:sp>
            <p:nvSpPr>
              <p:cNvPr id="40" name="Rectangle: Rounded Corners 12">
                <a:extLst>
                  <a:ext uri="{FF2B5EF4-FFF2-40B4-BE49-F238E27FC236}">
                    <a16:creationId xmlns:a16="http://schemas.microsoft.com/office/drawing/2014/main" id="{D52FE737-13D8-40F7-97E2-A5F58CBB9CFA}"/>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đúng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rõ</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ngắt</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nghỉ</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đúng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chỗ</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41" name="Rectangle: Rounded Corners 40">
                <a:extLst>
                  <a:ext uri="{FF2B5EF4-FFF2-40B4-BE49-F238E27FC236}">
                    <a16:creationId xmlns:a16="http://schemas.microsoft.com/office/drawing/2014/main" id="{16D02784-6D9B-4FC2-9936-72ACDF543667}"/>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endParaRPr>
              </a:p>
            </p:txBody>
          </p:sp>
        </p:grpSp>
        <p:pic>
          <p:nvPicPr>
            <p:cNvPr id="31" name="Picture 30">
              <a:extLst>
                <a:ext uri="{FF2B5EF4-FFF2-40B4-BE49-F238E27FC236}">
                  <a16:creationId xmlns:a16="http://schemas.microsoft.com/office/drawing/2014/main" id="{DA9DBE2C-1596-4BC8-A763-3FF5ABFE60A9}"/>
                </a:ext>
              </a:extLst>
            </p:cNvPr>
            <p:cNvPicPr>
              <a:picLocks noChangeAspect="1"/>
            </p:cNvPicPr>
            <p:nvPr/>
          </p:nvPicPr>
          <p:blipFill>
            <a:blip r:embed="rId3"/>
            <a:stretch>
              <a:fillRect/>
            </a:stretch>
          </p:blipFill>
          <p:spPr>
            <a:xfrm>
              <a:off x="7896036" y="4828829"/>
              <a:ext cx="469963" cy="469963"/>
            </a:xfrm>
            <a:prstGeom prst="rect">
              <a:avLst/>
            </a:prstGeom>
          </p:spPr>
        </p:pic>
        <p:pic>
          <p:nvPicPr>
            <p:cNvPr id="32" name="Picture 31">
              <a:extLst>
                <a:ext uri="{FF2B5EF4-FFF2-40B4-BE49-F238E27FC236}">
                  <a16:creationId xmlns:a16="http://schemas.microsoft.com/office/drawing/2014/main" id="{DA67E7C6-551D-4A2C-9857-ACE8D379B967}"/>
                </a:ext>
              </a:extLst>
            </p:cNvPr>
            <p:cNvPicPr>
              <a:picLocks noChangeAspect="1"/>
            </p:cNvPicPr>
            <p:nvPr/>
          </p:nvPicPr>
          <p:blipFill>
            <a:blip r:embed="rId4"/>
            <a:stretch>
              <a:fillRect/>
            </a:stretch>
          </p:blipFill>
          <p:spPr>
            <a:xfrm>
              <a:off x="7472305" y="4828829"/>
              <a:ext cx="469963" cy="469963"/>
            </a:xfrm>
            <a:prstGeom prst="rect">
              <a:avLst/>
            </a:prstGeom>
          </p:spPr>
        </p:pic>
        <p:pic>
          <p:nvPicPr>
            <p:cNvPr id="33" name="Picture 32">
              <a:extLst>
                <a:ext uri="{FF2B5EF4-FFF2-40B4-BE49-F238E27FC236}">
                  <a16:creationId xmlns:a16="http://schemas.microsoft.com/office/drawing/2014/main" id="{CBA7F3D2-368C-49AA-86DA-4AE11A0D4A32}"/>
                </a:ext>
              </a:extLst>
            </p:cNvPr>
            <p:cNvPicPr>
              <a:picLocks noChangeAspect="1"/>
            </p:cNvPicPr>
            <p:nvPr/>
          </p:nvPicPr>
          <p:blipFill>
            <a:blip r:embed="rId5"/>
            <a:stretch>
              <a:fillRect/>
            </a:stretch>
          </p:blipFill>
          <p:spPr>
            <a:xfrm>
              <a:off x="8349310" y="4821443"/>
              <a:ext cx="469963" cy="469963"/>
            </a:xfrm>
            <a:prstGeom prst="rect">
              <a:avLst/>
            </a:prstGeom>
          </p:spPr>
        </p:pic>
        <p:pic>
          <p:nvPicPr>
            <p:cNvPr id="34" name="Picture 33">
              <a:extLst>
                <a:ext uri="{FF2B5EF4-FFF2-40B4-BE49-F238E27FC236}">
                  <a16:creationId xmlns:a16="http://schemas.microsoft.com/office/drawing/2014/main" id="{6DA96434-7CDB-4F97-9C5A-A2A608E8E9A5}"/>
                </a:ext>
              </a:extLst>
            </p:cNvPr>
            <p:cNvPicPr>
              <a:picLocks noChangeAspect="1"/>
            </p:cNvPicPr>
            <p:nvPr/>
          </p:nvPicPr>
          <p:blipFill>
            <a:blip r:embed="rId3"/>
            <a:stretch>
              <a:fillRect/>
            </a:stretch>
          </p:blipFill>
          <p:spPr>
            <a:xfrm>
              <a:off x="8027617" y="5318403"/>
              <a:ext cx="469963" cy="469963"/>
            </a:xfrm>
            <a:prstGeom prst="rect">
              <a:avLst/>
            </a:prstGeom>
          </p:spPr>
        </p:pic>
        <p:pic>
          <p:nvPicPr>
            <p:cNvPr id="35" name="Picture 34">
              <a:extLst>
                <a:ext uri="{FF2B5EF4-FFF2-40B4-BE49-F238E27FC236}">
                  <a16:creationId xmlns:a16="http://schemas.microsoft.com/office/drawing/2014/main" id="{2B09803D-E570-45DA-BE1D-45B50F20DEDC}"/>
                </a:ext>
              </a:extLst>
            </p:cNvPr>
            <p:cNvPicPr>
              <a:picLocks noChangeAspect="1"/>
            </p:cNvPicPr>
            <p:nvPr/>
          </p:nvPicPr>
          <p:blipFill>
            <a:blip r:embed="rId4"/>
            <a:stretch>
              <a:fillRect/>
            </a:stretch>
          </p:blipFill>
          <p:spPr>
            <a:xfrm>
              <a:off x="7559572" y="5303632"/>
              <a:ext cx="469963" cy="469963"/>
            </a:xfrm>
            <a:prstGeom prst="rect">
              <a:avLst/>
            </a:prstGeom>
          </p:spPr>
        </p:pic>
        <p:pic>
          <p:nvPicPr>
            <p:cNvPr id="36" name="Picture 35">
              <a:extLst>
                <a:ext uri="{FF2B5EF4-FFF2-40B4-BE49-F238E27FC236}">
                  <a16:creationId xmlns:a16="http://schemas.microsoft.com/office/drawing/2014/main" id="{D6F21DE3-08C5-413C-8BBB-32C53C2451F9}"/>
                </a:ext>
              </a:extLst>
            </p:cNvPr>
            <p:cNvPicPr>
              <a:picLocks noChangeAspect="1"/>
            </p:cNvPicPr>
            <p:nvPr/>
          </p:nvPicPr>
          <p:blipFill>
            <a:blip r:embed="rId5"/>
            <a:stretch>
              <a:fillRect/>
            </a:stretch>
          </p:blipFill>
          <p:spPr>
            <a:xfrm>
              <a:off x="8495663" y="5288860"/>
              <a:ext cx="469963" cy="469963"/>
            </a:xfrm>
            <a:prstGeom prst="rect">
              <a:avLst/>
            </a:prstGeom>
          </p:spPr>
        </p:pic>
        <p:pic>
          <p:nvPicPr>
            <p:cNvPr id="37" name="Picture 36">
              <a:extLst>
                <a:ext uri="{FF2B5EF4-FFF2-40B4-BE49-F238E27FC236}">
                  <a16:creationId xmlns:a16="http://schemas.microsoft.com/office/drawing/2014/main" id="{78045135-E761-4D48-BEAC-EABD95DC4EF1}"/>
                </a:ext>
              </a:extLst>
            </p:cNvPr>
            <p:cNvPicPr>
              <a:picLocks noChangeAspect="1"/>
            </p:cNvPicPr>
            <p:nvPr/>
          </p:nvPicPr>
          <p:blipFill>
            <a:blip r:embed="rId3"/>
            <a:stretch>
              <a:fillRect/>
            </a:stretch>
          </p:blipFill>
          <p:spPr>
            <a:xfrm>
              <a:off x="10087677" y="5758823"/>
              <a:ext cx="469963" cy="469963"/>
            </a:xfrm>
            <a:prstGeom prst="rect">
              <a:avLst/>
            </a:prstGeom>
          </p:spPr>
        </p:pic>
        <p:pic>
          <p:nvPicPr>
            <p:cNvPr id="38" name="Picture 37">
              <a:extLst>
                <a:ext uri="{FF2B5EF4-FFF2-40B4-BE49-F238E27FC236}">
                  <a16:creationId xmlns:a16="http://schemas.microsoft.com/office/drawing/2014/main" id="{86258CD1-76BA-4119-96E2-311AD88A4DFD}"/>
                </a:ext>
              </a:extLst>
            </p:cNvPr>
            <p:cNvPicPr>
              <a:picLocks noChangeAspect="1"/>
            </p:cNvPicPr>
            <p:nvPr/>
          </p:nvPicPr>
          <p:blipFill>
            <a:blip r:embed="rId4"/>
            <a:stretch>
              <a:fillRect/>
            </a:stretch>
          </p:blipFill>
          <p:spPr>
            <a:xfrm>
              <a:off x="9649173" y="5744052"/>
              <a:ext cx="469963" cy="469963"/>
            </a:xfrm>
            <a:prstGeom prst="rect">
              <a:avLst/>
            </a:prstGeom>
          </p:spPr>
        </p:pic>
        <p:pic>
          <p:nvPicPr>
            <p:cNvPr id="39" name="Picture 38">
              <a:extLst>
                <a:ext uri="{FF2B5EF4-FFF2-40B4-BE49-F238E27FC236}">
                  <a16:creationId xmlns:a16="http://schemas.microsoft.com/office/drawing/2014/main" id="{E7090B44-5452-40A3-B5EC-C9F0F97CF8E7}"/>
                </a:ext>
              </a:extLst>
            </p:cNvPr>
            <p:cNvPicPr>
              <a:picLocks noChangeAspect="1"/>
            </p:cNvPicPr>
            <p:nvPr/>
          </p:nvPicPr>
          <p:blipFill>
            <a:blip r:embed="rId5"/>
            <a:stretch>
              <a:fillRect/>
            </a:stretch>
          </p:blipFill>
          <p:spPr>
            <a:xfrm>
              <a:off x="10548336" y="5773595"/>
              <a:ext cx="469963" cy="469963"/>
            </a:xfrm>
            <a:prstGeom prst="rect">
              <a:avLst/>
            </a:prstGeom>
          </p:spPr>
        </p:pic>
      </p:grpSp>
      <p:pic>
        <p:nvPicPr>
          <p:cNvPr id="42" name="Picture 41">
            <a:extLst>
              <a:ext uri="{FF2B5EF4-FFF2-40B4-BE49-F238E27FC236}">
                <a16:creationId xmlns:a16="http://schemas.microsoft.com/office/drawing/2014/main" id="{F7599072-3F12-4C1C-86BA-3163C236D19C}"/>
              </a:ext>
            </a:extLst>
          </p:cNvPr>
          <p:cNvPicPr>
            <a:picLocks noChangeAspect="1"/>
          </p:cNvPicPr>
          <p:nvPr/>
        </p:nvPicPr>
        <p:blipFill>
          <a:blip r:embed="rId6"/>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3046683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6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B1173DE-D2A9-4859-8426-54CE9DCA782D}"/>
              </a:ext>
            </a:extLst>
          </p:cNvPr>
          <p:cNvSpPr txBox="1"/>
          <p:nvPr/>
        </p:nvSpPr>
        <p:spPr>
          <a:xfrm>
            <a:off x="2438400" y="1874837"/>
            <a:ext cx="7981950" cy="1736646"/>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Trong</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bài</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Cây</a:t>
            </a:r>
            <a:r>
              <a:rPr kumimoji="0" lang="en-US" sz="4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Arial"/>
              </a:rPr>
              <a:t>gạo</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có</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BR" sz="4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từ nào em chưa hiểu nghĩa</a:t>
            </a:r>
            <a:r>
              <a:rPr kumimoji="0" lang="pt-BR"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pic>
        <p:nvPicPr>
          <p:cNvPr id="15" name="Picture 14">
            <a:extLst>
              <a:ext uri="{FF2B5EF4-FFF2-40B4-BE49-F238E27FC236}">
                <a16:creationId xmlns:a16="http://schemas.microsoft.com/office/drawing/2014/main" id="{1CB2C371-0260-4F09-8F05-DEA2283192FC}"/>
              </a:ext>
            </a:extLst>
          </p:cNvPr>
          <p:cNvPicPr>
            <a:picLocks noChangeAspect="1"/>
          </p:cNvPicPr>
          <p:nvPr/>
        </p:nvPicPr>
        <p:blipFill>
          <a:blip r:embed="rId2"/>
          <a:stretch>
            <a:fillRect/>
          </a:stretch>
        </p:blipFill>
        <p:spPr>
          <a:xfrm>
            <a:off x="2237271" y="418673"/>
            <a:ext cx="7888908" cy="1048603"/>
          </a:xfrm>
          <a:prstGeom prst="rect">
            <a:avLst/>
          </a:prstGeom>
        </p:spPr>
      </p:pic>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onnsiteX0" fmla="*/ 0 w 11371382"/>
              <a:gd name="connsiteY0" fmla="*/ 750452 h 5988761"/>
              <a:gd name="connsiteX1" fmla="*/ 750452 w 11371382"/>
              <a:gd name="connsiteY1" fmla="*/ 0 h 5988761"/>
              <a:gd name="connsiteX2" fmla="*/ 1309779 w 11371382"/>
              <a:gd name="connsiteY2" fmla="*/ 0 h 5988761"/>
              <a:gd name="connsiteX3" fmla="*/ 1967811 w 11371382"/>
              <a:gd name="connsiteY3" fmla="*/ 0 h 5988761"/>
              <a:gd name="connsiteX4" fmla="*/ 2527138 w 11371382"/>
              <a:gd name="connsiteY4" fmla="*/ 0 h 5988761"/>
              <a:gd name="connsiteX5" fmla="*/ 2889056 w 11371382"/>
              <a:gd name="connsiteY5" fmla="*/ 0 h 5988761"/>
              <a:gd name="connsiteX6" fmla="*/ 3448383 w 11371382"/>
              <a:gd name="connsiteY6" fmla="*/ 0 h 5988761"/>
              <a:gd name="connsiteX7" fmla="*/ 4007710 w 11371382"/>
              <a:gd name="connsiteY7" fmla="*/ 0 h 5988761"/>
              <a:gd name="connsiteX8" fmla="*/ 4369627 w 11371382"/>
              <a:gd name="connsiteY8" fmla="*/ 0 h 5988761"/>
              <a:gd name="connsiteX9" fmla="*/ 4830250 w 11371382"/>
              <a:gd name="connsiteY9" fmla="*/ 0 h 5988761"/>
              <a:gd name="connsiteX10" fmla="*/ 5192167 w 11371382"/>
              <a:gd name="connsiteY10" fmla="*/ 0 h 5988761"/>
              <a:gd name="connsiteX11" fmla="*/ 6047609 w 11371382"/>
              <a:gd name="connsiteY11" fmla="*/ 0 h 5988761"/>
              <a:gd name="connsiteX12" fmla="*/ 6508231 w 11371382"/>
              <a:gd name="connsiteY12" fmla="*/ 0 h 5988761"/>
              <a:gd name="connsiteX13" fmla="*/ 6968853 w 11371382"/>
              <a:gd name="connsiteY13" fmla="*/ 0 h 5988761"/>
              <a:gd name="connsiteX14" fmla="*/ 7824295 w 11371382"/>
              <a:gd name="connsiteY14" fmla="*/ 0 h 5988761"/>
              <a:gd name="connsiteX15" fmla="*/ 8186212 w 11371382"/>
              <a:gd name="connsiteY15" fmla="*/ 0 h 5988761"/>
              <a:gd name="connsiteX16" fmla="*/ 8942949 w 11371382"/>
              <a:gd name="connsiteY16" fmla="*/ 0 h 5988761"/>
              <a:gd name="connsiteX17" fmla="*/ 9600981 w 11371382"/>
              <a:gd name="connsiteY17" fmla="*/ 0 h 5988761"/>
              <a:gd name="connsiteX18" fmla="*/ 10620930 w 11371382"/>
              <a:gd name="connsiteY18" fmla="*/ 0 h 5988761"/>
              <a:gd name="connsiteX19" fmla="*/ 11371382 w 11371382"/>
              <a:gd name="connsiteY19" fmla="*/ 750452 h 5988761"/>
              <a:gd name="connsiteX20" fmla="*/ 11371382 w 11371382"/>
              <a:gd name="connsiteY20" fmla="*/ 1256939 h 5988761"/>
              <a:gd name="connsiteX21" fmla="*/ 11371382 w 11371382"/>
              <a:gd name="connsiteY21" fmla="*/ 1987818 h 5988761"/>
              <a:gd name="connsiteX22" fmla="*/ 11371382 w 11371382"/>
              <a:gd name="connsiteY22" fmla="*/ 2584062 h 5988761"/>
              <a:gd name="connsiteX23" fmla="*/ 11371382 w 11371382"/>
              <a:gd name="connsiteY23" fmla="*/ 3180306 h 5988761"/>
              <a:gd name="connsiteX24" fmla="*/ 11371382 w 11371382"/>
              <a:gd name="connsiteY24" fmla="*/ 3821428 h 5988761"/>
              <a:gd name="connsiteX25" fmla="*/ 11371382 w 11371382"/>
              <a:gd name="connsiteY25" fmla="*/ 4552308 h 5988761"/>
              <a:gd name="connsiteX26" fmla="*/ 11371382 w 11371382"/>
              <a:gd name="connsiteY26" fmla="*/ 5238309 h 5988761"/>
              <a:gd name="connsiteX27" fmla="*/ 10620930 w 11371382"/>
              <a:gd name="connsiteY27" fmla="*/ 5988761 h 5988761"/>
              <a:gd name="connsiteX28" fmla="*/ 10259012 w 11371382"/>
              <a:gd name="connsiteY28" fmla="*/ 5988761 h 5988761"/>
              <a:gd name="connsiteX29" fmla="*/ 9502276 w 11371382"/>
              <a:gd name="connsiteY29" fmla="*/ 5988761 h 5988761"/>
              <a:gd name="connsiteX30" fmla="*/ 8942949 w 11371382"/>
              <a:gd name="connsiteY30" fmla="*/ 5988761 h 5988761"/>
              <a:gd name="connsiteX31" fmla="*/ 8087507 w 11371382"/>
              <a:gd name="connsiteY31" fmla="*/ 5988761 h 5988761"/>
              <a:gd name="connsiteX32" fmla="*/ 7429475 w 11371382"/>
              <a:gd name="connsiteY32" fmla="*/ 5988761 h 5988761"/>
              <a:gd name="connsiteX33" fmla="*/ 6968853 w 11371382"/>
              <a:gd name="connsiteY33" fmla="*/ 5988761 h 5988761"/>
              <a:gd name="connsiteX34" fmla="*/ 6113412 w 11371382"/>
              <a:gd name="connsiteY34" fmla="*/ 5988761 h 5988761"/>
              <a:gd name="connsiteX35" fmla="*/ 5257970 w 11371382"/>
              <a:gd name="connsiteY35" fmla="*/ 5988761 h 5988761"/>
              <a:gd name="connsiteX36" fmla="*/ 4797348 w 11371382"/>
              <a:gd name="connsiteY36" fmla="*/ 5988761 h 5988761"/>
              <a:gd name="connsiteX37" fmla="*/ 4238021 w 11371382"/>
              <a:gd name="connsiteY37" fmla="*/ 5988761 h 5988761"/>
              <a:gd name="connsiteX38" fmla="*/ 3481284 w 11371382"/>
              <a:gd name="connsiteY38" fmla="*/ 5988761 h 5988761"/>
              <a:gd name="connsiteX39" fmla="*/ 2724548 w 11371382"/>
              <a:gd name="connsiteY39" fmla="*/ 5988761 h 5988761"/>
              <a:gd name="connsiteX40" fmla="*/ 1869106 w 11371382"/>
              <a:gd name="connsiteY40" fmla="*/ 5988761 h 5988761"/>
              <a:gd name="connsiteX41" fmla="*/ 1507189 w 11371382"/>
              <a:gd name="connsiteY41" fmla="*/ 5988761 h 5988761"/>
              <a:gd name="connsiteX42" fmla="*/ 750452 w 11371382"/>
              <a:gd name="connsiteY42" fmla="*/ 5988761 h 5988761"/>
              <a:gd name="connsiteX43" fmla="*/ 0 w 11371382"/>
              <a:gd name="connsiteY43" fmla="*/ 5238309 h 5988761"/>
              <a:gd name="connsiteX44" fmla="*/ 0 w 11371382"/>
              <a:gd name="connsiteY44" fmla="*/ 4731822 h 5988761"/>
              <a:gd name="connsiteX45" fmla="*/ 0 w 11371382"/>
              <a:gd name="connsiteY45" fmla="*/ 4180457 h 5988761"/>
              <a:gd name="connsiteX46" fmla="*/ 0 w 11371382"/>
              <a:gd name="connsiteY46" fmla="*/ 3494456 h 5988761"/>
              <a:gd name="connsiteX47" fmla="*/ 0 w 11371382"/>
              <a:gd name="connsiteY47" fmla="*/ 2853334 h 5988761"/>
              <a:gd name="connsiteX48" fmla="*/ 0 w 11371382"/>
              <a:gd name="connsiteY48" fmla="*/ 2346847 h 5988761"/>
              <a:gd name="connsiteX49" fmla="*/ 0 w 11371382"/>
              <a:gd name="connsiteY49" fmla="*/ 1660846 h 5988761"/>
              <a:gd name="connsiteX50" fmla="*/ 0 w 11371382"/>
              <a:gd name="connsiteY50" fmla="*/ 750452 h 59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E287FBD-B4AF-42B2-85EB-484FCF235D9E}"/>
              </a:ext>
            </a:extLst>
          </p:cNvPr>
          <p:cNvGrpSpPr/>
          <p:nvPr/>
        </p:nvGrpSpPr>
        <p:grpSpPr>
          <a:xfrm>
            <a:off x="1199329" y="2151297"/>
            <a:ext cx="9122782" cy="3486442"/>
            <a:chOff x="4841104" y="3956892"/>
            <a:chExt cx="7073839" cy="2703400"/>
          </a:xfrm>
        </p:grpSpPr>
        <p:grpSp>
          <p:nvGrpSpPr>
            <p:cNvPr id="48" name="Group 47">
              <a:extLst>
                <a:ext uri="{FF2B5EF4-FFF2-40B4-BE49-F238E27FC236}">
                  <a16:creationId xmlns:a16="http://schemas.microsoft.com/office/drawing/2014/main" id="{6D0C7B7A-CA9A-4D42-87A1-404D9EF99BA5}"/>
                </a:ext>
              </a:extLst>
            </p:cNvPr>
            <p:cNvGrpSpPr/>
            <p:nvPr/>
          </p:nvGrpSpPr>
          <p:grpSpPr>
            <a:xfrm>
              <a:off x="4841104" y="3956892"/>
              <a:ext cx="7073839" cy="2703400"/>
              <a:chOff x="2975204" y="1394943"/>
              <a:chExt cx="7073839" cy="2703400"/>
            </a:xfrm>
          </p:grpSpPr>
          <p:sp>
            <p:nvSpPr>
              <p:cNvPr id="58" name="Rectangle: Rounded Corners 57">
                <a:extLst>
                  <a:ext uri="{FF2B5EF4-FFF2-40B4-BE49-F238E27FC236}">
                    <a16:creationId xmlns:a16="http://schemas.microsoft.com/office/drawing/2014/main" id="{F6E80A00-C724-4B0A-A63E-3AD4C208547D}"/>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2">
                  <a:lumMod val="20000"/>
                  <a:lumOff val="80000"/>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4400" dirty="0">
                    <a:solidFill>
                      <a:srgbClr val="000000"/>
                    </a:solidFill>
                    <a:latin typeface="Calibri" panose="020F0502020204030204" pitchFamily="34" charset="0"/>
                    <a:cs typeface="Calibri" panose="020F0502020204030204" pitchFamily="34" charset="0"/>
                  </a:rPr>
                  <a:t>1.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2.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to, </a:t>
                </a:r>
                <a:r>
                  <a:rPr lang="en-US" sz="4400" dirty="0" err="1">
                    <a:solidFill>
                      <a:srgbClr val="000000"/>
                    </a:solidFill>
                    <a:latin typeface="Calibri" panose="020F0502020204030204" pitchFamily="34" charset="0"/>
                    <a:cs typeface="Calibri" panose="020F0502020204030204" pitchFamily="34" charset="0"/>
                  </a:rPr>
                  <a:t>rõ</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3.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ngắt</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nghỉ</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chỗ</a:t>
                </a:r>
                <a:r>
                  <a:rPr lang="en-US" sz="4400" dirty="0">
                    <a:solidFill>
                      <a:srgbClr val="000000"/>
                    </a:solidFill>
                    <a:latin typeface="Calibri" panose="020F0502020204030204" pitchFamily="34" charset="0"/>
                    <a:cs typeface="Calibri" panose="020F0502020204030204" pitchFamily="34" charset="0"/>
                  </a:rPr>
                  <a:t>.</a:t>
                </a:r>
                <a:endParaRPr lang="en-US" sz="4400" b="0" i="0" dirty="0">
                  <a:solidFill>
                    <a:srgbClr val="000000"/>
                  </a:solidFill>
                  <a:effectLst/>
                  <a:latin typeface="Calibri" panose="020F0502020204030204" pitchFamily="34" charset="0"/>
                  <a:cs typeface="Calibri" panose="020F0502020204030204" pitchFamily="34" charset="0"/>
                </a:endParaRPr>
              </a:p>
            </p:txBody>
          </p:sp>
          <p:sp>
            <p:nvSpPr>
              <p:cNvPr id="59" name="Rectangle: Rounded Corners 58">
                <a:extLst>
                  <a:ext uri="{FF2B5EF4-FFF2-40B4-BE49-F238E27FC236}">
                    <a16:creationId xmlns:a16="http://schemas.microsoft.com/office/drawing/2014/main" id="{E81DFA02-380A-40C2-BD05-B7FA13AE229D}"/>
                  </a:ext>
                </a:extLst>
              </p:cNvPr>
              <p:cNvSpPr/>
              <p:nvPr/>
            </p:nvSpPr>
            <p:spPr>
              <a:xfrm>
                <a:off x="4201409" y="1394943"/>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49" name="Picture 48">
              <a:extLst>
                <a:ext uri="{FF2B5EF4-FFF2-40B4-BE49-F238E27FC236}">
                  <a16:creationId xmlns:a16="http://schemas.microsoft.com/office/drawing/2014/main" id="{8F2A542B-57F7-4E2A-8EC5-F00C9AAC6DBC}"/>
                </a:ext>
              </a:extLst>
            </p:cNvPr>
            <p:cNvPicPr>
              <a:picLocks noChangeAspect="1"/>
            </p:cNvPicPr>
            <p:nvPr/>
          </p:nvPicPr>
          <p:blipFill>
            <a:blip r:embed="rId3"/>
            <a:stretch>
              <a:fillRect/>
            </a:stretch>
          </p:blipFill>
          <p:spPr>
            <a:xfrm>
              <a:off x="7566958" y="4801718"/>
              <a:ext cx="469963" cy="469963"/>
            </a:xfrm>
            <a:prstGeom prst="rect">
              <a:avLst/>
            </a:prstGeom>
          </p:spPr>
        </p:pic>
        <p:pic>
          <p:nvPicPr>
            <p:cNvPr id="50" name="Picture 49">
              <a:extLst>
                <a:ext uri="{FF2B5EF4-FFF2-40B4-BE49-F238E27FC236}">
                  <a16:creationId xmlns:a16="http://schemas.microsoft.com/office/drawing/2014/main" id="{149B6F6C-B1C7-47A1-A377-1822AD765F0B}"/>
                </a:ext>
              </a:extLst>
            </p:cNvPr>
            <p:cNvPicPr>
              <a:picLocks noChangeAspect="1"/>
            </p:cNvPicPr>
            <p:nvPr/>
          </p:nvPicPr>
          <p:blipFill>
            <a:blip r:embed="rId4"/>
            <a:stretch>
              <a:fillRect/>
            </a:stretch>
          </p:blipFill>
          <p:spPr>
            <a:xfrm>
              <a:off x="7135841" y="4794333"/>
              <a:ext cx="469963" cy="469963"/>
            </a:xfrm>
            <a:prstGeom prst="rect">
              <a:avLst/>
            </a:prstGeom>
          </p:spPr>
        </p:pic>
        <p:pic>
          <p:nvPicPr>
            <p:cNvPr id="51" name="Picture 50">
              <a:extLst>
                <a:ext uri="{FF2B5EF4-FFF2-40B4-BE49-F238E27FC236}">
                  <a16:creationId xmlns:a16="http://schemas.microsoft.com/office/drawing/2014/main" id="{C4F9C72C-DD60-4175-BD02-96E2D42D8475}"/>
                </a:ext>
              </a:extLst>
            </p:cNvPr>
            <p:cNvPicPr>
              <a:picLocks noChangeAspect="1"/>
            </p:cNvPicPr>
            <p:nvPr/>
          </p:nvPicPr>
          <p:blipFill>
            <a:blip r:embed="rId5"/>
            <a:stretch>
              <a:fillRect/>
            </a:stretch>
          </p:blipFill>
          <p:spPr>
            <a:xfrm>
              <a:off x="8027618" y="4801718"/>
              <a:ext cx="469963" cy="469963"/>
            </a:xfrm>
            <a:prstGeom prst="rect">
              <a:avLst/>
            </a:prstGeom>
          </p:spPr>
        </p:pic>
        <p:pic>
          <p:nvPicPr>
            <p:cNvPr id="52" name="Picture 51">
              <a:extLst>
                <a:ext uri="{FF2B5EF4-FFF2-40B4-BE49-F238E27FC236}">
                  <a16:creationId xmlns:a16="http://schemas.microsoft.com/office/drawing/2014/main" id="{6A0E0609-E778-41D3-892C-93EA07AA3FE8}"/>
                </a:ext>
              </a:extLst>
            </p:cNvPr>
            <p:cNvPicPr>
              <a:picLocks noChangeAspect="1"/>
            </p:cNvPicPr>
            <p:nvPr/>
          </p:nvPicPr>
          <p:blipFill>
            <a:blip r:embed="rId3"/>
            <a:stretch>
              <a:fillRect/>
            </a:stretch>
          </p:blipFill>
          <p:spPr>
            <a:xfrm>
              <a:off x="7792636" y="5402382"/>
              <a:ext cx="469963" cy="469963"/>
            </a:xfrm>
            <a:prstGeom prst="rect">
              <a:avLst/>
            </a:prstGeom>
          </p:spPr>
        </p:pic>
        <p:pic>
          <p:nvPicPr>
            <p:cNvPr id="53" name="Picture 52">
              <a:extLst>
                <a:ext uri="{FF2B5EF4-FFF2-40B4-BE49-F238E27FC236}">
                  <a16:creationId xmlns:a16="http://schemas.microsoft.com/office/drawing/2014/main" id="{B8159DB7-70B0-48CD-9E04-D0B2940E8B78}"/>
                </a:ext>
              </a:extLst>
            </p:cNvPr>
            <p:cNvPicPr>
              <a:picLocks noChangeAspect="1"/>
            </p:cNvPicPr>
            <p:nvPr/>
          </p:nvPicPr>
          <p:blipFill>
            <a:blip r:embed="rId4"/>
            <a:stretch>
              <a:fillRect/>
            </a:stretch>
          </p:blipFill>
          <p:spPr>
            <a:xfrm>
              <a:off x="7280276" y="5387610"/>
              <a:ext cx="469963" cy="469963"/>
            </a:xfrm>
            <a:prstGeom prst="rect">
              <a:avLst/>
            </a:prstGeom>
          </p:spPr>
        </p:pic>
        <p:pic>
          <p:nvPicPr>
            <p:cNvPr id="54" name="Picture 53">
              <a:extLst>
                <a:ext uri="{FF2B5EF4-FFF2-40B4-BE49-F238E27FC236}">
                  <a16:creationId xmlns:a16="http://schemas.microsoft.com/office/drawing/2014/main" id="{2D465313-5282-437B-A37D-53FE3C8998C6}"/>
                </a:ext>
              </a:extLst>
            </p:cNvPr>
            <p:cNvPicPr>
              <a:picLocks noChangeAspect="1"/>
            </p:cNvPicPr>
            <p:nvPr/>
          </p:nvPicPr>
          <p:blipFill>
            <a:blip r:embed="rId5"/>
            <a:stretch>
              <a:fillRect/>
            </a:stretch>
          </p:blipFill>
          <p:spPr>
            <a:xfrm>
              <a:off x="8349310" y="5402382"/>
              <a:ext cx="469963" cy="469963"/>
            </a:xfrm>
            <a:prstGeom prst="rect">
              <a:avLst/>
            </a:prstGeom>
          </p:spPr>
        </p:pic>
        <p:pic>
          <p:nvPicPr>
            <p:cNvPr id="55" name="Picture 54">
              <a:extLst>
                <a:ext uri="{FF2B5EF4-FFF2-40B4-BE49-F238E27FC236}">
                  <a16:creationId xmlns:a16="http://schemas.microsoft.com/office/drawing/2014/main" id="{1C1D109E-1756-4050-918F-A0AAFBF9B5B2}"/>
                </a:ext>
              </a:extLst>
            </p:cNvPr>
            <p:cNvPicPr>
              <a:picLocks noChangeAspect="1"/>
            </p:cNvPicPr>
            <p:nvPr/>
          </p:nvPicPr>
          <p:blipFill>
            <a:blip r:embed="rId3"/>
            <a:stretch>
              <a:fillRect/>
            </a:stretch>
          </p:blipFill>
          <p:spPr>
            <a:xfrm>
              <a:off x="10189028" y="5935176"/>
              <a:ext cx="469963" cy="469963"/>
            </a:xfrm>
            <a:prstGeom prst="rect">
              <a:avLst/>
            </a:prstGeom>
          </p:spPr>
        </p:pic>
        <p:pic>
          <p:nvPicPr>
            <p:cNvPr id="56" name="Picture 55">
              <a:extLst>
                <a:ext uri="{FF2B5EF4-FFF2-40B4-BE49-F238E27FC236}">
                  <a16:creationId xmlns:a16="http://schemas.microsoft.com/office/drawing/2014/main" id="{E2C00688-F0AA-4E9E-809A-000B33E2C32D}"/>
                </a:ext>
              </a:extLst>
            </p:cNvPr>
            <p:cNvPicPr>
              <a:picLocks noChangeAspect="1"/>
            </p:cNvPicPr>
            <p:nvPr/>
          </p:nvPicPr>
          <p:blipFill>
            <a:blip r:embed="rId4"/>
            <a:stretch>
              <a:fillRect/>
            </a:stretch>
          </p:blipFill>
          <p:spPr>
            <a:xfrm>
              <a:off x="9735754" y="5949948"/>
              <a:ext cx="469963" cy="469963"/>
            </a:xfrm>
            <a:prstGeom prst="rect">
              <a:avLst/>
            </a:prstGeom>
          </p:spPr>
        </p:pic>
        <p:pic>
          <p:nvPicPr>
            <p:cNvPr id="57" name="Picture 56">
              <a:extLst>
                <a:ext uri="{FF2B5EF4-FFF2-40B4-BE49-F238E27FC236}">
                  <a16:creationId xmlns:a16="http://schemas.microsoft.com/office/drawing/2014/main" id="{062C42F6-1828-4452-8857-CADC1994B1E9}"/>
                </a:ext>
              </a:extLst>
            </p:cNvPr>
            <p:cNvPicPr>
              <a:picLocks noChangeAspect="1"/>
            </p:cNvPicPr>
            <p:nvPr/>
          </p:nvPicPr>
          <p:blipFill>
            <a:blip r:embed="rId5"/>
            <a:stretch>
              <a:fillRect/>
            </a:stretch>
          </p:blipFill>
          <p:spPr>
            <a:xfrm>
              <a:off x="10686617" y="5935176"/>
              <a:ext cx="469963" cy="469963"/>
            </a:xfrm>
            <a:prstGeom prst="rect">
              <a:avLst/>
            </a:prstGeom>
          </p:spPr>
        </p:pic>
      </p:grpSp>
      <p:pic>
        <p:nvPicPr>
          <p:cNvPr id="60" name="Picture 59">
            <a:extLst>
              <a:ext uri="{FF2B5EF4-FFF2-40B4-BE49-F238E27FC236}">
                <a16:creationId xmlns:a16="http://schemas.microsoft.com/office/drawing/2014/main" id="{27742CDF-B45F-4CDA-860D-6D215E7DD871}"/>
              </a:ext>
            </a:extLst>
          </p:cNvPr>
          <p:cNvPicPr>
            <a:picLocks noChangeAspect="1"/>
          </p:cNvPicPr>
          <p:nvPr/>
        </p:nvPicPr>
        <p:blipFill>
          <a:blip r:embed="rId6"/>
          <a:stretch>
            <a:fillRect/>
          </a:stretch>
        </p:blipFill>
        <p:spPr>
          <a:xfrm>
            <a:off x="1413119" y="824440"/>
            <a:ext cx="9022862" cy="1018120"/>
          </a:xfrm>
          <a:prstGeom prst="rect">
            <a:avLst/>
          </a:prstGeom>
        </p:spPr>
      </p:pic>
    </p:spTree>
    <p:extLst>
      <p:ext uri="{BB962C8B-B14F-4D97-AF65-F5344CB8AC3E}">
        <p14:creationId xmlns:p14="http://schemas.microsoft.com/office/powerpoint/2010/main" val="3762461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6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319</Words>
  <Application>Microsoft Office PowerPoint</Application>
  <PresentationFormat>Widescreen</PresentationFormat>
  <Paragraphs>33</Paragraphs>
  <Slides>10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Arial-Rounded</vt:lpstr>
      <vt:lpstr>Calibri</vt:lpstr>
      <vt:lpstr>等线</vt:lpstr>
      <vt:lpstr>等线 Light</vt:lpstr>
      <vt:lpstr>inpin heiti</vt:lpstr>
      <vt:lpstr>Times New Roman</vt:lpstr>
      <vt:lpstr>庞门正道标题体</vt:lpstr>
      <vt:lpstr>思源黑体 CN Medium</vt:lpstr>
      <vt:lpstr>站酷快乐体2016修订版</vt:lpstr>
      <vt:lpstr>千图网海量PPT模板www.58pic.com​​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61</cp:revision>
  <dcterms:created xsi:type="dcterms:W3CDTF">2022-11-01T06:58:25Z</dcterms:created>
  <dcterms:modified xsi:type="dcterms:W3CDTF">2025-02-05T08:50:48Z</dcterms:modified>
</cp:coreProperties>
</file>