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0"/>
  </p:notesMasterIdLst>
  <p:sldIdLst>
    <p:sldId id="314" r:id="rId2"/>
    <p:sldId id="257" r:id="rId3"/>
    <p:sldId id="258" r:id="rId4"/>
    <p:sldId id="259" r:id="rId5"/>
    <p:sldId id="333" r:id="rId6"/>
    <p:sldId id="327" r:id="rId7"/>
    <p:sldId id="330"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2.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1.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Rectangle 5"/>
          <p:cNvSpPr/>
          <p:nvPr/>
        </p:nvSpPr>
        <p:spPr>
          <a:xfrm>
            <a:off x="2716232" y="1427098"/>
            <a:ext cx="4451861"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Thứ</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ngày</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tháng</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năm</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a:t>
            </a:r>
            <a:endParaRPr kumimoji="0" lang="zh-CN" altLang="en-US"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endParaRPr>
          </a:p>
        </p:txBody>
      </p:sp>
      <p:pic>
        <p:nvPicPr>
          <p:cNvPr id="4" name="Picture 3"/>
          <p:cNvPicPr>
            <a:picLocks noChangeAspect="1"/>
          </p:cNvPicPr>
          <p:nvPr/>
        </p:nvPicPr>
        <p:blipFill>
          <a:blip r:embed="rId4"/>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id="{867B3016-F44A-4AFF-A2FD-B552388DF677}"/>
              </a:ext>
            </a:extLst>
          </p:cNvPr>
          <p:cNvPicPr>
            <a:picLocks noChangeAspect="1"/>
          </p:cNvPicPr>
          <p:nvPr/>
        </p:nvPicPr>
        <p:blipFill>
          <a:blip r:embed="rId5"/>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bài</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tập</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id="{3B151B07-B171-4C10-A7AB-E07FC8F72E78}"/>
              </a:ext>
            </a:extLst>
          </p:cNvPr>
          <p:cNvGrpSpPr/>
          <p:nvPr/>
        </p:nvGrpSpPr>
        <p:grpSpPr>
          <a:xfrm>
            <a:off x="3981380" y="3174579"/>
            <a:ext cx="5438844" cy="2270891"/>
            <a:chOff x="1478807" y="2285081"/>
            <a:chExt cx="3521655" cy="2270891"/>
          </a:xfrm>
        </p:grpSpPr>
        <p:pic>
          <p:nvPicPr>
            <p:cNvPr id="17" name="Picture 16">
              <a:extLst>
                <a:ext uri="{FF2B5EF4-FFF2-40B4-BE49-F238E27FC236}">
                  <a16:creationId xmlns:a16="http://schemas.microsoft.com/office/drawing/2014/main"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id="{D17A8B9A-82CD-459E-95BC-1865B0A3E780}"/>
                </a:ext>
              </a:extLst>
            </p:cNvPr>
            <p:cNvSpPr/>
            <p:nvPr/>
          </p:nvSpPr>
          <p:spPr>
            <a:xfrm>
              <a:off x="2317028" y="3040168"/>
              <a:ext cx="1939090"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Thông</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tin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đối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val="2166191726"/>
                    </a:ext>
                  </a:extLst>
                </a:gridCol>
                <a:gridCol w="6806453">
                  <a:extLst>
                    <a:ext uri="{9D8B030D-6E8A-4147-A177-3AD203B41FA5}">
                      <a16:colId xmlns:a16="http://schemas.microsoft.com/office/drawing/2014/main"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71448-E3BB-4077-9A35-1449491403BF}"/>
              </a:ext>
            </a:extLst>
          </p:cNvPr>
          <p:cNvPicPr>
            <a:picLocks noChangeAspect="1"/>
          </p:cNvPicPr>
          <p:nvPr/>
        </p:nvPicPr>
        <p:blipFill>
          <a:blip r:embed="rId5"/>
          <a:stretch>
            <a:fillRect/>
          </a:stretch>
        </p:blipFill>
        <p:spPr>
          <a:xfrm>
            <a:off x="2544391" y="523872"/>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libri" panose="020F0502020204030204" pitchFamily="34" charset="0"/>
                <a:cs typeface="Calibri" panose="020F0502020204030204" pitchFamily="34" charset="0"/>
              </a:rPr>
              <a:t>Chia </a:t>
            </a:r>
            <a:r>
              <a:rPr lang="en-US" sz="3200" kern="0" dirty="0" err="1">
                <a:solidFill>
                  <a:srgbClr val="FF0066"/>
                </a:solidFill>
                <a:latin typeface="Calibri" panose="020F0502020204030204" pitchFamily="34" charset="0"/>
                <a:cs typeface="Calibri" panose="020F0502020204030204" pitchFamily="34" charset="0"/>
              </a:rPr>
              <a:t>sẻ</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bạn</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về</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những</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thông</a:t>
            </a:r>
            <a:r>
              <a:rPr lang="en-US" sz="3200" kern="0" dirty="0">
                <a:solidFill>
                  <a:srgbClr val="FF0066"/>
                </a:solidFill>
                <a:latin typeface="Calibri" panose="020F0502020204030204" pitchFamily="34" charset="0"/>
                <a:cs typeface="Calibri" panose="020F0502020204030204" pitchFamily="34" charset="0"/>
              </a:rPr>
              <a:t> tin </a:t>
            </a:r>
            <a:r>
              <a:rPr lang="en-US" sz="3200" kern="0" dirty="0" err="1">
                <a:solidFill>
                  <a:srgbClr val="FF0066"/>
                </a:solidFill>
                <a:latin typeface="Calibri" panose="020F0502020204030204" pitchFamily="34" charset="0"/>
                <a:cs typeface="Calibri" panose="020F0502020204030204" pitchFamily="34" charset="0"/>
              </a:rPr>
              <a:t>mới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mà</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em</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biết</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sau</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khi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đọc</a:t>
            </a:r>
            <a:r>
              <a:rPr lang="en-US" sz="3200" kern="0" dirty="0">
                <a:solidFill>
                  <a:srgbClr val="FF0066"/>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libri" panose="020F0502020204030204" pitchFamily="34"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libri" panose="020F0502020204030204" pitchFamily="34"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9" name="矩形: 圆角 6">
            <a:extLst>
              <a:ext uri="{FF2B5EF4-FFF2-40B4-BE49-F238E27FC236}">
                <a16:creationId xmlns:a16="http://schemas.microsoft.com/office/drawing/2014/main"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5"/>
          <a:stretch>
            <a:fillRect/>
          </a:stretch>
        </p:blipFill>
        <p:spPr>
          <a:xfrm>
            <a:off x="1575222" y="644501"/>
            <a:ext cx="8894835" cy="2523963"/>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TotalTime>
  <Words>171</Words>
  <Application>Microsoft Office PowerPoint</Application>
  <PresentationFormat>Widescreen</PresentationFormat>
  <Paragraphs>34</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等线</vt:lpstr>
      <vt:lpstr>等线 Light</vt:lpstr>
      <vt:lpstr>Times New Roman</vt:lpstr>
      <vt:lpstr>站酷快乐体2016修订版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17</cp:revision>
  <dcterms:created xsi:type="dcterms:W3CDTF">2022-10-18T11:20:47Z</dcterms:created>
  <dcterms:modified xsi:type="dcterms:W3CDTF">2025-02-05T07:52:43Z</dcterms:modified>
</cp:coreProperties>
</file>