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314" r:id="rId2"/>
    <p:sldId id="332" r:id="rId3"/>
    <p:sldId id="289" r:id="rId4"/>
    <p:sldId id="291" r:id="rId5"/>
    <p:sldId id="318" r:id="rId6"/>
    <p:sldId id="315" r:id="rId7"/>
    <p:sldId id="316" r:id="rId8"/>
    <p:sldId id="317" r:id="rId9"/>
    <p:sldId id="319" r:id="rId10"/>
    <p:sldId id="320" r:id="rId11"/>
    <p:sldId id="301" r:id="rId12"/>
    <p:sldId id="333" r:id="rId13"/>
    <p:sldId id="322" r:id="rId14"/>
    <p:sldId id="324" r:id="rId15"/>
    <p:sldId id="30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2A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9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76960E-BB9C-4770-9F74-F6D323320DEA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B30397-125C-47E7-9192-B33EAABBD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27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07599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62547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03296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29909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56913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76782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53855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34598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47298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6337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51873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78504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98784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7930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0733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8846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3063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7943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3312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2025/2/27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6428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2025/2/27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0541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2025/2/27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1622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2025/2/27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372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2025/2/27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7582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2025/2/27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1064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2025/2/27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9158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9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8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emf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5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5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9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9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" y="4474"/>
            <a:ext cx="12176094" cy="684905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8791" y="1277007"/>
            <a:ext cx="8194421" cy="456041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4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4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042B2C-75C6-02A5-EC11-D148A90624DC}"/>
              </a:ext>
            </a:extLst>
          </p:cNvPr>
          <p:cNvSpPr/>
          <p:nvPr/>
        </p:nvSpPr>
        <p:spPr>
          <a:xfrm>
            <a:off x="1820873" y="3936358"/>
            <a:ext cx="8550262" cy="2822771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388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388" b="1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388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:a16="http://schemas.microsoft.com/office/drawing/2014/main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271" y="820061"/>
            <a:ext cx="1306897" cy="1340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:a16="http://schemas.microsoft.com/office/drawing/2014/main" id="{2ED74E39-3004-EA47-095A-D77D1F42A02C}"/>
              </a:ext>
            </a:extLst>
          </p:cNvPr>
          <p:cNvSpPr/>
          <p:nvPr/>
        </p:nvSpPr>
        <p:spPr>
          <a:xfrm>
            <a:off x="3487976" y="4900336"/>
            <a:ext cx="5045273" cy="1105137"/>
          </a:xfrm>
          <a:prstGeom prst="rect">
            <a:avLst/>
          </a:prstGeom>
          <a:noFill/>
        </p:spPr>
        <p:txBody>
          <a:bodyPr wrap="none" lIns="91208" tIns="45606" rIns="91208" bIns="45606">
            <a:spAutoFit/>
          </a:bodyPr>
          <a:lstStyle/>
          <a:p>
            <a:pPr algn="ctr">
              <a:defRPr/>
            </a:pPr>
            <a:r>
              <a:rPr lang="en-US" sz="6583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TOÁN</a:t>
            </a:r>
            <a:endParaRPr lang="vi-VN" sz="6583" b="1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63429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95529156-A528-09BF-F5CC-312868612188}"/>
              </a:ext>
            </a:extLst>
          </p:cNvPr>
          <p:cNvSpPr/>
          <p:nvPr/>
        </p:nvSpPr>
        <p:spPr>
          <a:xfrm>
            <a:off x="329380" y="203360"/>
            <a:ext cx="11533239" cy="6451279"/>
          </a:xfrm>
          <a:prstGeom prst="roundRect">
            <a:avLst>
              <a:gd name="adj" fmla="val 9491"/>
            </a:avLst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381FC97-07FF-BA16-92A7-DE146CA6BB8D}"/>
              </a:ext>
            </a:extLst>
          </p:cNvPr>
          <p:cNvSpPr txBox="1"/>
          <p:nvPr/>
        </p:nvSpPr>
        <p:spPr>
          <a:xfrm>
            <a:off x="3442894" y="509834"/>
            <a:ext cx="8220786" cy="5838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Khi kim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giờ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đứng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ở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vị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trí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giữa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hai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số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thì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đọc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giờ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theo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số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bé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hơn </a:t>
            </a:r>
            <a:r>
              <a:rPr kumimoji="0" lang="vi-VN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(riêng </a:t>
            </a:r>
            <a:r>
              <a:rPr kumimoji="0" lang="vi-VN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trường</a:t>
            </a:r>
            <a:r>
              <a:rPr kumimoji="0" lang="vi-VN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hợp</a:t>
            </a:r>
            <a:r>
              <a:rPr kumimoji="0" lang="vi-VN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giữa</a:t>
            </a:r>
            <a:r>
              <a:rPr kumimoji="0" lang="vi-VN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số</a:t>
            </a:r>
            <a:r>
              <a:rPr kumimoji="0" lang="vi-VN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12 </a:t>
            </a:r>
            <a:r>
              <a:rPr kumimoji="0" lang="vi-VN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và</a:t>
            </a:r>
            <a:r>
              <a:rPr kumimoji="0" lang="vi-VN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1 </a:t>
            </a:r>
            <a:r>
              <a:rPr kumimoji="0" lang="vi-VN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thì</a:t>
            </a:r>
            <a:r>
              <a:rPr kumimoji="0" lang="vi-VN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đọc</a:t>
            </a:r>
            <a:r>
              <a:rPr kumimoji="0" lang="vi-VN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giờ</a:t>
            </a:r>
            <a:r>
              <a:rPr kumimoji="0" lang="vi-VN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theo </a:t>
            </a:r>
            <a:r>
              <a:rPr kumimoji="0" lang="vi-VN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số</a:t>
            </a:r>
            <a:r>
              <a:rPr kumimoji="0" lang="vi-VN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12).</a:t>
            </a:r>
            <a:endParaRPr kumimoji="0" lang="vi-VN" sz="2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Thông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thường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chúng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ta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có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hai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cách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đọc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giờ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đọc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giờ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hơn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và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đọc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giờ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kém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13970" algn="just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Giờ</a:t>
            </a:r>
            <a:r>
              <a:rPr kumimoji="0" lang="vi-VN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hơn </a:t>
            </a:r>
            <a:r>
              <a:rPr kumimoji="0" lang="vi-VN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là</a:t>
            </a:r>
            <a:r>
              <a:rPr kumimoji="0" lang="vi-VN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các</a:t>
            </a:r>
            <a:r>
              <a:rPr kumimoji="0" lang="vi-VN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thời</a:t>
            </a:r>
            <a:r>
              <a:rPr kumimoji="0" lang="vi-VN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điểm</a:t>
            </a:r>
            <a:r>
              <a:rPr kumimoji="0" lang="vi-VN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khi kim </a:t>
            </a:r>
            <a:r>
              <a:rPr kumimoji="0" lang="vi-VN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phút</a:t>
            </a:r>
            <a:r>
              <a:rPr kumimoji="0" lang="vi-VN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chỉ</a:t>
            </a:r>
            <a:r>
              <a:rPr kumimoji="0" lang="vi-VN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chưa </a:t>
            </a:r>
            <a:r>
              <a:rPr kumimoji="0" lang="vi-VN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quá</a:t>
            </a:r>
            <a:r>
              <a:rPr kumimoji="0" lang="vi-VN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số</a:t>
            </a:r>
            <a:r>
              <a:rPr kumimoji="0" lang="vi-VN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6, </a:t>
            </a:r>
            <a:r>
              <a:rPr kumimoji="0" lang="vi-VN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tính</a:t>
            </a:r>
            <a:r>
              <a:rPr kumimoji="0" lang="vi-VN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theo  </a:t>
            </a:r>
            <a:r>
              <a:rPr kumimoji="0" lang="vi-VN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chiều</a:t>
            </a:r>
            <a:r>
              <a:rPr kumimoji="0" lang="vi-VN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kim </a:t>
            </a:r>
            <a:r>
              <a:rPr kumimoji="0" lang="vi-VN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đồng</a:t>
            </a:r>
            <a:r>
              <a:rPr kumimoji="0" lang="vi-VN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hồ</a:t>
            </a:r>
            <a:r>
              <a:rPr kumimoji="0" lang="vi-VN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13970" algn="just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VD: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8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giờ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8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giờ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5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phút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7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giờ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15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phút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9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giờ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30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phút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... .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13970" algn="just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Giờ</a:t>
            </a:r>
            <a:r>
              <a:rPr kumimoji="0" lang="vi-VN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kém</a:t>
            </a:r>
            <a:r>
              <a:rPr kumimoji="0" lang="vi-VN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là</a:t>
            </a:r>
            <a:r>
              <a:rPr kumimoji="0" lang="vi-VN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các</a:t>
            </a:r>
            <a:r>
              <a:rPr kumimoji="0" lang="vi-VN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thời</a:t>
            </a:r>
            <a:r>
              <a:rPr kumimoji="0" lang="vi-VN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điểm</a:t>
            </a:r>
            <a:r>
              <a:rPr kumimoji="0" lang="vi-VN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khi kim </a:t>
            </a:r>
            <a:r>
              <a:rPr kumimoji="0" lang="vi-VN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phút</a:t>
            </a:r>
            <a:r>
              <a:rPr kumimoji="0" lang="vi-VN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chỉ</a:t>
            </a:r>
            <a:r>
              <a:rPr kumimoji="0" lang="vi-VN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quá</a:t>
            </a:r>
            <a:r>
              <a:rPr kumimoji="0" lang="vi-VN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số</a:t>
            </a:r>
            <a:r>
              <a:rPr kumimoji="0" lang="vi-VN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6 (</a:t>
            </a:r>
            <a:r>
              <a:rPr kumimoji="0" lang="vi-VN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từ</a:t>
            </a:r>
            <a:r>
              <a:rPr kumimoji="0" lang="vi-VN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số</a:t>
            </a:r>
            <a:r>
              <a:rPr kumimoji="0" lang="vi-VN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7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đến</a:t>
            </a:r>
            <a:r>
              <a:rPr kumimoji="0" lang="vi-VN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11 ), </a:t>
            </a:r>
            <a:r>
              <a:rPr kumimoji="0" lang="vi-VN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tính</a:t>
            </a:r>
            <a:r>
              <a:rPr kumimoji="0" lang="vi-VN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theo </a:t>
            </a:r>
            <a:r>
              <a:rPr kumimoji="0" lang="vi-VN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ngược</a:t>
            </a:r>
            <a:r>
              <a:rPr kumimoji="0" lang="vi-VN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chiều</a:t>
            </a:r>
            <a:r>
              <a:rPr kumimoji="0" lang="vi-VN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kim </a:t>
            </a:r>
            <a:r>
              <a:rPr kumimoji="0" lang="vi-VN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đồng</a:t>
            </a:r>
            <a:r>
              <a:rPr kumimoji="0" lang="vi-VN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hồ</a:t>
            </a:r>
            <a:r>
              <a:rPr kumimoji="0" lang="vi-VN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VD: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8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giờ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kém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25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phút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7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giờ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kém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20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phút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10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giờ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kém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5 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phút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... .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897140F8-146A-0F2F-853E-4D7B0053B2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88740" y="3084141"/>
            <a:ext cx="3054154" cy="3264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143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BD4E0CFC-3C19-4A46-8145-DD4F0BA214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2988212" y="1446144"/>
            <a:ext cx="6075908" cy="396571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2443F1E-472B-5752-AB1F-E02B065525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4280" y="1828367"/>
            <a:ext cx="3883489" cy="120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896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95529156-A528-09BF-F5CC-312868612188}"/>
              </a:ext>
            </a:extLst>
          </p:cNvPr>
          <p:cNvSpPr/>
          <p:nvPr/>
        </p:nvSpPr>
        <p:spPr>
          <a:xfrm>
            <a:off x="329380" y="203360"/>
            <a:ext cx="11533239" cy="6451279"/>
          </a:xfrm>
          <a:prstGeom prst="roundRect">
            <a:avLst>
              <a:gd name="adj" fmla="val 9491"/>
            </a:avLst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3CB077-8E00-8C03-F95F-3E403EB8DB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237" y="390525"/>
            <a:ext cx="1743075" cy="9715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37A49C0-22FE-57E9-41F9-E983B02FBF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1112" y="661987"/>
            <a:ext cx="5995988" cy="50049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B3C4EC17-5957-5C21-8AEE-BB1B781CFA91}"/>
              </a:ext>
            </a:extLst>
          </p:cNvPr>
          <p:cNvGrpSpPr/>
          <p:nvPr/>
        </p:nvGrpSpPr>
        <p:grpSpPr>
          <a:xfrm>
            <a:off x="838923" y="1474231"/>
            <a:ext cx="3807499" cy="4003226"/>
            <a:chOff x="8001897" y="2517912"/>
            <a:chExt cx="3807499" cy="4003226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690A253F-B570-7A85-5CAA-07663D55292C}"/>
                </a:ext>
              </a:extLst>
            </p:cNvPr>
            <p:cNvSpPr/>
            <p:nvPr/>
          </p:nvSpPr>
          <p:spPr>
            <a:xfrm>
              <a:off x="8519278" y="2517912"/>
              <a:ext cx="2888541" cy="1657573"/>
            </a:xfrm>
            <a:custGeom>
              <a:avLst/>
              <a:gdLst>
                <a:gd name="connsiteX0" fmla="*/ 0 w 2888541"/>
                <a:gd name="connsiteY0" fmla="*/ 276268 h 1657573"/>
                <a:gd name="connsiteX1" fmla="*/ 276268 w 2888541"/>
                <a:gd name="connsiteY1" fmla="*/ 0 h 1657573"/>
                <a:gd name="connsiteX2" fmla="*/ 2612273 w 2888541"/>
                <a:gd name="connsiteY2" fmla="*/ 0 h 1657573"/>
                <a:gd name="connsiteX3" fmla="*/ 2888541 w 2888541"/>
                <a:gd name="connsiteY3" fmla="*/ 276268 h 1657573"/>
                <a:gd name="connsiteX4" fmla="*/ 2888541 w 2888541"/>
                <a:gd name="connsiteY4" fmla="*/ 1381305 h 1657573"/>
                <a:gd name="connsiteX5" fmla="*/ 2612273 w 2888541"/>
                <a:gd name="connsiteY5" fmla="*/ 1657573 h 1657573"/>
                <a:gd name="connsiteX6" fmla="*/ 276268 w 2888541"/>
                <a:gd name="connsiteY6" fmla="*/ 1657573 h 1657573"/>
                <a:gd name="connsiteX7" fmla="*/ 0 w 2888541"/>
                <a:gd name="connsiteY7" fmla="*/ 1381305 h 1657573"/>
                <a:gd name="connsiteX8" fmla="*/ 0 w 2888541"/>
                <a:gd name="connsiteY8" fmla="*/ 276268 h 1657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88541" h="1657573" fill="none" extrusionOk="0">
                  <a:moveTo>
                    <a:pt x="0" y="276268"/>
                  </a:moveTo>
                  <a:cubicBezTo>
                    <a:pt x="76" y="125740"/>
                    <a:pt x="125096" y="2362"/>
                    <a:pt x="276268" y="0"/>
                  </a:cubicBezTo>
                  <a:cubicBezTo>
                    <a:pt x="1132259" y="72427"/>
                    <a:pt x="2171805" y="61419"/>
                    <a:pt x="2612273" y="0"/>
                  </a:cubicBezTo>
                  <a:cubicBezTo>
                    <a:pt x="2764246" y="-4172"/>
                    <a:pt x="2883308" y="122106"/>
                    <a:pt x="2888541" y="276268"/>
                  </a:cubicBezTo>
                  <a:cubicBezTo>
                    <a:pt x="2938520" y="824394"/>
                    <a:pt x="2904272" y="1256471"/>
                    <a:pt x="2888541" y="1381305"/>
                  </a:cubicBezTo>
                  <a:cubicBezTo>
                    <a:pt x="2891899" y="1516843"/>
                    <a:pt x="2756089" y="1647750"/>
                    <a:pt x="2612273" y="1657573"/>
                  </a:cubicBezTo>
                  <a:cubicBezTo>
                    <a:pt x="2167923" y="1687400"/>
                    <a:pt x="1020063" y="1578267"/>
                    <a:pt x="276268" y="1657573"/>
                  </a:cubicBezTo>
                  <a:cubicBezTo>
                    <a:pt x="126808" y="1657220"/>
                    <a:pt x="-14583" y="1536768"/>
                    <a:pt x="0" y="1381305"/>
                  </a:cubicBezTo>
                  <a:cubicBezTo>
                    <a:pt x="-75329" y="1251181"/>
                    <a:pt x="54893" y="791664"/>
                    <a:pt x="0" y="276268"/>
                  </a:cubicBezTo>
                  <a:close/>
                </a:path>
                <a:path w="2888541" h="1657573" stroke="0" extrusionOk="0">
                  <a:moveTo>
                    <a:pt x="0" y="276268"/>
                  </a:moveTo>
                  <a:cubicBezTo>
                    <a:pt x="7413" y="125710"/>
                    <a:pt x="135193" y="23968"/>
                    <a:pt x="276268" y="0"/>
                  </a:cubicBezTo>
                  <a:cubicBezTo>
                    <a:pt x="734270" y="123000"/>
                    <a:pt x="2257503" y="-96860"/>
                    <a:pt x="2612273" y="0"/>
                  </a:cubicBezTo>
                  <a:cubicBezTo>
                    <a:pt x="2756733" y="-6188"/>
                    <a:pt x="2890240" y="120265"/>
                    <a:pt x="2888541" y="276268"/>
                  </a:cubicBezTo>
                  <a:cubicBezTo>
                    <a:pt x="2891152" y="394968"/>
                    <a:pt x="2834371" y="1083966"/>
                    <a:pt x="2888541" y="1381305"/>
                  </a:cubicBezTo>
                  <a:cubicBezTo>
                    <a:pt x="2860541" y="1544028"/>
                    <a:pt x="2740421" y="1653575"/>
                    <a:pt x="2612273" y="1657573"/>
                  </a:cubicBezTo>
                  <a:cubicBezTo>
                    <a:pt x="1851650" y="1496866"/>
                    <a:pt x="1273574" y="1697240"/>
                    <a:pt x="276268" y="1657573"/>
                  </a:cubicBezTo>
                  <a:cubicBezTo>
                    <a:pt x="115556" y="1655930"/>
                    <a:pt x="-26145" y="1522040"/>
                    <a:pt x="0" y="1381305"/>
                  </a:cubicBezTo>
                  <a:cubicBezTo>
                    <a:pt x="86692" y="843498"/>
                    <a:pt x="-66853" y="591439"/>
                    <a:pt x="0" y="276268"/>
                  </a:cubicBezTo>
                  <a:close/>
                </a:path>
              </a:pathLst>
            </a:custGeom>
            <a:solidFill>
              <a:srgbClr val="FFFFCC"/>
            </a:solidFill>
            <a:ln w="38100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xmlns="" sd="852854689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27432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UTM Cookies" panose="02040603050506020204" pitchFamily="18" charset="0"/>
                  <a:ea typeface="+mn-ea"/>
                  <a:cs typeface="Calibri" panose="020F0502020204030204" pitchFamily="34" charset="0"/>
                </a:rPr>
                <a:t>THẢO LUẬN NHÓM ĐÔI</a:t>
              </a: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F4D0B7E7-E846-A643-992A-4DB580D59D78}"/>
                </a:ext>
              </a:extLst>
            </p:cNvPr>
            <p:cNvGrpSpPr/>
            <p:nvPr/>
          </p:nvGrpSpPr>
          <p:grpSpPr>
            <a:xfrm>
              <a:off x="8001897" y="3789019"/>
              <a:ext cx="3807499" cy="2732119"/>
              <a:chOff x="1197026" y="4232126"/>
              <a:chExt cx="3751815" cy="2630711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EC1EBC5D-B534-8200-C336-43BAAE5DEF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901180" y="4246637"/>
                <a:ext cx="2047661" cy="2616200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AEBECB87-3DD0-B634-D17F-69D0726472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97026" y="4232126"/>
                <a:ext cx="1811038" cy="2616200"/>
              </a:xfrm>
              <a:prstGeom prst="rect">
                <a:avLst/>
              </a:prstGeom>
            </p:spPr>
          </p:pic>
        </p:grp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0331B1C0-90F4-7D5A-875F-7C24E404A1B7}"/>
              </a:ext>
            </a:extLst>
          </p:cNvPr>
          <p:cNvSpPr txBox="1"/>
          <p:nvPr/>
        </p:nvSpPr>
        <p:spPr>
          <a:xfrm>
            <a:off x="259722" y="5585112"/>
            <a:ext cx="49659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(1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bạn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nói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giờ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bạn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còn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lại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chỉ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vào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đồng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hồ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F27CAD6-01D0-0763-19F0-6F3A4BF2E634}"/>
              </a:ext>
            </a:extLst>
          </p:cNvPr>
          <p:cNvSpPr/>
          <p:nvPr/>
        </p:nvSpPr>
        <p:spPr>
          <a:xfrm>
            <a:off x="7696200" y="1133475"/>
            <a:ext cx="676275" cy="638175"/>
          </a:xfrm>
          <a:prstGeom prst="roundRect">
            <a:avLst/>
          </a:prstGeom>
          <a:ln w="38100">
            <a:solidFill>
              <a:srgbClr val="F02AB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86F494D-CB79-1F8F-2258-5CEC35F863E1}"/>
              </a:ext>
            </a:extLst>
          </p:cNvPr>
          <p:cNvSpPr/>
          <p:nvPr/>
        </p:nvSpPr>
        <p:spPr>
          <a:xfrm>
            <a:off x="8991600" y="1133475"/>
            <a:ext cx="676275" cy="638175"/>
          </a:xfrm>
          <a:prstGeom prst="roundRect">
            <a:avLst/>
          </a:prstGeom>
          <a:ln w="38100">
            <a:solidFill>
              <a:srgbClr val="F02AB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D419D5F6-7DEF-DDF0-410D-3CCD8C676867}"/>
              </a:ext>
            </a:extLst>
          </p:cNvPr>
          <p:cNvSpPr/>
          <p:nvPr/>
        </p:nvSpPr>
        <p:spPr>
          <a:xfrm>
            <a:off x="7686675" y="2790825"/>
            <a:ext cx="676275" cy="638175"/>
          </a:xfrm>
          <a:prstGeom prst="roundRect">
            <a:avLst/>
          </a:prstGeom>
          <a:ln w="38100">
            <a:solidFill>
              <a:srgbClr val="F02AB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1AB31E9-1E5B-6AF4-E01A-61A8FB0E8D91}"/>
              </a:ext>
            </a:extLst>
          </p:cNvPr>
          <p:cNvSpPr/>
          <p:nvPr/>
        </p:nvSpPr>
        <p:spPr>
          <a:xfrm>
            <a:off x="8982075" y="2790825"/>
            <a:ext cx="676275" cy="638175"/>
          </a:xfrm>
          <a:prstGeom prst="roundRect">
            <a:avLst/>
          </a:prstGeom>
          <a:ln w="38100">
            <a:solidFill>
              <a:srgbClr val="F02AB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091ECEE-326B-36B6-0C88-A62E7AF38CC4}"/>
              </a:ext>
            </a:extLst>
          </p:cNvPr>
          <p:cNvSpPr/>
          <p:nvPr/>
        </p:nvSpPr>
        <p:spPr>
          <a:xfrm>
            <a:off x="7705725" y="4419600"/>
            <a:ext cx="676275" cy="638175"/>
          </a:xfrm>
          <a:prstGeom prst="roundRect">
            <a:avLst/>
          </a:prstGeom>
          <a:ln w="38100">
            <a:solidFill>
              <a:srgbClr val="F02AB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7CBEEFAD-16A2-6E4D-561B-BB0D12966C1D}"/>
              </a:ext>
            </a:extLst>
          </p:cNvPr>
          <p:cNvSpPr/>
          <p:nvPr/>
        </p:nvSpPr>
        <p:spPr>
          <a:xfrm>
            <a:off x="9001125" y="4419600"/>
            <a:ext cx="676275" cy="638175"/>
          </a:xfrm>
          <a:prstGeom prst="roundRect">
            <a:avLst/>
          </a:prstGeom>
          <a:ln w="38100">
            <a:solidFill>
              <a:srgbClr val="F02AB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</a:rPr>
              <a:t>35</a:t>
            </a:r>
          </a:p>
        </p:txBody>
      </p:sp>
    </p:spTree>
    <p:extLst>
      <p:ext uri="{BB962C8B-B14F-4D97-AF65-F5344CB8AC3E}">
        <p14:creationId xmlns:p14="http://schemas.microsoft.com/office/powerpoint/2010/main" val="952034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tinh-tinh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tinh-tinh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tinh-tinh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tinh-tinh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tinh-tinh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tinh-tinh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tinh-tinh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95529156-A528-09BF-F5CC-312868612188}"/>
              </a:ext>
            </a:extLst>
          </p:cNvPr>
          <p:cNvSpPr/>
          <p:nvPr/>
        </p:nvSpPr>
        <p:spPr>
          <a:xfrm>
            <a:off x="329380" y="203360"/>
            <a:ext cx="11533239" cy="6451279"/>
          </a:xfrm>
          <a:prstGeom prst="roundRect">
            <a:avLst>
              <a:gd name="adj" fmla="val 9491"/>
            </a:avLst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924B9040-4CBE-4B4B-0755-A63C54F24594}"/>
              </a:ext>
            </a:extLst>
          </p:cNvPr>
          <p:cNvSpPr/>
          <p:nvPr/>
        </p:nvSpPr>
        <p:spPr>
          <a:xfrm>
            <a:off x="380728" y="521426"/>
            <a:ext cx="836023" cy="705394"/>
          </a:xfrm>
          <a:prstGeom prst="triangle">
            <a:avLst/>
          </a:prstGeom>
          <a:solidFill>
            <a:srgbClr val="66CC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288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D46A2E-84E6-968C-47B9-8FFE61562B26}"/>
              </a:ext>
            </a:extLst>
          </p:cNvPr>
          <p:cNvSpPr txBox="1"/>
          <p:nvPr/>
        </p:nvSpPr>
        <p:spPr>
          <a:xfrm>
            <a:off x="1295400" y="548641"/>
            <a:ext cx="104108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200" b="1" dirty="0">
                <a:solidFill>
                  <a:prstClr val="black"/>
                </a:solidFill>
              </a:rPr>
              <a:t>a) Quay </a:t>
            </a:r>
            <a:r>
              <a:rPr lang="en-US" sz="3200" b="1" dirty="0" err="1">
                <a:solidFill>
                  <a:prstClr val="black"/>
                </a:solidFill>
              </a:rPr>
              <a:t>kim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đồng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hồ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để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đồng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hồ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chỉ</a:t>
            </a:r>
            <a:r>
              <a:rPr lang="en-US" sz="3200" b="1" dirty="0">
                <a:solidFill>
                  <a:prstClr val="black"/>
                </a:solidFill>
              </a:rPr>
              <a:t>: 6 </a:t>
            </a:r>
            <a:r>
              <a:rPr lang="en-US" sz="3200" b="1" dirty="0" err="1">
                <a:solidFill>
                  <a:prstClr val="black"/>
                </a:solidFill>
              </a:rPr>
              <a:t>giờ</a:t>
            </a:r>
            <a:r>
              <a:rPr lang="en-US" sz="3200" b="1" dirty="0">
                <a:solidFill>
                  <a:prstClr val="black"/>
                </a:solidFill>
              </a:rPr>
              <a:t> 5 </a:t>
            </a:r>
            <a:r>
              <a:rPr lang="en-US" sz="3200" b="1" dirty="0" err="1">
                <a:solidFill>
                  <a:prstClr val="black"/>
                </a:solidFill>
              </a:rPr>
              <a:t>phút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và</a:t>
            </a:r>
            <a:r>
              <a:rPr lang="en-US" sz="3200" b="1" dirty="0">
                <a:solidFill>
                  <a:prstClr val="black"/>
                </a:solidFill>
              </a:rPr>
              <a:t> 6 </a:t>
            </a:r>
            <a:r>
              <a:rPr lang="en-US" sz="3200" b="1" dirty="0" err="1">
                <a:solidFill>
                  <a:prstClr val="black"/>
                </a:solidFill>
              </a:rPr>
              <a:t>giờ</a:t>
            </a:r>
            <a:r>
              <a:rPr lang="en-US" sz="3200" b="1" dirty="0">
                <a:solidFill>
                  <a:prstClr val="black"/>
                </a:solidFill>
              </a:rPr>
              <a:t> 10 </a:t>
            </a:r>
            <a:r>
              <a:rPr lang="en-US" sz="3200" b="1" dirty="0" err="1">
                <a:solidFill>
                  <a:prstClr val="black"/>
                </a:solidFill>
              </a:rPr>
              <a:t>phút</a:t>
            </a:r>
            <a:r>
              <a:rPr lang="en-US" sz="3200" b="1" dirty="0">
                <a:solidFill>
                  <a:prstClr val="black"/>
                </a:solidFill>
              </a:rPr>
              <a:t>. </a:t>
            </a:r>
            <a:r>
              <a:rPr lang="en-US" sz="3200" b="1" dirty="0" err="1">
                <a:solidFill>
                  <a:prstClr val="black"/>
                </a:solidFill>
              </a:rPr>
              <a:t>Từ</a:t>
            </a:r>
            <a:r>
              <a:rPr lang="en-US" sz="3200" b="1" dirty="0">
                <a:solidFill>
                  <a:prstClr val="black"/>
                </a:solidFill>
              </a:rPr>
              <a:t> 6 </a:t>
            </a:r>
            <a:r>
              <a:rPr lang="en-US" sz="3200" b="1" dirty="0" err="1">
                <a:solidFill>
                  <a:prstClr val="black"/>
                </a:solidFill>
              </a:rPr>
              <a:t>giờ</a:t>
            </a:r>
            <a:r>
              <a:rPr lang="en-US" sz="3200" b="1" dirty="0">
                <a:solidFill>
                  <a:prstClr val="black"/>
                </a:solidFill>
              </a:rPr>
              <a:t> 5 </a:t>
            </a:r>
            <a:r>
              <a:rPr lang="en-US" sz="3200" b="1" dirty="0" err="1">
                <a:solidFill>
                  <a:prstClr val="black"/>
                </a:solidFill>
              </a:rPr>
              <a:t>phút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đến</a:t>
            </a:r>
            <a:r>
              <a:rPr lang="en-US" sz="3200" b="1" dirty="0">
                <a:solidFill>
                  <a:prstClr val="black"/>
                </a:solidFill>
              </a:rPr>
              <a:t> 6 </a:t>
            </a:r>
            <a:r>
              <a:rPr lang="en-US" sz="3200" b="1" dirty="0" err="1">
                <a:solidFill>
                  <a:prstClr val="black"/>
                </a:solidFill>
              </a:rPr>
              <a:t>giờ</a:t>
            </a:r>
            <a:r>
              <a:rPr lang="en-US" sz="3200" b="1" dirty="0">
                <a:solidFill>
                  <a:prstClr val="black"/>
                </a:solidFill>
              </a:rPr>
              <a:t> 10 </a:t>
            </a:r>
            <a:r>
              <a:rPr lang="en-US" sz="3200" b="1" dirty="0" err="1">
                <a:solidFill>
                  <a:prstClr val="black"/>
                </a:solidFill>
              </a:rPr>
              <a:t>phút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là</a:t>
            </a:r>
            <a:r>
              <a:rPr lang="en-US" sz="3200" b="1" dirty="0">
                <a:solidFill>
                  <a:prstClr val="black"/>
                </a:solidFill>
              </a:rPr>
              <a:t> bao </a:t>
            </a:r>
            <a:r>
              <a:rPr lang="en-US" sz="3200" b="1" dirty="0" err="1">
                <a:solidFill>
                  <a:prstClr val="black"/>
                </a:solidFill>
              </a:rPr>
              <a:t>nhiêu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phút</a:t>
            </a:r>
            <a:r>
              <a:rPr lang="en-US" sz="3200" b="1" dirty="0">
                <a:solidFill>
                  <a:prstClr val="black"/>
                </a:solidFill>
              </a:rPr>
              <a:t>?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B445DEF-11D8-0605-A778-ABFCA7D29C58}"/>
              </a:ext>
            </a:extLst>
          </p:cNvPr>
          <p:cNvGrpSpPr/>
          <p:nvPr/>
        </p:nvGrpSpPr>
        <p:grpSpPr>
          <a:xfrm>
            <a:off x="4316074" y="1921776"/>
            <a:ext cx="3807499" cy="4003226"/>
            <a:chOff x="8001897" y="2517912"/>
            <a:chExt cx="3807499" cy="4003226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E25406FC-0625-0843-C5FD-4A81E5ECA524}"/>
                </a:ext>
              </a:extLst>
            </p:cNvPr>
            <p:cNvSpPr/>
            <p:nvPr/>
          </p:nvSpPr>
          <p:spPr>
            <a:xfrm>
              <a:off x="8519278" y="2517912"/>
              <a:ext cx="2888541" cy="1657573"/>
            </a:xfrm>
            <a:custGeom>
              <a:avLst/>
              <a:gdLst>
                <a:gd name="connsiteX0" fmla="*/ 0 w 2888541"/>
                <a:gd name="connsiteY0" fmla="*/ 276268 h 1657573"/>
                <a:gd name="connsiteX1" fmla="*/ 276268 w 2888541"/>
                <a:gd name="connsiteY1" fmla="*/ 0 h 1657573"/>
                <a:gd name="connsiteX2" fmla="*/ 2612273 w 2888541"/>
                <a:gd name="connsiteY2" fmla="*/ 0 h 1657573"/>
                <a:gd name="connsiteX3" fmla="*/ 2888541 w 2888541"/>
                <a:gd name="connsiteY3" fmla="*/ 276268 h 1657573"/>
                <a:gd name="connsiteX4" fmla="*/ 2888541 w 2888541"/>
                <a:gd name="connsiteY4" fmla="*/ 1381305 h 1657573"/>
                <a:gd name="connsiteX5" fmla="*/ 2612273 w 2888541"/>
                <a:gd name="connsiteY5" fmla="*/ 1657573 h 1657573"/>
                <a:gd name="connsiteX6" fmla="*/ 276268 w 2888541"/>
                <a:gd name="connsiteY6" fmla="*/ 1657573 h 1657573"/>
                <a:gd name="connsiteX7" fmla="*/ 0 w 2888541"/>
                <a:gd name="connsiteY7" fmla="*/ 1381305 h 1657573"/>
                <a:gd name="connsiteX8" fmla="*/ 0 w 2888541"/>
                <a:gd name="connsiteY8" fmla="*/ 276268 h 1657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88541" h="1657573" fill="none" extrusionOk="0">
                  <a:moveTo>
                    <a:pt x="0" y="276268"/>
                  </a:moveTo>
                  <a:cubicBezTo>
                    <a:pt x="76" y="125740"/>
                    <a:pt x="125096" y="2362"/>
                    <a:pt x="276268" y="0"/>
                  </a:cubicBezTo>
                  <a:cubicBezTo>
                    <a:pt x="1132259" y="72427"/>
                    <a:pt x="2171805" y="61419"/>
                    <a:pt x="2612273" y="0"/>
                  </a:cubicBezTo>
                  <a:cubicBezTo>
                    <a:pt x="2764246" y="-4172"/>
                    <a:pt x="2883308" y="122106"/>
                    <a:pt x="2888541" y="276268"/>
                  </a:cubicBezTo>
                  <a:cubicBezTo>
                    <a:pt x="2938520" y="824394"/>
                    <a:pt x="2904272" y="1256471"/>
                    <a:pt x="2888541" y="1381305"/>
                  </a:cubicBezTo>
                  <a:cubicBezTo>
                    <a:pt x="2891899" y="1516843"/>
                    <a:pt x="2756089" y="1647750"/>
                    <a:pt x="2612273" y="1657573"/>
                  </a:cubicBezTo>
                  <a:cubicBezTo>
                    <a:pt x="2167923" y="1687400"/>
                    <a:pt x="1020063" y="1578267"/>
                    <a:pt x="276268" y="1657573"/>
                  </a:cubicBezTo>
                  <a:cubicBezTo>
                    <a:pt x="126808" y="1657220"/>
                    <a:pt x="-14583" y="1536768"/>
                    <a:pt x="0" y="1381305"/>
                  </a:cubicBezTo>
                  <a:cubicBezTo>
                    <a:pt x="-75329" y="1251181"/>
                    <a:pt x="54893" y="791664"/>
                    <a:pt x="0" y="276268"/>
                  </a:cubicBezTo>
                  <a:close/>
                </a:path>
                <a:path w="2888541" h="1657573" stroke="0" extrusionOk="0">
                  <a:moveTo>
                    <a:pt x="0" y="276268"/>
                  </a:moveTo>
                  <a:cubicBezTo>
                    <a:pt x="7413" y="125710"/>
                    <a:pt x="135193" y="23968"/>
                    <a:pt x="276268" y="0"/>
                  </a:cubicBezTo>
                  <a:cubicBezTo>
                    <a:pt x="734270" y="123000"/>
                    <a:pt x="2257503" y="-96860"/>
                    <a:pt x="2612273" y="0"/>
                  </a:cubicBezTo>
                  <a:cubicBezTo>
                    <a:pt x="2756733" y="-6188"/>
                    <a:pt x="2890240" y="120265"/>
                    <a:pt x="2888541" y="276268"/>
                  </a:cubicBezTo>
                  <a:cubicBezTo>
                    <a:pt x="2891152" y="394968"/>
                    <a:pt x="2834371" y="1083966"/>
                    <a:pt x="2888541" y="1381305"/>
                  </a:cubicBezTo>
                  <a:cubicBezTo>
                    <a:pt x="2860541" y="1544028"/>
                    <a:pt x="2740421" y="1653575"/>
                    <a:pt x="2612273" y="1657573"/>
                  </a:cubicBezTo>
                  <a:cubicBezTo>
                    <a:pt x="1851650" y="1496866"/>
                    <a:pt x="1273574" y="1697240"/>
                    <a:pt x="276268" y="1657573"/>
                  </a:cubicBezTo>
                  <a:cubicBezTo>
                    <a:pt x="115556" y="1655930"/>
                    <a:pt x="-26145" y="1522040"/>
                    <a:pt x="0" y="1381305"/>
                  </a:cubicBezTo>
                  <a:cubicBezTo>
                    <a:pt x="86692" y="843498"/>
                    <a:pt x="-66853" y="591439"/>
                    <a:pt x="0" y="276268"/>
                  </a:cubicBezTo>
                  <a:close/>
                </a:path>
              </a:pathLst>
            </a:custGeom>
            <a:solidFill>
              <a:srgbClr val="FFFFCC"/>
            </a:solidFill>
            <a:ln w="38100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xmlns="" sd="852854689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27432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UTM Cookies" panose="02040603050506020204" pitchFamily="18" charset="0"/>
                  <a:ea typeface="+mn-ea"/>
                  <a:cs typeface="Calibri" panose="020F0502020204030204" pitchFamily="34" charset="0"/>
                </a:rPr>
                <a:t>THẢO LUẬN NHÓM ĐÔI</a:t>
              </a: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3AE3CAA-92D0-13CA-4437-90D85E54CE89}"/>
                </a:ext>
              </a:extLst>
            </p:cNvPr>
            <p:cNvGrpSpPr/>
            <p:nvPr/>
          </p:nvGrpSpPr>
          <p:grpSpPr>
            <a:xfrm>
              <a:off x="8001897" y="3789019"/>
              <a:ext cx="3807499" cy="2732119"/>
              <a:chOff x="1197026" y="4232126"/>
              <a:chExt cx="3751815" cy="2630711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7E013A24-E07E-75EC-AE61-888FA37948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01180" y="4246637"/>
                <a:ext cx="2047661" cy="2616200"/>
              </a:xfrm>
              <a:prstGeom prst="rect">
                <a:avLst/>
              </a:prstGeom>
            </p:spPr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76049D58-C9B7-BB54-9D42-DA7AAF9BE9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97026" y="4232126"/>
                <a:ext cx="1811038" cy="26162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315164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tinh-tinh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95529156-A528-09BF-F5CC-312868612188}"/>
              </a:ext>
            </a:extLst>
          </p:cNvPr>
          <p:cNvSpPr/>
          <p:nvPr/>
        </p:nvSpPr>
        <p:spPr>
          <a:xfrm>
            <a:off x="329380" y="203360"/>
            <a:ext cx="11533239" cy="6451279"/>
          </a:xfrm>
          <a:prstGeom prst="roundRect">
            <a:avLst>
              <a:gd name="adj" fmla="val 9491"/>
            </a:avLst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924B9040-4CBE-4B4B-0755-A63C54F24594}"/>
              </a:ext>
            </a:extLst>
          </p:cNvPr>
          <p:cNvSpPr/>
          <p:nvPr/>
        </p:nvSpPr>
        <p:spPr>
          <a:xfrm>
            <a:off x="561703" y="483326"/>
            <a:ext cx="836023" cy="705394"/>
          </a:xfrm>
          <a:prstGeom prst="triangle">
            <a:avLst/>
          </a:prstGeom>
          <a:solidFill>
            <a:srgbClr val="66CC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288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D46A2E-84E6-968C-47B9-8FFE61562B26}"/>
              </a:ext>
            </a:extLst>
          </p:cNvPr>
          <p:cNvSpPr txBox="1"/>
          <p:nvPr/>
        </p:nvSpPr>
        <p:spPr>
          <a:xfrm>
            <a:off x="1333499" y="529591"/>
            <a:ext cx="10353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200" b="1" dirty="0" err="1">
                <a:solidFill>
                  <a:prstClr val="black"/>
                </a:solidFill>
              </a:rPr>
              <a:t>Từ</a:t>
            </a:r>
            <a:r>
              <a:rPr lang="en-US" sz="3200" b="1" dirty="0">
                <a:solidFill>
                  <a:prstClr val="black"/>
                </a:solidFill>
              </a:rPr>
              <a:t> 11 </a:t>
            </a:r>
            <a:r>
              <a:rPr lang="en-US" sz="3200" b="1" dirty="0" err="1">
                <a:solidFill>
                  <a:prstClr val="black"/>
                </a:solidFill>
              </a:rPr>
              <a:t>giờ</a:t>
            </a:r>
            <a:r>
              <a:rPr lang="en-US" sz="3200" b="1" dirty="0">
                <a:solidFill>
                  <a:prstClr val="black"/>
                </a:solidFill>
              </a:rPr>
              <a:t> 25 </a:t>
            </a:r>
            <a:r>
              <a:rPr lang="en-US" sz="3200" b="1" dirty="0" err="1">
                <a:solidFill>
                  <a:prstClr val="black"/>
                </a:solidFill>
              </a:rPr>
              <a:t>phút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đến</a:t>
            </a:r>
            <a:r>
              <a:rPr lang="en-US" sz="3200" b="1" dirty="0">
                <a:solidFill>
                  <a:prstClr val="black"/>
                </a:solidFill>
              </a:rPr>
              <a:t> 11 </a:t>
            </a:r>
            <a:r>
              <a:rPr lang="en-US" sz="3200" b="1" dirty="0" err="1">
                <a:solidFill>
                  <a:prstClr val="black"/>
                </a:solidFill>
              </a:rPr>
              <a:t>giờ</a:t>
            </a:r>
            <a:r>
              <a:rPr lang="en-US" sz="3200" b="1" dirty="0">
                <a:solidFill>
                  <a:prstClr val="black"/>
                </a:solidFill>
              </a:rPr>
              <a:t> 35 </a:t>
            </a:r>
            <a:r>
              <a:rPr lang="en-US" sz="3200" b="1" dirty="0" err="1">
                <a:solidFill>
                  <a:prstClr val="black"/>
                </a:solidFill>
              </a:rPr>
              <a:t>phút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là</a:t>
            </a:r>
            <a:r>
              <a:rPr lang="en-US" sz="3200" b="1" dirty="0">
                <a:solidFill>
                  <a:prstClr val="black"/>
                </a:solidFill>
              </a:rPr>
              <a:t> bao </a:t>
            </a:r>
            <a:r>
              <a:rPr lang="en-US" sz="3200" b="1" dirty="0" err="1">
                <a:solidFill>
                  <a:prstClr val="black"/>
                </a:solidFill>
              </a:rPr>
              <a:t>nhiêu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phút</a:t>
            </a:r>
            <a:r>
              <a:rPr lang="en-US" sz="3200" b="1" dirty="0">
                <a:solidFill>
                  <a:prstClr val="black"/>
                </a:solidFill>
              </a:rPr>
              <a:t>?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3ADD3A4-AC46-1409-66EE-F1AC5E6C4AA0}"/>
              </a:ext>
            </a:extLst>
          </p:cNvPr>
          <p:cNvGrpSpPr/>
          <p:nvPr/>
        </p:nvGrpSpPr>
        <p:grpSpPr>
          <a:xfrm>
            <a:off x="3580039" y="1872933"/>
            <a:ext cx="2344995" cy="2315185"/>
            <a:chOff x="10072949" y="1609229"/>
            <a:chExt cx="1644505" cy="162360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25697C2A-7CA1-4C61-735A-C9B866EFE49F}"/>
                </a:ext>
              </a:extLst>
            </p:cNvPr>
            <p:cNvGrpSpPr/>
            <p:nvPr/>
          </p:nvGrpSpPr>
          <p:grpSpPr>
            <a:xfrm>
              <a:off x="10072949" y="1609229"/>
              <a:ext cx="1644505" cy="1623600"/>
              <a:chOff x="7915740" y="3968376"/>
              <a:chExt cx="1644505" cy="1623600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4CC1C26A-86F9-891F-7BC0-381D215068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15740" y="3968376"/>
                <a:ext cx="1644505" cy="1623600"/>
              </a:xfrm>
              <a:prstGeom prst="rect">
                <a:avLst/>
              </a:prstGeom>
            </p:spPr>
          </p:pic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85576303-9B7E-B7AA-E329-99F6F6EEA40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598026" y="4351569"/>
                <a:ext cx="143035" cy="420857"/>
              </a:xfrm>
              <a:prstGeom prst="straightConnector1">
                <a:avLst/>
              </a:prstGeom>
              <a:ln w="28575">
                <a:solidFill>
                  <a:srgbClr val="0070C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D42F9583-4B83-4CBD-14BF-544F04478F9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47034" y="4782829"/>
                <a:ext cx="298533" cy="457143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AEBAA96-6C10-B833-E5AD-CD3DE92F72D0}"/>
                </a:ext>
              </a:extLst>
            </p:cNvPr>
            <p:cNvSpPr/>
            <p:nvPr/>
          </p:nvSpPr>
          <p:spPr>
            <a:xfrm>
              <a:off x="10865759" y="2383638"/>
              <a:ext cx="72452" cy="63797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F44D085-CF63-6322-D2F6-2FE030FDB56A}"/>
              </a:ext>
            </a:extLst>
          </p:cNvPr>
          <p:cNvGrpSpPr/>
          <p:nvPr/>
        </p:nvGrpSpPr>
        <p:grpSpPr>
          <a:xfrm>
            <a:off x="7110424" y="1872933"/>
            <a:ext cx="2344995" cy="2315185"/>
            <a:chOff x="10072949" y="1609229"/>
            <a:chExt cx="1644505" cy="1623600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E168A6B3-AE10-2D5B-AB44-ADD39BC08AF9}"/>
                </a:ext>
              </a:extLst>
            </p:cNvPr>
            <p:cNvGrpSpPr/>
            <p:nvPr/>
          </p:nvGrpSpPr>
          <p:grpSpPr>
            <a:xfrm>
              <a:off x="10072949" y="1609229"/>
              <a:ext cx="1644505" cy="1623600"/>
              <a:chOff x="7915740" y="3968376"/>
              <a:chExt cx="1644505" cy="1623600"/>
            </a:xfrm>
          </p:grpSpPr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03FFC837-FAAC-FF13-F64C-58926E02FF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15740" y="3968376"/>
                <a:ext cx="1644505" cy="1623600"/>
              </a:xfrm>
              <a:prstGeom prst="rect">
                <a:avLst/>
              </a:prstGeom>
            </p:spPr>
          </p:pic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D115EFD6-AF47-0AFC-40A3-AC6660FDF52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620442" y="4405007"/>
                <a:ext cx="120619" cy="367419"/>
              </a:xfrm>
              <a:prstGeom prst="straightConnector1">
                <a:avLst/>
              </a:prstGeom>
              <a:ln w="28575">
                <a:solidFill>
                  <a:srgbClr val="0070C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>
                <a:extLst>
                  <a:ext uri="{FF2B5EF4-FFF2-40B4-BE49-F238E27FC236}">
                    <a16:creationId xmlns:a16="http://schemas.microsoft.com/office/drawing/2014/main" id="{8FE54F80-7C62-6E7E-2FE8-68BDCA5F933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493528" y="4782830"/>
                <a:ext cx="253505" cy="403704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5EE64142-09B6-9A47-B5C2-C19793632109}"/>
                </a:ext>
              </a:extLst>
            </p:cNvPr>
            <p:cNvSpPr/>
            <p:nvPr/>
          </p:nvSpPr>
          <p:spPr>
            <a:xfrm>
              <a:off x="10865759" y="2383638"/>
              <a:ext cx="72452" cy="63797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8085E4A-9CFF-7D92-2F8F-9F88F080A8B2}"/>
              </a:ext>
            </a:extLst>
          </p:cNvPr>
          <p:cNvGrpSpPr/>
          <p:nvPr/>
        </p:nvGrpSpPr>
        <p:grpSpPr>
          <a:xfrm>
            <a:off x="3507444" y="4353153"/>
            <a:ext cx="6455663" cy="1801367"/>
            <a:chOff x="4763095" y="4390215"/>
            <a:chExt cx="6455663" cy="1801367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EE8240C7-E461-CC46-E08B-BD2D5702E7F0}"/>
                </a:ext>
              </a:extLst>
            </p:cNvPr>
            <p:cNvSpPr/>
            <p:nvPr/>
          </p:nvSpPr>
          <p:spPr>
            <a:xfrm>
              <a:off x="5444837" y="4965857"/>
              <a:ext cx="5773921" cy="1225725"/>
            </a:xfrm>
            <a:custGeom>
              <a:avLst/>
              <a:gdLst>
                <a:gd name="connsiteX0" fmla="*/ 0 w 5773921"/>
                <a:gd name="connsiteY0" fmla="*/ 204292 h 1225725"/>
                <a:gd name="connsiteX1" fmla="*/ 204292 w 5773921"/>
                <a:gd name="connsiteY1" fmla="*/ 0 h 1225725"/>
                <a:gd name="connsiteX2" fmla="*/ 5569629 w 5773921"/>
                <a:gd name="connsiteY2" fmla="*/ 0 h 1225725"/>
                <a:gd name="connsiteX3" fmla="*/ 5773921 w 5773921"/>
                <a:gd name="connsiteY3" fmla="*/ 204292 h 1225725"/>
                <a:gd name="connsiteX4" fmla="*/ 5773921 w 5773921"/>
                <a:gd name="connsiteY4" fmla="*/ 1021433 h 1225725"/>
                <a:gd name="connsiteX5" fmla="*/ 5569629 w 5773921"/>
                <a:gd name="connsiteY5" fmla="*/ 1225725 h 1225725"/>
                <a:gd name="connsiteX6" fmla="*/ 204292 w 5773921"/>
                <a:gd name="connsiteY6" fmla="*/ 1225725 h 1225725"/>
                <a:gd name="connsiteX7" fmla="*/ 0 w 5773921"/>
                <a:gd name="connsiteY7" fmla="*/ 1021433 h 1225725"/>
                <a:gd name="connsiteX8" fmla="*/ 0 w 5773921"/>
                <a:gd name="connsiteY8" fmla="*/ 204292 h 122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73921" h="1225725" fill="none" extrusionOk="0">
                  <a:moveTo>
                    <a:pt x="0" y="204292"/>
                  </a:moveTo>
                  <a:cubicBezTo>
                    <a:pt x="-5292" y="89252"/>
                    <a:pt x="99380" y="9010"/>
                    <a:pt x="204292" y="0"/>
                  </a:cubicBezTo>
                  <a:cubicBezTo>
                    <a:pt x="1332150" y="-61902"/>
                    <a:pt x="4907171" y="-101778"/>
                    <a:pt x="5569629" y="0"/>
                  </a:cubicBezTo>
                  <a:cubicBezTo>
                    <a:pt x="5680929" y="-479"/>
                    <a:pt x="5774859" y="90215"/>
                    <a:pt x="5773921" y="204292"/>
                  </a:cubicBezTo>
                  <a:cubicBezTo>
                    <a:pt x="5816338" y="525500"/>
                    <a:pt x="5801696" y="813734"/>
                    <a:pt x="5773921" y="1021433"/>
                  </a:cubicBezTo>
                  <a:cubicBezTo>
                    <a:pt x="5760670" y="1127773"/>
                    <a:pt x="5677708" y="1203780"/>
                    <a:pt x="5569629" y="1225725"/>
                  </a:cubicBezTo>
                  <a:cubicBezTo>
                    <a:pt x="3191721" y="1083333"/>
                    <a:pt x="2357265" y="1336826"/>
                    <a:pt x="204292" y="1225725"/>
                  </a:cubicBezTo>
                  <a:cubicBezTo>
                    <a:pt x="76788" y="1233069"/>
                    <a:pt x="-4467" y="1154629"/>
                    <a:pt x="0" y="1021433"/>
                  </a:cubicBezTo>
                  <a:cubicBezTo>
                    <a:pt x="-22455" y="897624"/>
                    <a:pt x="7933" y="325470"/>
                    <a:pt x="0" y="204292"/>
                  </a:cubicBezTo>
                  <a:close/>
                </a:path>
                <a:path w="5773921" h="1225725" stroke="0" extrusionOk="0">
                  <a:moveTo>
                    <a:pt x="0" y="204292"/>
                  </a:moveTo>
                  <a:cubicBezTo>
                    <a:pt x="-9876" y="78412"/>
                    <a:pt x="89885" y="-2643"/>
                    <a:pt x="204292" y="0"/>
                  </a:cubicBezTo>
                  <a:cubicBezTo>
                    <a:pt x="827183" y="-164947"/>
                    <a:pt x="4055561" y="-52288"/>
                    <a:pt x="5569629" y="0"/>
                  </a:cubicBezTo>
                  <a:cubicBezTo>
                    <a:pt x="5681077" y="-21600"/>
                    <a:pt x="5755835" y="94360"/>
                    <a:pt x="5773921" y="204292"/>
                  </a:cubicBezTo>
                  <a:cubicBezTo>
                    <a:pt x="5709039" y="383430"/>
                    <a:pt x="5803101" y="835417"/>
                    <a:pt x="5773921" y="1021433"/>
                  </a:cubicBezTo>
                  <a:cubicBezTo>
                    <a:pt x="5784384" y="1147769"/>
                    <a:pt x="5677023" y="1215839"/>
                    <a:pt x="5569629" y="1225725"/>
                  </a:cubicBezTo>
                  <a:cubicBezTo>
                    <a:pt x="4527928" y="1384266"/>
                    <a:pt x="2212016" y="1083889"/>
                    <a:pt x="204292" y="1225725"/>
                  </a:cubicBezTo>
                  <a:cubicBezTo>
                    <a:pt x="90590" y="1241101"/>
                    <a:pt x="1496" y="1133740"/>
                    <a:pt x="0" y="1021433"/>
                  </a:cubicBezTo>
                  <a:cubicBezTo>
                    <a:pt x="57610" y="910394"/>
                    <a:pt x="-67831" y="347695"/>
                    <a:pt x="0" y="204292"/>
                  </a:cubicBezTo>
                  <a:close/>
                </a:path>
              </a:pathLst>
            </a:custGeom>
            <a:solidFill>
              <a:srgbClr val="FFFFCC"/>
            </a:solidFill>
            <a:ln w="57150">
              <a:solidFill>
                <a:srgbClr val="CC6600"/>
              </a:solidFill>
              <a:extLst>
                <a:ext uri="{C807C97D-BFC1-408E-A445-0C87EB9F89A2}">
                  <ask:lineSketchStyleProps xmlns:ask="http://schemas.microsoft.com/office/drawing/2018/sketchyshapes" xmlns="" sd="98301656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13970" algn="just">
                <a:lnSpc>
                  <a:spcPct val="110000"/>
                </a:lnSpc>
                <a:spcAft>
                  <a:spcPts val="0"/>
                </a:spcAft>
              </a:pPr>
              <a:r>
                <a:rPr lang="en-US" sz="32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 </a:t>
              </a:r>
              <a:r>
                <a:rPr lang="en-US" sz="3200" dirty="0" err="1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Từ</a:t>
              </a:r>
              <a:r>
                <a:rPr lang="en-US" sz="32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11 </a:t>
              </a:r>
              <a:r>
                <a:rPr lang="en-US" sz="3200" dirty="0" err="1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giờ</a:t>
              </a:r>
              <a:r>
                <a:rPr lang="en-US" sz="32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25 </a:t>
              </a:r>
              <a:r>
                <a:rPr lang="en-US" sz="3200" dirty="0" err="1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phút</a:t>
              </a:r>
              <a:r>
                <a:rPr lang="en-US" sz="32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đến</a:t>
              </a:r>
              <a:r>
                <a:rPr lang="en-US" sz="32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11 </a:t>
              </a:r>
              <a:r>
                <a:rPr lang="en-US" sz="3200" dirty="0" err="1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giờ</a:t>
              </a:r>
              <a:r>
                <a:rPr lang="en-US" sz="32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35 </a:t>
              </a:r>
              <a:r>
                <a:rPr lang="en-US" sz="3200" dirty="0" err="1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phút</a:t>
              </a:r>
              <a:r>
                <a:rPr lang="en-US" sz="32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là</a:t>
              </a:r>
              <a:r>
                <a:rPr lang="en-US" sz="32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10 </a:t>
              </a:r>
              <a:r>
                <a:rPr lang="en-US" sz="3200" dirty="0" err="1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phút</a:t>
              </a:r>
              <a:r>
                <a:rPr lang="en-US" sz="32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.</a:t>
              </a:r>
              <a:endParaRPr lang="vi-VN" sz="3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8AA190F2-6634-506F-89BF-AA76515A737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63095" y="4390215"/>
              <a:ext cx="1140543" cy="11405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9292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375E-6 2.59259E-6 L -4.375E-6 -0.07222 " pathEditMode="relative" rAng="0" ptsTypes="AA">
                                      <p:cBhvr>
                                        <p:cTn id="1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6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raphic 29">
            <a:extLst>
              <a:ext uri="{FF2B5EF4-FFF2-40B4-BE49-F238E27FC236}">
                <a16:creationId xmlns:a16="http://schemas.microsoft.com/office/drawing/2014/main" id="{9C33A164-FEA9-4356-98AF-DE7AE7F8C3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2250831" y="0"/>
            <a:ext cx="7596554" cy="660817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96BC724-E4D9-0DD9-426A-C60F56D226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5846" y="2944246"/>
            <a:ext cx="5078408" cy="2798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086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raphic 29">
            <a:extLst>
              <a:ext uri="{FF2B5EF4-FFF2-40B4-BE49-F238E27FC236}">
                <a16:creationId xmlns:a16="http://schemas.microsoft.com/office/drawing/2014/main" id="{9C33A164-FEA9-4356-98AF-DE7AE7F8C3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223890" y="0"/>
            <a:ext cx="9664504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48E65FF-BFE6-3EDA-F948-F01E3134FC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96776" y="2431277"/>
            <a:ext cx="4198448" cy="167606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EEF8603-5184-3484-271D-9683CE790E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63578" y="4668351"/>
            <a:ext cx="7474344" cy="96934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8AD2B1F-7EC2-566A-3A12-F8AA1C67ED28}"/>
              </a:ext>
            </a:extLst>
          </p:cNvPr>
          <p:cNvSpPr txBox="1"/>
          <p:nvPr/>
        </p:nvSpPr>
        <p:spPr>
          <a:xfrm>
            <a:off x="4314825" y="3655659"/>
            <a:ext cx="35623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73 –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Tiết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137077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24C51C9-1A17-5DA3-A8B5-D7AE78FCCD44}"/>
              </a:ext>
            </a:extLst>
          </p:cNvPr>
          <p:cNvGrpSpPr/>
          <p:nvPr/>
        </p:nvGrpSpPr>
        <p:grpSpPr>
          <a:xfrm>
            <a:off x="2644726" y="1446144"/>
            <a:ext cx="6752492" cy="3965712"/>
            <a:chOff x="2988212" y="1446144"/>
            <a:chExt cx="6075908" cy="3965712"/>
          </a:xfrm>
        </p:grpSpPr>
        <p:sp>
          <p:nvSpPr>
            <p:cNvPr id="2" name="TextBox 2">
              <a:extLst>
                <a:ext uri="{FF2B5EF4-FFF2-40B4-BE49-F238E27FC236}">
                  <a16:creationId xmlns:a16="http://schemas.microsoft.com/office/drawing/2014/main" id="{4D9CD571-DA9D-D14F-17DE-84AB74D56724}"/>
                </a:ext>
              </a:extLst>
            </p:cNvPr>
            <p:cNvSpPr txBox="1"/>
            <p:nvPr/>
          </p:nvSpPr>
          <p:spPr>
            <a:xfrm>
              <a:off x="5294157" y="4207895"/>
              <a:ext cx="258691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Nguyễn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Thị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Ái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Quyên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BD4E0CFC-3C19-4A46-8145-DD4F0BA214F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2988212" y="1446144"/>
              <a:ext cx="6075908" cy="3965712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E2353160-07CB-1D1E-AAAD-60CA9F2E76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9974" y="1856942"/>
            <a:ext cx="4035902" cy="120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251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BD4E0CFC-3C19-4A46-8145-DD4F0BA214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2988212" y="1446144"/>
            <a:ext cx="6075908" cy="396571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243E2E8-586F-6B3F-63CF-D267222DA6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9575" y="2008968"/>
            <a:ext cx="3426249" cy="103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470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95529156-A528-09BF-F5CC-312868612188}"/>
              </a:ext>
            </a:extLst>
          </p:cNvPr>
          <p:cNvSpPr/>
          <p:nvPr/>
        </p:nvSpPr>
        <p:spPr>
          <a:xfrm>
            <a:off x="329380" y="203360"/>
            <a:ext cx="11533239" cy="6451279"/>
          </a:xfrm>
          <a:prstGeom prst="roundRect">
            <a:avLst>
              <a:gd name="adj" fmla="val 9491"/>
            </a:avLst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48246D-53E5-E4D7-A798-83D0AC956C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476" y="895349"/>
            <a:ext cx="10220824" cy="4271929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B7F4E02-4BD0-62D0-89CF-1CC2CAB8ACFD}"/>
              </a:ext>
            </a:extLst>
          </p:cNvPr>
          <p:cNvSpPr/>
          <p:nvPr/>
        </p:nvSpPr>
        <p:spPr>
          <a:xfrm>
            <a:off x="2651521" y="5435208"/>
            <a:ext cx="6730604" cy="708417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solidFill>
                  <a:prstClr val="black"/>
                </a:solidFill>
                <a:latin typeface="Calibri"/>
              </a:rPr>
              <a:t>Đồng</a:t>
            </a:r>
            <a:r>
              <a:rPr lang="en-US" sz="36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"/>
              </a:rPr>
              <a:t>hồ</a:t>
            </a:r>
            <a:r>
              <a:rPr lang="en-US" sz="36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"/>
              </a:rPr>
              <a:t>chỉ</a:t>
            </a:r>
            <a:r>
              <a:rPr lang="en-US" sz="36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600" b="1" noProof="0" dirty="0">
                <a:solidFill>
                  <a:prstClr val="black"/>
                </a:solidFill>
                <a:latin typeface="Calibri"/>
              </a:rPr>
              <a:t>9 </a:t>
            </a:r>
            <a:r>
              <a:rPr lang="en-US" sz="3600" b="1" noProof="0" dirty="0" err="1">
                <a:solidFill>
                  <a:prstClr val="black"/>
                </a:solidFill>
                <a:latin typeface="Calibri"/>
              </a:rPr>
              <a:t>giờ</a:t>
            </a:r>
            <a:r>
              <a:rPr lang="en-US" sz="3600" b="1" noProof="0" dirty="0">
                <a:solidFill>
                  <a:prstClr val="black"/>
                </a:solidFill>
                <a:latin typeface="Calibri"/>
              </a:rPr>
              <a:t> 10 </a:t>
            </a:r>
            <a:r>
              <a:rPr lang="en-US" sz="3600" b="1" noProof="0" dirty="0" err="1">
                <a:solidFill>
                  <a:prstClr val="black"/>
                </a:solidFill>
                <a:latin typeface="Calibri"/>
              </a:rPr>
              <a:t>phút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8504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95529156-A528-09BF-F5CC-312868612188}"/>
              </a:ext>
            </a:extLst>
          </p:cNvPr>
          <p:cNvSpPr/>
          <p:nvPr/>
        </p:nvSpPr>
        <p:spPr>
          <a:xfrm>
            <a:off x="329380" y="203360"/>
            <a:ext cx="11533239" cy="6451279"/>
          </a:xfrm>
          <a:prstGeom prst="roundRect">
            <a:avLst>
              <a:gd name="adj" fmla="val 9491"/>
            </a:avLst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0ABB6C79-C081-BA2D-E7A2-B7F43904A82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700" y="1551776"/>
            <a:ext cx="2184025" cy="2156262"/>
          </a:xfrm>
          <a:prstGeom prst="rect">
            <a:avLst/>
          </a:prstGeom>
        </p:spPr>
      </p:pic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FE65A98-75F6-E8CF-DB93-3EDBDE42BB74}"/>
              </a:ext>
            </a:extLst>
          </p:cNvPr>
          <p:cNvCxnSpPr>
            <a:cxnSpLocks/>
          </p:cNvCxnSpPr>
          <p:nvPr/>
        </p:nvCxnSpPr>
        <p:spPr>
          <a:xfrm flipH="1" flipV="1">
            <a:off x="1790700" y="2562225"/>
            <a:ext cx="705748" cy="71120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F3777D9E-7299-5FB6-2EC9-2640D38DB775}"/>
              </a:ext>
            </a:extLst>
          </p:cNvPr>
          <p:cNvCxnSpPr>
            <a:cxnSpLocks/>
          </p:cNvCxnSpPr>
          <p:nvPr/>
        </p:nvCxnSpPr>
        <p:spPr>
          <a:xfrm flipV="1">
            <a:off x="2494957" y="2295525"/>
            <a:ext cx="667343" cy="33438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id="{FA0E48BB-B948-64D2-EE2A-E053905C52F8}"/>
              </a:ext>
            </a:extLst>
          </p:cNvPr>
          <p:cNvSpPr/>
          <p:nvPr/>
        </p:nvSpPr>
        <p:spPr>
          <a:xfrm>
            <a:off x="2426721" y="2571189"/>
            <a:ext cx="115981" cy="117436"/>
          </a:xfrm>
          <a:prstGeom prst="ellipse">
            <a:avLst/>
          </a:prstGeom>
          <a:solidFill>
            <a:srgbClr val="0101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84227EFA-89C1-BDA6-CDBD-411230A1F6D4}"/>
              </a:ext>
            </a:extLst>
          </p:cNvPr>
          <p:cNvSpPr/>
          <p:nvPr/>
        </p:nvSpPr>
        <p:spPr>
          <a:xfrm>
            <a:off x="1063086" y="3931571"/>
            <a:ext cx="2863742" cy="708417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giờ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10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phút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FB8EDF-9E17-4B92-3951-B941C50A0E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025" y="1561301"/>
            <a:ext cx="2184025" cy="2156262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E6918F5-6148-8AF7-6193-989BA21B6ECC}"/>
              </a:ext>
            </a:extLst>
          </p:cNvPr>
          <p:cNvCxnSpPr>
            <a:cxnSpLocks/>
          </p:cNvCxnSpPr>
          <p:nvPr/>
        </p:nvCxnSpPr>
        <p:spPr>
          <a:xfrm flipH="1" flipV="1">
            <a:off x="5153025" y="2571750"/>
            <a:ext cx="705748" cy="71120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2D8D028-3361-6E87-2D53-7215C241D38C}"/>
              </a:ext>
            </a:extLst>
          </p:cNvPr>
          <p:cNvCxnSpPr>
            <a:cxnSpLocks/>
          </p:cNvCxnSpPr>
          <p:nvPr/>
        </p:nvCxnSpPr>
        <p:spPr>
          <a:xfrm>
            <a:off x="5857282" y="2639432"/>
            <a:ext cx="810218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F25872A4-4B22-D0F0-D579-D47DEC93F68E}"/>
              </a:ext>
            </a:extLst>
          </p:cNvPr>
          <p:cNvSpPr/>
          <p:nvPr/>
        </p:nvSpPr>
        <p:spPr>
          <a:xfrm>
            <a:off x="5789046" y="2580714"/>
            <a:ext cx="115981" cy="117436"/>
          </a:xfrm>
          <a:prstGeom prst="ellipse">
            <a:avLst/>
          </a:prstGeom>
          <a:solidFill>
            <a:srgbClr val="0101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29ED533-20B1-5E91-792A-3052B751D889}"/>
              </a:ext>
            </a:extLst>
          </p:cNvPr>
          <p:cNvSpPr/>
          <p:nvPr/>
        </p:nvSpPr>
        <p:spPr>
          <a:xfrm>
            <a:off x="4425411" y="3941096"/>
            <a:ext cx="2863742" cy="708417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giờ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15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phút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1106BE9-E262-98F9-8D53-0033DBD6B12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675" y="1551776"/>
            <a:ext cx="2184025" cy="2156262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725C9B7-AE2E-4F2D-7638-8FB23A62A489}"/>
              </a:ext>
            </a:extLst>
          </p:cNvPr>
          <p:cNvCxnSpPr>
            <a:cxnSpLocks/>
          </p:cNvCxnSpPr>
          <p:nvPr/>
        </p:nvCxnSpPr>
        <p:spPr>
          <a:xfrm flipH="1" flipV="1">
            <a:off x="8886825" y="2495550"/>
            <a:ext cx="648598" cy="137795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DE12A6F-92C8-6EF2-E8FB-ABA518BEB8AD}"/>
              </a:ext>
            </a:extLst>
          </p:cNvPr>
          <p:cNvCxnSpPr>
            <a:cxnSpLocks/>
          </p:cNvCxnSpPr>
          <p:nvPr/>
        </p:nvCxnSpPr>
        <p:spPr>
          <a:xfrm flipH="1">
            <a:off x="9172575" y="2629907"/>
            <a:ext cx="361357" cy="62764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32A2EFC1-7428-8451-3841-1883120BFFBB}"/>
              </a:ext>
            </a:extLst>
          </p:cNvPr>
          <p:cNvSpPr/>
          <p:nvPr/>
        </p:nvSpPr>
        <p:spPr>
          <a:xfrm>
            <a:off x="9465696" y="2571189"/>
            <a:ext cx="115981" cy="117436"/>
          </a:xfrm>
          <a:prstGeom prst="ellipse">
            <a:avLst/>
          </a:prstGeom>
          <a:solidFill>
            <a:srgbClr val="0101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B14C6E73-A51C-C549-FFB8-2D60E70A5985}"/>
              </a:ext>
            </a:extLst>
          </p:cNvPr>
          <p:cNvSpPr/>
          <p:nvPr/>
        </p:nvSpPr>
        <p:spPr>
          <a:xfrm>
            <a:off x="8102061" y="3931571"/>
            <a:ext cx="2863742" cy="708417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giờ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35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phút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1852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10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95529156-A528-09BF-F5CC-312868612188}"/>
              </a:ext>
            </a:extLst>
          </p:cNvPr>
          <p:cNvSpPr/>
          <p:nvPr/>
        </p:nvSpPr>
        <p:spPr>
          <a:xfrm>
            <a:off x="329380" y="203360"/>
            <a:ext cx="11533239" cy="6451279"/>
          </a:xfrm>
          <a:prstGeom prst="roundRect">
            <a:avLst>
              <a:gd name="adj" fmla="val 9491"/>
            </a:avLst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0ABB6C79-C081-BA2D-E7A2-B7F43904A8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105" y="488838"/>
            <a:ext cx="2184025" cy="2156262"/>
          </a:xfrm>
          <a:prstGeom prst="rect">
            <a:avLst/>
          </a:prstGeom>
        </p:spPr>
      </p:pic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FC807776-AA13-C1C7-2443-1E46943E0BED}"/>
              </a:ext>
            </a:extLst>
          </p:cNvPr>
          <p:cNvCxnSpPr>
            <a:cxnSpLocks/>
          </p:cNvCxnSpPr>
          <p:nvPr/>
        </p:nvCxnSpPr>
        <p:spPr>
          <a:xfrm flipH="1">
            <a:off x="5270921" y="1577279"/>
            <a:ext cx="565153" cy="33388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FE65A98-75F6-E8CF-DB93-3EDBDE42BB74}"/>
              </a:ext>
            </a:extLst>
          </p:cNvPr>
          <p:cNvCxnSpPr>
            <a:cxnSpLocks/>
          </p:cNvCxnSpPr>
          <p:nvPr/>
        </p:nvCxnSpPr>
        <p:spPr>
          <a:xfrm flipH="1">
            <a:off x="5344076" y="1570407"/>
            <a:ext cx="515777" cy="217550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F3777D9E-7299-5FB6-2EC9-2640D38DB775}"/>
              </a:ext>
            </a:extLst>
          </p:cNvPr>
          <p:cNvCxnSpPr>
            <a:cxnSpLocks/>
          </p:cNvCxnSpPr>
          <p:nvPr/>
        </p:nvCxnSpPr>
        <p:spPr>
          <a:xfrm flipV="1">
            <a:off x="5858362" y="939704"/>
            <a:ext cx="1491" cy="62726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AE99C0CB-625A-C702-304F-B11C6FDAFF52}"/>
              </a:ext>
            </a:extLst>
          </p:cNvPr>
          <p:cNvCxnSpPr>
            <a:cxnSpLocks/>
          </p:cNvCxnSpPr>
          <p:nvPr/>
        </p:nvCxnSpPr>
        <p:spPr>
          <a:xfrm flipH="1" flipV="1">
            <a:off x="5536237" y="1032730"/>
            <a:ext cx="303212" cy="52969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C06AF1FA-384E-877C-2C4C-37BF4FF37516}"/>
              </a:ext>
            </a:extLst>
          </p:cNvPr>
          <p:cNvCxnSpPr>
            <a:cxnSpLocks/>
          </p:cNvCxnSpPr>
          <p:nvPr/>
        </p:nvCxnSpPr>
        <p:spPr>
          <a:xfrm flipH="1" flipV="1">
            <a:off x="5191037" y="1558067"/>
            <a:ext cx="622354" cy="1122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11E40719-678F-3824-C2CE-AA1B373FFA3D}"/>
              </a:ext>
            </a:extLst>
          </p:cNvPr>
          <p:cNvCxnSpPr>
            <a:cxnSpLocks/>
          </p:cNvCxnSpPr>
          <p:nvPr/>
        </p:nvCxnSpPr>
        <p:spPr>
          <a:xfrm flipH="1">
            <a:off x="5540499" y="1579677"/>
            <a:ext cx="304922" cy="54297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94213EA8-57E2-AE1D-B64F-585A20E6275E}"/>
              </a:ext>
            </a:extLst>
          </p:cNvPr>
          <p:cNvCxnSpPr>
            <a:cxnSpLocks/>
          </p:cNvCxnSpPr>
          <p:nvPr/>
        </p:nvCxnSpPr>
        <p:spPr>
          <a:xfrm flipH="1">
            <a:off x="5344076" y="1573845"/>
            <a:ext cx="500715" cy="214112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D1504CAB-F72C-C0F0-6540-211716E0DE0C}"/>
              </a:ext>
            </a:extLst>
          </p:cNvPr>
          <p:cNvCxnSpPr>
            <a:cxnSpLocks/>
          </p:cNvCxnSpPr>
          <p:nvPr/>
        </p:nvCxnSpPr>
        <p:spPr>
          <a:xfrm flipH="1">
            <a:off x="5536237" y="1581737"/>
            <a:ext cx="304922" cy="54297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480784B6-9D64-DA45-E9DB-BC576A1FADF6}"/>
              </a:ext>
            </a:extLst>
          </p:cNvPr>
          <p:cNvCxnSpPr>
            <a:cxnSpLocks/>
          </p:cNvCxnSpPr>
          <p:nvPr/>
        </p:nvCxnSpPr>
        <p:spPr>
          <a:xfrm flipH="1" flipV="1">
            <a:off x="5344076" y="1285721"/>
            <a:ext cx="478275" cy="27211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id="{FA0E48BB-B948-64D2-EE2A-E053905C52F8}"/>
              </a:ext>
            </a:extLst>
          </p:cNvPr>
          <p:cNvSpPr/>
          <p:nvPr/>
        </p:nvSpPr>
        <p:spPr>
          <a:xfrm>
            <a:off x="5790126" y="1508251"/>
            <a:ext cx="115981" cy="117436"/>
          </a:xfrm>
          <a:prstGeom prst="ellipse">
            <a:avLst/>
          </a:prstGeom>
          <a:solidFill>
            <a:srgbClr val="0101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AAE78C7-A416-7C1A-7D1A-8EFB99A0A552}"/>
              </a:ext>
            </a:extLst>
          </p:cNvPr>
          <p:cNvGrpSpPr/>
          <p:nvPr/>
        </p:nvGrpSpPr>
        <p:grpSpPr>
          <a:xfrm>
            <a:off x="475783" y="2754618"/>
            <a:ext cx="5279706" cy="1359929"/>
            <a:chOff x="5266879" y="1674341"/>
            <a:chExt cx="5279706" cy="1359929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AE21CD45-33AE-AAB9-D6F5-DE5614D7DF93}"/>
                </a:ext>
              </a:extLst>
            </p:cNvPr>
            <p:cNvSpPr/>
            <p:nvPr/>
          </p:nvSpPr>
          <p:spPr>
            <a:xfrm>
              <a:off x="5581709" y="2221139"/>
              <a:ext cx="4964876" cy="813131"/>
            </a:xfrm>
            <a:custGeom>
              <a:avLst/>
              <a:gdLst>
                <a:gd name="connsiteX0" fmla="*/ 0 w 4964876"/>
                <a:gd name="connsiteY0" fmla="*/ 135525 h 813131"/>
                <a:gd name="connsiteX1" fmla="*/ 135525 w 4964876"/>
                <a:gd name="connsiteY1" fmla="*/ 0 h 813131"/>
                <a:gd name="connsiteX2" fmla="*/ 4829351 w 4964876"/>
                <a:gd name="connsiteY2" fmla="*/ 0 h 813131"/>
                <a:gd name="connsiteX3" fmla="*/ 4964876 w 4964876"/>
                <a:gd name="connsiteY3" fmla="*/ 135525 h 813131"/>
                <a:gd name="connsiteX4" fmla="*/ 4964876 w 4964876"/>
                <a:gd name="connsiteY4" fmla="*/ 677606 h 813131"/>
                <a:gd name="connsiteX5" fmla="*/ 4829351 w 4964876"/>
                <a:gd name="connsiteY5" fmla="*/ 813131 h 813131"/>
                <a:gd name="connsiteX6" fmla="*/ 135525 w 4964876"/>
                <a:gd name="connsiteY6" fmla="*/ 813131 h 813131"/>
                <a:gd name="connsiteX7" fmla="*/ 0 w 4964876"/>
                <a:gd name="connsiteY7" fmla="*/ 677606 h 813131"/>
                <a:gd name="connsiteX8" fmla="*/ 0 w 4964876"/>
                <a:gd name="connsiteY8" fmla="*/ 135525 h 813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64876" h="813131" fill="none" extrusionOk="0">
                  <a:moveTo>
                    <a:pt x="0" y="135525"/>
                  </a:moveTo>
                  <a:cubicBezTo>
                    <a:pt x="-7846" y="57396"/>
                    <a:pt x="68521" y="8929"/>
                    <a:pt x="135525" y="0"/>
                  </a:cubicBezTo>
                  <a:cubicBezTo>
                    <a:pt x="2288181" y="-61902"/>
                    <a:pt x="3237881" y="-101778"/>
                    <a:pt x="4829351" y="0"/>
                  </a:cubicBezTo>
                  <a:cubicBezTo>
                    <a:pt x="4898194" y="-1883"/>
                    <a:pt x="4966376" y="58678"/>
                    <a:pt x="4964876" y="135525"/>
                  </a:cubicBezTo>
                  <a:cubicBezTo>
                    <a:pt x="4994428" y="288393"/>
                    <a:pt x="4999055" y="474620"/>
                    <a:pt x="4964876" y="677606"/>
                  </a:cubicBezTo>
                  <a:cubicBezTo>
                    <a:pt x="4956987" y="748592"/>
                    <a:pt x="4903325" y="809090"/>
                    <a:pt x="4829351" y="813131"/>
                  </a:cubicBezTo>
                  <a:cubicBezTo>
                    <a:pt x="4285478" y="670739"/>
                    <a:pt x="2044550" y="924232"/>
                    <a:pt x="135525" y="813131"/>
                  </a:cubicBezTo>
                  <a:cubicBezTo>
                    <a:pt x="58174" y="814383"/>
                    <a:pt x="-2354" y="763187"/>
                    <a:pt x="0" y="677606"/>
                  </a:cubicBezTo>
                  <a:cubicBezTo>
                    <a:pt x="-30954" y="419886"/>
                    <a:pt x="-13391" y="192077"/>
                    <a:pt x="0" y="135525"/>
                  </a:cubicBezTo>
                  <a:close/>
                </a:path>
                <a:path w="4964876" h="813131" stroke="0" extrusionOk="0">
                  <a:moveTo>
                    <a:pt x="0" y="135525"/>
                  </a:moveTo>
                  <a:cubicBezTo>
                    <a:pt x="-8982" y="48807"/>
                    <a:pt x="59885" y="-1324"/>
                    <a:pt x="135525" y="0"/>
                  </a:cubicBezTo>
                  <a:cubicBezTo>
                    <a:pt x="2298828" y="-164947"/>
                    <a:pt x="3281192" y="-52288"/>
                    <a:pt x="4829351" y="0"/>
                  </a:cubicBezTo>
                  <a:cubicBezTo>
                    <a:pt x="4903575" y="-9772"/>
                    <a:pt x="4954582" y="62325"/>
                    <a:pt x="4964876" y="135525"/>
                  </a:cubicBezTo>
                  <a:cubicBezTo>
                    <a:pt x="5000562" y="285715"/>
                    <a:pt x="4998671" y="501700"/>
                    <a:pt x="4964876" y="677606"/>
                  </a:cubicBezTo>
                  <a:cubicBezTo>
                    <a:pt x="4970452" y="759653"/>
                    <a:pt x="4897086" y="800188"/>
                    <a:pt x="4829351" y="813131"/>
                  </a:cubicBezTo>
                  <a:cubicBezTo>
                    <a:pt x="4188219" y="971672"/>
                    <a:pt x="1236557" y="671295"/>
                    <a:pt x="135525" y="813131"/>
                  </a:cubicBezTo>
                  <a:cubicBezTo>
                    <a:pt x="60382" y="818306"/>
                    <a:pt x="11731" y="748375"/>
                    <a:pt x="0" y="677606"/>
                  </a:cubicBezTo>
                  <a:cubicBezTo>
                    <a:pt x="31373" y="563344"/>
                    <a:pt x="-23442" y="359543"/>
                    <a:pt x="0" y="135525"/>
                  </a:cubicBezTo>
                  <a:close/>
                </a:path>
              </a:pathLst>
            </a:custGeom>
            <a:solidFill>
              <a:srgbClr val="CCFF99"/>
            </a:solidFill>
            <a:ln w="57150">
              <a:solidFill>
                <a:srgbClr val="00B050"/>
              </a:solidFill>
              <a:extLst>
                <a:ext uri="{C807C97D-BFC1-408E-A445-0C87EB9F89A2}">
                  <ask:lineSketchStyleProps xmlns:ask="http://schemas.microsoft.com/office/drawing/2018/sketchyshapes" xmlns="" sd="98301656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91C429">
                      <a:lumMod val="5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  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Đồng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hồ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chỉ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mấy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giờ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?</a:t>
              </a:r>
              <a:endPara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8750B881-92E3-8C11-6759-D3E254DFA1B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66879" y="1674341"/>
              <a:ext cx="1093595" cy="1093595"/>
            </a:xfrm>
            <a:prstGeom prst="rect">
              <a:avLst/>
            </a:prstGeom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FC1257E-49F0-A957-16DD-BE6A93398466}"/>
              </a:ext>
            </a:extLst>
          </p:cNvPr>
          <p:cNvGrpSpPr/>
          <p:nvPr/>
        </p:nvGrpSpPr>
        <p:grpSpPr>
          <a:xfrm>
            <a:off x="6940130" y="4406277"/>
            <a:ext cx="3983243" cy="1553385"/>
            <a:chOff x="4763095" y="4390215"/>
            <a:chExt cx="3983243" cy="1553385"/>
          </a:xfrm>
        </p:grpSpPr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C86E23AB-38EE-602B-BFCB-AAD5CF9A6EFF}"/>
                </a:ext>
              </a:extLst>
            </p:cNvPr>
            <p:cNvSpPr/>
            <p:nvPr/>
          </p:nvSpPr>
          <p:spPr>
            <a:xfrm>
              <a:off x="5444837" y="4965857"/>
              <a:ext cx="3301501" cy="977743"/>
            </a:xfrm>
            <a:custGeom>
              <a:avLst/>
              <a:gdLst>
                <a:gd name="connsiteX0" fmla="*/ 0 w 3301501"/>
                <a:gd name="connsiteY0" fmla="*/ 162960 h 977743"/>
                <a:gd name="connsiteX1" fmla="*/ 162960 w 3301501"/>
                <a:gd name="connsiteY1" fmla="*/ 0 h 977743"/>
                <a:gd name="connsiteX2" fmla="*/ 3138541 w 3301501"/>
                <a:gd name="connsiteY2" fmla="*/ 0 h 977743"/>
                <a:gd name="connsiteX3" fmla="*/ 3301501 w 3301501"/>
                <a:gd name="connsiteY3" fmla="*/ 162960 h 977743"/>
                <a:gd name="connsiteX4" fmla="*/ 3301501 w 3301501"/>
                <a:gd name="connsiteY4" fmla="*/ 814783 h 977743"/>
                <a:gd name="connsiteX5" fmla="*/ 3138541 w 3301501"/>
                <a:gd name="connsiteY5" fmla="*/ 977743 h 977743"/>
                <a:gd name="connsiteX6" fmla="*/ 162960 w 3301501"/>
                <a:gd name="connsiteY6" fmla="*/ 977743 h 977743"/>
                <a:gd name="connsiteX7" fmla="*/ 0 w 3301501"/>
                <a:gd name="connsiteY7" fmla="*/ 814783 h 977743"/>
                <a:gd name="connsiteX8" fmla="*/ 0 w 3301501"/>
                <a:gd name="connsiteY8" fmla="*/ 162960 h 977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01501" h="977743" fill="none" extrusionOk="0">
                  <a:moveTo>
                    <a:pt x="0" y="162960"/>
                  </a:moveTo>
                  <a:cubicBezTo>
                    <a:pt x="-14668" y="66825"/>
                    <a:pt x="79630" y="7593"/>
                    <a:pt x="162960" y="0"/>
                  </a:cubicBezTo>
                  <a:cubicBezTo>
                    <a:pt x="1439557" y="-61902"/>
                    <a:pt x="2671823" y="-101778"/>
                    <a:pt x="3138541" y="0"/>
                  </a:cubicBezTo>
                  <a:cubicBezTo>
                    <a:pt x="3224158" y="-1374"/>
                    <a:pt x="3311611" y="59488"/>
                    <a:pt x="3301501" y="162960"/>
                  </a:cubicBezTo>
                  <a:cubicBezTo>
                    <a:pt x="3261655" y="373158"/>
                    <a:pt x="3255166" y="538514"/>
                    <a:pt x="3301501" y="814783"/>
                  </a:cubicBezTo>
                  <a:cubicBezTo>
                    <a:pt x="3294319" y="901267"/>
                    <a:pt x="3226239" y="967105"/>
                    <a:pt x="3138541" y="977743"/>
                  </a:cubicBezTo>
                  <a:cubicBezTo>
                    <a:pt x="2620238" y="835351"/>
                    <a:pt x="1121716" y="1088844"/>
                    <a:pt x="162960" y="977743"/>
                  </a:cubicBezTo>
                  <a:cubicBezTo>
                    <a:pt x="70709" y="978869"/>
                    <a:pt x="-3163" y="919207"/>
                    <a:pt x="0" y="814783"/>
                  </a:cubicBezTo>
                  <a:cubicBezTo>
                    <a:pt x="32140" y="603732"/>
                    <a:pt x="-39966" y="248717"/>
                    <a:pt x="0" y="162960"/>
                  </a:cubicBezTo>
                  <a:close/>
                </a:path>
                <a:path w="3301501" h="977743" stroke="0" extrusionOk="0">
                  <a:moveTo>
                    <a:pt x="0" y="162960"/>
                  </a:moveTo>
                  <a:cubicBezTo>
                    <a:pt x="-3264" y="68646"/>
                    <a:pt x="70949" y="-3364"/>
                    <a:pt x="162960" y="0"/>
                  </a:cubicBezTo>
                  <a:cubicBezTo>
                    <a:pt x="495897" y="-164947"/>
                    <a:pt x="2758198" y="-52288"/>
                    <a:pt x="3138541" y="0"/>
                  </a:cubicBezTo>
                  <a:cubicBezTo>
                    <a:pt x="3227684" y="-13418"/>
                    <a:pt x="3294492" y="74082"/>
                    <a:pt x="3301501" y="162960"/>
                  </a:cubicBezTo>
                  <a:cubicBezTo>
                    <a:pt x="3253885" y="244233"/>
                    <a:pt x="3270633" y="698124"/>
                    <a:pt x="3301501" y="814783"/>
                  </a:cubicBezTo>
                  <a:cubicBezTo>
                    <a:pt x="3306497" y="911233"/>
                    <a:pt x="3221886" y="965632"/>
                    <a:pt x="3138541" y="977743"/>
                  </a:cubicBezTo>
                  <a:cubicBezTo>
                    <a:pt x="1842048" y="1136284"/>
                    <a:pt x="1629698" y="835907"/>
                    <a:pt x="162960" y="977743"/>
                  </a:cubicBezTo>
                  <a:cubicBezTo>
                    <a:pt x="72277" y="989740"/>
                    <a:pt x="3972" y="903402"/>
                    <a:pt x="0" y="814783"/>
                  </a:cubicBezTo>
                  <a:cubicBezTo>
                    <a:pt x="-51969" y="677088"/>
                    <a:pt x="-42733" y="369349"/>
                    <a:pt x="0" y="162960"/>
                  </a:cubicBezTo>
                  <a:close/>
                </a:path>
              </a:pathLst>
            </a:custGeom>
            <a:solidFill>
              <a:srgbClr val="FFFFCC"/>
            </a:solidFill>
            <a:ln w="57150">
              <a:solidFill>
                <a:srgbClr val="CC6600"/>
              </a:solidFill>
              <a:extLst>
                <a:ext uri="{C807C97D-BFC1-408E-A445-0C87EB9F89A2}">
                  <ask:lineSketchStyleProps xmlns:ask="http://schemas.microsoft.com/office/drawing/2018/sketchyshapes" xmlns="" sd="98301656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8 </a:t>
              </a:r>
              <a:r>
                <a:rPr kumimoji="0" lang="en-GB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giờ</a:t>
              </a:r>
              <a:r>
                <a:rPr kumimoji="0" lang="en-GB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35 </a:t>
              </a:r>
              <a:r>
                <a:rPr kumimoji="0" lang="en-GB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phút</a:t>
              </a:r>
              <a:endPara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FEEEB969-B9C7-5F42-9D8B-739B111F936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63095" y="4390215"/>
              <a:ext cx="1140543" cy="1140543"/>
            </a:xfrm>
            <a:prstGeom prst="rect">
              <a:avLst/>
            </a:prstGeom>
          </p:spPr>
        </p:pic>
      </p:grp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49158ADA-F182-D769-A026-CC5625885D82}"/>
              </a:ext>
            </a:extLst>
          </p:cNvPr>
          <p:cNvSpPr/>
          <p:nvPr/>
        </p:nvSpPr>
        <p:spPr>
          <a:xfrm>
            <a:off x="732837" y="3795681"/>
            <a:ext cx="5455028" cy="1238627"/>
          </a:xfrm>
          <a:custGeom>
            <a:avLst/>
            <a:gdLst>
              <a:gd name="connsiteX0" fmla="*/ 0 w 5455028"/>
              <a:gd name="connsiteY0" fmla="*/ 206442 h 1238627"/>
              <a:gd name="connsiteX1" fmla="*/ 206442 w 5455028"/>
              <a:gd name="connsiteY1" fmla="*/ 0 h 1238627"/>
              <a:gd name="connsiteX2" fmla="*/ 5248586 w 5455028"/>
              <a:gd name="connsiteY2" fmla="*/ 0 h 1238627"/>
              <a:gd name="connsiteX3" fmla="*/ 5455028 w 5455028"/>
              <a:gd name="connsiteY3" fmla="*/ 206442 h 1238627"/>
              <a:gd name="connsiteX4" fmla="*/ 5455028 w 5455028"/>
              <a:gd name="connsiteY4" fmla="*/ 1032185 h 1238627"/>
              <a:gd name="connsiteX5" fmla="*/ 5248586 w 5455028"/>
              <a:gd name="connsiteY5" fmla="*/ 1238627 h 1238627"/>
              <a:gd name="connsiteX6" fmla="*/ 206442 w 5455028"/>
              <a:gd name="connsiteY6" fmla="*/ 1238627 h 1238627"/>
              <a:gd name="connsiteX7" fmla="*/ 0 w 5455028"/>
              <a:gd name="connsiteY7" fmla="*/ 1032185 h 1238627"/>
              <a:gd name="connsiteX8" fmla="*/ 0 w 5455028"/>
              <a:gd name="connsiteY8" fmla="*/ 206442 h 1238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55028" h="1238627" fill="none" extrusionOk="0">
                <a:moveTo>
                  <a:pt x="0" y="206442"/>
                </a:moveTo>
                <a:cubicBezTo>
                  <a:pt x="-6887" y="89547"/>
                  <a:pt x="106423" y="15932"/>
                  <a:pt x="206442" y="0"/>
                </a:cubicBezTo>
                <a:cubicBezTo>
                  <a:pt x="804282" y="-61902"/>
                  <a:pt x="4449618" y="-101778"/>
                  <a:pt x="5248586" y="0"/>
                </a:cubicBezTo>
                <a:cubicBezTo>
                  <a:pt x="5342751" y="-6224"/>
                  <a:pt x="5457234" y="89487"/>
                  <a:pt x="5455028" y="206442"/>
                </a:cubicBezTo>
                <a:cubicBezTo>
                  <a:pt x="5499171" y="294462"/>
                  <a:pt x="5521210" y="730092"/>
                  <a:pt x="5455028" y="1032185"/>
                </a:cubicBezTo>
                <a:cubicBezTo>
                  <a:pt x="5450951" y="1144204"/>
                  <a:pt x="5362256" y="1237034"/>
                  <a:pt x="5248586" y="1238627"/>
                </a:cubicBezTo>
                <a:cubicBezTo>
                  <a:pt x="3796584" y="1096235"/>
                  <a:pt x="2388743" y="1349728"/>
                  <a:pt x="206442" y="1238627"/>
                </a:cubicBezTo>
                <a:cubicBezTo>
                  <a:pt x="79708" y="1244991"/>
                  <a:pt x="-3635" y="1162774"/>
                  <a:pt x="0" y="1032185"/>
                </a:cubicBezTo>
                <a:cubicBezTo>
                  <a:pt x="-73315" y="698743"/>
                  <a:pt x="38793" y="541829"/>
                  <a:pt x="0" y="206442"/>
                </a:cubicBezTo>
                <a:close/>
              </a:path>
              <a:path w="5455028" h="1238627" stroke="0" extrusionOk="0">
                <a:moveTo>
                  <a:pt x="0" y="206442"/>
                </a:moveTo>
                <a:cubicBezTo>
                  <a:pt x="-10913" y="78004"/>
                  <a:pt x="91606" y="-1373"/>
                  <a:pt x="206442" y="0"/>
                </a:cubicBezTo>
                <a:cubicBezTo>
                  <a:pt x="1385780" y="-164947"/>
                  <a:pt x="3271824" y="-52288"/>
                  <a:pt x="5248586" y="0"/>
                </a:cubicBezTo>
                <a:cubicBezTo>
                  <a:pt x="5361426" y="-18412"/>
                  <a:pt x="5452306" y="92863"/>
                  <a:pt x="5455028" y="206442"/>
                </a:cubicBezTo>
                <a:cubicBezTo>
                  <a:pt x="5459189" y="506143"/>
                  <a:pt x="5472661" y="775898"/>
                  <a:pt x="5455028" y="1032185"/>
                </a:cubicBezTo>
                <a:cubicBezTo>
                  <a:pt x="5466198" y="1160622"/>
                  <a:pt x="5360903" y="1235537"/>
                  <a:pt x="5248586" y="1238627"/>
                </a:cubicBezTo>
                <a:cubicBezTo>
                  <a:pt x="3577437" y="1397168"/>
                  <a:pt x="1412898" y="1096791"/>
                  <a:pt x="206442" y="1238627"/>
                </a:cubicBezTo>
                <a:cubicBezTo>
                  <a:pt x="91231" y="1259631"/>
                  <a:pt x="7576" y="1143566"/>
                  <a:pt x="0" y="1032185"/>
                </a:cubicBezTo>
                <a:cubicBezTo>
                  <a:pt x="-55074" y="698754"/>
                  <a:pt x="-22172" y="537792"/>
                  <a:pt x="0" y="206442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98301656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Khi kim </a:t>
            </a:r>
            <a:r>
              <a:rPr kumimoji="0" 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phút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chỉ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qua </a:t>
            </a:r>
            <a:r>
              <a:rPr kumimoji="0" 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vạch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số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6, </a:t>
            </a:r>
            <a:r>
              <a:rPr kumimoji="0" 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người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ta </a:t>
            </a:r>
            <a:r>
              <a:rPr kumimoji="0" 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đọc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theo hai </a:t>
            </a:r>
            <a:r>
              <a:rPr kumimoji="0" 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cách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 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D5E0F277-1C53-3219-5263-EF1261862C8B}"/>
              </a:ext>
            </a:extLst>
          </p:cNvPr>
          <p:cNvSpPr/>
          <p:nvPr/>
        </p:nvSpPr>
        <p:spPr>
          <a:xfrm flipH="1">
            <a:off x="4693727" y="409985"/>
            <a:ext cx="1154389" cy="755787"/>
          </a:xfrm>
          <a:custGeom>
            <a:avLst/>
            <a:gdLst>
              <a:gd name="connsiteX0" fmla="*/ 0 w 1147666"/>
              <a:gd name="connsiteY0" fmla="*/ 0 h 643812"/>
              <a:gd name="connsiteX1" fmla="*/ 494523 w 1147666"/>
              <a:gd name="connsiteY1" fmla="*/ 65314 h 643812"/>
              <a:gd name="connsiteX2" fmla="*/ 923731 w 1147666"/>
              <a:gd name="connsiteY2" fmla="*/ 307910 h 643812"/>
              <a:gd name="connsiteX3" fmla="*/ 1147666 w 1147666"/>
              <a:gd name="connsiteY3" fmla="*/ 643812 h 643812"/>
              <a:gd name="connsiteX0" fmla="*/ 0 w 1147666"/>
              <a:gd name="connsiteY0" fmla="*/ 0 h 643812"/>
              <a:gd name="connsiteX1" fmla="*/ 494523 w 1147666"/>
              <a:gd name="connsiteY1" fmla="*/ 65314 h 643812"/>
              <a:gd name="connsiteX2" fmla="*/ 906543 w 1147666"/>
              <a:gd name="connsiteY2" fmla="*/ 297597 h 643812"/>
              <a:gd name="connsiteX3" fmla="*/ 1147666 w 1147666"/>
              <a:gd name="connsiteY3" fmla="*/ 643812 h 643812"/>
              <a:gd name="connsiteX0" fmla="*/ 0 w 1147666"/>
              <a:gd name="connsiteY0" fmla="*/ 0 h 643812"/>
              <a:gd name="connsiteX1" fmla="*/ 480773 w 1147666"/>
              <a:gd name="connsiteY1" fmla="*/ 61876 h 643812"/>
              <a:gd name="connsiteX2" fmla="*/ 906543 w 1147666"/>
              <a:gd name="connsiteY2" fmla="*/ 297597 h 643812"/>
              <a:gd name="connsiteX3" fmla="*/ 1147666 w 1147666"/>
              <a:gd name="connsiteY3" fmla="*/ 643812 h 643812"/>
              <a:gd name="connsiteX0" fmla="*/ 0 w 1147666"/>
              <a:gd name="connsiteY0" fmla="*/ 0 h 643812"/>
              <a:gd name="connsiteX1" fmla="*/ 480773 w 1147666"/>
              <a:gd name="connsiteY1" fmla="*/ 61876 h 643812"/>
              <a:gd name="connsiteX2" fmla="*/ 906543 w 1147666"/>
              <a:gd name="connsiteY2" fmla="*/ 297597 h 643812"/>
              <a:gd name="connsiteX3" fmla="*/ 1147666 w 1147666"/>
              <a:gd name="connsiteY3" fmla="*/ 643812 h 643812"/>
              <a:gd name="connsiteX0" fmla="*/ 0 w 1147666"/>
              <a:gd name="connsiteY0" fmla="*/ 0 h 643812"/>
              <a:gd name="connsiteX1" fmla="*/ 480773 w 1147666"/>
              <a:gd name="connsiteY1" fmla="*/ 61876 h 643812"/>
              <a:gd name="connsiteX2" fmla="*/ 906543 w 1147666"/>
              <a:gd name="connsiteY2" fmla="*/ 297597 h 643812"/>
              <a:gd name="connsiteX3" fmla="*/ 1147666 w 1147666"/>
              <a:gd name="connsiteY3" fmla="*/ 643812 h 643812"/>
              <a:gd name="connsiteX0" fmla="*/ 0 w 1147666"/>
              <a:gd name="connsiteY0" fmla="*/ 0 h 643812"/>
              <a:gd name="connsiteX1" fmla="*/ 480773 w 1147666"/>
              <a:gd name="connsiteY1" fmla="*/ 61876 h 643812"/>
              <a:gd name="connsiteX2" fmla="*/ 906543 w 1147666"/>
              <a:gd name="connsiteY2" fmla="*/ 297597 h 643812"/>
              <a:gd name="connsiteX3" fmla="*/ 1147666 w 1147666"/>
              <a:gd name="connsiteY3" fmla="*/ 643812 h 643812"/>
              <a:gd name="connsiteX0" fmla="*/ 0 w 1147666"/>
              <a:gd name="connsiteY0" fmla="*/ 0 h 643812"/>
              <a:gd name="connsiteX1" fmla="*/ 480773 w 1147666"/>
              <a:gd name="connsiteY1" fmla="*/ 61876 h 643812"/>
              <a:gd name="connsiteX2" fmla="*/ 906543 w 1147666"/>
              <a:gd name="connsiteY2" fmla="*/ 297597 h 643812"/>
              <a:gd name="connsiteX3" fmla="*/ 1147666 w 1147666"/>
              <a:gd name="connsiteY3" fmla="*/ 643812 h 643812"/>
              <a:gd name="connsiteX0" fmla="*/ 0 w 1147666"/>
              <a:gd name="connsiteY0" fmla="*/ 0 h 643812"/>
              <a:gd name="connsiteX1" fmla="*/ 480773 w 1147666"/>
              <a:gd name="connsiteY1" fmla="*/ 61876 h 643812"/>
              <a:gd name="connsiteX2" fmla="*/ 906543 w 1147666"/>
              <a:gd name="connsiteY2" fmla="*/ 297597 h 643812"/>
              <a:gd name="connsiteX3" fmla="*/ 1147666 w 1147666"/>
              <a:gd name="connsiteY3" fmla="*/ 643812 h 643812"/>
              <a:gd name="connsiteX0" fmla="*/ 0 w 1147666"/>
              <a:gd name="connsiteY0" fmla="*/ 0 h 643812"/>
              <a:gd name="connsiteX1" fmla="*/ 480773 w 1147666"/>
              <a:gd name="connsiteY1" fmla="*/ 61876 h 643812"/>
              <a:gd name="connsiteX2" fmla="*/ 906543 w 1147666"/>
              <a:gd name="connsiteY2" fmla="*/ 297597 h 643812"/>
              <a:gd name="connsiteX3" fmla="*/ 1147666 w 1147666"/>
              <a:gd name="connsiteY3" fmla="*/ 643812 h 643812"/>
              <a:gd name="connsiteX0" fmla="*/ 0 w 1147666"/>
              <a:gd name="connsiteY0" fmla="*/ 0 h 643812"/>
              <a:gd name="connsiteX1" fmla="*/ 480773 w 1147666"/>
              <a:gd name="connsiteY1" fmla="*/ 61876 h 643812"/>
              <a:gd name="connsiteX2" fmla="*/ 920293 w 1147666"/>
              <a:gd name="connsiteY2" fmla="*/ 283847 h 643812"/>
              <a:gd name="connsiteX3" fmla="*/ 1147666 w 1147666"/>
              <a:gd name="connsiteY3" fmla="*/ 643812 h 643812"/>
              <a:gd name="connsiteX0" fmla="*/ 0 w 1147666"/>
              <a:gd name="connsiteY0" fmla="*/ 0 h 643812"/>
              <a:gd name="connsiteX1" fmla="*/ 480773 w 1147666"/>
              <a:gd name="connsiteY1" fmla="*/ 61876 h 643812"/>
              <a:gd name="connsiteX2" fmla="*/ 899668 w 1147666"/>
              <a:gd name="connsiteY2" fmla="*/ 283847 h 643812"/>
              <a:gd name="connsiteX3" fmla="*/ 1147666 w 1147666"/>
              <a:gd name="connsiteY3" fmla="*/ 643812 h 643812"/>
              <a:gd name="connsiteX0" fmla="*/ 0 w 1147666"/>
              <a:gd name="connsiteY0" fmla="*/ 0 h 643812"/>
              <a:gd name="connsiteX1" fmla="*/ 480773 w 1147666"/>
              <a:gd name="connsiteY1" fmla="*/ 61876 h 643812"/>
              <a:gd name="connsiteX2" fmla="*/ 899668 w 1147666"/>
              <a:gd name="connsiteY2" fmla="*/ 283847 h 643812"/>
              <a:gd name="connsiteX3" fmla="*/ 1147666 w 1147666"/>
              <a:gd name="connsiteY3" fmla="*/ 643812 h 643812"/>
              <a:gd name="connsiteX0" fmla="*/ 0 w 1171622"/>
              <a:gd name="connsiteY0" fmla="*/ 0 h 631513"/>
              <a:gd name="connsiteX1" fmla="*/ 480773 w 1171622"/>
              <a:gd name="connsiteY1" fmla="*/ 61876 h 631513"/>
              <a:gd name="connsiteX2" fmla="*/ 899668 w 1171622"/>
              <a:gd name="connsiteY2" fmla="*/ 283847 h 631513"/>
              <a:gd name="connsiteX3" fmla="*/ 1171622 w 1171622"/>
              <a:gd name="connsiteY3" fmla="*/ 631513 h 631513"/>
              <a:gd name="connsiteX0" fmla="*/ 0 w 1113544"/>
              <a:gd name="connsiteY0" fmla="*/ 0 h 686176"/>
              <a:gd name="connsiteX1" fmla="*/ 480773 w 1113544"/>
              <a:gd name="connsiteY1" fmla="*/ 61876 h 686176"/>
              <a:gd name="connsiteX2" fmla="*/ 899668 w 1113544"/>
              <a:gd name="connsiteY2" fmla="*/ 283847 h 686176"/>
              <a:gd name="connsiteX3" fmla="*/ 1113544 w 1113544"/>
              <a:gd name="connsiteY3" fmla="*/ 686176 h 686176"/>
              <a:gd name="connsiteX0" fmla="*/ 0 w 1113544"/>
              <a:gd name="connsiteY0" fmla="*/ 0 h 686176"/>
              <a:gd name="connsiteX1" fmla="*/ 480773 w 1113544"/>
              <a:gd name="connsiteY1" fmla="*/ 61876 h 686176"/>
              <a:gd name="connsiteX2" fmla="*/ 834332 w 1113544"/>
              <a:gd name="connsiteY2" fmla="*/ 294097 h 686176"/>
              <a:gd name="connsiteX3" fmla="*/ 1113544 w 1113544"/>
              <a:gd name="connsiteY3" fmla="*/ 686176 h 686176"/>
              <a:gd name="connsiteX0" fmla="*/ 0 w 1113544"/>
              <a:gd name="connsiteY0" fmla="*/ 0 h 686176"/>
              <a:gd name="connsiteX1" fmla="*/ 458994 w 1113544"/>
              <a:gd name="connsiteY1" fmla="*/ 61876 h 686176"/>
              <a:gd name="connsiteX2" fmla="*/ 834332 w 1113544"/>
              <a:gd name="connsiteY2" fmla="*/ 294097 h 686176"/>
              <a:gd name="connsiteX3" fmla="*/ 1113544 w 1113544"/>
              <a:gd name="connsiteY3" fmla="*/ 686176 h 686176"/>
              <a:gd name="connsiteX0" fmla="*/ 0 w 1113544"/>
              <a:gd name="connsiteY0" fmla="*/ 0 h 686176"/>
              <a:gd name="connsiteX1" fmla="*/ 458994 w 1113544"/>
              <a:gd name="connsiteY1" fmla="*/ 61876 h 686176"/>
              <a:gd name="connsiteX2" fmla="*/ 834332 w 1113544"/>
              <a:gd name="connsiteY2" fmla="*/ 294097 h 686176"/>
              <a:gd name="connsiteX3" fmla="*/ 1113544 w 1113544"/>
              <a:gd name="connsiteY3" fmla="*/ 686176 h 686176"/>
              <a:gd name="connsiteX0" fmla="*/ 0 w 1113544"/>
              <a:gd name="connsiteY0" fmla="*/ 0 h 686176"/>
              <a:gd name="connsiteX1" fmla="*/ 458994 w 1113544"/>
              <a:gd name="connsiteY1" fmla="*/ 61876 h 686176"/>
              <a:gd name="connsiteX2" fmla="*/ 834332 w 1113544"/>
              <a:gd name="connsiteY2" fmla="*/ 294097 h 686176"/>
              <a:gd name="connsiteX3" fmla="*/ 1113544 w 1113544"/>
              <a:gd name="connsiteY3" fmla="*/ 686176 h 686176"/>
              <a:gd name="connsiteX0" fmla="*/ 0 w 1113544"/>
              <a:gd name="connsiteY0" fmla="*/ 0 h 686176"/>
              <a:gd name="connsiteX1" fmla="*/ 458994 w 1113544"/>
              <a:gd name="connsiteY1" fmla="*/ 61876 h 686176"/>
              <a:gd name="connsiteX2" fmla="*/ 834332 w 1113544"/>
              <a:gd name="connsiteY2" fmla="*/ 294097 h 686176"/>
              <a:gd name="connsiteX3" fmla="*/ 1113544 w 1113544"/>
              <a:gd name="connsiteY3" fmla="*/ 686176 h 686176"/>
              <a:gd name="connsiteX0" fmla="*/ 0 w 1113544"/>
              <a:gd name="connsiteY0" fmla="*/ 0 h 686176"/>
              <a:gd name="connsiteX1" fmla="*/ 458994 w 1113544"/>
              <a:gd name="connsiteY1" fmla="*/ 61876 h 686176"/>
              <a:gd name="connsiteX2" fmla="*/ 834332 w 1113544"/>
              <a:gd name="connsiteY2" fmla="*/ 294097 h 686176"/>
              <a:gd name="connsiteX3" fmla="*/ 1113544 w 1113544"/>
              <a:gd name="connsiteY3" fmla="*/ 686176 h 686176"/>
              <a:gd name="connsiteX0" fmla="*/ 0 w 1113544"/>
              <a:gd name="connsiteY0" fmla="*/ 0 h 686176"/>
              <a:gd name="connsiteX1" fmla="*/ 458994 w 1113544"/>
              <a:gd name="connsiteY1" fmla="*/ 61876 h 686176"/>
              <a:gd name="connsiteX2" fmla="*/ 834332 w 1113544"/>
              <a:gd name="connsiteY2" fmla="*/ 294097 h 686176"/>
              <a:gd name="connsiteX3" fmla="*/ 1113544 w 1113544"/>
              <a:gd name="connsiteY3" fmla="*/ 686176 h 686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3544" h="686176">
                <a:moveTo>
                  <a:pt x="0" y="0"/>
                </a:moveTo>
                <a:cubicBezTo>
                  <a:pt x="170284" y="6998"/>
                  <a:pt x="290901" y="-805"/>
                  <a:pt x="458994" y="61876"/>
                </a:cubicBezTo>
                <a:cubicBezTo>
                  <a:pt x="627087" y="124557"/>
                  <a:pt x="673145" y="156600"/>
                  <a:pt x="834332" y="294097"/>
                </a:cubicBezTo>
                <a:cubicBezTo>
                  <a:pt x="964584" y="393993"/>
                  <a:pt x="1056005" y="566433"/>
                  <a:pt x="1113544" y="686176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E3985996-856E-FD3F-46B4-78FBC4AC5422}"/>
              </a:ext>
            </a:extLst>
          </p:cNvPr>
          <p:cNvGrpSpPr/>
          <p:nvPr/>
        </p:nvGrpSpPr>
        <p:grpSpPr>
          <a:xfrm>
            <a:off x="475783" y="2581837"/>
            <a:ext cx="6464346" cy="1822340"/>
            <a:chOff x="5266879" y="1674341"/>
            <a:chExt cx="6464346" cy="1822340"/>
          </a:xfrm>
        </p:grpSpPr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id="{2326A1F9-99F6-3FD1-97E5-18438C4CE8E6}"/>
                </a:ext>
              </a:extLst>
            </p:cNvPr>
            <p:cNvSpPr/>
            <p:nvPr/>
          </p:nvSpPr>
          <p:spPr>
            <a:xfrm>
              <a:off x="5581708" y="2221139"/>
              <a:ext cx="6149517" cy="1275542"/>
            </a:xfrm>
            <a:custGeom>
              <a:avLst/>
              <a:gdLst>
                <a:gd name="connsiteX0" fmla="*/ 0 w 6149517"/>
                <a:gd name="connsiteY0" fmla="*/ 212595 h 1275542"/>
                <a:gd name="connsiteX1" fmla="*/ 212595 w 6149517"/>
                <a:gd name="connsiteY1" fmla="*/ 0 h 1275542"/>
                <a:gd name="connsiteX2" fmla="*/ 5936922 w 6149517"/>
                <a:gd name="connsiteY2" fmla="*/ 0 h 1275542"/>
                <a:gd name="connsiteX3" fmla="*/ 6149517 w 6149517"/>
                <a:gd name="connsiteY3" fmla="*/ 212595 h 1275542"/>
                <a:gd name="connsiteX4" fmla="*/ 6149517 w 6149517"/>
                <a:gd name="connsiteY4" fmla="*/ 1062947 h 1275542"/>
                <a:gd name="connsiteX5" fmla="*/ 5936922 w 6149517"/>
                <a:gd name="connsiteY5" fmla="*/ 1275542 h 1275542"/>
                <a:gd name="connsiteX6" fmla="*/ 212595 w 6149517"/>
                <a:gd name="connsiteY6" fmla="*/ 1275542 h 1275542"/>
                <a:gd name="connsiteX7" fmla="*/ 0 w 6149517"/>
                <a:gd name="connsiteY7" fmla="*/ 1062947 h 1275542"/>
                <a:gd name="connsiteX8" fmla="*/ 0 w 6149517"/>
                <a:gd name="connsiteY8" fmla="*/ 212595 h 1275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149517" h="1275542" fill="none" extrusionOk="0">
                  <a:moveTo>
                    <a:pt x="0" y="212595"/>
                  </a:moveTo>
                  <a:cubicBezTo>
                    <a:pt x="-14150" y="89264"/>
                    <a:pt x="103016" y="8918"/>
                    <a:pt x="212595" y="0"/>
                  </a:cubicBezTo>
                  <a:cubicBezTo>
                    <a:pt x="2014726" y="-61902"/>
                    <a:pt x="3604374" y="-101778"/>
                    <a:pt x="5936922" y="0"/>
                  </a:cubicBezTo>
                  <a:cubicBezTo>
                    <a:pt x="6045772" y="-2685"/>
                    <a:pt x="6161883" y="78703"/>
                    <a:pt x="6149517" y="212595"/>
                  </a:cubicBezTo>
                  <a:cubicBezTo>
                    <a:pt x="6183958" y="314986"/>
                    <a:pt x="6103198" y="671117"/>
                    <a:pt x="6149517" y="1062947"/>
                  </a:cubicBezTo>
                  <a:cubicBezTo>
                    <a:pt x="6134897" y="1173202"/>
                    <a:pt x="6051603" y="1262915"/>
                    <a:pt x="5936922" y="1275542"/>
                  </a:cubicBezTo>
                  <a:cubicBezTo>
                    <a:pt x="4055364" y="1133150"/>
                    <a:pt x="960829" y="1386643"/>
                    <a:pt x="212595" y="1275542"/>
                  </a:cubicBezTo>
                  <a:cubicBezTo>
                    <a:pt x="81639" y="1282318"/>
                    <a:pt x="-4147" y="1199267"/>
                    <a:pt x="0" y="1062947"/>
                  </a:cubicBezTo>
                  <a:cubicBezTo>
                    <a:pt x="-19218" y="791991"/>
                    <a:pt x="-12429" y="395179"/>
                    <a:pt x="0" y="212595"/>
                  </a:cubicBezTo>
                  <a:close/>
                </a:path>
                <a:path w="6149517" h="1275542" stroke="0" extrusionOk="0">
                  <a:moveTo>
                    <a:pt x="0" y="212595"/>
                  </a:moveTo>
                  <a:cubicBezTo>
                    <a:pt x="-9319" y="82866"/>
                    <a:pt x="88419" y="-11313"/>
                    <a:pt x="212595" y="0"/>
                  </a:cubicBezTo>
                  <a:cubicBezTo>
                    <a:pt x="2394748" y="-164947"/>
                    <a:pt x="4032646" y="-52288"/>
                    <a:pt x="5936922" y="0"/>
                  </a:cubicBezTo>
                  <a:cubicBezTo>
                    <a:pt x="6053772" y="-8821"/>
                    <a:pt x="6143015" y="96223"/>
                    <a:pt x="6149517" y="212595"/>
                  </a:cubicBezTo>
                  <a:cubicBezTo>
                    <a:pt x="6195968" y="443776"/>
                    <a:pt x="6147572" y="955403"/>
                    <a:pt x="6149517" y="1062947"/>
                  </a:cubicBezTo>
                  <a:cubicBezTo>
                    <a:pt x="6156493" y="1189366"/>
                    <a:pt x="6048267" y="1264500"/>
                    <a:pt x="5936922" y="1275542"/>
                  </a:cubicBezTo>
                  <a:cubicBezTo>
                    <a:pt x="4024285" y="1434083"/>
                    <a:pt x="2925816" y="1133706"/>
                    <a:pt x="212595" y="1275542"/>
                  </a:cubicBezTo>
                  <a:cubicBezTo>
                    <a:pt x="94528" y="1287021"/>
                    <a:pt x="9537" y="1177044"/>
                    <a:pt x="0" y="1062947"/>
                  </a:cubicBezTo>
                  <a:cubicBezTo>
                    <a:pt x="-40949" y="909309"/>
                    <a:pt x="32191" y="635675"/>
                    <a:pt x="0" y="212595"/>
                  </a:cubicBezTo>
                  <a:close/>
                </a:path>
              </a:pathLst>
            </a:custGeom>
            <a:solidFill>
              <a:srgbClr val="CCFF99"/>
            </a:solidFill>
            <a:ln w="57150">
              <a:solidFill>
                <a:srgbClr val="00B050"/>
              </a:solidFill>
              <a:extLst>
                <a:ext uri="{C807C97D-BFC1-408E-A445-0C87EB9F89A2}">
                  <ask:lineSketchStyleProps xmlns:ask="http://schemas.microsoft.com/office/drawing/2018/sketchyshapes" xmlns="" sd="98301656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91C429">
                      <a:lumMod val="5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  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Đọc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số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kim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phút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đang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chỉ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ngược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theo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chiều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kim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đồng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hồ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.</a:t>
              </a:r>
              <a:endPara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286AD419-67AA-204B-A71E-AB6E3D76719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66879" y="1674341"/>
              <a:ext cx="1093595" cy="1093595"/>
            </a:xfrm>
            <a:prstGeom prst="rect">
              <a:avLst/>
            </a:prstGeom>
          </p:spPr>
        </p:pic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BD7796D9-ED3E-19A1-315C-B0A72E7A2981}"/>
              </a:ext>
            </a:extLst>
          </p:cNvPr>
          <p:cNvGrpSpPr/>
          <p:nvPr/>
        </p:nvGrpSpPr>
        <p:grpSpPr>
          <a:xfrm>
            <a:off x="6940130" y="4406277"/>
            <a:ext cx="3983243" cy="1553385"/>
            <a:chOff x="4763095" y="4390215"/>
            <a:chExt cx="3983243" cy="1553385"/>
          </a:xfrm>
        </p:grpSpPr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8DCEAD28-FCA0-A159-9FCE-827155508F1A}"/>
                </a:ext>
              </a:extLst>
            </p:cNvPr>
            <p:cNvSpPr/>
            <p:nvPr/>
          </p:nvSpPr>
          <p:spPr>
            <a:xfrm>
              <a:off x="5444837" y="4965857"/>
              <a:ext cx="3301501" cy="977743"/>
            </a:xfrm>
            <a:custGeom>
              <a:avLst/>
              <a:gdLst>
                <a:gd name="connsiteX0" fmla="*/ 0 w 3301501"/>
                <a:gd name="connsiteY0" fmla="*/ 162960 h 977743"/>
                <a:gd name="connsiteX1" fmla="*/ 162960 w 3301501"/>
                <a:gd name="connsiteY1" fmla="*/ 0 h 977743"/>
                <a:gd name="connsiteX2" fmla="*/ 3138541 w 3301501"/>
                <a:gd name="connsiteY2" fmla="*/ 0 h 977743"/>
                <a:gd name="connsiteX3" fmla="*/ 3301501 w 3301501"/>
                <a:gd name="connsiteY3" fmla="*/ 162960 h 977743"/>
                <a:gd name="connsiteX4" fmla="*/ 3301501 w 3301501"/>
                <a:gd name="connsiteY4" fmla="*/ 814783 h 977743"/>
                <a:gd name="connsiteX5" fmla="*/ 3138541 w 3301501"/>
                <a:gd name="connsiteY5" fmla="*/ 977743 h 977743"/>
                <a:gd name="connsiteX6" fmla="*/ 162960 w 3301501"/>
                <a:gd name="connsiteY6" fmla="*/ 977743 h 977743"/>
                <a:gd name="connsiteX7" fmla="*/ 0 w 3301501"/>
                <a:gd name="connsiteY7" fmla="*/ 814783 h 977743"/>
                <a:gd name="connsiteX8" fmla="*/ 0 w 3301501"/>
                <a:gd name="connsiteY8" fmla="*/ 162960 h 977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01501" h="977743" fill="none" extrusionOk="0">
                  <a:moveTo>
                    <a:pt x="0" y="162960"/>
                  </a:moveTo>
                  <a:cubicBezTo>
                    <a:pt x="-14668" y="66825"/>
                    <a:pt x="79630" y="7593"/>
                    <a:pt x="162960" y="0"/>
                  </a:cubicBezTo>
                  <a:cubicBezTo>
                    <a:pt x="1439557" y="-61902"/>
                    <a:pt x="2671823" y="-101778"/>
                    <a:pt x="3138541" y="0"/>
                  </a:cubicBezTo>
                  <a:cubicBezTo>
                    <a:pt x="3224158" y="-1374"/>
                    <a:pt x="3311611" y="59488"/>
                    <a:pt x="3301501" y="162960"/>
                  </a:cubicBezTo>
                  <a:cubicBezTo>
                    <a:pt x="3261655" y="373158"/>
                    <a:pt x="3255166" y="538514"/>
                    <a:pt x="3301501" y="814783"/>
                  </a:cubicBezTo>
                  <a:cubicBezTo>
                    <a:pt x="3294319" y="901267"/>
                    <a:pt x="3226239" y="967105"/>
                    <a:pt x="3138541" y="977743"/>
                  </a:cubicBezTo>
                  <a:cubicBezTo>
                    <a:pt x="2620238" y="835351"/>
                    <a:pt x="1121716" y="1088844"/>
                    <a:pt x="162960" y="977743"/>
                  </a:cubicBezTo>
                  <a:cubicBezTo>
                    <a:pt x="70709" y="978869"/>
                    <a:pt x="-3163" y="919207"/>
                    <a:pt x="0" y="814783"/>
                  </a:cubicBezTo>
                  <a:cubicBezTo>
                    <a:pt x="32140" y="603732"/>
                    <a:pt x="-39966" y="248717"/>
                    <a:pt x="0" y="162960"/>
                  </a:cubicBezTo>
                  <a:close/>
                </a:path>
                <a:path w="3301501" h="977743" stroke="0" extrusionOk="0">
                  <a:moveTo>
                    <a:pt x="0" y="162960"/>
                  </a:moveTo>
                  <a:cubicBezTo>
                    <a:pt x="-3264" y="68646"/>
                    <a:pt x="70949" y="-3364"/>
                    <a:pt x="162960" y="0"/>
                  </a:cubicBezTo>
                  <a:cubicBezTo>
                    <a:pt x="495897" y="-164947"/>
                    <a:pt x="2758198" y="-52288"/>
                    <a:pt x="3138541" y="0"/>
                  </a:cubicBezTo>
                  <a:cubicBezTo>
                    <a:pt x="3227684" y="-13418"/>
                    <a:pt x="3294492" y="74082"/>
                    <a:pt x="3301501" y="162960"/>
                  </a:cubicBezTo>
                  <a:cubicBezTo>
                    <a:pt x="3253885" y="244233"/>
                    <a:pt x="3270633" y="698124"/>
                    <a:pt x="3301501" y="814783"/>
                  </a:cubicBezTo>
                  <a:cubicBezTo>
                    <a:pt x="3306497" y="911233"/>
                    <a:pt x="3221886" y="965632"/>
                    <a:pt x="3138541" y="977743"/>
                  </a:cubicBezTo>
                  <a:cubicBezTo>
                    <a:pt x="1842048" y="1136284"/>
                    <a:pt x="1629698" y="835907"/>
                    <a:pt x="162960" y="977743"/>
                  </a:cubicBezTo>
                  <a:cubicBezTo>
                    <a:pt x="72277" y="989740"/>
                    <a:pt x="3972" y="903402"/>
                    <a:pt x="0" y="814783"/>
                  </a:cubicBezTo>
                  <a:cubicBezTo>
                    <a:pt x="-51969" y="677088"/>
                    <a:pt x="-42733" y="369349"/>
                    <a:pt x="0" y="162960"/>
                  </a:cubicBezTo>
                  <a:close/>
                </a:path>
              </a:pathLst>
            </a:custGeom>
            <a:solidFill>
              <a:srgbClr val="FFFFCC"/>
            </a:solidFill>
            <a:ln w="57150">
              <a:solidFill>
                <a:srgbClr val="CC6600"/>
              </a:solidFill>
              <a:extLst>
                <a:ext uri="{C807C97D-BFC1-408E-A445-0C87EB9F89A2}">
                  <ask:lineSketchStyleProps xmlns:ask="http://schemas.microsoft.com/office/drawing/2018/sketchyshapes" xmlns="" sd="98301656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Kém</a:t>
              </a:r>
              <a:r>
                <a:rPr kumimoji="0" lang="en-GB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5 </a:t>
              </a:r>
              <a:r>
                <a:rPr kumimoji="0" lang="en-GB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phút</a:t>
              </a:r>
              <a:endPara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032162BA-5A24-9CD2-829B-EF29715FB96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63095" y="4390215"/>
              <a:ext cx="1140543" cy="1140543"/>
            </a:xfrm>
            <a:prstGeom prst="rect">
              <a:avLst/>
            </a:prstGeom>
          </p:spPr>
        </p:pic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D3693C53-9997-280A-9B95-C85224618E7C}"/>
              </a:ext>
            </a:extLst>
          </p:cNvPr>
          <p:cNvGrpSpPr/>
          <p:nvPr/>
        </p:nvGrpSpPr>
        <p:grpSpPr>
          <a:xfrm>
            <a:off x="6940130" y="4404177"/>
            <a:ext cx="3983243" cy="1553385"/>
            <a:chOff x="4763095" y="4390215"/>
            <a:chExt cx="3983243" cy="1553385"/>
          </a:xfrm>
        </p:grpSpPr>
        <p:sp>
          <p:nvSpPr>
            <p:cNvPr id="61" name="Rectangle: Rounded Corners 60">
              <a:extLst>
                <a:ext uri="{FF2B5EF4-FFF2-40B4-BE49-F238E27FC236}">
                  <a16:creationId xmlns:a16="http://schemas.microsoft.com/office/drawing/2014/main" id="{0D959ABE-AA8E-43C4-5912-F7D6E1DF9160}"/>
                </a:ext>
              </a:extLst>
            </p:cNvPr>
            <p:cNvSpPr/>
            <p:nvPr/>
          </p:nvSpPr>
          <p:spPr>
            <a:xfrm>
              <a:off x="5444837" y="4965857"/>
              <a:ext cx="3301501" cy="977743"/>
            </a:xfrm>
            <a:custGeom>
              <a:avLst/>
              <a:gdLst>
                <a:gd name="connsiteX0" fmla="*/ 0 w 3301501"/>
                <a:gd name="connsiteY0" fmla="*/ 162960 h 977743"/>
                <a:gd name="connsiteX1" fmla="*/ 162960 w 3301501"/>
                <a:gd name="connsiteY1" fmla="*/ 0 h 977743"/>
                <a:gd name="connsiteX2" fmla="*/ 3138541 w 3301501"/>
                <a:gd name="connsiteY2" fmla="*/ 0 h 977743"/>
                <a:gd name="connsiteX3" fmla="*/ 3301501 w 3301501"/>
                <a:gd name="connsiteY3" fmla="*/ 162960 h 977743"/>
                <a:gd name="connsiteX4" fmla="*/ 3301501 w 3301501"/>
                <a:gd name="connsiteY4" fmla="*/ 814783 h 977743"/>
                <a:gd name="connsiteX5" fmla="*/ 3138541 w 3301501"/>
                <a:gd name="connsiteY5" fmla="*/ 977743 h 977743"/>
                <a:gd name="connsiteX6" fmla="*/ 162960 w 3301501"/>
                <a:gd name="connsiteY6" fmla="*/ 977743 h 977743"/>
                <a:gd name="connsiteX7" fmla="*/ 0 w 3301501"/>
                <a:gd name="connsiteY7" fmla="*/ 814783 h 977743"/>
                <a:gd name="connsiteX8" fmla="*/ 0 w 3301501"/>
                <a:gd name="connsiteY8" fmla="*/ 162960 h 977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01501" h="977743" fill="none" extrusionOk="0">
                  <a:moveTo>
                    <a:pt x="0" y="162960"/>
                  </a:moveTo>
                  <a:cubicBezTo>
                    <a:pt x="-14668" y="66825"/>
                    <a:pt x="79630" y="7593"/>
                    <a:pt x="162960" y="0"/>
                  </a:cubicBezTo>
                  <a:cubicBezTo>
                    <a:pt x="1439557" y="-61902"/>
                    <a:pt x="2671823" y="-101778"/>
                    <a:pt x="3138541" y="0"/>
                  </a:cubicBezTo>
                  <a:cubicBezTo>
                    <a:pt x="3224158" y="-1374"/>
                    <a:pt x="3311611" y="59488"/>
                    <a:pt x="3301501" y="162960"/>
                  </a:cubicBezTo>
                  <a:cubicBezTo>
                    <a:pt x="3261655" y="373158"/>
                    <a:pt x="3255166" y="538514"/>
                    <a:pt x="3301501" y="814783"/>
                  </a:cubicBezTo>
                  <a:cubicBezTo>
                    <a:pt x="3294319" y="901267"/>
                    <a:pt x="3226239" y="967105"/>
                    <a:pt x="3138541" y="977743"/>
                  </a:cubicBezTo>
                  <a:cubicBezTo>
                    <a:pt x="2620238" y="835351"/>
                    <a:pt x="1121716" y="1088844"/>
                    <a:pt x="162960" y="977743"/>
                  </a:cubicBezTo>
                  <a:cubicBezTo>
                    <a:pt x="70709" y="978869"/>
                    <a:pt x="-3163" y="919207"/>
                    <a:pt x="0" y="814783"/>
                  </a:cubicBezTo>
                  <a:cubicBezTo>
                    <a:pt x="32140" y="603732"/>
                    <a:pt x="-39966" y="248717"/>
                    <a:pt x="0" y="162960"/>
                  </a:cubicBezTo>
                  <a:close/>
                </a:path>
                <a:path w="3301501" h="977743" stroke="0" extrusionOk="0">
                  <a:moveTo>
                    <a:pt x="0" y="162960"/>
                  </a:moveTo>
                  <a:cubicBezTo>
                    <a:pt x="-3264" y="68646"/>
                    <a:pt x="70949" y="-3364"/>
                    <a:pt x="162960" y="0"/>
                  </a:cubicBezTo>
                  <a:cubicBezTo>
                    <a:pt x="495897" y="-164947"/>
                    <a:pt x="2758198" y="-52288"/>
                    <a:pt x="3138541" y="0"/>
                  </a:cubicBezTo>
                  <a:cubicBezTo>
                    <a:pt x="3227684" y="-13418"/>
                    <a:pt x="3294492" y="74082"/>
                    <a:pt x="3301501" y="162960"/>
                  </a:cubicBezTo>
                  <a:cubicBezTo>
                    <a:pt x="3253885" y="244233"/>
                    <a:pt x="3270633" y="698124"/>
                    <a:pt x="3301501" y="814783"/>
                  </a:cubicBezTo>
                  <a:cubicBezTo>
                    <a:pt x="3306497" y="911233"/>
                    <a:pt x="3221886" y="965632"/>
                    <a:pt x="3138541" y="977743"/>
                  </a:cubicBezTo>
                  <a:cubicBezTo>
                    <a:pt x="1842048" y="1136284"/>
                    <a:pt x="1629698" y="835907"/>
                    <a:pt x="162960" y="977743"/>
                  </a:cubicBezTo>
                  <a:cubicBezTo>
                    <a:pt x="72277" y="989740"/>
                    <a:pt x="3972" y="903402"/>
                    <a:pt x="0" y="814783"/>
                  </a:cubicBezTo>
                  <a:cubicBezTo>
                    <a:pt x="-51969" y="677088"/>
                    <a:pt x="-42733" y="369349"/>
                    <a:pt x="0" y="162960"/>
                  </a:cubicBezTo>
                  <a:close/>
                </a:path>
              </a:pathLst>
            </a:custGeom>
            <a:solidFill>
              <a:srgbClr val="FFFFCC"/>
            </a:solidFill>
            <a:ln w="57150">
              <a:solidFill>
                <a:srgbClr val="CC6600"/>
              </a:solidFill>
              <a:extLst>
                <a:ext uri="{C807C97D-BFC1-408E-A445-0C87EB9F89A2}">
                  <ask:lineSketchStyleProps xmlns:ask="http://schemas.microsoft.com/office/drawing/2018/sketchyshapes" xmlns="" sd="98301656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Kém</a:t>
              </a:r>
              <a:r>
                <a:rPr kumimoji="0" lang="en-GB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10 </a:t>
              </a:r>
              <a:r>
                <a:rPr kumimoji="0" lang="en-GB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phút</a:t>
              </a:r>
              <a:endPara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33FECE32-0873-869E-CA22-B94BDBAFEF5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63095" y="4390215"/>
              <a:ext cx="1140543" cy="1140543"/>
            </a:xfrm>
            <a:prstGeom prst="rect">
              <a:avLst/>
            </a:prstGeom>
          </p:spPr>
        </p:pic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8E93942C-9560-5062-C98E-A14F1ED1785D}"/>
              </a:ext>
            </a:extLst>
          </p:cNvPr>
          <p:cNvGrpSpPr/>
          <p:nvPr/>
        </p:nvGrpSpPr>
        <p:grpSpPr>
          <a:xfrm>
            <a:off x="6940130" y="4404177"/>
            <a:ext cx="3983243" cy="1553385"/>
            <a:chOff x="4763095" y="4390215"/>
            <a:chExt cx="3983243" cy="1553385"/>
          </a:xfrm>
        </p:grpSpPr>
        <p:sp>
          <p:nvSpPr>
            <p:cNvPr id="64" name="Rectangle: Rounded Corners 63">
              <a:extLst>
                <a:ext uri="{FF2B5EF4-FFF2-40B4-BE49-F238E27FC236}">
                  <a16:creationId xmlns:a16="http://schemas.microsoft.com/office/drawing/2014/main" id="{E61C8AEA-3F01-D2D2-BC42-B06A066DA417}"/>
                </a:ext>
              </a:extLst>
            </p:cNvPr>
            <p:cNvSpPr/>
            <p:nvPr/>
          </p:nvSpPr>
          <p:spPr>
            <a:xfrm>
              <a:off x="5444837" y="4965857"/>
              <a:ext cx="3301501" cy="977743"/>
            </a:xfrm>
            <a:custGeom>
              <a:avLst/>
              <a:gdLst>
                <a:gd name="connsiteX0" fmla="*/ 0 w 3301501"/>
                <a:gd name="connsiteY0" fmla="*/ 162960 h 977743"/>
                <a:gd name="connsiteX1" fmla="*/ 162960 w 3301501"/>
                <a:gd name="connsiteY1" fmla="*/ 0 h 977743"/>
                <a:gd name="connsiteX2" fmla="*/ 3138541 w 3301501"/>
                <a:gd name="connsiteY2" fmla="*/ 0 h 977743"/>
                <a:gd name="connsiteX3" fmla="*/ 3301501 w 3301501"/>
                <a:gd name="connsiteY3" fmla="*/ 162960 h 977743"/>
                <a:gd name="connsiteX4" fmla="*/ 3301501 w 3301501"/>
                <a:gd name="connsiteY4" fmla="*/ 814783 h 977743"/>
                <a:gd name="connsiteX5" fmla="*/ 3138541 w 3301501"/>
                <a:gd name="connsiteY5" fmla="*/ 977743 h 977743"/>
                <a:gd name="connsiteX6" fmla="*/ 162960 w 3301501"/>
                <a:gd name="connsiteY6" fmla="*/ 977743 h 977743"/>
                <a:gd name="connsiteX7" fmla="*/ 0 w 3301501"/>
                <a:gd name="connsiteY7" fmla="*/ 814783 h 977743"/>
                <a:gd name="connsiteX8" fmla="*/ 0 w 3301501"/>
                <a:gd name="connsiteY8" fmla="*/ 162960 h 977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01501" h="977743" fill="none" extrusionOk="0">
                  <a:moveTo>
                    <a:pt x="0" y="162960"/>
                  </a:moveTo>
                  <a:cubicBezTo>
                    <a:pt x="-14668" y="66825"/>
                    <a:pt x="79630" y="7593"/>
                    <a:pt x="162960" y="0"/>
                  </a:cubicBezTo>
                  <a:cubicBezTo>
                    <a:pt x="1439557" y="-61902"/>
                    <a:pt x="2671823" y="-101778"/>
                    <a:pt x="3138541" y="0"/>
                  </a:cubicBezTo>
                  <a:cubicBezTo>
                    <a:pt x="3224158" y="-1374"/>
                    <a:pt x="3311611" y="59488"/>
                    <a:pt x="3301501" y="162960"/>
                  </a:cubicBezTo>
                  <a:cubicBezTo>
                    <a:pt x="3261655" y="373158"/>
                    <a:pt x="3255166" y="538514"/>
                    <a:pt x="3301501" y="814783"/>
                  </a:cubicBezTo>
                  <a:cubicBezTo>
                    <a:pt x="3294319" y="901267"/>
                    <a:pt x="3226239" y="967105"/>
                    <a:pt x="3138541" y="977743"/>
                  </a:cubicBezTo>
                  <a:cubicBezTo>
                    <a:pt x="2620238" y="835351"/>
                    <a:pt x="1121716" y="1088844"/>
                    <a:pt x="162960" y="977743"/>
                  </a:cubicBezTo>
                  <a:cubicBezTo>
                    <a:pt x="70709" y="978869"/>
                    <a:pt x="-3163" y="919207"/>
                    <a:pt x="0" y="814783"/>
                  </a:cubicBezTo>
                  <a:cubicBezTo>
                    <a:pt x="32140" y="603732"/>
                    <a:pt x="-39966" y="248717"/>
                    <a:pt x="0" y="162960"/>
                  </a:cubicBezTo>
                  <a:close/>
                </a:path>
                <a:path w="3301501" h="977743" stroke="0" extrusionOk="0">
                  <a:moveTo>
                    <a:pt x="0" y="162960"/>
                  </a:moveTo>
                  <a:cubicBezTo>
                    <a:pt x="-3264" y="68646"/>
                    <a:pt x="70949" y="-3364"/>
                    <a:pt x="162960" y="0"/>
                  </a:cubicBezTo>
                  <a:cubicBezTo>
                    <a:pt x="495897" y="-164947"/>
                    <a:pt x="2758198" y="-52288"/>
                    <a:pt x="3138541" y="0"/>
                  </a:cubicBezTo>
                  <a:cubicBezTo>
                    <a:pt x="3227684" y="-13418"/>
                    <a:pt x="3294492" y="74082"/>
                    <a:pt x="3301501" y="162960"/>
                  </a:cubicBezTo>
                  <a:cubicBezTo>
                    <a:pt x="3253885" y="244233"/>
                    <a:pt x="3270633" y="698124"/>
                    <a:pt x="3301501" y="814783"/>
                  </a:cubicBezTo>
                  <a:cubicBezTo>
                    <a:pt x="3306497" y="911233"/>
                    <a:pt x="3221886" y="965632"/>
                    <a:pt x="3138541" y="977743"/>
                  </a:cubicBezTo>
                  <a:cubicBezTo>
                    <a:pt x="1842048" y="1136284"/>
                    <a:pt x="1629698" y="835907"/>
                    <a:pt x="162960" y="977743"/>
                  </a:cubicBezTo>
                  <a:cubicBezTo>
                    <a:pt x="72277" y="989740"/>
                    <a:pt x="3972" y="903402"/>
                    <a:pt x="0" y="814783"/>
                  </a:cubicBezTo>
                  <a:cubicBezTo>
                    <a:pt x="-51969" y="677088"/>
                    <a:pt x="-42733" y="369349"/>
                    <a:pt x="0" y="162960"/>
                  </a:cubicBezTo>
                  <a:close/>
                </a:path>
              </a:pathLst>
            </a:custGeom>
            <a:solidFill>
              <a:srgbClr val="FFFFCC"/>
            </a:solidFill>
            <a:ln w="57150">
              <a:solidFill>
                <a:srgbClr val="CC6600"/>
              </a:solidFill>
              <a:extLst>
                <a:ext uri="{C807C97D-BFC1-408E-A445-0C87EB9F89A2}">
                  <ask:lineSketchStyleProps xmlns:ask="http://schemas.microsoft.com/office/drawing/2018/sketchyshapes" xmlns="" sd="98301656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Kém</a:t>
              </a:r>
              <a:r>
                <a:rPr kumimoji="0" lang="en-GB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15 </a:t>
              </a:r>
              <a:r>
                <a:rPr kumimoji="0" lang="en-GB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phút</a:t>
              </a:r>
              <a:endPara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D607BBA9-EB2D-F099-2042-C1F09ADAA67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63095" y="4390215"/>
              <a:ext cx="1140543" cy="1140543"/>
            </a:xfrm>
            <a:prstGeom prst="rect">
              <a:avLst/>
            </a:prstGeom>
          </p:spPr>
        </p:pic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457F4A94-3862-6DD9-3758-E85648122B4A}"/>
              </a:ext>
            </a:extLst>
          </p:cNvPr>
          <p:cNvGrpSpPr/>
          <p:nvPr/>
        </p:nvGrpSpPr>
        <p:grpSpPr>
          <a:xfrm>
            <a:off x="6940130" y="4404177"/>
            <a:ext cx="3983243" cy="1553385"/>
            <a:chOff x="4763095" y="4390215"/>
            <a:chExt cx="3983243" cy="1553385"/>
          </a:xfrm>
        </p:grpSpPr>
        <p:sp>
          <p:nvSpPr>
            <p:cNvPr id="68" name="Rectangle: Rounded Corners 67">
              <a:extLst>
                <a:ext uri="{FF2B5EF4-FFF2-40B4-BE49-F238E27FC236}">
                  <a16:creationId xmlns:a16="http://schemas.microsoft.com/office/drawing/2014/main" id="{46A9201E-1FED-1835-6DB8-4944E0704FFD}"/>
                </a:ext>
              </a:extLst>
            </p:cNvPr>
            <p:cNvSpPr/>
            <p:nvPr/>
          </p:nvSpPr>
          <p:spPr>
            <a:xfrm>
              <a:off x="5444837" y="4965857"/>
              <a:ext cx="3301501" cy="977743"/>
            </a:xfrm>
            <a:custGeom>
              <a:avLst/>
              <a:gdLst>
                <a:gd name="connsiteX0" fmla="*/ 0 w 3301501"/>
                <a:gd name="connsiteY0" fmla="*/ 162960 h 977743"/>
                <a:gd name="connsiteX1" fmla="*/ 162960 w 3301501"/>
                <a:gd name="connsiteY1" fmla="*/ 0 h 977743"/>
                <a:gd name="connsiteX2" fmla="*/ 3138541 w 3301501"/>
                <a:gd name="connsiteY2" fmla="*/ 0 h 977743"/>
                <a:gd name="connsiteX3" fmla="*/ 3301501 w 3301501"/>
                <a:gd name="connsiteY3" fmla="*/ 162960 h 977743"/>
                <a:gd name="connsiteX4" fmla="*/ 3301501 w 3301501"/>
                <a:gd name="connsiteY4" fmla="*/ 814783 h 977743"/>
                <a:gd name="connsiteX5" fmla="*/ 3138541 w 3301501"/>
                <a:gd name="connsiteY5" fmla="*/ 977743 h 977743"/>
                <a:gd name="connsiteX6" fmla="*/ 162960 w 3301501"/>
                <a:gd name="connsiteY6" fmla="*/ 977743 h 977743"/>
                <a:gd name="connsiteX7" fmla="*/ 0 w 3301501"/>
                <a:gd name="connsiteY7" fmla="*/ 814783 h 977743"/>
                <a:gd name="connsiteX8" fmla="*/ 0 w 3301501"/>
                <a:gd name="connsiteY8" fmla="*/ 162960 h 977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01501" h="977743" fill="none" extrusionOk="0">
                  <a:moveTo>
                    <a:pt x="0" y="162960"/>
                  </a:moveTo>
                  <a:cubicBezTo>
                    <a:pt x="-14668" y="66825"/>
                    <a:pt x="79630" y="7593"/>
                    <a:pt x="162960" y="0"/>
                  </a:cubicBezTo>
                  <a:cubicBezTo>
                    <a:pt x="1439557" y="-61902"/>
                    <a:pt x="2671823" y="-101778"/>
                    <a:pt x="3138541" y="0"/>
                  </a:cubicBezTo>
                  <a:cubicBezTo>
                    <a:pt x="3224158" y="-1374"/>
                    <a:pt x="3311611" y="59488"/>
                    <a:pt x="3301501" y="162960"/>
                  </a:cubicBezTo>
                  <a:cubicBezTo>
                    <a:pt x="3261655" y="373158"/>
                    <a:pt x="3255166" y="538514"/>
                    <a:pt x="3301501" y="814783"/>
                  </a:cubicBezTo>
                  <a:cubicBezTo>
                    <a:pt x="3294319" y="901267"/>
                    <a:pt x="3226239" y="967105"/>
                    <a:pt x="3138541" y="977743"/>
                  </a:cubicBezTo>
                  <a:cubicBezTo>
                    <a:pt x="2620238" y="835351"/>
                    <a:pt x="1121716" y="1088844"/>
                    <a:pt x="162960" y="977743"/>
                  </a:cubicBezTo>
                  <a:cubicBezTo>
                    <a:pt x="70709" y="978869"/>
                    <a:pt x="-3163" y="919207"/>
                    <a:pt x="0" y="814783"/>
                  </a:cubicBezTo>
                  <a:cubicBezTo>
                    <a:pt x="32140" y="603732"/>
                    <a:pt x="-39966" y="248717"/>
                    <a:pt x="0" y="162960"/>
                  </a:cubicBezTo>
                  <a:close/>
                </a:path>
                <a:path w="3301501" h="977743" stroke="0" extrusionOk="0">
                  <a:moveTo>
                    <a:pt x="0" y="162960"/>
                  </a:moveTo>
                  <a:cubicBezTo>
                    <a:pt x="-3264" y="68646"/>
                    <a:pt x="70949" y="-3364"/>
                    <a:pt x="162960" y="0"/>
                  </a:cubicBezTo>
                  <a:cubicBezTo>
                    <a:pt x="495897" y="-164947"/>
                    <a:pt x="2758198" y="-52288"/>
                    <a:pt x="3138541" y="0"/>
                  </a:cubicBezTo>
                  <a:cubicBezTo>
                    <a:pt x="3227684" y="-13418"/>
                    <a:pt x="3294492" y="74082"/>
                    <a:pt x="3301501" y="162960"/>
                  </a:cubicBezTo>
                  <a:cubicBezTo>
                    <a:pt x="3253885" y="244233"/>
                    <a:pt x="3270633" y="698124"/>
                    <a:pt x="3301501" y="814783"/>
                  </a:cubicBezTo>
                  <a:cubicBezTo>
                    <a:pt x="3306497" y="911233"/>
                    <a:pt x="3221886" y="965632"/>
                    <a:pt x="3138541" y="977743"/>
                  </a:cubicBezTo>
                  <a:cubicBezTo>
                    <a:pt x="1842048" y="1136284"/>
                    <a:pt x="1629698" y="835907"/>
                    <a:pt x="162960" y="977743"/>
                  </a:cubicBezTo>
                  <a:cubicBezTo>
                    <a:pt x="72277" y="989740"/>
                    <a:pt x="3972" y="903402"/>
                    <a:pt x="0" y="814783"/>
                  </a:cubicBezTo>
                  <a:cubicBezTo>
                    <a:pt x="-51969" y="677088"/>
                    <a:pt x="-42733" y="369349"/>
                    <a:pt x="0" y="162960"/>
                  </a:cubicBezTo>
                  <a:close/>
                </a:path>
              </a:pathLst>
            </a:custGeom>
            <a:solidFill>
              <a:srgbClr val="FFFFCC"/>
            </a:solidFill>
            <a:ln w="57150">
              <a:solidFill>
                <a:srgbClr val="CC6600"/>
              </a:solidFill>
              <a:extLst>
                <a:ext uri="{C807C97D-BFC1-408E-A445-0C87EB9F89A2}">
                  <ask:lineSketchStyleProps xmlns:ask="http://schemas.microsoft.com/office/drawing/2018/sketchyshapes" xmlns="" sd="98301656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Kém</a:t>
              </a:r>
              <a:r>
                <a:rPr kumimoji="0" lang="en-GB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20 </a:t>
              </a:r>
              <a:r>
                <a:rPr kumimoji="0" lang="en-GB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phút</a:t>
              </a:r>
              <a:endPara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9042CAFC-2E61-1D04-A2BD-909767A8DEB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63095" y="4390215"/>
              <a:ext cx="1140543" cy="1140543"/>
            </a:xfrm>
            <a:prstGeom prst="rect">
              <a:avLst/>
            </a:prstGeom>
          </p:spPr>
        </p:pic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228383AF-E2F6-425C-E2A7-0CA795BC8AE2}"/>
              </a:ext>
            </a:extLst>
          </p:cNvPr>
          <p:cNvGrpSpPr/>
          <p:nvPr/>
        </p:nvGrpSpPr>
        <p:grpSpPr>
          <a:xfrm>
            <a:off x="6940129" y="4402077"/>
            <a:ext cx="3983243" cy="1553385"/>
            <a:chOff x="4763095" y="4390215"/>
            <a:chExt cx="3983243" cy="1553385"/>
          </a:xfrm>
        </p:grpSpPr>
        <p:sp>
          <p:nvSpPr>
            <p:cNvPr id="73" name="Rectangle: Rounded Corners 72">
              <a:extLst>
                <a:ext uri="{FF2B5EF4-FFF2-40B4-BE49-F238E27FC236}">
                  <a16:creationId xmlns:a16="http://schemas.microsoft.com/office/drawing/2014/main" id="{F16803C3-AA55-024C-6385-BBA5EA05F039}"/>
                </a:ext>
              </a:extLst>
            </p:cNvPr>
            <p:cNvSpPr/>
            <p:nvPr/>
          </p:nvSpPr>
          <p:spPr>
            <a:xfrm>
              <a:off x="5444837" y="4965857"/>
              <a:ext cx="3301501" cy="977743"/>
            </a:xfrm>
            <a:custGeom>
              <a:avLst/>
              <a:gdLst>
                <a:gd name="connsiteX0" fmla="*/ 0 w 3301501"/>
                <a:gd name="connsiteY0" fmla="*/ 162960 h 977743"/>
                <a:gd name="connsiteX1" fmla="*/ 162960 w 3301501"/>
                <a:gd name="connsiteY1" fmla="*/ 0 h 977743"/>
                <a:gd name="connsiteX2" fmla="*/ 3138541 w 3301501"/>
                <a:gd name="connsiteY2" fmla="*/ 0 h 977743"/>
                <a:gd name="connsiteX3" fmla="*/ 3301501 w 3301501"/>
                <a:gd name="connsiteY3" fmla="*/ 162960 h 977743"/>
                <a:gd name="connsiteX4" fmla="*/ 3301501 w 3301501"/>
                <a:gd name="connsiteY4" fmla="*/ 814783 h 977743"/>
                <a:gd name="connsiteX5" fmla="*/ 3138541 w 3301501"/>
                <a:gd name="connsiteY5" fmla="*/ 977743 h 977743"/>
                <a:gd name="connsiteX6" fmla="*/ 162960 w 3301501"/>
                <a:gd name="connsiteY6" fmla="*/ 977743 h 977743"/>
                <a:gd name="connsiteX7" fmla="*/ 0 w 3301501"/>
                <a:gd name="connsiteY7" fmla="*/ 814783 h 977743"/>
                <a:gd name="connsiteX8" fmla="*/ 0 w 3301501"/>
                <a:gd name="connsiteY8" fmla="*/ 162960 h 977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01501" h="977743" fill="none" extrusionOk="0">
                  <a:moveTo>
                    <a:pt x="0" y="162960"/>
                  </a:moveTo>
                  <a:cubicBezTo>
                    <a:pt x="-14668" y="66825"/>
                    <a:pt x="79630" y="7593"/>
                    <a:pt x="162960" y="0"/>
                  </a:cubicBezTo>
                  <a:cubicBezTo>
                    <a:pt x="1439557" y="-61902"/>
                    <a:pt x="2671823" y="-101778"/>
                    <a:pt x="3138541" y="0"/>
                  </a:cubicBezTo>
                  <a:cubicBezTo>
                    <a:pt x="3224158" y="-1374"/>
                    <a:pt x="3311611" y="59488"/>
                    <a:pt x="3301501" y="162960"/>
                  </a:cubicBezTo>
                  <a:cubicBezTo>
                    <a:pt x="3261655" y="373158"/>
                    <a:pt x="3255166" y="538514"/>
                    <a:pt x="3301501" y="814783"/>
                  </a:cubicBezTo>
                  <a:cubicBezTo>
                    <a:pt x="3294319" y="901267"/>
                    <a:pt x="3226239" y="967105"/>
                    <a:pt x="3138541" y="977743"/>
                  </a:cubicBezTo>
                  <a:cubicBezTo>
                    <a:pt x="2620238" y="835351"/>
                    <a:pt x="1121716" y="1088844"/>
                    <a:pt x="162960" y="977743"/>
                  </a:cubicBezTo>
                  <a:cubicBezTo>
                    <a:pt x="70709" y="978869"/>
                    <a:pt x="-3163" y="919207"/>
                    <a:pt x="0" y="814783"/>
                  </a:cubicBezTo>
                  <a:cubicBezTo>
                    <a:pt x="32140" y="603732"/>
                    <a:pt x="-39966" y="248717"/>
                    <a:pt x="0" y="162960"/>
                  </a:cubicBezTo>
                  <a:close/>
                </a:path>
                <a:path w="3301501" h="977743" stroke="0" extrusionOk="0">
                  <a:moveTo>
                    <a:pt x="0" y="162960"/>
                  </a:moveTo>
                  <a:cubicBezTo>
                    <a:pt x="-3264" y="68646"/>
                    <a:pt x="70949" y="-3364"/>
                    <a:pt x="162960" y="0"/>
                  </a:cubicBezTo>
                  <a:cubicBezTo>
                    <a:pt x="495897" y="-164947"/>
                    <a:pt x="2758198" y="-52288"/>
                    <a:pt x="3138541" y="0"/>
                  </a:cubicBezTo>
                  <a:cubicBezTo>
                    <a:pt x="3227684" y="-13418"/>
                    <a:pt x="3294492" y="74082"/>
                    <a:pt x="3301501" y="162960"/>
                  </a:cubicBezTo>
                  <a:cubicBezTo>
                    <a:pt x="3253885" y="244233"/>
                    <a:pt x="3270633" y="698124"/>
                    <a:pt x="3301501" y="814783"/>
                  </a:cubicBezTo>
                  <a:cubicBezTo>
                    <a:pt x="3306497" y="911233"/>
                    <a:pt x="3221886" y="965632"/>
                    <a:pt x="3138541" y="977743"/>
                  </a:cubicBezTo>
                  <a:cubicBezTo>
                    <a:pt x="1842048" y="1136284"/>
                    <a:pt x="1629698" y="835907"/>
                    <a:pt x="162960" y="977743"/>
                  </a:cubicBezTo>
                  <a:cubicBezTo>
                    <a:pt x="72277" y="989740"/>
                    <a:pt x="3972" y="903402"/>
                    <a:pt x="0" y="814783"/>
                  </a:cubicBezTo>
                  <a:cubicBezTo>
                    <a:pt x="-51969" y="677088"/>
                    <a:pt x="-42733" y="369349"/>
                    <a:pt x="0" y="162960"/>
                  </a:cubicBezTo>
                  <a:close/>
                </a:path>
              </a:pathLst>
            </a:custGeom>
            <a:solidFill>
              <a:srgbClr val="FFFFCC"/>
            </a:solidFill>
            <a:ln w="57150">
              <a:solidFill>
                <a:srgbClr val="CC6600"/>
              </a:solidFill>
              <a:extLst>
                <a:ext uri="{C807C97D-BFC1-408E-A445-0C87EB9F89A2}">
                  <ask:lineSketchStyleProps xmlns:ask="http://schemas.microsoft.com/office/drawing/2018/sketchyshapes" xmlns="" sd="98301656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Kém</a:t>
              </a:r>
              <a:r>
                <a:rPr kumimoji="0" lang="en-GB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25 </a:t>
              </a:r>
              <a:r>
                <a:rPr kumimoji="0" lang="en-GB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phút</a:t>
              </a:r>
              <a:endPara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A755FAD6-FFCC-514A-F0DC-9F5EAD0381E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63095" y="4390215"/>
              <a:ext cx="1140543" cy="1140543"/>
            </a:xfrm>
            <a:prstGeom prst="rect">
              <a:avLst/>
            </a:prstGeom>
          </p:spPr>
        </p:pic>
      </p:grp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02C257C8-19EC-34E5-4EF9-3D3F7B9E9A4B}"/>
              </a:ext>
            </a:extLst>
          </p:cNvPr>
          <p:cNvSpPr/>
          <p:nvPr/>
        </p:nvSpPr>
        <p:spPr>
          <a:xfrm>
            <a:off x="4396326" y="2830398"/>
            <a:ext cx="2924071" cy="708417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giờ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35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phút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5404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3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14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9" dur="5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2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8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1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3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5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7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9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1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4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7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8" fill="hold">
                          <p:stCondLst>
                            <p:cond delay="indefinite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1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3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5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2" presetClass="entr" presetSubtype="4" fill="hold" nodeType="click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60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61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2" fill="hold">
                          <p:stCondLst>
                            <p:cond delay="indefinite"/>
                          </p:stCondLst>
                          <p:childTnLst>
                            <p:par>
                              <p:cTn id="6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4" presetID="2" presetClass="entr" presetSubtype="4" fill="hold" nodeType="click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66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67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8" fill="hold">
                          <p:stCondLst>
                            <p:cond delay="indefinite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3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5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7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8" fill="hold">
                          <p:stCondLst>
                            <p:cond delay="indefinite"/>
                          </p:stCondLst>
                          <p:childTnLst>
                            <p:par>
                              <p:cTn id="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0" presetID="2" presetClass="entr" presetSubtype="4" fill="hold" nodeType="click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82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83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4" fill="hold">
                          <p:stCondLst>
                            <p:cond delay="indefinite"/>
                          </p:stCondLst>
                          <p:childTnLst>
                            <p:par>
                              <p:cTn id="8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6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8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9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1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93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4" fill="hold">
                          <p:stCondLst>
                            <p:cond delay="indefinite"/>
                          </p:stCondLst>
                          <p:childTnLst>
                            <p:par>
                              <p:cTn id="9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6" presetID="2" presetClass="entr" presetSubtype="4" fill="hold" nodeType="click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98" dur="1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99" dur="1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0" fill="hold">
                          <p:stCondLst>
                            <p:cond delay="indefinite"/>
                          </p:stCondLst>
                          <p:childTnLst>
                            <p:par>
                              <p:cTn id="10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2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4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5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7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09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0" fill="hold">
                          <p:stCondLst>
                            <p:cond delay="indefinite"/>
                          </p:stCondLst>
                          <p:childTnLst>
                            <p:par>
                              <p:cTn id="1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2" presetID="2" presetClass="entr" presetSubtype="4" fill="hold" nodeType="click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14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115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6" fill="hold">
                          <p:stCondLst>
                            <p:cond delay="indefinite"/>
                          </p:stCondLst>
                          <p:childTnLst>
                            <p:par>
                              <p:cTn id="1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8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0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21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3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25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6" fill="hold">
                          <p:stCondLst>
                            <p:cond delay="indefinite"/>
                          </p:stCondLst>
                          <p:childTnLst>
                            <p:par>
                              <p:cTn id="1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8" presetID="2" presetClass="entr" presetSubtype="4" fill="hold" nodeType="click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30" dur="10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131" dur="10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2" grpId="0" animBg="1"/>
          <p:bldP spid="42" grpId="1" animBg="1"/>
          <p:bldP spid="47" grpId="0" animBg="1"/>
          <p:bldP spid="78" grpId="0" animBg="1"/>
          <p:bldP spid="78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9" dur="5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2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8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1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3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5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7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9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1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4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7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8" fill="hold">
                          <p:stCondLst>
                            <p:cond delay="indefinite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1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3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5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2" fill="hold">
                          <p:stCondLst>
                            <p:cond delay="indefinite"/>
                          </p:stCondLst>
                          <p:childTnLst>
                            <p:par>
                              <p:cTn id="6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4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6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7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8" fill="hold">
                          <p:stCondLst>
                            <p:cond delay="indefinite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3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5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7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8" fill="hold">
                          <p:stCondLst>
                            <p:cond delay="indefinite"/>
                          </p:stCondLst>
                          <p:childTnLst>
                            <p:par>
                              <p:cTn id="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0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2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3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4" fill="hold">
                          <p:stCondLst>
                            <p:cond delay="indefinite"/>
                          </p:stCondLst>
                          <p:childTnLst>
                            <p:par>
                              <p:cTn id="8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6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8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9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1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93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4" fill="hold">
                          <p:stCondLst>
                            <p:cond delay="indefinite"/>
                          </p:stCondLst>
                          <p:childTnLst>
                            <p:par>
                              <p:cTn id="9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6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8" dur="1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9" dur="1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0" fill="hold">
                          <p:stCondLst>
                            <p:cond delay="indefinite"/>
                          </p:stCondLst>
                          <p:childTnLst>
                            <p:par>
                              <p:cTn id="10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2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4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5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7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09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0" fill="hold">
                          <p:stCondLst>
                            <p:cond delay="indefinite"/>
                          </p:stCondLst>
                          <p:childTnLst>
                            <p:par>
                              <p:cTn id="1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2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4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5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6" fill="hold">
                          <p:stCondLst>
                            <p:cond delay="indefinite"/>
                          </p:stCondLst>
                          <p:childTnLst>
                            <p:par>
                              <p:cTn id="1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8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0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21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3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25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6" fill="hold">
                          <p:stCondLst>
                            <p:cond delay="indefinite"/>
                          </p:stCondLst>
                          <p:childTnLst>
                            <p:par>
                              <p:cTn id="1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8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0" dur="10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1" dur="10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2" grpId="0" animBg="1"/>
          <p:bldP spid="42" grpId="1" animBg="1"/>
          <p:bldP spid="47" grpId="0" animBg="1"/>
          <p:bldP spid="78" grpId="0" animBg="1"/>
          <p:bldP spid="78" grpId="1" animBg="1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95529156-A528-09BF-F5CC-312868612188}"/>
              </a:ext>
            </a:extLst>
          </p:cNvPr>
          <p:cNvSpPr/>
          <p:nvPr/>
        </p:nvSpPr>
        <p:spPr>
          <a:xfrm>
            <a:off x="329380" y="203360"/>
            <a:ext cx="11533239" cy="6451279"/>
          </a:xfrm>
          <a:prstGeom prst="roundRect">
            <a:avLst>
              <a:gd name="adj" fmla="val 9491"/>
            </a:avLst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0ABB6C79-C081-BA2D-E7A2-B7F43904A8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105" y="488838"/>
            <a:ext cx="2184025" cy="2156262"/>
          </a:xfrm>
          <a:prstGeom prst="rect">
            <a:avLst/>
          </a:prstGeom>
        </p:spPr>
      </p:pic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11E40719-678F-3824-C2CE-AA1B373FFA3D}"/>
              </a:ext>
            </a:extLst>
          </p:cNvPr>
          <p:cNvCxnSpPr>
            <a:cxnSpLocks/>
          </p:cNvCxnSpPr>
          <p:nvPr/>
        </p:nvCxnSpPr>
        <p:spPr>
          <a:xfrm flipH="1">
            <a:off x="5540499" y="1579677"/>
            <a:ext cx="304922" cy="54297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94213EA8-57E2-AE1D-B64F-585A20E6275E}"/>
              </a:ext>
            </a:extLst>
          </p:cNvPr>
          <p:cNvCxnSpPr>
            <a:cxnSpLocks/>
          </p:cNvCxnSpPr>
          <p:nvPr/>
        </p:nvCxnSpPr>
        <p:spPr>
          <a:xfrm flipH="1">
            <a:off x="5368066" y="1573845"/>
            <a:ext cx="476725" cy="133035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D1504CAB-F72C-C0F0-6540-211716E0DE0C}"/>
              </a:ext>
            </a:extLst>
          </p:cNvPr>
          <p:cNvCxnSpPr>
            <a:cxnSpLocks/>
          </p:cNvCxnSpPr>
          <p:nvPr/>
        </p:nvCxnSpPr>
        <p:spPr>
          <a:xfrm flipH="1">
            <a:off x="5536237" y="1581737"/>
            <a:ext cx="304922" cy="54297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id="{FA0E48BB-B948-64D2-EE2A-E053905C52F8}"/>
              </a:ext>
            </a:extLst>
          </p:cNvPr>
          <p:cNvSpPr/>
          <p:nvPr/>
        </p:nvSpPr>
        <p:spPr>
          <a:xfrm>
            <a:off x="5790126" y="1508251"/>
            <a:ext cx="115981" cy="117436"/>
          </a:xfrm>
          <a:prstGeom prst="ellipse">
            <a:avLst/>
          </a:prstGeom>
          <a:solidFill>
            <a:srgbClr val="0101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AAE78C7-A416-7C1A-7D1A-8EFB99A0A552}"/>
              </a:ext>
            </a:extLst>
          </p:cNvPr>
          <p:cNvGrpSpPr/>
          <p:nvPr/>
        </p:nvGrpSpPr>
        <p:grpSpPr>
          <a:xfrm>
            <a:off x="475783" y="2754618"/>
            <a:ext cx="6783999" cy="1919287"/>
            <a:chOff x="5266879" y="1674341"/>
            <a:chExt cx="6783999" cy="1919287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AE21CD45-33AE-AAB9-D6F5-DE5614D7DF93}"/>
                </a:ext>
              </a:extLst>
            </p:cNvPr>
            <p:cNvSpPr/>
            <p:nvPr/>
          </p:nvSpPr>
          <p:spPr>
            <a:xfrm>
              <a:off x="5581709" y="2221139"/>
              <a:ext cx="6469169" cy="1372489"/>
            </a:xfrm>
            <a:custGeom>
              <a:avLst/>
              <a:gdLst>
                <a:gd name="connsiteX0" fmla="*/ 0 w 6469169"/>
                <a:gd name="connsiteY0" fmla="*/ 228753 h 1372489"/>
                <a:gd name="connsiteX1" fmla="*/ 228753 w 6469169"/>
                <a:gd name="connsiteY1" fmla="*/ 0 h 1372489"/>
                <a:gd name="connsiteX2" fmla="*/ 6240416 w 6469169"/>
                <a:gd name="connsiteY2" fmla="*/ 0 h 1372489"/>
                <a:gd name="connsiteX3" fmla="*/ 6469169 w 6469169"/>
                <a:gd name="connsiteY3" fmla="*/ 228753 h 1372489"/>
                <a:gd name="connsiteX4" fmla="*/ 6469169 w 6469169"/>
                <a:gd name="connsiteY4" fmla="*/ 1143736 h 1372489"/>
                <a:gd name="connsiteX5" fmla="*/ 6240416 w 6469169"/>
                <a:gd name="connsiteY5" fmla="*/ 1372489 h 1372489"/>
                <a:gd name="connsiteX6" fmla="*/ 228753 w 6469169"/>
                <a:gd name="connsiteY6" fmla="*/ 1372489 h 1372489"/>
                <a:gd name="connsiteX7" fmla="*/ 0 w 6469169"/>
                <a:gd name="connsiteY7" fmla="*/ 1143736 h 1372489"/>
                <a:gd name="connsiteX8" fmla="*/ 0 w 6469169"/>
                <a:gd name="connsiteY8" fmla="*/ 228753 h 1372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69169" h="1372489" fill="none" extrusionOk="0">
                  <a:moveTo>
                    <a:pt x="0" y="228753"/>
                  </a:moveTo>
                  <a:cubicBezTo>
                    <a:pt x="-19662" y="94193"/>
                    <a:pt x="110874" y="9627"/>
                    <a:pt x="228753" y="0"/>
                  </a:cubicBezTo>
                  <a:cubicBezTo>
                    <a:pt x="1189391" y="-61902"/>
                    <a:pt x="3243244" y="-101778"/>
                    <a:pt x="6240416" y="0"/>
                  </a:cubicBezTo>
                  <a:cubicBezTo>
                    <a:pt x="6354821" y="-3741"/>
                    <a:pt x="6479387" y="88800"/>
                    <a:pt x="6469169" y="228753"/>
                  </a:cubicBezTo>
                  <a:cubicBezTo>
                    <a:pt x="6468139" y="437633"/>
                    <a:pt x="6551451" y="957003"/>
                    <a:pt x="6469169" y="1143736"/>
                  </a:cubicBezTo>
                  <a:cubicBezTo>
                    <a:pt x="6446874" y="1259158"/>
                    <a:pt x="6365787" y="1368025"/>
                    <a:pt x="6240416" y="1372489"/>
                  </a:cubicBezTo>
                  <a:cubicBezTo>
                    <a:pt x="4771970" y="1230097"/>
                    <a:pt x="2611831" y="1483590"/>
                    <a:pt x="228753" y="1372489"/>
                  </a:cubicBezTo>
                  <a:cubicBezTo>
                    <a:pt x="85765" y="1380820"/>
                    <a:pt x="-2980" y="1283659"/>
                    <a:pt x="0" y="1143736"/>
                  </a:cubicBezTo>
                  <a:cubicBezTo>
                    <a:pt x="30946" y="794304"/>
                    <a:pt x="-52339" y="321429"/>
                    <a:pt x="0" y="228753"/>
                  </a:cubicBezTo>
                  <a:close/>
                </a:path>
                <a:path w="6469169" h="1372489" stroke="0" extrusionOk="0">
                  <a:moveTo>
                    <a:pt x="0" y="228753"/>
                  </a:moveTo>
                  <a:cubicBezTo>
                    <a:pt x="-9815" y="89445"/>
                    <a:pt x="90251" y="-20347"/>
                    <a:pt x="228753" y="0"/>
                  </a:cubicBezTo>
                  <a:cubicBezTo>
                    <a:pt x="2621735" y="-164947"/>
                    <a:pt x="3332697" y="-52288"/>
                    <a:pt x="6240416" y="0"/>
                  </a:cubicBezTo>
                  <a:cubicBezTo>
                    <a:pt x="6365769" y="-15419"/>
                    <a:pt x="6452989" y="105006"/>
                    <a:pt x="6469169" y="228753"/>
                  </a:cubicBezTo>
                  <a:cubicBezTo>
                    <a:pt x="6405575" y="558982"/>
                    <a:pt x="6447684" y="715036"/>
                    <a:pt x="6469169" y="1143736"/>
                  </a:cubicBezTo>
                  <a:cubicBezTo>
                    <a:pt x="6475553" y="1278315"/>
                    <a:pt x="6354944" y="1351000"/>
                    <a:pt x="6240416" y="1372489"/>
                  </a:cubicBezTo>
                  <a:cubicBezTo>
                    <a:pt x="3642293" y="1531030"/>
                    <a:pt x="1109378" y="1230653"/>
                    <a:pt x="228753" y="1372489"/>
                  </a:cubicBezTo>
                  <a:cubicBezTo>
                    <a:pt x="101260" y="1392785"/>
                    <a:pt x="18345" y="1263694"/>
                    <a:pt x="0" y="1143736"/>
                  </a:cubicBezTo>
                  <a:cubicBezTo>
                    <a:pt x="35238" y="774911"/>
                    <a:pt x="34835" y="417632"/>
                    <a:pt x="0" y="228753"/>
                  </a:cubicBezTo>
                  <a:close/>
                </a:path>
              </a:pathLst>
            </a:custGeom>
            <a:solidFill>
              <a:srgbClr val="CCFF99"/>
            </a:solidFill>
            <a:ln w="57150">
              <a:solidFill>
                <a:srgbClr val="00B050"/>
              </a:solidFill>
              <a:extLst>
                <a:ext uri="{C807C97D-BFC1-408E-A445-0C87EB9F89A2}">
                  <ask:lineSketchStyleProps xmlns:ask="http://schemas.microsoft.com/office/drawing/2018/sketchyshapes" xmlns="" sd="98301656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   Khi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kim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phút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chỉ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số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7,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còn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bao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nhiêu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phút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nữa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mới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đến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9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giờ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?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8750B881-92E3-8C11-6759-D3E254DFA1B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66879" y="1674341"/>
              <a:ext cx="1093595" cy="1093595"/>
            </a:xfrm>
            <a:prstGeom prst="rect">
              <a:avLst/>
            </a:prstGeom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FC1257E-49F0-A957-16DD-BE6A93398466}"/>
              </a:ext>
            </a:extLst>
          </p:cNvPr>
          <p:cNvGrpSpPr/>
          <p:nvPr/>
        </p:nvGrpSpPr>
        <p:grpSpPr>
          <a:xfrm>
            <a:off x="7452749" y="4673905"/>
            <a:ext cx="3312235" cy="1404915"/>
            <a:chOff x="4763095" y="4390215"/>
            <a:chExt cx="3312235" cy="1404915"/>
          </a:xfrm>
        </p:grpSpPr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C86E23AB-38EE-602B-BFCB-AAD5CF9A6EFF}"/>
                </a:ext>
              </a:extLst>
            </p:cNvPr>
            <p:cNvSpPr/>
            <p:nvPr/>
          </p:nvSpPr>
          <p:spPr>
            <a:xfrm>
              <a:off x="5444838" y="4965858"/>
              <a:ext cx="2630492" cy="829272"/>
            </a:xfrm>
            <a:custGeom>
              <a:avLst/>
              <a:gdLst>
                <a:gd name="connsiteX0" fmla="*/ 0 w 2630492"/>
                <a:gd name="connsiteY0" fmla="*/ 138215 h 829272"/>
                <a:gd name="connsiteX1" fmla="*/ 138215 w 2630492"/>
                <a:gd name="connsiteY1" fmla="*/ 0 h 829272"/>
                <a:gd name="connsiteX2" fmla="*/ 2492277 w 2630492"/>
                <a:gd name="connsiteY2" fmla="*/ 0 h 829272"/>
                <a:gd name="connsiteX3" fmla="*/ 2630492 w 2630492"/>
                <a:gd name="connsiteY3" fmla="*/ 138215 h 829272"/>
                <a:gd name="connsiteX4" fmla="*/ 2630492 w 2630492"/>
                <a:gd name="connsiteY4" fmla="*/ 691057 h 829272"/>
                <a:gd name="connsiteX5" fmla="*/ 2492277 w 2630492"/>
                <a:gd name="connsiteY5" fmla="*/ 829272 h 829272"/>
                <a:gd name="connsiteX6" fmla="*/ 138215 w 2630492"/>
                <a:gd name="connsiteY6" fmla="*/ 829272 h 829272"/>
                <a:gd name="connsiteX7" fmla="*/ 0 w 2630492"/>
                <a:gd name="connsiteY7" fmla="*/ 691057 h 829272"/>
                <a:gd name="connsiteX8" fmla="*/ 0 w 2630492"/>
                <a:gd name="connsiteY8" fmla="*/ 138215 h 829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30492" h="829272" fill="none" extrusionOk="0">
                  <a:moveTo>
                    <a:pt x="0" y="138215"/>
                  </a:moveTo>
                  <a:cubicBezTo>
                    <a:pt x="-4472" y="60011"/>
                    <a:pt x="67037" y="5870"/>
                    <a:pt x="138215" y="0"/>
                  </a:cubicBezTo>
                  <a:cubicBezTo>
                    <a:pt x="955508" y="-61902"/>
                    <a:pt x="2034970" y="-101778"/>
                    <a:pt x="2492277" y="0"/>
                  </a:cubicBezTo>
                  <a:cubicBezTo>
                    <a:pt x="2557185" y="-3583"/>
                    <a:pt x="2638498" y="51211"/>
                    <a:pt x="2630492" y="138215"/>
                  </a:cubicBezTo>
                  <a:cubicBezTo>
                    <a:pt x="2583047" y="231350"/>
                    <a:pt x="2638546" y="583233"/>
                    <a:pt x="2630492" y="691057"/>
                  </a:cubicBezTo>
                  <a:cubicBezTo>
                    <a:pt x="2624277" y="764348"/>
                    <a:pt x="2568066" y="826753"/>
                    <a:pt x="2492277" y="829272"/>
                  </a:cubicBezTo>
                  <a:cubicBezTo>
                    <a:pt x="1859935" y="686880"/>
                    <a:pt x="883575" y="940373"/>
                    <a:pt x="138215" y="829272"/>
                  </a:cubicBezTo>
                  <a:cubicBezTo>
                    <a:pt x="48513" y="835960"/>
                    <a:pt x="-3044" y="781272"/>
                    <a:pt x="0" y="691057"/>
                  </a:cubicBezTo>
                  <a:cubicBezTo>
                    <a:pt x="-9057" y="477044"/>
                    <a:pt x="-21603" y="335739"/>
                    <a:pt x="0" y="138215"/>
                  </a:cubicBezTo>
                  <a:close/>
                </a:path>
                <a:path w="2630492" h="829272" stroke="0" extrusionOk="0">
                  <a:moveTo>
                    <a:pt x="0" y="138215"/>
                  </a:moveTo>
                  <a:cubicBezTo>
                    <a:pt x="-4282" y="56222"/>
                    <a:pt x="61241" y="-1071"/>
                    <a:pt x="138215" y="0"/>
                  </a:cubicBezTo>
                  <a:cubicBezTo>
                    <a:pt x="379181" y="-164947"/>
                    <a:pt x="2113099" y="-52288"/>
                    <a:pt x="2492277" y="0"/>
                  </a:cubicBezTo>
                  <a:cubicBezTo>
                    <a:pt x="2567802" y="-12667"/>
                    <a:pt x="2625585" y="62667"/>
                    <a:pt x="2630492" y="138215"/>
                  </a:cubicBezTo>
                  <a:cubicBezTo>
                    <a:pt x="2605927" y="327601"/>
                    <a:pt x="2587214" y="574806"/>
                    <a:pt x="2630492" y="691057"/>
                  </a:cubicBezTo>
                  <a:cubicBezTo>
                    <a:pt x="2633358" y="771091"/>
                    <a:pt x="2562004" y="817249"/>
                    <a:pt x="2492277" y="829272"/>
                  </a:cubicBezTo>
                  <a:cubicBezTo>
                    <a:pt x="1601609" y="987813"/>
                    <a:pt x="492255" y="687436"/>
                    <a:pt x="138215" y="829272"/>
                  </a:cubicBezTo>
                  <a:cubicBezTo>
                    <a:pt x="61630" y="833676"/>
                    <a:pt x="11037" y="763553"/>
                    <a:pt x="0" y="691057"/>
                  </a:cubicBezTo>
                  <a:cubicBezTo>
                    <a:pt x="24822" y="620617"/>
                    <a:pt x="524" y="352695"/>
                    <a:pt x="0" y="138215"/>
                  </a:cubicBezTo>
                  <a:close/>
                </a:path>
              </a:pathLst>
            </a:custGeom>
            <a:solidFill>
              <a:srgbClr val="FFFFCC"/>
            </a:solidFill>
            <a:ln w="57150">
              <a:solidFill>
                <a:srgbClr val="CC6600"/>
              </a:solidFill>
              <a:extLst>
                <a:ext uri="{C807C97D-BFC1-408E-A445-0C87EB9F89A2}">
                  <ask:lineSketchStyleProps xmlns:ask="http://schemas.microsoft.com/office/drawing/2018/sketchyshapes" xmlns="" sd="98301656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25 </a:t>
              </a:r>
              <a:r>
                <a:rPr kumimoji="0" lang="en-GB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phút</a:t>
              </a:r>
              <a:endPara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FEEEB969-B9C7-5F42-9D8B-739B111F936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63095" y="4390215"/>
              <a:ext cx="1140543" cy="1140543"/>
            </a:xfrm>
            <a:prstGeom prst="rect">
              <a:avLst/>
            </a:prstGeom>
          </p:spPr>
        </p:pic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E598975-19D7-81AB-29A8-F4A9E145DDF8}"/>
              </a:ext>
            </a:extLst>
          </p:cNvPr>
          <p:cNvGrpSpPr/>
          <p:nvPr/>
        </p:nvGrpSpPr>
        <p:grpSpPr>
          <a:xfrm>
            <a:off x="848221" y="2831121"/>
            <a:ext cx="6091909" cy="1797971"/>
            <a:chOff x="5266879" y="1674341"/>
            <a:chExt cx="6091909" cy="1797971"/>
          </a:xfrm>
        </p:grpSpPr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BC4C29B2-2732-BAB5-0E96-516C84738714}"/>
                </a:ext>
              </a:extLst>
            </p:cNvPr>
            <p:cNvSpPr/>
            <p:nvPr/>
          </p:nvSpPr>
          <p:spPr>
            <a:xfrm>
              <a:off x="5581709" y="2221139"/>
              <a:ext cx="5777079" cy="1251173"/>
            </a:xfrm>
            <a:custGeom>
              <a:avLst/>
              <a:gdLst>
                <a:gd name="connsiteX0" fmla="*/ 0 w 5777079"/>
                <a:gd name="connsiteY0" fmla="*/ 208533 h 1251173"/>
                <a:gd name="connsiteX1" fmla="*/ 208533 w 5777079"/>
                <a:gd name="connsiteY1" fmla="*/ 0 h 1251173"/>
                <a:gd name="connsiteX2" fmla="*/ 5568546 w 5777079"/>
                <a:gd name="connsiteY2" fmla="*/ 0 h 1251173"/>
                <a:gd name="connsiteX3" fmla="*/ 5777079 w 5777079"/>
                <a:gd name="connsiteY3" fmla="*/ 208533 h 1251173"/>
                <a:gd name="connsiteX4" fmla="*/ 5777079 w 5777079"/>
                <a:gd name="connsiteY4" fmla="*/ 1042640 h 1251173"/>
                <a:gd name="connsiteX5" fmla="*/ 5568546 w 5777079"/>
                <a:gd name="connsiteY5" fmla="*/ 1251173 h 1251173"/>
                <a:gd name="connsiteX6" fmla="*/ 208533 w 5777079"/>
                <a:gd name="connsiteY6" fmla="*/ 1251173 h 1251173"/>
                <a:gd name="connsiteX7" fmla="*/ 0 w 5777079"/>
                <a:gd name="connsiteY7" fmla="*/ 1042640 h 1251173"/>
                <a:gd name="connsiteX8" fmla="*/ 0 w 5777079"/>
                <a:gd name="connsiteY8" fmla="*/ 208533 h 1251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77079" h="1251173" fill="none" extrusionOk="0">
                  <a:moveTo>
                    <a:pt x="0" y="208533"/>
                  </a:moveTo>
                  <a:cubicBezTo>
                    <a:pt x="-5029" y="91260"/>
                    <a:pt x="102406" y="10293"/>
                    <a:pt x="208533" y="0"/>
                  </a:cubicBezTo>
                  <a:cubicBezTo>
                    <a:pt x="778404" y="-61902"/>
                    <a:pt x="4004672" y="-101778"/>
                    <a:pt x="5568546" y="0"/>
                  </a:cubicBezTo>
                  <a:cubicBezTo>
                    <a:pt x="5674939" y="-2752"/>
                    <a:pt x="5778620" y="91310"/>
                    <a:pt x="5777079" y="208533"/>
                  </a:cubicBezTo>
                  <a:cubicBezTo>
                    <a:pt x="5804266" y="466779"/>
                    <a:pt x="5750730" y="853337"/>
                    <a:pt x="5777079" y="1042640"/>
                  </a:cubicBezTo>
                  <a:cubicBezTo>
                    <a:pt x="5768333" y="1153528"/>
                    <a:pt x="5681052" y="1238858"/>
                    <a:pt x="5568546" y="1251173"/>
                  </a:cubicBezTo>
                  <a:cubicBezTo>
                    <a:pt x="3905714" y="1108781"/>
                    <a:pt x="2047421" y="1362274"/>
                    <a:pt x="208533" y="1251173"/>
                  </a:cubicBezTo>
                  <a:cubicBezTo>
                    <a:pt x="76013" y="1259854"/>
                    <a:pt x="-629" y="1160677"/>
                    <a:pt x="0" y="1042640"/>
                  </a:cubicBezTo>
                  <a:cubicBezTo>
                    <a:pt x="11484" y="890147"/>
                    <a:pt x="30446" y="402728"/>
                    <a:pt x="0" y="208533"/>
                  </a:cubicBezTo>
                  <a:close/>
                </a:path>
                <a:path w="5777079" h="1251173" stroke="0" extrusionOk="0">
                  <a:moveTo>
                    <a:pt x="0" y="208533"/>
                  </a:moveTo>
                  <a:cubicBezTo>
                    <a:pt x="-5421" y="86199"/>
                    <a:pt x="86752" y="-11059"/>
                    <a:pt x="208533" y="0"/>
                  </a:cubicBezTo>
                  <a:cubicBezTo>
                    <a:pt x="2302445" y="-164947"/>
                    <a:pt x="4977127" y="-52288"/>
                    <a:pt x="5568546" y="0"/>
                  </a:cubicBezTo>
                  <a:cubicBezTo>
                    <a:pt x="5683596" y="-1880"/>
                    <a:pt x="5765896" y="95153"/>
                    <a:pt x="5777079" y="208533"/>
                  </a:cubicBezTo>
                  <a:cubicBezTo>
                    <a:pt x="5734398" y="575539"/>
                    <a:pt x="5831149" y="890938"/>
                    <a:pt x="5777079" y="1042640"/>
                  </a:cubicBezTo>
                  <a:cubicBezTo>
                    <a:pt x="5789108" y="1173341"/>
                    <a:pt x="5678391" y="1241483"/>
                    <a:pt x="5568546" y="1251173"/>
                  </a:cubicBezTo>
                  <a:cubicBezTo>
                    <a:pt x="4069012" y="1409714"/>
                    <a:pt x="2685866" y="1109337"/>
                    <a:pt x="208533" y="1251173"/>
                  </a:cubicBezTo>
                  <a:cubicBezTo>
                    <a:pt x="93041" y="1256820"/>
                    <a:pt x="4489" y="1156249"/>
                    <a:pt x="0" y="1042640"/>
                  </a:cubicBezTo>
                  <a:cubicBezTo>
                    <a:pt x="-70382" y="690226"/>
                    <a:pt x="36470" y="297655"/>
                    <a:pt x="0" y="208533"/>
                  </a:cubicBezTo>
                  <a:close/>
                </a:path>
              </a:pathLst>
            </a:custGeom>
            <a:solidFill>
              <a:srgbClr val="CCFF99"/>
            </a:solidFill>
            <a:ln w="57150">
              <a:solidFill>
                <a:srgbClr val="00B050"/>
              </a:solidFill>
              <a:extLst>
                <a:ext uri="{C807C97D-BFC1-408E-A445-0C87EB9F89A2}">
                  <ask:lineSketchStyleProps xmlns:ask="http://schemas.microsoft.com/office/drawing/2018/sketchyshapes" xmlns="" sd="98301656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  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Đọc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là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9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giờ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kém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25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phút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.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Cả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lớp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nhắc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lại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.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055F6E55-1CF9-4D04-9A4A-A864BA53ED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66879" y="1674341"/>
              <a:ext cx="1093595" cy="1093595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66CB1670-FF1E-5B48-C78B-46A44E49EDE7}"/>
              </a:ext>
            </a:extLst>
          </p:cNvPr>
          <p:cNvGrpSpPr/>
          <p:nvPr/>
        </p:nvGrpSpPr>
        <p:grpSpPr>
          <a:xfrm>
            <a:off x="6095999" y="4906663"/>
            <a:ext cx="4891651" cy="1404915"/>
            <a:chOff x="4763095" y="4390215"/>
            <a:chExt cx="4891651" cy="1404915"/>
          </a:xfrm>
        </p:grpSpPr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9DA798A9-F9EB-1C21-5960-9A58C4001A5B}"/>
                </a:ext>
              </a:extLst>
            </p:cNvPr>
            <p:cNvSpPr/>
            <p:nvPr/>
          </p:nvSpPr>
          <p:spPr>
            <a:xfrm>
              <a:off x="5444838" y="4965858"/>
              <a:ext cx="4209908" cy="829272"/>
            </a:xfrm>
            <a:custGeom>
              <a:avLst/>
              <a:gdLst>
                <a:gd name="connsiteX0" fmla="*/ 0 w 4209908"/>
                <a:gd name="connsiteY0" fmla="*/ 138215 h 829272"/>
                <a:gd name="connsiteX1" fmla="*/ 138215 w 4209908"/>
                <a:gd name="connsiteY1" fmla="*/ 0 h 829272"/>
                <a:gd name="connsiteX2" fmla="*/ 4071693 w 4209908"/>
                <a:gd name="connsiteY2" fmla="*/ 0 h 829272"/>
                <a:gd name="connsiteX3" fmla="*/ 4209908 w 4209908"/>
                <a:gd name="connsiteY3" fmla="*/ 138215 h 829272"/>
                <a:gd name="connsiteX4" fmla="*/ 4209908 w 4209908"/>
                <a:gd name="connsiteY4" fmla="*/ 691057 h 829272"/>
                <a:gd name="connsiteX5" fmla="*/ 4071693 w 4209908"/>
                <a:gd name="connsiteY5" fmla="*/ 829272 h 829272"/>
                <a:gd name="connsiteX6" fmla="*/ 138215 w 4209908"/>
                <a:gd name="connsiteY6" fmla="*/ 829272 h 829272"/>
                <a:gd name="connsiteX7" fmla="*/ 0 w 4209908"/>
                <a:gd name="connsiteY7" fmla="*/ 691057 h 829272"/>
                <a:gd name="connsiteX8" fmla="*/ 0 w 4209908"/>
                <a:gd name="connsiteY8" fmla="*/ 138215 h 829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09908" h="829272" fill="none" extrusionOk="0">
                  <a:moveTo>
                    <a:pt x="0" y="138215"/>
                  </a:moveTo>
                  <a:cubicBezTo>
                    <a:pt x="-4472" y="60011"/>
                    <a:pt x="67037" y="5870"/>
                    <a:pt x="138215" y="0"/>
                  </a:cubicBezTo>
                  <a:cubicBezTo>
                    <a:pt x="1427583" y="-61902"/>
                    <a:pt x="3220661" y="-101778"/>
                    <a:pt x="4071693" y="0"/>
                  </a:cubicBezTo>
                  <a:cubicBezTo>
                    <a:pt x="4136601" y="-3583"/>
                    <a:pt x="4217914" y="51211"/>
                    <a:pt x="4209908" y="138215"/>
                  </a:cubicBezTo>
                  <a:cubicBezTo>
                    <a:pt x="4162463" y="231350"/>
                    <a:pt x="4217962" y="583233"/>
                    <a:pt x="4209908" y="691057"/>
                  </a:cubicBezTo>
                  <a:cubicBezTo>
                    <a:pt x="4203693" y="764348"/>
                    <a:pt x="4147482" y="826753"/>
                    <a:pt x="4071693" y="829272"/>
                  </a:cubicBezTo>
                  <a:cubicBezTo>
                    <a:pt x="2115844" y="686880"/>
                    <a:pt x="2026612" y="940373"/>
                    <a:pt x="138215" y="829272"/>
                  </a:cubicBezTo>
                  <a:cubicBezTo>
                    <a:pt x="48513" y="835960"/>
                    <a:pt x="-3044" y="781272"/>
                    <a:pt x="0" y="691057"/>
                  </a:cubicBezTo>
                  <a:cubicBezTo>
                    <a:pt x="-9057" y="477044"/>
                    <a:pt x="-21603" y="335739"/>
                    <a:pt x="0" y="138215"/>
                  </a:cubicBezTo>
                  <a:close/>
                </a:path>
                <a:path w="4209908" h="829272" stroke="0" extrusionOk="0">
                  <a:moveTo>
                    <a:pt x="0" y="138215"/>
                  </a:moveTo>
                  <a:cubicBezTo>
                    <a:pt x="-4282" y="56222"/>
                    <a:pt x="61241" y="-1071"/>
                    <a:pt x="138215" y="0"/>
                  </a:cubicBezTo>
                  <a:cubicBezTo>
                    <a:pt x="1462305" y="-164947"/>
                    <a:pt x="3676214" y="-52288"/>
                    <a:pt x="4071693" y="0"/>
                  </a:cubicBezTo>
                  <a:cubicBezTo>
                    <a:pt x="4147218" y="-12667"/>
                    <a:pt x="4205001" y="62667"/>
                    <a:pt x="4209908" y="138215"/>
                  </a:cubicBezTo>
                  <a:cubicBezTo>
                    <a:pt x="4185343" y="327601"/>
                    <a:pt x="4166630" y="574806"/>
                    <a:pt x="4209908" y="691057"/>
                  </a:cubicBezTo>
                  <a:cubicBezTo>
                    <a:pt x="4212774" y="771091"/>
                    <a:pt x="4141420" y="817249"/>
                    <a:pt x="4071693" y="829272"/>
                  </a:cubicBezTo>
                  <a:cubicBezTo>
                    <a:pt x="3440028" y="987813"/>
                    <a:pt x="1816453" y="687436"/>
                    <a:pt x="138215" y="829272"/>
                  </a:cubicBezTo>
                  <a:cubicBezTo>
                    <a:pt x="61630" y="833676"/>
                    <a:pt x="11037" y="763553"/>
                    <a:pt x="0" y="691057"/>
                  </a:cubicBezTo>
                  <a:cubicBezTo>
                    <a:pt x="24822" y="620617"/>
                    <a:pt x="524" y="352695"/>
                    <a:pt x="0" y="138215"/>
                  </a:cubicBezTo>
                  <a:close/>
                </a:path>
              </a:pathLst>
            </a:custGeom>
            <a:solidFill>
              <a:srgbClr val="FFFFCC"/>
            </a:solidFill>
            <a:ln w="57150">
              <a:solidFill>
                <a:srgbClr val="CC6600"/>
              </a:solidFill>
              <a:extLst>
                <a:ext uri="{C807C97D-BFC1-408E-A445-0C87EB9F89A2}">
                  <ask:lineSketchStyleProps xmlns:ask="http://schemas.microsoft.com/office/drawing/2018/sketchyshapes" xmlns="" sd="98301656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9 </a:t>
              </a:r>
              <a:r>
                <a:rPr kumimoji="0" lang="en-GB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giờ</a:t>
              </a:r>
              <a:r>
                <a:rPr kumimoji="0" lang="en-GB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GB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kém</a:t>
              </a:r>
              <a:r>
                <a:rPr kumimoji="0" lang="en-GB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25 </a:t>
              </a:r>
              <a:r>
                <a:rPr kumimoji="0" lang="en-GB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phút</a:t>
              </a:r>
              <a:endPara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8DCC8B9C-1EF1-1B7F-D704-080A1EF4887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63095" y="4390215"/>
              <a:ext cx="1140543" cy="1140543"/>
            </a:xfrm>
            <a:prstGeom prst="rect">
              <a:avLst/>
            </a:prstGeom>
          </p:spPr>
        </p:pic>
      </p:grp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45EDFCB3-34F8-2426-261E-6590507DBF20}"/>
              </a:ext>
            </a:extLst>
          </p:cNvPr>
          <p:cNvSpPr/>
          <p:nvPr/>
        </p:nvSpPr>
        <p:spPr>
          <a:xfrm>
            <a:off x="3256635" y="2954856"/>
            <a:ext cx="5066982" cy="1251173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giờ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35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phút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hay 9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giờ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kém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25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phút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6210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3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14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23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24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" presetClass="entr" presetSubtype="4" fill="hold" nodeType="click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29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30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5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8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5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8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8" grpId="0" animBg="1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95529156-A528-09BF-F5CC-312868612188}"/>
              </a:ext>
            </a:extLst>
          </p:cNvPr>
          <p:cNvSpPr/>
          <p:nvPr/>
        </p:nvSpPr>
        <p:spPr>
          <a:xfrm>
            <a:off x="329380" y="203360"/>
            <a:ext cx="11533239" cy="6451279"/>
          </a:xfrm>
          <a:prstGeom prst="roundRect">
            <a:avLst>
              <a:gd name="adj" fmla="val 9491"/>
            </a:avLst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0ABB6C79-C081-BA2D-E7A2-B7F43904A82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391" y="513551"/>
            <a:ext cx="2184025" cy="2156262"/>
          </a:xfrm>
          <a:prstGeom prst="rect">
            <a:avLst/>
          </a:prstGeom>
        </p:spPr>
      </p:pic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FE65A98-75F6-E8CF-DB93-3EDBDE42BB74}"/>
              </a:ext>
            </a:extLst>
          </p:cNvPr>
          <p:cNvCxnSpPr>
            <a:cxnSpLocks/>
          </p:cNvCxnSpPr>
          <p:nvPr/>
        </p:nvCxnSpPr>
        <p:spPr>
          <a:xfrm flipH="1">
            <a:off x="2706414" y="1595120"/>
            <a:ext cx="507725" cy="107556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F3777D9E-7299-5FB6-2EC9-2640D38DB775}"/>
              </a:ext>
            </a:extLst>
          </p:cNvPr>
          <p:cNvCxnSpPr>
            <a:cxnSpLocks/>
          </p:cNvCxnSpPr>
          <p:nvPr/>
        </p:nvCxnSpPr>
        <p:spPr>
          <a:xfrm flipH="1">
            <a:off x="2505216" y="1591682"/>
            <a:ext cx="707432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id="{FA0E48BB-B948-64D2-EE2A-E053905C52F8}"/>
              </a:ext>
            </a:extLst>
          </p:cNvPr>
          <p:cNvSpPr/>
          <p:nvPr/>
        </p:nvSpPr>
        <p:spPr>
          <a:xfrm>
            <a:off x="3144412" y="1532964"/>
            <a:ext cx="115981" cy="117436"/>
          </a:xfrm>
          <a:prstGeom prst="ellipse">
            <a:avLst/>
          </a:prstGeom>
          <a:solidFill>
            <a:srgbClr val="0101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537C0283-12A2-C6DF-FE73-CCE810498FE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4523" y="513551"/>
            <a:ext cx="2184025" cy="2156262"/>
          </a:xfrm>
          <a:prstGeom prst="rect">
            <a:avLst/>
          </a:prstGeom>
        </p:spPr>
      </p:pic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20FE084-FAD9-AB9A-61BD-A1F658D0BA39}"/>
              </a:ext>
            </a:extLst>
          </p:cNvPr>
          <p:cNvCxnSpPr>
            <a:cxnSpLocks/>
          </p:cNvCxnSpPr>
          <p:nvPr/>
        </p:nvCxnSpPr>
        <p:spPr>
          <a:xfrm flipH="1">
            <a:off x="8429297" y="1595120"/>
            <a:ext cx="518974" cy="81280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D94653F-E0CB-1D34-1EAD-48CC6D1EFFA2}"/>
              </a:ext>
            </a:extLst>
          </p:cNvPr>
          <p:cNvCxnSpPr>
            <a:cxnSpLocks/>
          </p:cNvCxnSpPr>
          <p:nvPr/>
        </p:nvCxnSpPr>
        <p:spPr>
          <a:xfrm flipH="1" flipV="1">
            <a:off x="8619108" y="1069237"/>
            <a:ext cx="327672" cy="52244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>
            <a:extLst>
              <a:ext uri="{FF2B5EF4-FFF2-40B4-BE49-F238E27FC236}">
                <a16:creationId xmlns:a16="http://schemas.microsoft.com/office/drawing/2014/main" id="{81870560-BE50-FE0E-5FE4-53411EB7CFD3}"/>
              </a:ext>
            </a:extLst>
          </p:cNvPr>
          <p:cNvSpPr/>
          <p:nvPr/>
        </p:nvSpPr>
        <p:spPr>
          <a:xfrm>
            <a:off x="8878544" y="1532964"/>
            <a:ext cx="115981" cy="117436"/>
          </a:xfrm>
          <a:prstGeom prst="ellipse">
            <a:avLst/>
          </a:prstGeom>
          <a:solidFill>
            <a:srgbClr val="0101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B4C7AD8D-079A-1BB1-B576-A74E54BC2A84}"/>
              </a:ext>
            </a:extLst>
          </p:cNvPr>
          <p:cNvSpPr/>
          <p:nvPr/>
        </p:nvSpPr>
        <p:spPr>
          <a:xfrm>
            <a:off x="679157" y="2937015"/>
            <a:ext cx="5066982" cy="1251173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giờ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45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phút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hay 9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giờ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kém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15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phút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762D538A-5D70-7399-65AA-52FB7DD27D50}"/>
              </a:ext>
            </a:extLst>
          </p:cNvPr>
          <p:cNvSpPr/>
          <p:nvPr/>
        </p:nvSpPr>
        <p:spPr>
          <a:xfrm>
            <a:off x="6461034" y="2937014"/>
            <a:ext cx="5066982" cy="1251173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giờ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55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phút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hay 9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giờ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kém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phút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5026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8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85A31"/>
      </a:accent1>
      <a:accent2>
        <a:srgbClr val="FFA833"/>
      </a:accent2>
      <a:accent3>
        <a:srgbClr val="91C429"/>
      </a:accent3>
      <a:accent4>
        <a:srgbClr val="0DADD2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436</Words>
  <Application>Microsoft Office PowerPoint</Application>
  <PresentationFormat>Widescreen</PresentationFormat>
  <Paragraphs>65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宋体</vt:lpstr>
      <vt:lpstr>Arial</vt:lpstr>
      <vt:lpstr>Calibri</vt:lpstr>
      <vt:lpstr>Calibri Light</vt:lpstr>
      <vt:lpstr>Cambria</vt:lpstr>
      <vt:lpstr>等线</vt:lpstr>
      <vt:lpstr>Symbol</vt:lpstr>
      <vt:lpstr>Times New Roman</vt:lpstr>
      <vt:lpstr>UTM Cookies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Kim Anh</cp:lastModifiedBy>
  <cp:revision>27</cp:revision>
  <dcterms:created xsi:type="dcterms:W3CDTF">2023-02-03T12:03:51Z</dcterms:created>
  <dcterms:modified xsi:type="dcterms:W3CDTF">2025-02-27T07:31:35Z</dcterms:modified>
</cp:coreProperties>
</file>