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9" r:id="rId2"/>
  </p:sldMasterIdLst>
  <p:notesMasterIdLst>
    <p:notesMasterId r:id="rId16"/>
  </p:notesMasterIdLst>
  <p:sldIdLst>
    <p:sldId id="314" r:id="rId3"/>
    <p:sldId id="308" r:id="rId4"/>
    <p:sldId id="320" r:id="rId5"/>
    <p:sldId id="321" r:id="rId6"/>
    <p:sldId id="292" r:id="rId7"/>
    <p:sldId id="3212" r:id="rId8"/>
    <p:sldId id="3199" r:id="rId9"/>
    <p:sldId id="3201" r:id="rId10"/>
    <p:sldId id="3215" r:id="rId11"/>
    <p:sldId id="3216" r:id="rId12"/>
    <p:sldId id="3202" r:id="rId13"/>
    <p:sldId id="3206" r:id="rId14"/>
    <p:sldId id="321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FA51AC-35C1-4DCD-A959-F11477A19B87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6E8399-12A1-410E-A2D1-6606AE422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103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3AC653-4E8F-4051-AE6D-5893348FB3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880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3AC653-4E8F-4051-AE6D-5893348FB3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552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3AC653-4E8F-4051-AE6D-5893348FB3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944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3AC653-4E8F-4051-AE6D-5893348FB3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110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3AC653-4E8F-4051-AE6D-5893348FB3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580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3AC653-4E8F-4051-AE6D-5893348FB3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886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1456EF-EDA7-466D-90A9-97D47B7037C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庞门正道标题体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2025/2/27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D73ED-7EBB-4E11-B60B-79773C5177D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庞门正道标题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0831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1456EF-EDA7-466D-90A9-97D47B7037C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庞门正道标题体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2025/2/27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D73ED-7EBB-4E11-B60B-79773C5177D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庞门正道标题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0978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1456EF-EDA7-466D-90A9-97D47B7037C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庞门正道标题体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2025/2/27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D73ED-7EBB-4E11-B60B-79773C5177D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庞门正道标题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2732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6659563" y="2632075"/>
            <a:ext cx="4295775" cy="268446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77887" y="4664885"/>
            <a:ext cx="827316" cy="827314"/>
          </a:xfrm>
          <a:custGeom>
            <a:avLst/>
            <a:gdLst>
              <a:gd name="connsiteX0" fmla="*/ 353639 w 707278"/>
              <a:gd name="connsiteY0" fmla="*/ 0 h 707276"/>
              <a:gd name="connsiteX1" fmla="*/ 707278 w 707278"/>
              <a:gd name="connsiteY1" fmla="*/ 353638 h 707276"/>
              <a:gd name="connsiteX2" fmla="*/ 353639 w 707278"/>
              <a:gd name="connsiteY2" fmla="*/ 707276 h 707276"/>
              <a:gd name="connsiteX3" fmla="*/ 0 w 707278"/>
              <a:gd name="connsiteY3" fmla="*/ 353638 h 707276"/>
              <a:gd name="connsiteX4" fmla="*/ 353639 w 707278"/>
              <a:gd name="connsiteY4" fmla="*/ 0 h 70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278" h="707276">
                <a:moveTo>
                  <a:pt x="353639" y="0"/>
                </a:moveTo>
                <a:cubicBezTo>
                  <a:pt x="548948" y="0"/>
                  <a:pt x="707278" y="158329"/>
                  <a:pt x="707278" y="353638"/>
                </a:cubicBezTo>
                <a:cubicBezTo>
                  <a:pt x="707278" y="548947"/>
                  <a:pt x="548948" y="707276"/>
                  <a:pt x="353639" y="707276"/>
                </a:cubicBezTo>
                <a:cubicBezTo>
                  <a:pt x="158330" y="707276"/>
                  <a:pt x="0" y="548947"/>
                  <a:pt x="0" y="353638"/>
                </a:cubicBezTo>
                <a:cubicBezTo>
                  <a:pt x="0" y="158329"/>
                  <a:pt x="158330" y="0"/>
                  <a:pt x="353639" y="0"/>
                </a:cubicBezTo>
                <a:close/>
              </a:path>
            </a:pathLst>
          </a:custGeom>
          <a:effectLst>
            <a:outerShdw blurRad="127000" sx="102000" sy="1020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270456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67" b="13333"/>
          <a:stretch>
            <a:fillRect/>
          </a:stretch>
        </p:blipFill>
        <p:spPr>
          <a:xfrm>
            <a:off x="0" y="3429000"/>
            <a:ext cx="12192000" cy="3429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9" r="44228"/>
          <a:stretch>
            <a:fillRect/>
          </a:stretch>
        </p:blipFill>
        <p:spPr>
          <a:xfrm>
            <a:off x="646954" y="5311908"/>
            <a:ext cx="6409166" cy="154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71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:blinds/>
      </p:transition>
    </mc:Choice>
    <mc:Fallback xmlns="">
      <p:transition spd="slow" advTm="0">
        <p:blinds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25B2B0-692A-46A2-956F-D87A1A3CFB5B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庞门正道标题体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2025/2/27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E584FB-8213-408C-973A-0BFE315A5B2C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庞门正道标题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4985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3084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42172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9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99"/>
            </a:lvl1pPr>
            <a:lvl2pPr marL="457051" indent="0" algn="ctr">
              <a:buNone/>
              <a:defRPr sz="1999"/>
            </a:lvl2pPr>
            <a:lvl3pPr marL="914103" indent="0" algn="ctr">
              <a:buNone/>
              <a:defRPr sz="1799"/>
            </a:lvl3pPr>
            <a:lvl4pPr marL="1371154" indent="0" algn="ctr">
              <a:buNone/>
              <a:defRPr sz="1599"/>
            </a:lvl4pPr>
            <a:lvl5pPr marL="1828206" indent="0" algn="ctr">
              <a:buNone/>
              <a:defRPr sz="1599"/>
            </a:lvl5pPr>
            <a:lvl6pPr marL="2285257" indent="0" algn="ctr">
              <a:buNone/>
              <a:defRPr sz="1599"/>
            </a:lvl6pPr>
            <a:lvl7pPr marL="2742308" indent="0" algn="ctr">
              <a:buNone/>
              <a:defRPr sz="1599"/>
            </a:lvl7pPr>
            <a:lvl8pPr marL="3199360" indent="0" algn="ctr">
              <a:buNone/>
              <a:defRPr sz="1599"/>
            </a:lvl8pPr>
            <a:lvl9pPr marL="3656411" indent="0" algn="ctr">
              <a:buNone/>
              <a:defRPr sz="1599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42FA9A7-6778-439B-82AA-661D63419A13}" type="datetimeFigureOut">
              <a:rPr lang="zh-CN" altLang="en-US" smtClean="0"/>
              <a:t>2025/2/27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69592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42FA9A7-6778-439B-82AA-661D63419A13}" type="datetimeFigureOut">
              <a:rPr lang="zh-CN" altLang="en-US" smtClean="0"/>
              <a:t>2025/2/27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01174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51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0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54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820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525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2308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19936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6411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42FA9A7-6778-439B-82AA-661D63419A13}" type="datetimeFigureOut">
              <a:rPr lang="zh-CN" altLang="en-US" smtClean="0"/>
              <a:t>2025/2/27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3418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1456EF-EDA7-466D-90A9-97D47B7037C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庞门正道标题体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2025/2/27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D73ED-7EBB-4E11-B60B-79773C5177D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庞门正道标题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608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42FA9A7-6778-439B-82AA-661D63419A13}" type="datetimeFigureOut">
              <a:rPr lang="zh-CN" altLang="en-US" smtClean="0"/>
              <a:t>2025/2/27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78012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99" b="1"/>
            </a:lvl1pPr>
            <a:lvl2pPr marL="457051" indent="0">
              <a:buNone/>
              <a:defRPr sz="1999" b="1"/>
            </a:lvl2pPr>
            <a:lvl3pPr marL="914103" indent="0">
              <a:buNone/>
              <a:defRPr sz="1799" b="1"/>
            </a:lvl3pPr>
            <a:lvl4pPr marL="1371154" indent="0">
              <a:buNone/>
              <a:defRPr sz="1599" b="1"/>
            </a:lvl4pPr>
            <a:lvl5pPr marL="1828206" indent="0">
              <a:buNone/>
              <a:defRPr sz="1599" b="1"/>
            </a:lvl5pPr>
            <a:lvl6pPr marL="2285257" indent="0">
              <a:buNone/>
              <a:defRPr sz="1599" b="1"/>
            </a:lvl6pPr>
            <a:lvl7pPr marL="2742308" indent="0">
              <a:buNone/>
              <a:defRPr sz="1599" b="1"/>
            </a:lvl7pPr>
            <a:lvl8pPr marL="3199360" indent="0">
              <a:buNone/>
              <a:defRPr sz="1599" b="1"/>
            </a:lvl8pPr>
            <a:lvl9pPr marL="3656411" indent="0">
              <a:buNone/>
              <a:defRPr sz="1599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4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99" b="1"/>
            </a:lvl1pPr>
            <a:lvl2pPr marL="457051" indent="0">
              <a:buNone/>
              <a:defRPr sz="1999" b="1"/>
            </a:lvl2pPr>
            <a:lvl3pPr marL="914103" indent="0">
              <a:buNone/>
              <a:defRPr sz="1799" b="1"/>
            </a:lvl3pPr>
            <a:lvl4pPr marL="1371154" indent="0">
              <a:buNone/>
              <a:defRPr sz="1599" b="1"/>
            </a:lvl4pPr>
            <a:lvl5pPr marL="1828206" indent="0">
              <a:buNone/>
              <a:defRPr sz="1599" b="1"/>
            </a:lvl5pPr>
            <a:lvl6pPr marL="2285257" indent="0">
              <a:buNone/>
              <a:defRPr sz="1599" b="1"/>
            </a:lvl6pPr>
            <a:lvl7pPr marL="2742308" indent="0">
              <a:buNone/>
              <a:defRPr sz="1599" b="1"/>
            </a:lvl7pPr>
            <a:lvl8pPr marL="3199360" indent="0">
              <a:buNone/>
              <a:defRPr sz="1599" b="1"/>
            </a:lvl8pPr>
            <a:lvl9pPr marL="3656411" indent="0">
              <a:buNone/>
              <a:defRPr sz="1599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4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42FA9A7-6778-439B-82AA-661D63419A13}" type="datetimeFigureOut">
              <a:rPr lang="zh-CN" altLang="en-US" smtClean="0"/>
              <a:t>2025/2/27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16403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42FA9A7-6778-439B-82AA-661D63419A13}" type="datetimeFigureOut">
              <a:rPr lang="zh-CN" altLang="en-US" smtClean="0"/>
              <a:t>2025/2/27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59669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42FA9A7-6778-439B-82AA-661D63419A13}" type="datetimeFigureOut">
              <a:rPr lang="zh-CN" altLang="en-US" smtClean="0"/>
              <a:t>2025/2/27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50899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AA76A222-9043-40BF-ABE0-059EF62CF17A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F2F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B0DAFE62-5678-4C2A-A55A-A3EC96D42F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45" b="9390"/>
          <a:stretch/>
        </p:blipFill>
        <p:spPr>
          <a:xfrm>
            <a:off x="0" y="3667263"/>
            <a:ext cx="12192000" cy="3200368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16CC50B-97C3-4EFD-966D-3952C8BC2459}" type="datetimeFigureOut">
              <a:rPr lang="zh-CN" altLang="en-US" smtClean="0"/>
              <a:pPr/>
              <a:t>2025/2/27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44F14BB-5E8E-4CC8-BE8B-E1F7A339015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353314" y="405597"/>
            <a:ext cx="623055" cy="4319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 defTabSz="914096"/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" name="文本框 37"/>
          <p:cNvSpPr txBox="1"/>
          <p:nvPr userDrawn="1"/>
        </p:nvSpPr>
        <p:spPr>
          <a:xfrm>
            <a:off x="1080573" y="453589"/>
            <a:ext cx="1281073" cy="420542"/>
          </a:xfrm>
          <a:prstGeom prst="rect">
            <a:avLst/>
          </a:prstGeom>
          <a:noFill/>
        </p:spPr>
        <p:txBody>
          <a:bodyPr wrap="none" lIns="91417" tIns="45709" rIns="91417" bIns="45709" rtlCol="0">
            <a:spAutoFit/>
          </a:bodyPr>
          <a:lstStyle/>
          <a:p>
            <a:r>
              <a:rPr lang="zh-CN" altLang="en-US" sz="2133" kern="1200" dirty="0">
                <a:solidFill>
                  <a:schemeClr val="accent1"/>
                </a:solidFill>
                <a:latin typeface="+mn-lt"/>
                <a:ea typeface="微软雅黑" panose="020B0503020204020204" pitchFamily="34" charset="-122"/>
                <a:cs typeface="+mn-cs"/>
              </a:rPr>
              <a:t>教学背景</a:t>
            </a:r>
          </a:p>
        </p:txBody>
      </p:sp>
    </p:spTree>
    <p:extLst>
      <p:ext uri="{BB962C8B-B14F-4D97-AF65-F5344CB8AC3E}">
        <p14:creationId xmlns:p14="http://schemas.microsoft.com/office/powerpoint/2010/main" val="8370139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E7BDB3FA-AAF2-4583-94C1-E53267F7967D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F2F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16CC50B-97C3-4EFD-966D-3952C8BC2459}" type="datetimeFigureOut">
              <a:rPr lang="zh-CN" altLang="en-US" smtClean="0"/>
              <a:pPr/>
              <a:t>2025/2/27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44F14BB-5E8E-4CC8-BE8B-E1F7A339015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353314" y="405597"/>
            <a:ext cx="623055" cy="4319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 defTabSz="914096"/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" name="文本框 37"/>
          <p:cNvSpPr txBox="1"/>
          <p:nvPr userDrawn="1"/>
        </p:nvSpPr>
        <p:spPr>
          <a:xfrm>
            <a:off x="1080573" y="453589"/>
            <a:ext cx="1281073" cy="420542"/>
          </a:xfrm>
          <a:prstGeom prst="rect">
            <a:avLst/>
          </a:prstGeom>
          <a:noFill/>
        </p:spPr>
        <p:txBody>
          <a:bodyPr wrap="none" lIns="91417" tIns="45709" rIns="91417" bIns="45709" rtlCol="0">
            <a:spAutoFit/>
          </a:bodyPr>
          <a:lstStyle/>
          <a:p>
            <a:r>
              <a:rPr lang="zh-CN" altLang="en-US" sz="2133" kern="1200" dirty="0">
                <a:solidFill>
                  <a:schemeClr val="accent1"/>
                </a:solidFill>
                <a:latin typeface="+mn-lt"/>
                <a:ea typeface="微软雅黑" panose="020B0503020204020204" pitchFamily="34" charset="-122"/>
                <a:cs typeface="+mn-cs"/>
              </a:rPr>
              <a:t>教学分析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1346C4CC-9F7E-4F40-9B48-6DC8B9F147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45" b="9390"/>
          <a:stretch/>
        </p:blipFill>
        <p:spPr>
          <a:xfrm>
            <a:off x="0" y="3667263"/>
            <a:ext cx="12192000" cy="320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7628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D20CA3A2-C3EA-455D-8036-034944F124D7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F2F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16CC50B-97C3-4EFD-966D-3952C8BC2459}" type="datetimeFigureOut">
              <a:rPr lang="zh-CN" altLang="en-US" smtClean="0"/>
              <a:pPr/>
              <a:t>2025/2/27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44F14BB-5E8E-4CC8-BE8B-E1F7A339015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353314" y="405597"/>
            <a:ext cx="623055" cy="4319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 defTabSz="914096"/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" name="文本框 37"/>
          <p:cNvSpPr txBox="1"/>
          <p:nvPr userDrawn="1"/>
        </p:nvSpPr>
        <p:spPr>
          <a:xfrm>
            <a:off x="1080573" y="453589"/>
            <a:ext cx="1281073" cy="420542"/>
          </a:xfrm>
          <a:prstGeom prst="rect">
            <a:avLst/>
          </a:prstGeom>
          <a:noFill/>
        </p:spPr>
        <p:txBody>
          <a:bodyPr wrap="none" lIns="91417" tIns="45709" rIns="91417" bIns="45709" rtlCol="0">
            <a:spAutoFit/>
          </a:bodyPr>
          <a:lstStyle/>
          <a:p>
            <a:r>
              <a:rPr lang="zh-CN" altLang="en-US" sz="2133" kern="1200" dirty="0">
                <a:solidFill>
                  <a:schemeClr val="accent1"/>
                </a:solidFill>
                <a:latin typeface="+mn-lt"/>
                <a:ea typeface="微软雅黑" panose="020B0503020204020204" pitchFamily="34" charset="-122"/>
                <a:cs typeface="+mn-cs"/>
              </a:rPr>
              <a:t>教学过程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E19F7EC4-3177-4E80-AE0F-90362C237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45" b="9390"/>
          <a:stretch/>
        </p:blipFill>
        <p:spPr>
          <a:xfrm>
            <a:off x="0" y="3667263"/>
            <a:ext cx="12192000" cy="320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361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16CC50B-97C3-4EFD-966D-3952C8BC2459}" type="datetimeFigureOut">
              <a:rPr lang="zh-CN" altLang="en-US" smtClean="0"/>
              <a:pPr/>
              <a:t>2025/2/27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44F14BB-5E8E-4CC8-BE8B-E1F7A33901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6228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EC71DB3B-DBB3-44D6-BEDD-74C305BD9702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F2F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16CC50B-97C3-4EFD-966D-3952C8BC2459}" type="datetimeFigureOut">
              <a:rPr lang="zh-CN" altLang="en-US" smtClean="0"/>
              <a:pPr/>
              <a:t>2025/2/27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44F14BB-5E8E-4CC8-BE8B-E1F7A339015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353314" y="405597"/>
            <a:ext cx="623055" cy="4319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 defTabSz="914096"/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23751777-E3D7-4994-9D3F-90FE47C75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45" b="9390"/>
          <a:stretch/>
        </p:blipFill>
        <p:spPr>
          <a:xfrm>
            <a:off x="0" y="3667263"/>
            <a:ext cx="12192000" cy="320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4266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EC71DB3B-DBB3-44D6-BEDD-74C305BD9702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F2F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16CC50B-97C3-4EFD-966D-3952C8BC2459}" type="datetimeFigureOut">
              <a:rPr lang="zh-CN" altLang="en-US" smtClean="0"/>
              <a:pPr/>
              <a:t>2025/2/27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44F14BB-5E8E-4CC8-BE8B-E1F7A339015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353314" y="405597"/>
            <a:ext cx="623055" cy="4319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 defTabSz="914096"/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" name="文本框 37"/>
          <p:cNvSpPr txBox="1"/>
          <p:nvPr userDrawn="1"/>
        </p:nvSpPr>
        <p:spPr>
          <a:xfrm>
            <a:off x="1080573" y="453589"/>
            <a:ext cx="1281073" cy="420542"/>
          </a:xfrm>
          <a:prstGeom prst="rect">
            <a:avLst/>
          </a:prstGeom>
          <a:noFill/>
        </p:spPr>
        <p:txBody>
          <a:bodyPr wrap="none" lIns="91417" tIns="45709" rIns="91417" bIns="45709" rtlCol="0">
            <a:spAutoFit/>
          </a:bodyPr>
          <a:lstStyle/>
          <a:p>
            <a:r>
              <a:rPr lang="zh-CN" altLang="en-US" sz="2133" kern="1200" dirty="0">
                <a:solidFill>
                  <a:schemeClr val="accent1"/>
                </a:solidFill>
                <a:latin typeface="+mn-lt"/>
                <a:ea typeface="微软雅黑" panose="020B0503020204020204" pitchFamily="34" charset="-122"/>
                <a:cs typeface="+mn-cs"/>
              </a:rPr>
              <a:t>板书设计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23751777-E3D7-4994-9D3F-90FE47C75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45" b="9390"/>
          <a:stretch/>
        </p:blipFill>
        <p:spPr>
          <a:xfrm>
            <a:off x="0" y="3667263"/>
            <a:ext cx="12192000" cy="320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770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1456EF-EDA7-466D-90A9-97D47B7037C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庞门正道标题体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2025/2/27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D73ED-7EBB-4E11-B60B-79773C5177D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庞门正道标题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85915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7" cy="1600201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3811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99"/>
            </a:lvl1pPr>
            <a:lvl2pPr marL="457051" indent="0">
              <a:buNone/>
              <a:defRPr sz="1400"/>
            </a:lvl2pPr>
            <a:lvl3pPr marL="914103" indent="0">
              <a:buNone/>
              <a:defRPr sz="1200"/>
            </a:lvl3pPr>
            <a:lvl4pPr marL="1371154" indent="0">
              <a:buNone/>
              <a:defRPr sz="1000"/>
            </a:lvl4pPr>
            <a:lvl5pPr marL="1828206" indent="0">
              <a:buNone/>
              <a:defRPr sz="1000"/>
            </a:lvl5pPr>
            <a:lvl6pPr marL="2285257" indent="0">
              <a:buNone/>
              <a:defRPr sz="1000"/>
            </a:lvl6pPr>
            <a:lvl7pPr marL="2742308" indent="0">
              <a:buNone/>
              <a:defRPr sz="1000"/>
            </a:lvl7pPr>
            <a:lvl8pPr marL="3199360" indent="0">
              <a:buNone/>
              <a:defRPr sz="1000"/>
            </a:lvl8pPr>
            <a:lvl9pPr marL="3656411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42FA9A7-6778-439B-82AA-661D63419A13}" type="datetimeFigureOut">
              <a:rPr lang="zh-CN" altLang="en-US" smtClean="0"/>
              <a:t>2025/2/27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72550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7" cy="1600201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199"/>
            </a:lvl1pPr>
            <a:lvl2pPr marL="457051" indent="0">
              <a:buNone/>
              <a:defRPr sz="2799"/>
            </a:lvl2pPr>
            <a:lvl3pPr marL="914103" indent="0">
              <a:buNone/>
              <a:defRPr sz="2399"/>
            </a:lvl3pPr>
            <a:lvl4pPr marL="1371154" indent="0">
              <a:buNone/>
              <a:defRPr sz="1999"/>
            </a:lvl4pPr>
            <a:lvl5pPr marL="1828206" indent="0">
              <a:buNone/>
              <a:defRPr sz="1999"/>
            </a:lvl5pPr>
            <a:lvl6pPr marL="2285257" indent="0">
              <a:buNone/>
              <a:defRPr sz="1999"/>
            </a:lvl6pPr>
            <a:lvl7pPr marL="2742308" indent="0">
              <a:buNone/>
              <a:defRPr sz="1999"/>
            </a:lvl7pPr>
            <a:lvl8pPr marL="3199360" indent="0">
              <a:buNone/>
              <a:defRPr sz="1999"/>
            </a:lvl8pPr>
            <a:lvl9pPr marL="3656411" indent="0">
              <a:buNone/>
              <a:defRPr sz="1999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3811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99"/>
            </a:lvl1pPr>
            <a:lvl2pPr marL="457051" indent="0">
              <a:buNone/>
              <a:defRPr sz="1400"/>
            </a:lvl2pPr>
            <a:lvl3pPr marL="914103" indent="0">
              <a:buNone/>
              <a:defRPr sz="1200"/>
            </a:lvl3pPr>
            <a:lvl4pPr marL="1371154" indent="0">
              <a:buNone/>
              <a:defRPr sz="1000"/>
            </a:lvl4pPr>
            <a:lvl5pPr marL="1828206" indent="0">
              <a:buNone/>
              <a:defRPr sz="1000"/>
            </a:lvl5pPr>
            <a:lvl6pPr marL="2285257" indent="0">
              <a:buNone/>
              <a:defRPr sz="1000"/>
            </a:lvl6pPr>
            <a:lvl7pPr marL="2742308" indent="0">
              <a:buNone/>
              <a:defRPr sz="1000"/>
            </a:lvl7pPr>
            <a:lvl8pPr marL="3199360" indent="0">
              <a:buNone/>
              <a:defRPr sz="1000"/>
            </a:lvl8pPr>
            <a:lvl9pPr marL="3656411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42FA9A7-6778-439B-82AA-661D63419A13}" type="datetimeFigureOut">
              <a:rPr lang="zh-CN" altLang="en-US" smtClean="0"/>
              <a:t>2025/2/27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73918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42FA9A7-6778-439B-82AA-661D63419A13}" type="datetimeFigureOut">
              <a:rPr lang="zh-CN" altLang="en-US" smtClean="0"/>
              <a:t>2025/2/27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11554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4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4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42FA9A7-6778-439B-82AA-661D63419A13}" type="datetimeFigureOut">
              <a:rPr lang="zh-CN" altLang="en-US" smtClean="0"/>
              <a:t>2025/2/27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70012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419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94705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03365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6EB0D8-D049-4A31-8F2D-814DBCEBC8C0}" type="datetimeFigureOut">
              <a:rPr lang="zh-CN" altLang="en-US" smtClean="0"/>
              <a:pPr/>
              <a:t>2025/2/27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77D73C6-6C2F-48CB-8888-B8D11C5DB61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6756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3" y="246065"/>
            <a:ext cx="148378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82549"/>
            <a:ext cx="1344084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121" y="-26503"/>
            <a:ext cx="3365024" cy="130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973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1456EF-EDA7-466D-90A9-97D47B7037C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庞门正道标题体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2025/2/27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D73ED-7EBB-4E11-B60B-79773C5177D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庞门正道标题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1933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1456EF-EDA7-466D-90A9-97D47B7037C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庞门正道标题体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2025/2/27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D73ED-7EBB-4E11-B60B-79773C5177D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庞门正道标题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473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1456EF-EDA7-466D-90A9-97D47B7037C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庞门正道标题体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2025/2/27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D73ED-7EBB-4E11-B60B-79773C5177D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庞门正道标题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4226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1456EF-EDA7-466D-90A9-97D47B7037C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庞门正道标题体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2025/2/27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D73ED-7EBB-4E11-B60B-79773C5177D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庞门正道标题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0174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1456EF-EDA7-466D-90A9-97D47B7037C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庞门正道标题体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2025/2/27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D73ED-7EBB-4E11-B60B-79773C5177D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庞门正道标题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7990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1456EF-EDA7-466D-90A9-97D47B7037C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庞门正道标题体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2025/2/27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D73ED-7EBB-4E11-B60B-79773C5177D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庞门正道标题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213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37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6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24" Type="http://schemas.openxmlformats.org/officeDocument/2006/relationships/image" Target="../media/image1.jpg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651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2311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  <p:sldLayoutId id="2147483708" r:id="rId19"/>
    <p:sldLayoutId id="2147483709" r:id="rId20"/>
    <p:sldLayoutId id="2147483710" r:id="rId21"/>
    <p:sldLayoutId id="2147483711" r:id="rId22"/>
  </p:sldLayoutIdLst>
  <p:txStyles>
    <p:titleStyle>
      <a:lvl1pPr algn="l" defTabSz="914103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26" indent="-228526" algn="l" defTabSz="91410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77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29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680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31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783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834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886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7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51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03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54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06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257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08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360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411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27.xml"/><Relationship Id="rId7" Type="http://schemas.openxmlformats.org/officeDocument/2006/relationships/image" Target="../media/image17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7"/>
            <a:ext cx="8194421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20873" y="3936358"/>
            <a:ext cx="8550262" cy="2822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1" y="820061"/>
            <a:ext cx="1306897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487976" y="4900336"/>
            <a:ext cx="5045273" cy="1105137"/>
          </a:xfrm>
          <a:prstGeom prst="rect">
            <a:avLst/>
          </a:prstGeom>
          <a:noFill/>
        </p:spPr>
        <p:txBody>
          <a:bodyPr wrap="none" lIns="91208" tIns="45606" rIns="91208" bIns="45606">
            <a:spAutoFit/>
          </a:bodyPr>
          <a:lstStyle/>
          <a:p>
            <a:pPr algn="ctr">
              <a:defRPr/>
            </a:pPr>
            <a:r>
              <a:rPr lang="en-US" sz="6583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TOÁN</a:t>
            </a:r>
            <a:endParaRPr lang="vi-VN" sz="6583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76">
            <a:extLst>
              <a:ext uri="{FF2B5EF4-FFF2-40B4-BE49-F238E27FC236}">
                <a16:creationId xmlns:a16="http://schemas.microsoft.com/office/drawing/2014/main" id="{81784A4F-D4CF-4C66-ACAD-0F4F33E65520}"/>
              </a:ext>
            </a:extLst>
          </p:cNvPr>
          <p:cNvSpPr/>
          <p:nvPr/>
        </p:nvSpPr>
        <p:spPr>
          <a:xfrm>
            <a:off x="1219199" y="402541"/>
            <a:ext cx="10696575" cy="985007"/>
          </a:xfrm>
          <a:prstGeom prst="homePlate">
            <a:avLst>
              <a:gd name="adj" fmla="val 2676"/>
            </a:avLst>
          </a:prstGeom>
          <a:solidFill>
            <a:schemeClr val="bg1"/>
          </a:solidFill>
          <a:ln w="28575" cap="rnd" cmpd="sng" algn="ctr">
            <a:solidFill>
              <a:schemeClr val="accent2"/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6094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199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ans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CE888CB-CC2F-4A6C-B5F6-222E212A4DC8}"/>
              </a:ext>
            </a:extLst>
          </p:cNvPr>
          <p:cNvSpPr txBox="1"/>
          <p:nvPr/>
        </p:nvSpPr>
        <p:spPr>
          <a:xfrm>
            <a:off x="1152525" y="615103"/>
            <a:ext cx="108870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Mỗi đồng hồ sau chỉ thời gian tương ứng với cách đọc nào? 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74FB99A6-4C45-409A-8234-56BDC87A3D91}"/>
              </a:ext>
            </a:extLst>
          </p:cNvPr>
          <p:cNvSpPr/>
          <p:nvPr/>
        </p:nvSpPr>
        <p:spPr>
          <a:xfrm>
            <a:off x="176684" y="373966"/>
            <a:ext cx="1004483" cy="865934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8B5B0E1-7175-4B2F-974E-79B252439DA1}"/>
              </a:ext>
            </a:extLst>
          </p:cNvPr>
          <p:cNvSpPr txBox="1"/>
          <p:nvPr/>
        </p:nvSpPr>
        <p:spPr>
          <a:xfrm>
            <a:off x="339535" y="597796"/>
            <a:ext cx="697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F59833-EBEB-B78E-ACCB-3407540397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609725"/>
            <a:ext cx="8477250" cy="5124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5817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76">
            <a:extLst>
              <a:ext uri="{FF2B5EF4-FFF2-40B4-BE49-F238E27FC236}">
                <a16:creationId xmlns:a16="http://schemas.microsoft.com/office/drawing/2014/main" id="{81784A4F-D4CF-4C66-ACAD-0F4F33E65520}"/>
              </a:ext>
            </a:extLst>
          </p:cNvPr>
          <p:cNvSpPr/>
          <p:nvPr/>
        </p:nvSpPr>
        <p:spPr>
          <a:xfrm>
            <a:off x="1219199" y="402541"/>
            <a:ext cx="10696575" cy="985007"/>
          </a:xfrm>
          <a:prstGeom prst="homePlate">
            <a:avLst>
              <a:gd name="adj" fmla="val 2676"/>
            </a:avLst>
          </a:prstGeom>
          <a:solidFill>
            <a:schemeClr val="bg1"/>
          </a:solidFill>
          <a:ln w="28575" cap="rnd" cmpd="sng" algn="ctr">
            <a:solidFill>
              <a:schemeClr val="accent2"/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6094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199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ans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CE888CB-CC2F-4A6C-B5F6-222E212A4DC8}"/>
              </a:ext>
            </a:extLst>
          </p:cNvPr>
          <p:cNvSpPr txBox="1"/>
          <p:nvPr/>
        </p:nvSpPr>
        <p:spPr>
          <a:xfrm>
            <a:off x="1152525" y="615103"/>
            <a:ext cx="108870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Mỗi đồng hồ sau chỉ thời gian tương ứng với cách đọc nào? 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74FB99A6-4C45-409A-8234-56BDC87A3D91}"/>
              </a:ext>
            </a:extLst>
          </p:cNvPr>
          <p:cNvSpPr/>
          <p:nvPr/>
        </p:nvSpPr>
        <p:spPr>
          <a:xfrm>
            <a:off x="176684" y="373966"/>
            <a:ext cx="1004483" cy="865934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8B5B0E1-7175-4B2F-974E-79B252439DA1}"/>
              </a:ext>
            </a:extLst>
          </p:cNvPr>
          <p:cNvSpPr txBox="1"/>
          <p:nvPr/>
        </p:nvSpPr>
        <p:spPr>
          <a:xfrm>
            <a:off x="339535" y="597796"/>
            <a:ext cx="697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F59833-EBEB-B78E-ACCB-3407540397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609725"/>
            <a:ext cx="8477250" cy="5124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4AC339A-0AD4-54D6-4AA8-3757F95F8A2F}"/>
              </a:ext>
            </a:extLst>
          </p:cNvPr>
          <p:cNvCxnSpPr/>
          <p:nvPr/>
        </p:nvCxnSpPr>
        <p:spPr>
          <a:xfrm flipV="1">
            <a:off x="4429125" y="2190750"/>
            <a:ext cx="533400" cy="2571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FCC6601-E632-115E-8BA6-E53E66F8A94A}"/>
              </a:ext>
            </a:extLst>
          </p:cNvPr>
          <p:cNvCxnSpPr>
            <a:cxnSpLocks/>
          </p:cNvCxnSpPr>
          <p:nvPr/>
        </p:nvCxnSpPr>
        <p:spPr>
          <a:xfrm>
            <a:off x="3943350" y="3962400"/>
            <a:ext cx="1019175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9FB7E94-6A21-0178-08A2-228082FF7DC2}"/>
              </a:ext>
            </a:extLst>
          </p:cNvPr>
          <p:cNvCxnSpPr>
            <a:cxnSpLocks/>
          </p:cNvCxnSpPr>
          <p:nvPr/>
        </p:nvCxnSpPr>
        <p:spPr>
          <a:xfrm flipV="1">
            <a:off x="4371975" y="3505200"/>
            <a:ext cx="590550" cy="20097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76FA9C5-77AD-F113-F799-B5A44B4708D8}"/>
              </a:ext>
            </a:extLst>
          </p:cNvPr>
          <p:cNvCxnSpPr>
            <a:cxnSpLocks/>
          </p:cNvCxnSpPr>
          <p:nvPr/>
        </p:nvCxnSpPr>
        <p:spPr>
          <a:xfrm flipH="1">
            <a:off x="6791325" y="2505075"/>
            <a:ext cx="1152525" cy="5238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9655B60-3A23-D8D6-EF69-A13A9BC12969}"/>
              </a:ext>
            </a:extLst>
          </p:cNvPr>
          <p:cNvCxnSpPr>
            <a:cxnSpLocks/>
          </p:cNvCxnSpPr>
          <p:nvPr/>
        </p:nvCxnSpPr>
        <p:spPr>
          <a:xfrm flipH="1">
            <a:off x="7467600" y="4095750"/>
            <a:ext cx="1000125" cy="2952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8B797F6-5A9B-2FCE-492E-30666ED3043A}"/>
              </a:ext>
            </a:extLst>
          </p:cNvPr>
          <p:cNvCxnSpPr>
            <a:cxnSpLocks/>
          </p:cNvCxnSpPr>
          <p:nvPr/>
        </p:nvCxnSpPr>
        <p:spPr>
          <a:xfrm flipH="1" flipV="1">
            <a:off x="6448425" y="2733675"/>
            <a:ext cx="1619250" cy="27336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730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0" b="1030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41828" y="861151"/>
            <a:ext cx="9855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Coiny" panose="02000903060500060000" pitchFamily="2" charset="0"/>
                <a:cs typeface="Arial" panose="020B0604020202020204" pitchFamily="34" charset="0"/>
              </a:rPr>
              <a:t>Củng cố dặn dò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rgbClr val="00AEEF"/>
              </a:solidFill>
              <a:effectLst/>
              <a:uLnTx/>
              <a:uFillTx/>
              <a:latin typeface="Coiny" panose="0200090306050006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80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0" b="1030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C34C77-8BA7-4FEF-A70D-E891E0820B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8955" y="1959692"/>
            <a:ext cx="8974090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90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215" y="2192020"/>
            <a:ext cx="9716770" cy="234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49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0" b="1030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5" name="times up">
            <a:extLst>
              <a:ext uri="{FF2B5EF4-FFF2-40B4-BE49-F238E27FC236}">
                <a16:creationId xmlns:a16="http://schemas.microsoft.com/office/drawing/2014/main" id="{B02D0217-3214-4E42-8D92-90414D7C8C65}"/>
              </a:ext>
            </a:extLst>
          </p:cNvPr>
          <p:cNvGrpSpPr/>
          <p:nvPr/>
        </p:nvGrpSpPr>
        <p:grpSpPr>
          <a:xfrm>
            <a:off x="2371725" y="2936179"/>
            <a:ext cx="7448550" cy="1428804"/>
            <a:chOff x="4321176" y="185859"/>
            <a:chExt cx="2636838" cy="799962"/>
          </a:xfrm>
        </p:grpSpPr>
        <p:sp>
          <p:nvSpPr>
            <p:cNvPr id="17" name="Rounded Rectangle 123">
              <a:extLst>
                <a:ext uri="{FF2B5EF4-FFF2-40B4-BE49-F238E27FC236}">
                  <a16:creationId xmlns:a16="http://schemas.microsoft.com/office/drawing/2014/main" id="{30C24417-C49E-45AA-BD56-B85C0A3A8269}"/>
                </a:ext>
              </a:extLst>
            </p:cNvPr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Rounded Rectangle 124">
              <a:extLst>
                <a:ext uri="{FF2B5EF4-FFF2-40B4-BE49-F238E27FC236}">
                  <a16:creationId xmlns:a16="http://schemas.microsoft.com/office/drawing/2014/main" id="{7EAE0098-2758-4CB1-ADF8-2E471F06875E}"/>
                </a:ext>
              </a:extLst>
            </p:cNvPr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Bài</a:t>
              </a:r>
              <a:r>
                <a: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74: THỰC HÀNH XEM ĐỒNG HỒ (TIẾP THEO)</a:t>
              </a:r>
            </a:p>
          </p:txBody>
        </p:sp>
      </p:grpSp>
      <p:sp>
        <p:nvSpPr>
          <p:cNvPr id="19" name="AutoShape 3">
            <a:extLst>
              <a:ext uri="{FF2B5EF4-FFF2-40B4-BE49-F238E27FC236}">
                <a16:creationId xmlns:a16="http://schemas.microsoft.com/office/drawing/2014/main" id="{8331ADB0-DED2-4A36-9762-DECE07B3C572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619150" y="1230491"/>
            <a:ext cx="4922838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B87DF90F-432D-44AC-9D1C-ED7FC2908B23}"/>
              </a:ext>
            </a:extLst>
          </p:cNvPr>
          <p:cNvSpPr txBox="1"/>
          <p:nvPr/>
        </p:nvSpPr>
        <p:spPr>
          <a:xfrm>
            <a:off x="5093584" y="1628147"/>
            <a:ext cx="202247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Toán</a:t>
            </a:r>
            <a:endParaRPr kumimoji="0" lang="en-GB" sz="11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52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4150" y="2609850"/>
            <a:ext cx="70675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Coiny" panose="02000903060500060000" pitchFamily="2" charset="0"/>
                <a:cs typeface="Arial" panose="020B0604020202020204" pitchFamily="34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07414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300603-7E8C-6335-841F-BF4607AE31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443419"/>
          </a:xfrm>
          <a:prstGeom prst="rect">
            <a:avLst/>
          </a:prstGeom>
        </p:spPr>
      </p:pic>
      <p:sp>
        <p:nvSpPr>
          <p:cNvPr id="6" name="Rounded Rectangle 61">
            <a:extLst>
              <a:ext uri="{FF2B5EF4-FFF2-40B4-BE49-F238E27FC236}">
                <a16:creationId xmlns:a16="http://schemas.microsoft.com/office/drawing/2014/main" id="{36A17103-4814-5300-8C08-3A9D10145A63}"/>
              </a:ext>
            </a:extLst>
          </p:cNvPr>
          <p:cNvSpPr/>
          <p:nvPr/>
        </p:nvSpPr>
        <p:spPr>
          <a:xfrm>
            <a:off x="885957" y="4801165"/>
            <a:ext cx="10810743" cy="13615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>
                <a:solidFill>
                  <a:sysClr val="windowText" lastClr="000000"/>
                </a:solidFill>
                <a:latin typeface="Calibri"/>
              </a:rPr>
              <a:t>Đồng</a:t>
            </a:r>
            <a:r>
              <a:rPr lang="en-US" sz="440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Calibri"/>
              </a:rPr>
              <a:t>hồ</a:t>
            </a:r>
            <a:r>
              <a:rPr lang="en-US" sz="440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Calibri"/>
              </a:rPr>
              <a:t>điện</a:t>
            </a:r>
            <a:r>
              <a:rPr lang="en-US" sz="440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Calibri"/>
              </a:rPr>
              <a:t>tử</a:t>
            </a:r>
            <a:r>
              <a:rPr lang="en-US" sz="440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Calibri"/>
              </a:rPr>
              <a:t>trên</a:t>
            </a:r>
            <a:r>
              <a:rPr lang="en-US" sz="440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Calibri"/>
              </a:rPr>
              <a:t>xe</a:t>
            </a:r>
            <a:r>
              <a:rPr lang="en-US" sz="4400" dirty="0">
                <a:solidFill>
                  <a:sysClr val="windowText" lastClr="000000"/>
                </a:solidFill>
                <a:latin typeface="Calibri"/>
              </a:rPr>
              <a:t> bus </a:t>
            </a:r>
            <a:r>
              <a:rPr lang="en-US" sz="4400" dirty="0" err="1">
                <a:solidFill>
                  <a:sysClr val="windowText" lastClr="000000"/>
                </a:solidFill>
                <a:latin typeface="Calibri"/>
              </a:rPr>
              <a:t>và</a:t>
            </a:r>
            <a:r>
              <a:rPr lang="en-US" sz="440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Calibri"/>
              </a:rPr>
              <a:t>đồng</a:t>
            </a:r>
            <a:r>
              <a:rPr lang="en-US" sz="440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Calibri"/>
              </a:rPr>
              <a:t>hồ</a:t>
            </a:r>
            <a:r>
              <a:rPr lang="en-US" sz="440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Calibri"/>
              </a:rPr>
              <a:t>đeo</a:t>
            </a:r>
            <a:r>
              <a:rPr lang="en-US" sz="440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Calibri"/>
              </a:rPr>
              <a:t>tay</a:t>
            </a:r>
            <a:r>
              <a:rPr lang="en-US" sz="440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Calibri"/>
              </a:rPr>
              <a:t>có</a:t>
            </a:r>
            <a:r>
              <a:rPr lang="en-US" sz="440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Calibri"/>
              </a:rPr>
              <a:t>đặc</a:t>
            </a:r>
            <a:r>
              <a:rPr lang="en-US" sz="440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Calibri"/>
              </a:rPr>
              <a:t>điểm</a:t>
            </a:r>
            <a:r>
              <a:rPr lang="en-US" sz="440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Calibri"/>
              </a:rPr>
              <a:t>gì</a:t>
            </a:r>
            <a:r>
              <a:rPr lang="en-US" sz="440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Calibri"/>
              </a:rPr>
              <a:t>chung</a:t>
            </a:r>
            <a:r>
              <a:rPr lang="en-US" sz="4400" dirty="0">
                <a:solidFill>
                  <a:sysClr val="windowText" lastClr="000000"/>
                </a:solidFill>
                <a:latin typeface="Calibri"/>
              </a:rPr>
              <a:t>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959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7D0847C-B405-493B-A74B-2A4E3FFA42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6909"/>
            <a:ext cx="5985980" cy="5755750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B0ADB43D-5A5E-4086-AF18-3AA8F801F7D0}"/>
              </a:ext>
            </a:extLst>
          </p:cNvPr>
          <p:cNvGrpSpPr/>
          <p:nvPr/>
        </p:nvGrpSpPr>
        <p:grpSpPr>
          <a:xfrm>
            <a:off x="2805555" y="678132"/>
            <a:ext cx="152400" cy="3697066"/>
            <a:chOff x="5562600" y="2246534"/>
            <a:chExt cx="152400" cy="3697066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F1FC68A7-1E49-450F-A39E-222D67491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600" y="2246534"/>
              <a:ext cx="152400" cy="2177147"/>
            </a:xfrm>
            <a:prstGeom prst="rect">
              <a:avLst/>
            </a:prstGeom>
            <a:ln>
              <a:noFill/>
            </a:ln>
          </p:spPr>
        </p:pic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7E5282CF-058B-4D58-ABF0-CD661692DD22}"/>
                </a:ext>
              </a:extLst>
            </p:cNvPr>
            <p:cNvSpPr/>
            <p:nvPr/>
          </p:nvSpPr>
          <p:spPr>
            <a:xfrm>
              <a:off x="5562600" y="4419600"/>
              <a:ext cx="152400" cy="1524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0840C67D-9820-483A-B02D-30241C8DDA83}"/>
              </a:ext>
            </a:extLst>
          </p:cNvPr>
          <p:cNvSpPr/>
          <p:nvPr/>
        </p:nvSpPr>
        <p:spPr>
          <a:xfrm rot="19795885">
            <a:off x="3017905" y="1984554"/>
            <a:ext cx="1311650" cy="91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88C79FD1-7C96-4C2A-8D62-C9F639DAA49C}"/>
              </a:ext>
            </a:extLst>
          </p:cNvPr>
          <p:cNvSpPr/>
          <p:nvPr/>
        </p:nvSpPr>
        <p:spPr>
          <a:xfrm rot="99813">
            <a:off x="2826441" y="2606462"/>
            <a:ext cx="69406" cy="10598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6" name="Google Shape;251;p8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FCF5312F-03CA-406A-BDA5-6ED0B4338C7E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823664" y="4109315"/>
            <a:ext cx="2123169" cy="251014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Speech Bubble: Rectangle with Corners Rounded 87">
            <a:extLst>
              <a:ext uri="{FF2B5EF4-FFF2-40B4-BE49-F238E27FC236}">
                <a16:creationId xmlns:a16="http://schemas.microsoft.com/office/drawing/2014/main" id="{B4487950-3EB4-44CF-AD72-C0D1319F8771}"/>
              </a:ext>
            </a:extLst>
          </p:cNvPr>
          <p:cNvSpPr/>
          <p:nvPr/>
        </p:nvSpPr>
        <p:spPr>
          <a:xfrm flipH="1">
            <a:off x="5645425" y="1272210"/>
            <a:ext cx="5883965" cy="2291466"/>
          </a:xfrm>
          <a:prstGeom prst="wedgeRoundRectCallout">
            <a:avLst>
              <a:gd name="adj1" fmla="val -45631"/>
              <a:gd name="adj2" fmla="val 72911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Từ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vạch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12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đến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vạch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mấy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vạch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pic>
        <p:nvPicPr>
          <p:cNvPr id="92" name="Am-thanh-dau-tich-www_tiengdong_com">
            <a:hlinkClick r:id="" action="ppaction://media"/>
            <a:extLst>
              <a:ext uri="{FF2B5EF4-FFF2-40B4-BE49-F238E27FC236}">
                <a16:creationId xmlns:a16="http://schemas.microsoft.com/office/drawing/2014/main" id="{7192DF44-BDBC-48D6-AE8A-FA497F12CC1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71.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66800" y="-2133600"/>
            <a:ext cx="609600" cy="609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60C8D4-2BD1-2DAA-E7C9-AC214777FE7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5">
            <a:off x="2816634" y="1422909"/>
            <a:ext cx="150618" cy="1385177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66E39759-B71A-86A0-5505-56FD34142345}"/>
              </a:ext>
            </a:extLst>
          </p:cNvPr>
          <p:cNvSpPr/>
          <p:nvPr/>
        </p:nvSpPr>
        <p:spPr>
          <a:xfrm flipH="1">
            <a:off x="5658677" y="1285462"/>
            <a:ext cx="5883965" cy="2291466"/>
          </a:xfrm>
          <a:prstGeom prst="wedgeRoundRectCallout">
            <a:avLst>
              <a:gd name="adj1" fmla="val -45631"/>
              <a:gd name="adj2" fmla="val 72911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>
                <a:solidFill>
                  <a:srgbClr val="00B050"/>
                </a:solidFill>
              </a:rPr>
              <a:t>Có 4 vạch ở giữa hai vạch số 12 và số 1.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007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994" fill="hold"/>
                                        <p:tgtEl>
                                          <p:spTgt spid="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"/>
                </p:tgtEl>
              </p:cMediaNode>
            </p:audio>
          </p:childTnLst>
        </p:cTn>
      </p:par>
    </p:tnLst>
    <p:bldLst>
      <p:bldP spid="88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58659F63-A37E-3C7B-01FA-A3140E1390F2}"/>
              </a:ext>
            </a:extLst>
          </p:cNvPr>
          <p:cNvSpPr/>
          <p:nvPr/>
        </p:nvSpPr>
        <p:spPr>
          <a:xfrm>
            <a:off x="1657350" y="1500808"/>
            <a:ext cx="8938079" cy="264380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1024D4-5503-4CBC-2F38-66F852A76746}"/>
              </a:ext>
            </a:extLst>
          </p:cNvPr>
          <p:cNvSpPr txBox="1"/>
          <p:nvPr/>
        </p:nvSpPr>
        <p:spPr>
          <a:xfrm>
            <a:off x="1866901" y="1828800"/>
            <a:ext cx="86677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 </a:t>
            </a:r>
            <a:r>
              <a:rPr lang="en-US" sz="3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vạch</a:t>
            </a:r>
            <a:r>
              <a:rPr lang="en-US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sz="3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giữa</a:t>
            </a:r>
            <a:r>
              <a:rPr lang="en-US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vạch</a:t>
            </a:r>
            <a:r>
              <a:rPr lang="en-US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liên</a:t>
            </a:r>
            <a:r>
              <a:rPr lang="en-US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tiếp</a:t>
            </a:r>
            <a:r>
              <a:rPr lang="en-US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3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kim</a:t>
            </a:r>
            <a:r>
              <a:rPr lang="en-US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phút</a:t>
            </a:r>
            <a:r>
              <a:rPr lang="en-US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3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vạch</a:t>
            </a:r>
            <a:r>
              <a:rPr lang="en-US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hồ</a:t>
            </a:r>
            <a:r>
              <a:rPr lang="en-US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thì</a:t>
            </a:r>
            <a:r>
              <a:rPr lang="en-US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phút</a:t>
            </a:r>
            <a:r>
              <a:rPr lang="en-US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vi-VN" sz="3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96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61">
            <a:extLst>
              <a:ext uri="{FF2B5EF4-FFF2-40B4-BE49-F238E27FC236}">
                <a16:creationId xmlns:a16="http://schemas.microsoft.com/office/drawing/2014/main" id="{9CAA2C8C-8990-4318-9C18-9AAFCA40CE8F}"/>
              </a:ext>
            </a:extLst>
          </p:cNvPr>
          <p:cNvSpPr/>
          <p:nvPr/>
        </p:nvSpPr>
        <p:spPr>
          <a:xfrm>
            <a:off x="408112" y="4338512"/>
            <a:ext cx="3268538" cy="67163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70">
              <a:defRPr/>
            </a:pPr>
            <a:r>
              <a:rPr lang="en-US" sz="4400" dirty="0">
                <a:solidFill>
                  <a:sysClr val="windowText" lastClr="000000"/>
                </a:solidFill>
              </a:rPr>
              <a:t>5 </a:t>
            </a:r>
            <a:r>
              <a:rPr lang="en-US" sz="4400" dirty="0" err="1">
                <a:solidFill>
                  <a:sysClr val="windowText" lastClr="000000"/>
                </a:solidFill>
              </a:rPr>
              <a:t>giờ</a:t>
            </a:r>
            <a:r>
              <a:rPr lang="en-US" sz="4400" dirty="0">
                <a:solidFill>
                  <a:sysClr val="windowText" lastClr="000000"/>
                </a:solidFill>
              </a:rPr>
              <a:t> 8 </a:t>
            </a:r>
            <a:r>
              <a:rPr lang="en-US" sz="4400" dirty="0" err="1">
                <a:solidFill>
                  <a:sysClr val="windowText" lastClr="000000"/>
                </a:solidFill>
              </a:rPr>
              <a:t>phút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76">
            <a:extLst>
              <a:ext uri="{FF2B5EF4-FFF2-40B4-BE49-F238E27FC236}">
                <a16:creationId xmlns:a16="http://schemas.microsoft.com/office/drawing/2014/main" id="{1481C20D-66D7-422D-96AF-7E2A197B0DB6}"/>
              </a:ext>
            </a:extLst>
          </p:cNvPr>
          <p:cNvSpPr/>
          <p:nvPr/>
        </p:nvSpPr>
        <p:spPr>
          <a:xfrm>
            <a:off x="2298311" y="214577"/>
            <a:ext cx="6830187" cy="985007"/>
          </a:xfrm>
          <a:prstGeom prst="homePlate">
            <a:avLst>
              <a:gd name="adj" fmla="val 2676"/>
            </a:avLst>
          </a:prstGeom>
          <a:solidFill>
            <a:schemeClr val="bg1"/>
          </a:solidFill>
          <a:ln w="28575" cap="rnd" cmpd="sng" algn="ctr">
            <a:solidFill>
              <a:schemeClr val="accent2"/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6094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199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ans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1507AC-CD7F-4888-B672-C809966F5E57}"/>
              </a:ext>
            </a:extLst>
          </p:cNvPr>
          <p:cNvSpPr txBox="1"/>
          <p:nvPr/>
        </p:nvSpPr>
        <p:spPr>
          <a:xfrm>
            <a:off x="1796683" y="403449"/>
            <a:ext cx="8935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Mỗi đồng hồ chỉ mấy giờ?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33B74F4-5B9E-403B-9C51-3038EB7DB32E}"/>
              </a:ext>
            </a:extLst>
          </p:cNvPr>
          <p:cNvSpPr/>
          <p:nvPr/>
        </p:nvSpPr>
        <p:spPr>
          <a:xfrm>
            <a:off x="2474995" y="214577"/>
            <a:ext cx="1004483" cy="865934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180CDAA-A9D7-418F-8FBB-A37506841EF4}"/>
              </a:ext>
            </a:extLst>
          </p:cNvPr>
          <p:cNvSpPr txBox="1"/>
          <p:nvPr/>
        </p:nvSpPr>
        <p:spPr>
          <a:xfrm>
            <a:off x="2628321" y="466982"/>
            <a:ext cx="697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09AEDD-53ED-8B4F-D107-954BB4988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287" y="1471612"/>
            <a:ext cx="10408692" cy="27193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Rounded Rectangle 61">
            <a:extLst>
              <a:ext uri="{FF2B5EF4-FFF2-40B4-BE49-F238E27FC236}">
                <a16:creationId xmlns:a16="http://schemas.microsoft.com/office/drawing/2014/main" id="{64634658-8C6F-8A38-299F-DA241C1BDCE2}"/>
              </a:ext>
            </a:extLst>
          </p:cNvPr>
          <p:cNvSpPr/>
          <p:nvPr/>
        </p:nvSpPr>
        <p:spPr>
          <a:xfrm>
            <a:off x="4286250" y="4300412"/>
            <a:ext cx="3724275" cy="67163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70">
              <a:defRPr/>
            </a:pPr>
            <a:r>
              <a:rPr lang="en-US" sz="4400" dirty="0">
                <a:solidFill>
                  <a:sysClr val="windowText" lastClr="000000"/>
                </a:solidFill>
              </a:rPr>
              <a:t>11 </a:t>
            </a:r>
            <a:r>
              <a:rPr lang="en-US" sz="4400" dirty="0" err="1">
                <a:solidFill>
                  <a:sysClr val="windowText" lastClr="000000"/>
                </a:solidFill>
              </a:rPr>
              <a:t>giờ</a:t>
            </a:r>
            <a:r>
              <a:rPr lang="en-US" sz="4400" dirty="0">
                <a:solidFill>
                  <a:sysClr val="windowText" lastClr="000000"/>
                </a:solidFill>
              </a:rPr>
              <a:t> 21 </a:t>
            </a:r>
            <a:r>
              <a:rPr lang="en-US" sz="4400" dirty="0" err="1">
                <a:solidFill>
                  <a:sysClr val="windowText" lastClr="000000"/>
                </a:solidFill>
              </a:rPr>
              <a:t>phút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ounded Rectangle 61">
            <a:extLst>
              <a:ext uri="{FF2B5EF4-FFF2-40B4-BE49-F238E27FC236}">
                <a16:creationId xmlns:a16="http://schemas.microsoft.com/office/drawing/2014/main" id="{E3D2E57E-DE3E-41AB-25C8-317CAA97E2E8}"/>
              </a:ext>
            </a:extLst>
          </p:cNvPr>
          <p:cNvSpPr/>
          <p:nvPr/>
        </p:nvSpPr>
        <p:spPr>
          <a:xfrm>
            <a:off x="8239125" y="4309937"/>
            <a:ext cx="3724275" cy="67163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70">
              <a:defRPr/>
            </a:pPr>
            <a:r>
              <a:rPr lang="en-US" sz="4400" dirty="0">
                <a:solidFill>
                  <a:sysClr val="windowText" lastClr="000000"/>
                </a:solidFill>
              </a:rPr>
              <a:t>9 </a:t>
            </a:r>
            <a:r>
              <a:rPr lang="en-US" sz="4400" dirty="0" err="1">
                <a:solidFill>
                  <a:sysClr val="windowText" lastClr="000000"/>
                </a:solidFill>
              </a:rPr>
              <a:t>giờ</a:t>
            </a:r>
            <a:r>
              <a:rPr lang="en-US" sz="4400" dirty="0">
                <a:solidFill>
                  <a:sysClr val="windowText" lastClr="000000"/>
                </a:solidFill>
              </a:rPr>
              <a:t> 4 </a:t>
            </a:r>
            <a:r>
              <a:rPr lang="en-US" sz="4400" dirty="0" err="1">
                <a:solidFill>
                  <a:sysClr val="windowText" lastClr="000000"/>
                </a:solidFill>
              </a:rPr>
              <a:t>phút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338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61">
            <a:extLst>
              <a:ext uri="{FF2B5EF4-FFF2-40B4-BE49-F238E27FC236}">
                <a16:creationId xmlns:a16="http://schemas.microsoft.com/office/drawing/2014/main" id="{9CAA2C8C-8990-4318-9C18-9AAFCA40CE8F}"/>
              </a:ext>
            </a:extLst>
          </p:cNvPr>
          <p:cNvSpPr/>
          <p:nvPr/>
        </p:nvSpPr>
        <p:spPr>
          <a:xfrm>
            <a:off x="390525" y="4881437"/>
            <a:ext cx="3314700" cy="67163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giờ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15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phút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76">
            <a:extLst>
              <a:ext uri="{FF2B5EF4-FFF2-40B4-BE49-F238E27FC236}">
                <a16:creationId xmlns:a16="http://schemas.microsoft.com/office/drawing/2014/main" id="{1481C20D-66D7-422D-96AF-7E2A197B0DB6}"/>
              </a:ext>
            </a:extLst>
          </p:cNvPr>
          <p:cNvSpPr/>
          <p:nvPr/>
        </p:nvSpPr>
        <p:spPr>
          <a:xfrm>
            <a:off x="2298311" y="214577"/>
            <a:ext cx="6830187" cy="985007"/>
          </a:xfrm>
          <a:prstGeom prst="homePlate">
            <a:avLst>
              <a:gd name="adj" fmla="val 2676"/>
            </a:avLst>
          </a:prstGeom>
          <a:solidFill>
            <a:schemeClr val="bg1"/>
          </a:solidFill>
          <a:ln w="28575" cap="rnd" cmpd="sng" algn="ctr">
            <a:solidFill>
              <a:schemeClr val="accent2"/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6094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199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ans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1507AC-CD7F-4888-B672-C809966F5E57}"/>
              </a:ext>
            </a:extLst>
          </p:cNvPr>
          <p:cNvSpPr txBox="1"/>
          <p:nvPr/>
        </p:nvSpPr>
        <p:spPr>
          <a:xfrm>
            <a:off x="1796683" y="403449"/>
            <a:ext cx="8935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Mỗi đồng hồ chỉ mấy giờ?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33B74F4-5B9E-403B-9C51-3038EB7DB32E}"/>
              </a:ext>
            </a:extLst>
          </p:cNvPr>
          <p:cNvSpPr/>
          <p:nvPr/>
        </p:nvSpPr>
        <p:spPr>
          <a:xfrm>
            <a:off x="2474995" y="214577"/>
            <a:ext cx="1004483" cy="865934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180CDAA-A9D7-418F-8FBB-A37506841EF4}"/>
              </a:ext>
            </a:extLst>
          </p:cNvPr>
          <p:cNvSpPr txBox="1"/>
          <p:nvPr/>
        </p:nvSpPr>
        <p:spPr>
          <a:xfrm>
            <a:off x="2628321" y="466982"/>
            <a:ext cx="697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ounded Rectangle 61">
            <a:extLst>
              <a:ext uri="{FF2B5EF4-FFF2-40B4-BE49-F238E27FC236}">
                <a16:creationId xmlns:a16="http://schemas.microsoft.com/office/drawing/2014/main" id="{64634658-8C6F-8A38-299F-DA241C1BDCE2}"/>
              </a:ext>
            </a:extLst>
          </p:cNvPr>
          <p:cNvSpPr/>
          <p:nvPr/>
        </p:nvSpPr>
        <p:spPr>
          <a:xfrm>
            <a:off x="4314825" y="4843336"/>
            <a:ext cx="3724275" cy="90976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53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phút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hay 12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giờ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kém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7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phút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ounded Rectangle 61">
            <a:extLst>
              <a:ext uri="{FF2B5EF4-FFF2-40B4-BE49-F238E27FC236}">
                <a16:creationId xmlns:a16="http://schemas.microsoft.com/office/drawing/2014/main" id="{E3D2E57E-DE3E-41AB-25C8-317CAA97E2E8}"/>
              </a:ext>
            </a:extLst>
          </p:cNvPr>
          <p:cNvSpPr/>
          <p:nvPr/>
        </p:nvSpPr>
        <p:spPr>
          <a:xfrm>
            <a:off x="8315325" y="4624262"/>
            <a:ext cx="3724275" cy="11097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6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giờ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 40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phút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Calibri" panose="020F0502020204030204"/>
              </a:rPr>
              <a:t>Hay 7 </a:t>
            </a:r>
            <a:r>
              <a:rPr lang="en-US" sz="2800" dirty="0" err="1">
                <a:solidFill>
                  <a:sysClr val="windowText" lastClr="000000"/>
                </a:solidFill>
                <a:latin typeface="Calibri" panose="020F0502020204030204"/>
              </a:rPr>
              <a:t>giờ</a:t>
            </a:r>
            <a:r>
              <a:rPr lang="en-US" sz="2800" dirty="0">
                <a:solidFill>
                  <a:sysClr val="windowText" lastClr="000000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libri" panose="020F0502020204030204"/>
              </a:rPr>
              <a:t>kém</a:t>
            </a:r>
            <a:r>
              <a:rPr lang="en-US" sz="2800" dirty="0">
                <a:solidFill>
                  <a:sysClr val="windowText" lastClr="000000"/>
                </a:solidFill>
                <a:latin typeface="Calibri" panose="020F0502020204030204"/>
              </a:rPr>
              <a:t> 20 </a:t>
            </a:r>
            <a:r>
              <a:rPr lang="en-US" sz="2800" dirty="0" err="1">
                <a:solidFill>
                  <a:sysClr val="windowText" lastClr="000000"/>
                </a:solidFill>
                <a:latin typeface="Calibri" panose="020F0502020204030204"/>
              </a:rPr>
              <a:t>phút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2380AA-5D86-E9C3-1486-8452AB1900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101" y="1462087"/>
            <a:ext cx="10954929" cy="28717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0698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 animBg="1"/>
      <p:bldP spid="7" grpId="0" animBg="1"/>
    </p:bldLst>
  </p:timing>
</p:sld>
</file>

<file path=ppt/theme/theme1.xml><?xml version="1.0" encoding="utf-8"?>
<a:theme xmlns:a="http://schemas.openxmlformats.org/drawingml/2006/main" name="千图网海量PPT模板www.58pic.com​​">
  <a:themeElements>
    <a:clrScheme name="自定义 1165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4FB179"/>
      </a:accent1>
      <a:accent2>
        <a:srgbClr val="CA3A3A"/>
      </a:accent2>
      <a:accent3>
        <a:srgbClr val="4FB179"/>
      </a:accent3>
      <a:accent4>
        <a:srgbClr val="CA3A3A"/>
      </a:accent4>
      <a:accent5>
        <a:srgbClr val="4FB179"/>
      </a:accent5>
      <a:accent6>
        <a:srgbClr val="CA3A3A"/>
      </a:accent6>
      <a:hlink>
        <a:srgbClr val="168BBA"/>
      </a:hlink>
      <a:folHlink>
        <a:srgbClr val="680000"/>
      </a:folHlink>
    </a:clrScheme>
    <a:fontScheme name="ktxqv0nv">
      <a:majorFont>
        <a:latin typeface="庞门正道标题体"/>
        <a:ea typeface="庞门正道标题体"/>
        <a:cs typeface=""/>
      </a:majorFont>
      <a:minorFont>
        <a:latin typeface="庞门正道标题体"/>
        <a:ea typeface="庞门正道标题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模块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201</Words>
  <Application>Microsoft Office PowerPoint</Application>
  <PresentationFormat>Widescreen</PresentationFormat>
  <Paragraphs>34</Paragraphs>
  <Slides>13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8" baseType="lpstr">
      <vt:lpstr>微软雅黑</vt:lpstr>
      <vt:lpstr>Arial</vt:lpstr>
      <vt:lpstr>Calibri</vt:lpstr>
      <vt:lpstr>Calibri Light</vt:lpstr>
      <vt:lpstr>Cambria</vt:lpstr>
      <vt:lpstr>Coiny</vt:lpstr>
      <vt:lpstr>等线</vt:lpstr>
      <vt:lpstr>等线 Light</vt:lpstr>
      <vt:lpstr>PT Sans</vt:lpstr>
      <vt:lpstr>Tahoma</vt:lpstr>
      <vt:lpstr>Times New Roman</vt:lpstr>
      <vt:lpstr>UTM Avo</vt:lpstr>
      <vt:lpstr>庞门正道标题体</vt:lpstr>
      <vt:lpstr>千图网海量PPT模板www.58pic.com​​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Kim Anh</cp:lastModifiedBy>
  <cp:revision>25</cp:revision>
  <dcterms:created xsi:type="dcterms:W3CDTF">2023-02-03T22:29:36Z</dcterms:created>
  <dcterms:modified xsi:type="dcterms:W3CDTF">2025-02-27T07:28:23Z</dcterms:modified>
</cp:coreProperties>
</file>