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2" r:id="rId3"/>
    <p:sldMasterId id="2147483695" r:id="rId4"/>
  </p:sldMasterIdLst>
  <p:notesMasterIdLst>
    <p:notesMasterId r:id="rId15"/>
  </p:notesMasterIdLst>
  <p:sldIdLst>
    <p:sldId id="290" r:id="rId5"/>
    <p:sldId id="313" r:id="rId6"/>
    <p:sldId id="330" r:id="rId7"/>
    <p:sldId id="338" r:id="rId8"/>
    <p:sldId id="404" r:id="rId9"/>
    <p:sldId id="343" r:id="rId10"/>
    <p:sldId id="335" r:id="rId11"/>
    <p:sldId id="336" r:id="rId12"/>
    <p:sldId id="337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796E-43B1-4615-80A6-E883E0570C8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40A6-C914-49D2-BD63-B2C4F22E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43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2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448473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25116"/>
      </p:ext>
    </p:extLst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5AEC-A4EA-4FE7-B2BE-92A6FA8665B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31218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696661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83991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63490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1784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 userDrawn="1">
  <p:cSld name="Title and three columns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8226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4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0726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5AEC-A4EA-4FE7-B2BE-92A6FA8665B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0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A2E856DA-8F2C-49AB-90D6-6F1D3BFBFA60}"/>
              </a:ext>
            </a:extLst>
          </p:cNvPr>
          <p:cNvSpPr/>
          <p:nvPr/>
        </p:nvSpPr>
        <p:spPr>
          <a:xfrm>
            <a:off x="1506250" y="809787"/>
            <a:ext cx="8818849" cy="3838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8E52-20ED-A3E8-6394-81FF4062BE72}"/>
              </a:ext>
            </a:extLst>
          </p:cNvPr>
          <p:cNvSpPr txBox="1"/>
          <p:nvPr/>
        </p:nvSpPr>
        <p:spPr>
          <a:xfrm>
            <a:off x="5393690" y="3251394"/>
            <a:ext cx="210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71733-2D72-47CA-51EA-F30C6FFE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39" y="1741315"/>
            <a:ext cx="7108552" cy="1572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10DAE-2F5A-C82E-5E50-F8A4877A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149" y="527380"/>
            <a:ext cx="6337833" cy="17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F37A5-06C1-434A-A014-50AD2782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94" y="1901806"/>
            <a:ext cx="9636412" cy="36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5283D-4B86-6A92-14DE-17703C3C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31" y="94384"/>
            <a:ext cx="6693988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6E5424F-FE93-4261-8439-24597286E142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9273B5-CE6E-EE3A-E2F5-EEF9738B9CAA}"/>
              </a:ext>
            </a:extLst>
          </p:cNvPr>
          <p:cNvGrpSpPr/>
          <p:nvPr/>
        </p:nvGrpSpPr>
        <p:grpSpPr>
          <a:xfrm>
            <a:off x="289765" y="173035"/>
            <a:ext cx="11511710" cy="760415"/>
            <a:chOff x="318340" y="515935"/>
            <a:chExt cx="11511710" cy="1551942"/>
          </a:xfrm>
        </p:grpSpPr>
        <p:sp>
          <p:nvSpPr>
            <p:cNvPr id="100" name="Rectangle: Rounded Corners 209">
              <a:extLst>
                <a:ext uri="{FF2B5EF4-FFF2-40B4-BE49-F238E27FC236}">
                  <a16:creationId xmlns:a16="http://schemas.microsoft.com/office/drawing/2014/main" id="{C99B2393-E23A-BF2C-7E4C-14442D576D51}"/>
                </a:ext>
              </a:extLst>
            </p:cNvPr>
            <p:cNvSpPr/>
            <p:nvPr/>
          </p:nvSpPr>
          <p:spPr>
            <a:xfrm>
              <a:off x="318340" y="515935"/>
              <a:ext cx="11511710" cy="1551942"/>
            </a:xfrm>
            <a:custGeom>
              <a:avLst/>
              <a:gdLst>
                <a:gd name="connsiteX0" fmla="*/ 0 w 11221386"/>
                <a:gd name="connsiteY0" fmla="*/ 258659 h 1551925"/>
                <a:gd name="connsiteX1" fmla="*/ 258659 w 11221386"/>
                <a:gd name="connsiteY1" fmla="*/ 0 h 1551925"/>
                <a:gd name="connsiteX2" fmla="*/ 10962727 w 11221386"/>
                <a:gd name="connsiteY2" fmla="*/ 0 h 1551925"/>
                <a:gd name="connsiteX3" fmla="*/ 11221386 w 11221386"/>
                <a:gd name="connsiteY3" fmla="*/ 258659 h 1551925"/>
                <a:gd name="connsiteX4" fmla="*/ 11221386 w 11221386"/>
                <a:gd name="connsiteY4" fmla="*/ 1293266 h 1551925"/>
                <a:gd name="connsiteX5" fmla="*/ 10962727 w 11221386"/>
                <a:gd name="connsiteY5" fmla="*/ 1551925 h 1551925"/>
                <a:gd name="connsiteX6" fmla="*/ 258659 w 11221386"/>
                <a:gd name="connsiteY6" fmla="*/ 1551925 h 1551925"/>
                <a:gd name="connsiteX7" fmla="*/ 0 w 11221386"/>
                <a:gd name="connsiteY7" fmla="*/ 1293266 h 1551925"/>
                <a:gd name="connsiteX8" fmla="*/ 0 w 11221386"/>
                <a:gd name="connsiteY8" fmla="*/ 258659 h 1551925"/>
                <a:gd name="connsiteX0" fmla="*/ 2 w 11221388"/>
                <a:gd name="connsiteY0" fmla="*/ 258659 h 1551925"/>
                <a:gd name="connsiteX1" fmla="*/ 258661 w 11221388"/>
                <a:gd name="connsiteY1" fmla="*/ 0 h 1551925"/>
                <a:gd name="connsiteX2" fmla="*/ 10962729 w 11221388"/>
                <a:gd name="connsiteY2" fmla="*/ 0 h 1551925"/>
                <a:gd name="connsiteX3" fmla="*/ 11221388 w 11221388"/>
                <a:gd name="connsiteY3" fmla="*/ 258659 h 1551925"/>
                <a:gd name="connsiteX4" fmla="*/ 11221388 w 11221388"/>
                <a:gd name="connsiteY4" fmla="*/ 1293266 h 1551925"/>
                <a:gd name="connsiteX5" fmla="*/ 10962729 w 11221388"/>
                <a:gd name="connsiteY5" fmla="*/ 1551925 h 1551925"/>
                <a:gd name="connsiteX6" fmla="*/ 258661 w 11221388"/>
                <a:gd name="connsiteY6" fmla="*/ 1551925 h 1551925"/>
                <a:gd name="connsiteX7" fmla="*/ 2 w 11221388"/>
                <a:gd name="connsiteY7" fmla="*/ 1293266 h 1551925"/>
                <a:gd name="connsiteX8" fmla="*/ 103274 w 11221388"/>
                <a:gd name="connsiteY8" fmla="*/ 725214 h 1551925"/>
                <a:gd name="connsiteX9" fmla="*/ 2 w 11221388"/>
                <a:gd name="connsiteY9" fmla="*/ 258659 h 1551925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10962729 w 11221388"/>
                <a:gd name="connsiteY2" fmla="*/ 0 h 1551942"/>
                <a:gd name="connsiteX3" fmla="*/ 11221388 w 11221388"/>
                <a:gd name="connsiteY3" fmla="*/ 258659 h 1551942"/>
                <a:gd name="connsiteX4" fmla="*/ 11221388 w 11221388"/>
                <a:gd name="connsiteY4" fmla="*/ 1293266 h 1551942"/>
                <a:gd name="connsiteX5" fmla="*/ 10962729 w 11221388"/>
                <a:gd name="connsiteY5" fmla="*/ 1551925 h 1551942"/>
                <a:gd name="connsiteX6" fmla="*/ 10235247 w 11221388"/>
                <a:gd name="connsiteY6" fmla="*/ 1492469 h 1551942"/>
                <a:gd name="connsiteX7" fmla="*/ 258661 w 11221388"/>
                <a:gd name="connsiteY7" fmla="*/ 1551925 h 1551942"/>
                <a:gd name="connsiteX8" fmla="*/ 2 w 11221388"/>
                <a:gd name="connsiteY8" fmla="*/ 1293266 h 1551942"/>
                <a:gd name="connsiteX9" fmla="*/ 103274 w 11221388"/>
                <a:gd name="connsiteY9" fmla="*/ 725214 h 1551942"/>
                <a:gd name="connsiteX10" fmla="*/ 2 w 11221388"/>
                <a:gd name="connsiteY10" fmla="*/ 258659 h 1551942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2688819 w 11221388"/>
                <a:gd name="connsiteY2" fmla="*/ 52551 h 1551942"/>
                <a:gd name="connsiteX3" fmla="*/ 10962729 w 11221388"/>
                <a:gd name="connsiteY3" fmla="*/ 0 h 1551942"/>
                <a:gd name="connsiteX4" fmla="*/ 11221388 w 11221388"/>
                <a:gd name="connsiteY4" fmla="*/ 258659 h 1551942"/>
                <a:gd name="connsiteX5" fmla="*/ 11221388 w 11221388"/>
                <a:gd name="connsiteY5" fmla="*/ 1293266 h 1551942"/>
                <a:gd name="connsiteX6" fmla="*/ 10962729 w 11221388"/>
                <a:gd name="connsiteY6" fmla="*/ 1551925 h 1551942"/>
                <a:gd name="connsiteX7" fmla="*/ 10235247 w 11221388"/>
                <a:gd name="connsiteY7" fmla="*/ 1492469 h 1551942"/>
                <a:gd name="connsiteX8" fmla="*/ 258661 w 11221388"/>
                <a:gd name="connsiteY8" fmla="*/ 1551925 h 1551942"/>
                <a:gd name="connsiteX9" fmla="*/ 2 w 11221388"/>
                <a:gd name="connsiteY9" fmla="*/ 1293266 h 1551942"/>
                <a:gd name="connsiteX10" fmla="*/ 103274 w 11221388"/>
                <a:gd name="connsiteY10" fmla="*/ 725214 h 1551942"/>
                <a:gd name="connsiteX11" fmla="*/ 2 w 11221388"/>
                <a:gd name="connsiteY11" fmla="*/ 258659 h 15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1388" h="1551942">
                  <a:moveTo>
                    <a:pt x="2" y="258659"/>
                  </a:moveTo>
                  <a:cubicBezTo>
                    <a:pt x="2" y="115806"/>
                    <a:pt x="115808" y="0"/>
                    <a:pt x="258661" y="0"/>
                  </a:cubicBezTo>
                  <a:cubicBezTo>
                    <a:pt x="1065210" y="0"/>
                    <a:pt x="1882270" y="52551"/>
                    <a:pt x="2688819" y="52551"/>
                  </a:cubicBezTo>
                  <a:lnTo>
                    <a:pt x="10962729" y="0"/>
                  </a:lnTo>
                  <a:cubicBezTo>
                    <a:pt x="11105582" y="0"/>
                    <a:pt x="11221388" y="115806"/>
                    <a:pt x="11221388" y="258659"/>
                  </a:cubicBezTo>
                  <a:lnTo>
                    <a:pt x="11221388" y="1293266"/>
                  </a:lnTo>
                  <a:cubicBezTo>
                    <a:pt x="11221388" y="1436119"/>
                    <a:pt x="11105582" y="1551925"/>
                    <a:pt x="10962729" y="1551925"/>
                  </a:cubicBezTo>
                  <a:cubicBezTo>
                    <a:pt x="10716731" y="1553127"/>
                    <a:pt x="10481245" y="1491267"/>
                    <a:pt x="10235247" y="1492469"/>
                  </a:cubicBezTo>
                  <a:lnTo>
                    <a:pt x="258661" y="1551925"/>
                  </a:lnTo>
                  <a:cubicBezTo>
                    <a:pt x="115808" y="1551925"/>
                    <a:pt x="2" y="1436119"/>
                    <a:pt x="2" y="1293266"/>
                  </a:cubicBezTo>
                  <a:cubicBezTo>
                    <a:pt x="-608" y="1103915"/>
                    <a:pt x="103884" y="914565"/>
                    <a:pt x="103274" y="725214"/>
                  </a:cubicBezTo>
                  <a:cubicBezTo>
                    <a:pt x="103884" y="569696"/>
                    <a:pt x="-608" y="414177"/>
                    <a:pt x="2" y="258659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C7CCBD9-1DA6-4A90-A4CD-5FBCD34AB403}"/>
                </a:ext>
              </a:extLst>
            </p:cNvPr>
            <p:cNvSpPr txBox="1"/>
            <p:nvPr/>
          </p:nvSpPr>
          <p:spPr>
            <a:xfrm>
              <a:off x="628650" y="704850"/>
              <a:ext cx="11144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Chỉ và nói đường đi của máu trong sơ đồ dưới đây.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E67B3D0-79C2-503C-8788-15B4611C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82848"/>
            <a:ext cx="4953000" cy="5395878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651D503-7641-79C5-F982-9FFCE3DE0A94}"/>
              </a:ext>
            </a:extLst>
          </p:cNvPr>
          <p:cNvGrpSpPr/>
          <p:nvPr/>
        </p:nvGrpSpPr>
        <p:grpSpPr>
          <a:xfrm>
            <a:off x="8747217" y="3815461"/>
            <a:ext cx="3197033" cy="2272284"/>
            <a:chOff x="781262" y="3217613"/>
            <a:chExt cx="4761331" cy="3855641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148BD877-B754-811C-7F16-B2675D957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6E537B26-D266-C059-3BDB-C67B18976A0E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đôi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1914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012" y="1975700"/>
            <a:ext cx="5877496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177E08E-1B2A-4282-A89E-91C5CD9FCE42}"/>
              </a:ext>
            </a:extLst>
          </p:cNvPr>
          <p:cNvGrpSpPr/>
          <p:nvPr/>
        </p:nvGrpSpPr>
        <p:grpSpPr>
          <a:xfrm>
            <a:off x="1447801" y="392479"/>
            <a:ext cx="9530860" cy="1455371"/>
            <a:chOff x="1594337" y="1602154"/>
            <a:chExt cx="9003323" cy="1455371"/>
          </a:xfrm>
        </p:grpSpPr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843278EE-371E-4684-A6E2-E5BD4ABF7B6A}"/>
                </a:ext>
              </a:extLst>
            </p:cNvPr>
            <p:cNvSpPr/>
            <p:nvPr/>
          </p:nvSpPr>
          <p:spPr>
            <a:xfrm>
              <a:off x="1594337" y="1602154"/>
              <a:ext cx="9003323" cy="1455371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99DF3DAA-73A6-4F73-B708-61D2FE52C155}"/>
                </a:ext>
              </a:extLst>
            </p:cNvPr>
            <p:cNvSpPr/>
            <p:nvPr/>
          </p:nvSpPr>
          <p:spPr>
            <a:xfrm>
              <a:off x="1825851" y="1733932"/>
              <a:ext cx="8540294" cy="11711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Cơ quan tuần hoàn có chức năng gì?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EEF12A-086D-C1ED-E0EC-201A88D1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4" y="2060370"/>
            <a:ext cx="10620375" cy="2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CD6708-A749-4F12-8DBF-27FD12DF1C88}"/>
              </a:ext>
            </a:extLst>
          </p:cNvPr>
          <p:cNvGrpSpPr/>
          <p:nvPr/>
        </p:nvGrpSpPr>
        <p:grpSpPr>
          <a:xfrm>
            <a:off x="3888411" y="1070758"/>
            <a:ext cx="290513" cy="680294"/>
            <a:chOff x="4064834" y="1244809"/>
            <a:chExt cx="290513" cy="680294"/>
          </a:xfrm>
        </p:grpSpPr>
        <p:sp>
          <p:nvSpPr>
            <p:cNvPr id="9" name="Freeform 1005">
              <a:extLst>
                <a:ext uri="{FF2B5EF4-FFF2-40B4-BE49-F238E27FC236}">
                  <a16:creationId xmlns:a16="http://schemas.microsoft.com/office/drawing/2014/main" id="{1A0FCC45-2EA5-4A02-B856-EA5BCD887FD4}"/>
                </a:ext>
              </a:extLst>
            </p:cNvPr>
            <p:cNvSpPr>
              <a:spLocks/>
            </p:cNvSpPr>
            <p:nvPr/>
          </p:nvSpPr>
          <p:spPr bwMode="auto">
            <a:xfrm rot="18260116" flipH="1" flipV="1">
              <a:off x="4033724" y="1629033"/>
              <a:ext cx="479426" cy="112713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006">
              <a:extLst>
                <a:ext uri="{FF2B5EF4-FFF2-40B4-BE49-F238E27FC236}">
                  <a16:creationId xmlns:a16="http://schemas.microsoft.com/office/drawing/2014/main" id="{B728993F-C5F6-4D39-BA3C-855D3CA2F890}"/>
                </a:ext>
              </a:extLst>
            </p:cNvPr>
            <p:cNvSpPr>
              <a:spLocks/>
            </p:cNvSpPr>
            <p:nvPr/>
          </p:nvSpPr>
          <p:spPr bwMode="auto">
            <a:xfrm rot="18245045">
              <a:off x="4101164" y="1412865"/>
              <a:ext cx="311151" cy="184150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007">
              <a:extLst>
                <a:ext uri="{FF2B5EF4-FFF2-40B4-BE49-F238E27FC236}">
                  <a16:creationId xmlns:a16="http://schemas.microsoft.com/office/drawing/2014/main" id="{63DC306B-9D2B-428F-84EE-84BBD4C41F41}"/>
                </a:ext>
              </a:extLst>
            </p:cNvPr>
            <p:cNvSpPr>
              <a:spLocks/>
            </p:cNvSpPr>
            <p:nvPr/>
          </p:nvSpPr>
          <p:spPr bwMode="auto">
            <a:xfrm rot="17936646">
              <a:off x="4110078" y="1199565"/>
              <a:ext cx="200025" cy="290513"/>
            </a:xfrm>
            <a:custGeom>
              <a:avLst/>
              <a:gdLst>
                <a:gd name="T0" fmla="*/ 864 w 922"/>
                <a:gd name="T1" fmla="*/ 1121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1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6C7C20-2BAF-4021-8B6F-9EA770D287E9}"/>
              </a:ext>
            </a:extLst>
          </p:cNvPr>
          <p:cNvGrpSpPr/>
          <p:nvPr/>
        </p:nvGrpSpPr>
        <p:grpSpPr>
          <a:xfrm rot="2094717">
            <a:off x="7949476" y="1142889"/>
            <a:ext cx="481014" cy="650828"/>
            <a:chOff x="8021554" y="816866"/>
            <a:chExt cx="481014" cy="650828"/>
          </a:xfrm>
        </p:grpSpPr>
        <p:sp>
          <p:nvSpPr>
            <p:cNvPr id="13" name="Freeform 1008">
              <a:extLst>
                <a:ext uri="{FF2B5EF4-FFF2-40B4-BE49-F238E27FC236}">
                  <a16:creationId xmlns:a16="http://schemas.microsoft.com/office/drawing/2014/main" id="{7D21E69A-59C2-4663-A44E-C790F0070EB7}"/>
                </a:ext>
              </a:extLst>
            </p:cNvPr>
            <p:cNvSpPr>
              <a:spLocks/>
            </p:cNvSpPr>
            <p:nvPr/>
          </p:nvSpPr>
          <p:spPr bwMode="auto">
            <a:xfrm rot="19458597">
              <a:off x="8021554" y="816866"/>
              <a:ext cx="481014" cy="112713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1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1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009">
              <a:extLst>
                <a:ext uri="{FF2B5EF4-FFF2-40B4-BE49-F238E27FC236}">
                  <a16:creationId xmlns:a16="http://schemas.microsoft.com/office/drawing/2014/main" id="{2B878273-2F02-4AA4-981D-EE3E59B9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271" y="1015500"/>
              <a:ext cx="311151" cy="185738"/>
            </a:xfrm>
            <a:custGeom>
              <a:avLst/>
              <a:gdLst>
                <a:gd name="T0" fmla="*/ 215 w 1435"/>
                <a:gd name="T1" fmla="*/ 794 h 851"/>
                <a:gd name="T2" fmla="*/ 1322 w 1435"/>
                <a:gd name="T3" fmla="*/ 231 h 851"/>
                <a:gd name="T4" fmla="*/ 1221 w 1435"/>
                <a:gd name="T5" fmla="*/ 59 h 851"/>
                <a:gd name="T6" fmla="*/ 115 w 1435"/>
                <a:gd name="T7" fmla="*/ 621 h 851"/>
                <a:gd name="T8" fmla="*/ 215 w 1435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5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010">
              <a:extLst>
                <a:ext uri="{FF2B5EF4-FFF2-40B4-BE49-F238E27FC236}">
                  <a16:creationId xmlns:a16="http://schemas.microsoft.com/office/drawing/2014/main" id="{E655B393-E9F3-4D3B-90C6-52130317677B}"/>
                </a:ext>
              </a:extLst>
            </p:cNvPr>
            <p:cNvSpPr>
              <a:spLocks/>
            </p:cNvSpPr>
            <p:nvPr/>
          </p:nvSpPr>
          <p:spPr bwMode="auto">
            <a:xfrm rot="5130403">
              <a:off x="8236626" y="1223218"/>
              <a:ext cx="198438" cy="290513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7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8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7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Freeform 96">
            <a:extLst>
              <a:ext uri="{FF2B5EF4-FFF2-40B4-BE49-F238E27FC236}">
                <a16:creationId xmlns:a16="http://schemas.microsoft.com/office/drawing/2014/main" id="{8338FE7D-25BB-4395-B56E-F1FE70A2B292}"/>
              </a:ext>
            </a:extLst>
          </p:cNvPr>
          <p:cNvSpPr>
            <a:spLocks/>
          </p:cNvSpPr>
          <p:nvPr/>
        </p:nvSpPr>
        <p:spPr bwMode="auto">
          <a:xfrm rot="20328732">
            <a:off x="4888157" y="377433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6 w 1396"/>
              <a:gd name="T3" fmla="*/ 187 h 1904"/>
              <a:gd name="T4" fmla="*/ 281 w 1396"/>
              <a:gd name="T5" fmla="*/ 89 h 1904"/>
              <a:gd name="T6" fmla="*/ 528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8 w 1396"/>
              <a:gd name="T13" fmla="*/ 393 h 1904"/>
              <a:gd name="T14" fmla="*/ 1378 w 1396"/>
              <a:gd name="T15" fmla="*/ 239 h 1904"/>
              <a:gd name="T16" fmla="*/ 1380 w 1396"/>
              <a:gd name="T17" fmla="*/ 392 h 1904"/>
              <a:gd name="T18" fmla="*/ 974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6"/>
                  <a:pt x="714" y="569"/>
                </a:cubicBezTo>
                <a:cubicBezTo>
                  <a:pt x="772" y="513"/>
                  <a:pt x="821" y="450"/>
                  <a:pt x="878" y="393"/>
                </a:cubicBezTo>
                <a:cubicBezTo>
                  <a:pt x="961" y="310"/>
                  <a:pt x="1292" y="0"/>
                  <a:pt x="1378" y="239"/>
                </a:cubicBezTo>
                <a:cubicBezTo>
                  <a:pt x="1396" y="287"/>
                  <a:pt x="1390" y="341"/>
                  <a:pt x="1380" y="392"/>
                </a:cubicBezTo>
                <a:cubicBezTo>
                  <a:pt x="1321" y="689"/>
                  <a:pt x="1152" y="961"/>
                  <a:pt x="974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7" y="1608"/>
                  <a:pt x="31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</a:path>
            </a:pathLst>
          </a:custGeom>
          <a:solidFill>
            <a:srgbClr val="255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3FC71A3E-46AB-47CC-AA03-7222CE49959B}"/>
              </a:ext>
            </a:extLst>
          </p:cNvPr>
          <p:cNvSpPr>
            <a:spLocks/>
          </p:cNvSpPr>
          <p:nvPr/>
        </p:nvSpPr>
        <p:spPr bwMode="auto">
          <a:xfrm rot="20328732">
            <a:off x="7738779" y="552686"/>
            <a:ext cx="248153" cy="337270"/>
          </a:xfrm>
          <a:custGeom>
            <a:avLst/>
            <a:gdLst>
              <a:gd name="T0" fmla="*/ 12 w 1396"/>
              <a:gd name="T1" fmla="*/ 966 h 1905"/>
              <a:gd name="T2" fmla="*/ 196 w 1396"/>
              <a:gd name="T3" fmla="*/ 187 h 1905"/>
              <a:gd name="T4" fmla="*/ 281 w 1396"/>
              <a:gd name="T5" fmla="*/ 89 h 1905"/>
              <a:gd name="T6" fmla="*/ 528 w 1396"/>
              <a:gd name="T7" fmla="*/ 167 h 1905"/>
              <a:gd name="T8" fmla="*/ 630 w 1396"/>
              <a:gd name="T9" fmla="*/ 543 h 1905"/>
              <a:gd name="T10" fmla="*/ 715 w 1396"/>
              <a:gd name="T11" fmla="*/ 569 h 1905"/>
              <a:gd name="T12" fmla="*/ 878 w 1396"/>
              <a:gd name="T13" fmla="*/ 393 h 1905"/>
              <a:gd name="T14" fmla="*/ 1379 w 1396"/>
              <a:gd name="T15" fmla="*/ 239 h 1905"/>
              <a:gd name="T16" fmla="*/ 1380 w 1396"/>
              <a:gd name="T17" fmla="*/ 393 h 1905"/>
              <a:gd name="T18" fmla="*/ 974 w 1396"/>
              <a:gd name="T19" fmla="*/ 1201 h 1905"/>
              <a:gd name="T20" fmla="*/ 384 w 1396"/>
              <a:gd name="T21" fmla="*/ 1868 h 1905"/>
              <a:gd name="T22" fmla="*/ 305 w 1396"/>
              <a:gd name="T23" fmla="*/ 1894 h 1905"/>
              <a:gd name="T24" fmla="*/ 268 w 1396"/>
              <a:gd name="T25" fmla="*/ 1858 h 1905"/>
              <a:gd name="T26" fmla="*/ 14 w 1396"/>
              <a:gd name="T27" fmla="*/ 992 h 1905"/>
              <a:gd name="T28" fmla="*/ 12 w 1396"/>
              <a:gd name="T29" fmla="*/ 966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5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20" y="151"/>
                  <a:pt x="246" y="115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7"/>
                  <a:pt x="715" y="569"/>
                </a:cubicBezTo>
                <a:cubicBezTo>
                  <a:pt x="772" y="513"/>
                  <a:pt x="822" y="450"/>
                  <a:pt x="878" y="393"/>
                </a:cubicBezTo>
                <a:cubicBezTo>
                  <a:pt x="961" y="310"/>
                  <a:pt x="1292" y="0"/>
                  <a:pt x="1379" y="239"/>
                </a:cubicBezTo>
                <a:cubicBezTo>
                  <a:pt x="1396" y="288"/>
                  <a:pt x="1390" y="342"/>
                  <a:pt x="1380" y="393"/>
                </a:cubicBezTo>
                <a:cubicBezTo>
                  <a:pt x="1321" y="690"/>
                  <a:pt x="1152" y="961"/>
                  <a:pt x="974" y="1201"/>
                </a:cubicBezTo>
                <a:cubicBezTo>
                  <a:pt x="798" y="1436"/>
                  <a:pt x="614" y="1682"/>
                  <a:pt x="384" y="1868"/>
                </a:cubicBezTo>
                <a:cubicBezTo>
                  <a:pt x="361" y="1886"/>
                  <a:pt x="333" y="1905"/>
                  <a:pt x="305" y="1894"/>
                </a:cubicBezTo>
                <a:cubicBezTo>
                  <a:pt x="289" y="1888"/>
                  <a:pt x="278" y="1873"/>
                  <a:pt x="268" y="1858"/>
                </a:cubicBezTo>
                <a:cubicBezTo>
                  <a:pt x="107" y="1608"/>
                  <a:pt x="31" y="1286"/>
                  <a:pt x="14" y="992"/>
                </a:cubicBezTo>
                <a:cubicBezTo>
                  <a:pt x="13" y="983"/>
                  <a:pt x="13" y="975"/>
                  <a:pt x="12" y="966"/>
                </a:cubicBezTo>
              </a:path>
            </a:pathLst>
          </a:custGeom>
          <a:solidFill>
            <a:srgbClr val="ECB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C4DA3BD-0A7A-4D59-921D-BFA7F25C2FE7}"/>
              </a:ext>
            </a:extLst>
          </p:cNvPr>
          <p:cNvSpPr>
            <a:spLocks/>
          </p:cNvSpPr>
          <p:nvPr/>
        </p:nvSpPr>
        <p:spPr bwMode="auto">
          <a:xfrm rot="20328732">
            <a:off x="6233768" y="1362034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5 w 1396"/>
              <a:gd name="T3" fmla="*/ 187 h 1904"/>
              <a:gd name="T4" fmla="*/ 281 w 1396"/>
              <a:gd name="T5" fmla="*/ 89 h 1904"/>
              <a:gd name="T6" fmla="*/ 527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7 w 1396"/>
              <a:gd name="T13" fmla="*/ 393 h 1904"/>
              <a:gd name="T14" fmla="*/ 1378 w 1396"/>
              <a:gd name="T15" fmla="*/ 239 h 1904"/>
              <a:gd name="T16" fmla="*/ 1379 w 1396"/>
              <a:gd name="T17" fmla="*/ 392 h 1904"/>
              <a:gd name="T18" fmla="*/ 973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6" y="419"/>
                  <a:pt x="195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7" y="167"/>
                </a:cubicBezTo>
                <a:cubicBezTo>
                  <a:pt x="597" y="282"/>
                  <a:pt x="589" y="419"/>
                  <a:pt x="630" y="543"/>
                </a:cubicBezTo>
                <a:cubicBezTo>
                  <a:pt x="654" y="617"/>
                  <a:pt x="666" y="617"/>
                  <a:pt x="714" y="569"/>
                </a:cubicBezTo>
                <a:cubicBezTo>
                  <a:pt x="772" y="513"/>
                  <a:pt x="821" y="450"/>
                  <a:pt x="877" y="393"/>
                </a:cubicBezTo>
                <a:cubicBezTo>
                  <a:pt x="961" y="310"/>
                  <a:pt x="1291" y="0"/>
                  <a:pt x="1378" y="239"/>
                </a:cubicBezTo>
                <a:cubicBezTo>
                  <a:pt x="1396" y="287"/>
                  <a:pt x="1390" y="341"/>
                  <a:pt x="1379" y="392"/>
                </a:cubicBezTo>
                <a:cubicBezTo>
                  <a:pt x="1321" y="689"/>
                  <a:pt x="1152" y="961"/>
                  <a:pt x="973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6" y="1608"/>
                  <a:pt x="30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  <a:close/>
              </a:path>
            </a:pathLst>
          </a:custGeom>
          <a:solidFill>
            <a:srgbClr val="DB7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" name="Rectangle: Rounded Corners 209">
            <a:extLst>
              <a:ext uri="{FF2B5EF4-FFF2-40B4-BE49-F238E27FC236}">
                <a16:creationId xmlns:a16="http://schemas.microsoft.com/office/drawing/2014/main" id="{E01DE389-340A-4A16-BE68-B09A2D74B8EF}"/>
              </a:ext>
            </a:extLst>
          </p:cNvPr>
          <p:cNvSpPr/>
          <p:nvPr/>
        </p:nvSpPr>
        <p:spPr>
          <a:xfrm>
            <a:off x="5295067" y="2363336"/>
            <a:ext cx="6516699" cy="4338123"/>
          </a:xfrm>
          <a:custGeom>
            <a:avLst/>
            <a:gdLst>
              <a:gd name="connsiteX0" fmla="*/ 0 w 11221386"/>
              <a:gd name="connsiteY0" fmla="*/ 258659 h 1551925"/>
              <a:gd name="connsiteX1" fmla="*/ 258659 w 11221386"/>
              <a:gd name="connsiteY1" fmla="*/ 0 h 1551925"/>
              <a:gd name="connsiteX2" fmla="*/ 10962727 w 11221386"/>
              <a:gd name="connsiteY2" fmla="*/ 0 h 1551925"/>
              <a:gd name="connsiteX3" fmla="*/ 11221386 w 11221386"/>
              <a:gd name="connsiteY3" fmla="*/ 258659 h 1551925"/>
              <a:gd name="connsiteX4" fmla="*/ 11221386 w 11221386"/>
              <a:gd name="connsiteY4" fmla="*/ 1293266 h 1551925"/>
              <a:gd name="connsiteX5" fmla="*/ 10962727 w 11221386"/>
              <a:gd name="connsiteY5" fmla="*/ 1551925 h 1551925"/>
              <a:gd name="connsiteX6" fmla="*/ 258659 w 11221386"/>
              <a:gd name="connsiteY6" fmla="*/ 1551925 h 1551925"/>
              <a:gd name="connsiteX7" fmla="*/ 0 w 11221386"/>
              <a:gd name="connsiteY7" fmla="*/ 1293266 h 1551925"/>
              <a:gd name="connsiteX8" fmla="*/ 0 w 11221386"/>
              <a:gd name="connsiteY8" fmla="*/ 258659 h 1551925"/>
              <a:gd name="connsiteX0" fmla="*/ 2 w 11221388"/>
              <a:gd name="connsiteY0" fmla="*/ 258659 h 1551925"/>
              <a:gd name="connsiteX1" fmla="*/ 258661 w 11221388"/>
              <a:gd name="connsiteY1" fmla="*/ 0 h 1551925"/>
              <a:gd name="connsiteX2" fmla="*/ 10962729 w 11221388"/>
              <a:gd name="connsiteY2" fmla="*/ 0 h 1551925"/>
              <a:gd name="connsiteX3" fmla="*/ 11221388 w 11221388"/>
              <a:gd name="connsiteY3" fmla="*/ 258659 h 1551925"/>
              <a:gd name="connsiteX4" fmla="*/ 11221388 w 11221388"/>
              <a:gd name="connsiteY4" fmla="*/ 1293266 h 1551925"/>
              <a:gd name="connsiteX5" fmla="*/ 10962729 w 11221388"/>
              <a:gd name="connsiteY5" fmla="*/ 1551925 h 1551925"/>
              <a:gd name="connsiteX6" fmla="*/ 258661 w 11221388"/>
              <a:gd name="connsiteY6" fmla="*/ 1551925 h 1551925"/>
              <a:gd name="connsiteX7" fmla="*/ 2 w 11221388"/>
              <a:gd name="connsiteY7" fmla="*/ 1293266 h 1551925"/>
              <a:gd name="connsiteX8" fmla="*/ 103274 w 11221388"/>
              <a:gd name="connsiteY8" fmla="*/ 725214 h 1551925"/>
              <a:gd name="connsiteX9" fmla="*/ 2 w 11221388"/>
              <a:gd name="connsiteY9" fmla="*/ 258659 h 1551925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10962729 w 11221388"/>
              <a:gd name="connsiteY2" fmla="*/ 0 h 1551942"/>
              <a:gd name="connsiteX3" fmla="*/ 11221388 w 11221388"/>
              <a:gd name="connsiteY3" fmla="*/ 258659 h 1551942"/>
              <a:gd name="connsiteX4" fmla="*/ 11221388 w 11221388"/>
              <a:gd name="connsiteY4" fmla="*/ 1293266 h 1551942"/>
              <a:gd name="connsiteX5" fmla="*/ 10962729 w 11221388"/>
              <a:gd name="connsiteY5" fmla="*/ 1551925 h 1551942"/>
              <a:gd name="connsiteX6" fmla="*/ 10235247 w 11221388"/>
              <a:gd name="connsiteY6" fmla="*/ 1492469 h 1551942"/>
              <a:gd name="connsiteX7" fmla="*/ 258661 w 11221388"/>
              <a:gd name="connsiteY7" fmla="*/ 1551925 h 1551942"/>
              <a:gd name="connsiteX8" fmla="*/ 2 w 11221388"/>
              <a:gd name="connsiteY8" fmla="*/ 1293266 h 1551942"/>
              <a:gd name="connsiteX9" fmla="*/ 103274 w 11221388"/>
              <a:gd name="connsiteY9" fmla="*/ 725214 h 1551942"/>
              <a:gd name="connsiteX10" fmla="*/ 2 w 11221388"/>
              <a:gd name="connsiteY10" fmla="*/ 258659 h 1551942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2688819 w 11221388"/>
              <a:gd name="connsiteY2" fmla="*/ 52551 h 1551942"/>
              <a:gd name="connsiteX3" fmla="*/ 10962729 w 11221388"/>
              <a:gd name="connsiteY3" fmla="*/ 0 h 1551942"/>
              <a:gd name="connsiteX4" fmla="*/ 11221388 w 11221388"/>
              <a:gd name="connsiteY4" fmla="*/ 258659 h 1551942"/>
              <a:gd name="connsiteX5" fmla="*/ 11221388 w 11221388"/>
              <a:gd name="connsiteY5" fmla="*/ 1293266 h 1551942"/>
              <a:gd name="connsiteX6" fmla="*/ 10962729 w 11221388"/>
              <a:gd name="connsiteY6" fmla="*/ 1551925 h 1551942"/>
              <a:gd name="connsiteX7" fmla="*/ 10235247 w 11221388"/>
              <a:gd name="connsiteY7" fmla="*/ 1492469 h 1551942"/>
              <a:gd name="connsiteX8" fmla="*/ 258661 w 11221388"/>
              <a:gd name="connsiteY8" fmla="*/ 1551925 h 1551942"/>
              <a:gd name="connsiteX9" fmla="*/ 2 w 11221388"/>
              <a:gd name="connsiteY9" fmla="*/ 1293266 h 1551942"/>
              <a:gd name="connsiteX10" fmla="*/ 103274 w 11221388"/>
              <a:gd name="connsiteY10" fmla="*/ 725214 h 1551942"/>
              <a:gd name="connsiteX11" fmla="*/ 2 w 11221388"/>
              <a:gd name="connsiteY11" fmla="*/ 258659 h 1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1388" h="1551942">
                <a:moveTo>
                  <a:pt x="2" y="258659"/>
                </a:moveTo>
                <a:cubicBezTo>
                  <a:pt x="2" y="115806"/>
                  <a:pt x="115808" y="0"/>
                  <a:pt x="258661" y="0"/>
                </a:cubicBezTo>
                <a:cubicBezTo>
                  <a:pt x="1065210" y="0"/>
                  <a:pt x="1882270" y="52551"/>
                  <a:pt x="2688819" y="52551"/>
                </a:cubicBezTo>
                <a:lnTo>
                  <a:pt x="10962729" y="0"/>
                </a:lnTo>
                <a:cubicBezTo>
                  <a:pt x="11105582" y="0"/>
                  <a:pt x="11221388" y="115806"/>
                  <a:pt x="11221388" y="258659"/>
                </a:cubicBezTo>
                <a:lnTo>
                  <a:pt x="11221388" y="1293266"/>
                </a:lnTo>
                <a:cubicBezTo>
                  <a:pt x="11221388" y="1436119"/>
                  <a:pt x="11105582" y="1551925"/>
                  <a:pt x="10962729" y="1551925"/>
                </a:cubicBezTo>
                <a:cubicBezTo>
                  <a:pt x="10716731" y="1553127"/>
                  <a:pt x="10481245" y="1491267"/>
                  <a:pt x="10235247" y="1492469"/>
                </a:cubicBezTo>
                <a:lnTo>
                  <a:pt x="258661" y="1551925"/>
                </a:lnTo>
                <a:cubicBezTo>
                  <a:pt x="115808" y="1551925"/>
                  <a:pt x="2" y="1436119"/>
                  <a:pt x="2" y="1293266"/>
                </a:cubicBezTo>
                <a:cubicBezTo>
                  <a:pt x="-608" y="1103915"/>
                  <a:pt x="103884" y="914565"/>
                  <a:pt x="103274" y="725214"/>
                </a:cubicBezTo>
                <a:cubicBezTo>
                  <a:pt x="103884" y="569696"/>
                  <a:pt x="-608" y="414177"/>
                  <a:pt x="2" y="2586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3A0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934ED84-50FD-4946-A2A0-4146C198C2C5}"/>
              </a:ext>
            </a:extLst>
          </p:cNvPr>
          <p:cNvSpPr txBox="1"/>
          <p:nvPr/>
        </p:nvSpPr>
        <p:spPr>
          <a:xfrm>
            <a:off x="5460811" y="2648994"/>
            <a:ext cx="6230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tùy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nay,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gia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42DDC4FE-C11F-423F-9827-B96FFED8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05" y="209090"/>
            <a:ext cx="6078239" cy="1810669"/>
          </a:xfrm>
          <a:prstGeom prst="rect">
            <a:avLst/>
          </a:prstGeom>
        </p:spPr>
      </p:pic>
      <p:pic>
        <p:nvPicPr>
          <p:cNvPr id="2050" name="Picture 2" descr="Hiến máu có ảnh hưởng gì tới sức khỏe không? | Vinmec">
            <a:extLst>
              <a:ext uri="{FF2B5EF4-FFF2-40B4-BE49-F238E27FC236}">
                <a16:creationId xmlns:a16="http://schemas.microsoft.com/office/drawing/2014/main" id="{F86E1F0E-BC6A-4314-BA67-2A7645F4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2566989"/>
            <a:ext cx="4663128" cy="2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6276"/>
      </p:ext>
    </p:extLst>
  </p:cSld>
  <p:clrMapOvr>
    <a:masterClrMapping/>
  </p:clrMapOvr>
  <p:transition spd="slow">
    <p:cover dir="l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AAD0D-F8AE-4E16-B322-9C50A9FB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00" y="289873"/>
            <a:ext cx="632210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1734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F0E5E83-AAD1-423A-9FCA-A5BB0F87A882}"/>
              </a:ext>
            </a:extLst>
          </p:cNvPr>
          <p:cNvSpPr/>
          <p:nvPr/>
        </p:nvSpPr>
        <p:spPr>
          <a:xfrm>
            <a:off x="498559" y="520339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3FBB00-AD31-4B58-AC83-3709CEBDAD72}"/>
              </a:ext>
            </a:extLst>
          </p:cNvPr>
          <p:cNvGrpSpPr/>
          <p:nvPr/>
        </p:nvGrpSpPr>
        <p:grpSpPr>
          <a:xfrm rot="5400000">
            <a:off x="4279557" y="805592"/>
            <a:ext cx="3814348" cy="6595019"/>
            <a:chOff x="8973341" y="852625"/>
            <a:chExt cx="2029095" cy="1435453"/>
          </a:xfrm>
        </p:grpSpPr>
        <p:sp>
          <p:nvSpPr>
            <p:cNvPr id="7" name="Freeform 255">
              <a:extLst>
                <a:ext uri="{FF2B5EF4-FFF2-40B4-BE49-F238E27FC236}">
                  <a16:creationId xmlns:a16="http://schemas.microsoft.com/office/drawing/2014/main" id="{B9F331B7-7821-4CF6-890D-C13B2FF5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341" y="852625"/>
              <a:ext cx="2029095" cy="1435453"/>
            </a:xfrm>
            <a:custGeom>
              <a:avLst/>
              <a:gdLst>
                <a:gd name="T0" fmla="*/ 11425 w 11425"/>
                <a:gd name="T1" fmla="*/ 895 h 8082"/>
                <a:gd name="T2" fmla="*/ 11425 w 11425"/>
                <a:gd name="T3" fmla="*/ 7187 h 8082"/>
                <a:gd name="T4" fmla="*/ 10530 w 11425"/>
                <a:gd name="T5" fmla="*/ 8082 h 8082"/>
                <a:gd name="T6" fmla="*/ 895 w 11425"/>
                <a:gd name="T7" fmla="*/ 8082 h 8082"/>
                <a:gd name="T8" fmla="*/ 0 w 11425"/>
                <a:gd name="T9" fmla="*/ 7187 h 8082"/>
                <a:gd name="T10" fmla="*/ 0 w 11425"/>
                <a:gd name="T11" fmla="*/ 895 h 8082"/>
                <a:gd name="T12" fmla="*/ 895 w 11425"/>
                <a:gd name="T13" fmla="*/ 0 h 8082"/>
                <a:gd name="T14" fmla="*/ 10530 w 11425"/>
                <a:gd name="T15" fmla="*/ 0 h 8082"/>
                <a:gd name="T16" fmla="*/ 11425 w 11425"/>
                <a:gd name="T17" fmla="*/ 895 h 8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25" h="8082">
                  <a:moveTo>
                    <a:pt x="11425" y="895"/>
                  </a:moveTo>
                  <a:lnTo>
                    <a:pt x="11425" y="7187"/>
                  </a:lnTo>
                  <a:cubicBezTo>
                    <a:pt x="11425" y="7681"/>
                    <a:pt x="11025" y="8082"/>
                    <a:pt x="10530" y="8082"/>
                  </a:cubicBezTo>
                  <a:lnTo>
                    <a:pt x="895" y="8082"/>
                  </a:lnTo>
                  <a:cubicBezTo>
                    <a:pt x="401" y="8082"/>
                    <a:pt x="0" y="7681"/>
                    <a:pt x="0" y="7187"/>
                  </a:cubicBezTo>
                  <a:lnTo>
                    <a:pt x="0" y="895"/>
                  </a:lnTo>
                  <a:cubicBezTo>
                    <a:pt x="0" y="401"/>
                    <a:pt x="401" y="0"/>
                    <a:pt x="895" y="0"/>
                  </a:cubicBezTo>
                  <a:lnTo>
                    <a:pt x="10530" y="0"/>
                  </a:lnTo>
                  <a:cubicBezTo>
                    <a:pt x="11025" y="0"/>
                    <a:pt x="11425" y="401"/>
                    <a:pt x="11425" y="895"/>
                  </a:cubicBezTo>
                </a:path>
              </a:pathLst>
            </a:custGeom>
            <a:solidFill>
              <a:srgbClr val="25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56">
              <a:extLst>
                <a:ext uri="{FF2B5EF4-FFF2-40B4-BE49-F238E27FC236}">
                  <a16:creationId xmlns:a16="http://schemas.microsoft.com/office/drawing/2014/main" id="{AD2E1058-C74E-4496-904D-3F35CF83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7621" y="925289"/>
              <a:ext cx="1621905" cy="1291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57">
              <a:extLst>
                <a:ext uri="{FF2B5EF4-FFF2-40B4-BE49-F238E27FC236}">
                  <a16:creationId xmlns:a16="http://schemas.microsoft.com/office/drawing/2014/main" id="{DDB0C583-83CD-4B51-B868-5FDCB5D9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5737" y="1549033"/>
              <a:ext cx="96723" cy="71360"/>
            </a:xfrm>
            <a:custGeom>
              <a:avLst/>
              <a:gdLst>
                <a:gd name="T0" fmla="*/ 48 w 491"/>
                <a:gd name="T1" fmla="*/ 44 h 552"/>
                <a:gd name="T2" fmla="*/ 0 w 491"/>
                <a:gd name="T3" fmla="*/ 154 h 552"/>
                <a:gd name="T4" fmla="*/ 30 w 491"/>
                <a:gd name="T5" fmla="*/ 241 h 552"/>
                <a:gd name="T6" fmla="*/ 67 w 491"/>
                <a:gd name="T7" fmla="*/ 276 h 552"/>
                <a:gd name="T8" fmla="*/ 30 w 491"/>
                <a:gd name="T9" fmla="*/ 311 h 552"/>
                <a:gd name="T10" fmla="*/ 0 w 491"/>
                <a:gd name="T11" fmla="*/ 398 h 552"/>
                <a:gd name="T12" fmla="*/ 48 w 491"/>
                <a:gd name="T13" fmla="*/ 508 h 552"/>
                <a:gd name="T14" fmla="*/ 166 w 491"/>
                <a:gd name="T15" fmla="*/ 552 h 552"/>
                <a:gd name="T16" fmla="*/ 300 w 491"/>
                <a:gd name="T17" fmla="*/ 497 h 552"/>
                <a:gd name="T18" fmla="*/ 429 w 491"/>
                <a:gd name="T19" fmla="*/ 360 h 552"/>
                <a:gd name="T20" fmla="*/ 483 w 491"/>
                <a:gd name="T21" fmla="*/ 297 h 552"/>
                <a:gd name="T22" fmla="*/ 491 w 491"/>
                <a:gd name="T23" fmla="*/ 276 h 552"/>
                <a:gd name="T24" fmla="*/ 483 w 491"/>
                <a:gd name="T25" fmla="*/ 254 h 552"/>
                <a:gd name="T26" fmla="*/ 429 w 491"/>
                <a:gd name="T27" fmla="*/ 192 h 552"/>
                <a:gd name="T28" fmla="*/ 300 w 491"/>
                <a:gd name="T29" fmla="*/ 55 h 552"/>
                <a:gd name="T30" fmla="*/ 166 w 491"/>
                <a:gd name="T31" fmla="*/ 0 h 552"/>
                <a:gd name="T32" fmla="*/ 48 w 491"/>
                <a:gd name="T33" fmla="*/ 4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552">
                  <a:moveTo>
                    <a:pt x="48" y="44"/>
                  </a:moveTo>
                  <a:cubicBezTo>
                    <a:pt x="17" y="72"/>
                    <a:pt x="0" y="111"/>
                    <a:pt x="0" y="154"/>
                  </a:cubicBezTo>
                  <a:cubicBezTo>
                    <a:pt x="0" y="186"/>
                    <a:pt x="10" y="215"/>
                    <a:pt x="30" y="241"/>
                  </a:cubicBezTo>
                  <a:cubicBezTo>
                    <a:pt x="40" y="254"/>
                    <a:pt x="52" y="265"/>
                    <a:pt x="67" y="276"/>
                  </a:cubicBezTo>
                  <a:cubicBezTo>
                    <a:pt x="52" y="286"/>
                    <a:pt x="40" y="298"/>
                    <a:pt x="30" y="311"/>
                  </a:cubicBezTo>
                  <a:cubicBezTo>
                    <a:pt x="10" y="336"/>
                    <a:pt x="0" y="366"/>
                    <a:pt x="0" y="398"/>
                  </a:cubicBezTo>
                  <a:cubicBezTo>
                    <a:pt x="0" y="440"/>
                    <a:pt x="17" y="479"/>
                    <a:pt x="48" y="508"/>
                  </a:cubicBezTo>
                  <a:cubicBezTo>
                    <a:pt x="79" y="536"/>
                    <a:pt x="121" y="552"/>
                    <a:pt x="166" y="552"/>
                  </a:cubicBezTo>
                  <a:cubicBezTo>
                    <a:pt x="213" y="552"/>
                    <a:pt x="255" y="534"/>
                    <a:pt x="300" y="497"/>
                  </a:cubicBezTo>
                  <a:cubicBezTo>
                    <a:pt x="341" y="463"/>
                    <a:pt x="381" y="416"/>
                    <a:pt x="429" y="360"/>
                  </a:cubicBezTo>
                  <a:cubicBezTo>
                    <a:pt x="445" y="341"/>
                    <a:pt x="464" y="319"/>
                    <a:pt x="483" y="297"/>
                  </a:cubicBezTo>
                  <a:cubicBezTo>
                    <a:pt x="488" y="291"/>
                    <a:pt x="491" y="284"/>
                    <a:pt x="491" y="276"/>
                  </a:cubicBezTo>
                  <a:cubicBezTo>
                    <a:pt x="491" y="268"/>
                    <a:pt x="488" y="260"/>
                    <a:pt x="483" y="254"/>
                  </a:cubicBezTo>
                  <a:cubicBezTo>
                    <a:pt x="464" y="232"/>
                    <a:pt x="445" y="211"/>
                    <a:pt x="429" y="192"/>
                  </a:cubicBezTo>
                  <a:cubicBezTo>
                    <a:pt x="381" y="136"/>
                    <a:pt x="341" y="88"/>
                    <a:pt x="300" y="55"/>
                  </a:cubicBezTo>
                  <a:cubicBezTo>
                    <a:pt x="255" y="17"/>
                    <a:pt x="213" y="0"/>
                    <a:pt x="166" y="0"/>
                  </a:cubicBezTo>
                  <a:cubicBezTo>
                    <a:pt x="121" y="0"/>
                    <a:pt x="79" y="15"/>
                    <a:pt x="48" y="44"/>
                  </a:cubicBezTo>
                  <a:close/>
                </a:path>
              </a:pathLst>
            </a:custGeom>
            <a:solidFill>
              <a:srgbClr val="E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214F62-51DB-4105-822B-9D2EAE5C0280}"/>
              </a:ext>
            </a:extLst>
          </p:cNvPr>
          <p:cNvSpPr txBox="1"/>
          <p:nvPr/>
        </p:nvSpPr>
        <p:spPr>
          <a:xfrm>
            <a:off x="3571875" y="3091859"/>
            <a:ext cx="5524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8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hực hành vẽ sơ đồ tuần hoàn máu vào sổ tay.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328C9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7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rhkee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102</Words>
  <Application>Microsoft Office PowerPoint</Application>
  <PresentationFormat>Widescreen</PresentationFormat>
  <Paragraphs>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等线</vt:lpstr>
      <vt:lpstr>等线 Light</vt:lpstr>
      <vt:lpstr>Georgia</vt:lpstr>
      <vt:lpstr>LNTH-LuoLuoNotangYuanTi 1</vt:lpstr>
      <vt:lpstr>Tahoma</vt:lpstr>
      <vt:lpstr>UTM Avo</vt:lpstr>
      <vt:lpstr>义启小魏楷</vt:lpstr>
      <vt:lpstr>1_Office Theme</vt:lpstr>
      <vt:lpstr>3_Office Theme</vt:lpstr>
      <vt:lpstr>1_Simple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12</cp:revision>
  <dcterms:created xsi:type="dcterms:W3CDTF">2023-02-10T11:37:04Z</dcterms:created>
  <dcterms:modified xsi:type="dcterms:W3CDTF">2025-02-26T09:47:16Z</dcterms:modified>
</cp:coreProperties>
</file>