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66" r:id="rId3"/>
    <p:sldId id="282" r:id="rId4"/>
    <p:sldId id="284" r:id="rId5"/>
    <p:sldId id="286" r:id="rId6"/>
    <p:sldId id="275" r:id="rId7"/>
    <p:sldId id="269" r:id="rId8"/>
    <p:sldId id="295" r:id="rId9"/>
    <p:sldId id="296" r:id="rId10"/>
    <p:sldId id="277" r:id="rId11"/>
    <p:sldId id="271" r:id="rId12"/>
    <p:sldId id="297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A84C-BC24-DB07-236C-201126ADB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504AC-4FAF-6147-6F51-D26622B17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1094-7563-B548-0F00-A2FEA42C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18EA-E3CD-BC54-229D-FBB8474B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BF89-82A6-3395-F96C-1385AEF4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9AA8-A74F-17A2-3703-1EC22C2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11477-083B-DC26-3A13-289BBE1D2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6069-47AB-2189-BB82-336D4F2D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411C-E5BD-BB5C-AEEA-DC43623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5F67-D1A3-CDB1-9732-091CCF4D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F4CAB-D8B0-7A98-9313-0B9F40AA7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EE7E3-0317-B955-FCC6-873C066D9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1D33-EE77-CF61-3585-46A3717B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2390-BC2B-F2BD-07A8-215D2761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EFFE-A5C4-F8E9-D581-67DB5B9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F16-A07D-86D9-5BBF-0D698D1A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4B75-0160-AD7B-AA52-1569767B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61B5-2CA6-226E-B69A-F2A6BC48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E125-33DC-DEAE-CD8A-8912FEB5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803C-3F8F-5E25-A9ED-773ED6A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FE91-543B-2B13-1319-2303C487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E039-027E-22F3-33C2-30122340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0405D-EDF9-F0B5-4781-284409DD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AAAB-9FB1-F54C-D80F-63DDA034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F614-55E3-0D6D-DAD6-9B521253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3836-3620-7C87-3A8C-0B8FDB43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52D8-9809-5B4D-DCBA-FB91976D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05EE-2636-F0CE-4CED-904705E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7619C-BBC9-0E62-027C-FC412D1E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8F0E9-F6B6-D4B8-CFEE-B11A2B4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BB67-BFEA-5C6A-7750-5B76E7DE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DC62-C3B0-191D-3D69-EE1EC61B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492B-8693-B68F-A31D-EB92866AB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2F72-0E0F-A1DC-E67D-7EC32DFC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FEB5A-029C-6D59-39E3-8648DE6EF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48D47-3B00-C5F8-6390-5B0ED2D02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33B51-BD8C-ACB1-7C91-53649ABB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0876B-6BE6-91AA-6AE0-BDD5FCD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ECDA3-99D8-48E9-4289-5C2766F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18E8-B082-99A5-3BB8-15047632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0EB6A-DA93-A75B-2DA2-8AB61F0B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B7EC-20AC-876F-A09F-27031127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A0CA0-4E7E-F5B3-AFE8-D579BBB4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198FE-277B-F73D-898A-965E15D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A81C-564E-720C-A2E9-04D163C8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DD84-8340-9C0D-29EE-2052AA2F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F16D-4055-9E47-F01A-8328F43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5656-E539-3B5B-711C-EA705D7E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7B511-25C4-0161-CB08-1467F68B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71096-B2C9-9D6A-E84A-B37C327B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85287-0D4D-E44A-E1C6-997F511E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CA1A1-3A99-51CE-D2D1-5CE540AC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F95-B689-DA8D-1DE2-FCD98AB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2346F-9464-E6CD-8942-2F888C386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473C7-6042-8C6B-AA58-B919AD26C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A2C42-4BCE-31F0-586D-D9ABC878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46D43-396B-A93D-5752-05BB8C8E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2581F-9073-EBEB-DAF9-531433DD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F8489-6B76-5930-9CEE-537C4B7C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D0CE-4EC7-CD51-6C88-831B926DF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439C-DB55-FF73-F434-693308C22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C7A8-1282-4CB2-99D6-3DF3FA46177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A469-35B7-3D9A-100C-4101748C1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BF986-116B-9BC1-BEF9-5A411E24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46F95-6226-4DB0-A877-CFAC2ABC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92" y="944543"/>
            <a:ext cx="543200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F3E494-07C1-B345-5E71-342E87CBD035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DB5A1-4B85-0318-6285-BB9C4E855C92}"/>
              </a:ext>
            </a:extLst>
          </p:cNvPr>
          <p:cNvGrpSpPr/>
          <p:nvPr/>
        </p:nvGrpSpPr>
        <p:grpSpPr>
          <a:xfrm>
            <a:off x="515999" y="0"/>
            <a:ext cx="4379851" cy="1044000"/>
            <a:chOff x="515999" y="0"/>
            <a:chExt cx="4379851" cy="1044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4CE5AA5-AC17-E959-B5BE-19B854F9D69B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02ECD1-4BD5-62AF-3760-6B6E8BE563B7}"/>
                </a:ext>
              </a:extLst>
            </p:cNvPr>
            <p:cNvSpPr txBox="1"/>
            <p:nvPr/>
          </p:nvSpPr>
          <p:spPr>
            <a:xfrm>
              <a:off x="1918549" y="397669"/>
              <a:ext cx="2977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ứng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dụng</a:t>
              </a:r>
              <a:endParaRPr kumimoji="0" lang="en-US" sz="36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26A63B7E-FA9A-E81D-917F-661DC0970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83A7CA-8004-5074-2534-4A11B30AD63C}"/>
              </a:ext>
            </a:extLst>
          </p:cNvPr>
          <p:cNvSpPr txBox="1"/>
          <p:nvPr/>
        </p:nvSpPr>
        <p:spPr>
          <a:xfrm>
            <a:off x="1386670" y="-3066778"/>
            <a:ext cx="604728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Dù ai wĀ wgả wĀ w</a:t>
            </a:r>
            <a:r>
              <a:rPr kumimoji="0" lang="el-GR" sz="37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θΗ</a:t>
            </a: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łng, </a:t>
            </a:r>
            <a:endParaRPr kumimoji="0" lang="vi-VN" sz="3700" b="1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9AEC1-B618-7E6A-A3A7-CFC60958DCED}"/>
              </a:ext>
            </a:extLst>
          </p:cNvPr>
          <p:cNvSpPr txBox="1"/>
          <p:nvPr/>
        </p:nvSpPr>
        <p:spPr>
          <a:xfrm>
            <a:off x="642669" y="-2334394"/>
            <a:ext cx="86391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LŜg Ǉa vẫn νẄng ηư kΗϛng ba εân.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2B952-FA15-07A0-2B01-F88CA271138D}"/>
              </a:ext>
            </a:extLst>
          </p:cNvPr>
          <p:cNvSpPr txBox="1"/>
          <p:nvPr/>
        </p:nvSpPr>
        <p:spPr>
          <a:xfrm>
            <a:off x="5753967" y="-1603293"/>
            <a:ext cx="167999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Ca dao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BC595B-77F5-A520-E230-CDEEE0D82B0D}"/>
              </a:ext>
            </a:extLst>
          </p:cNvPr>
          <p:cNvSpPr txBox="1"/>
          <p:nvPr/>
        </p:nvSpPr>
        <p:spPr>
          <a:xfrm>
            <a:off x="2740586" y="3429000"/>
            <a:ext cx="796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ca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dao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ca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ngợi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đẹp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nơi</a:t>
            </a:r>
            <a:r>
              <a:rPr lang="en-US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3399"/>
                </a:solidFill>
                <a:latin typeface="Arial" panose="020B0604020202020204" pitchFamily="34" charset="0"/>
                <a:ea typeface="LNTH-LuoLuoNotangYuanTi 1"/>
                <a:cs typeface="Arial" panose="020B0604020202020204" pitchFamily="34" charset="0"/>
              </a:rPr>
              <a:t>có nhiều địa điểm hấp dẫn: bãi tắm Tiên Sa, bãi đá trứng, nhà thờ đá, mộ Hàn Mặc Tử...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LNTH-LuoLuoNotangYuanTi 1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87A14-1358-451C-8BC9-D2153AA9C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499" y="1435147"/>
            <a:ext cx="930330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F3E494-07C1-B345-5E71-342E87CBD035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72E23-0CF1-D45C-3236-BED5B809A1F1}"/>
              </a:ext>
            </a:extLst>
          </p:cNvPr>
          <p:cNvGrpSpPr/>
          <p:nvPr/>
        </p:nvGrpSpPr>
        <p:grpSpPr>
          <a:xfrm>
            <a:off x="515999" y="0"/>
            <a:ext cx="4312587" cy="1053525"/>
            <a:chOff x="515999" y="0"/>
            <a:chExt cx="4312587" cy="10535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7F2E2DE-482C-E325-F49F-20DBF106A903}"/>
                </a:ext>
              </a:extLst>
            </p:cNvPr>
            <p:cNvSpPr/>
            <p:nvPr/>
          </p:nvSpPr>
          <p:spPr>
            <a:xfrm>
              <a:off x="652586" y="458999"/>
              <a:ext cx="4176000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58C13D-96D2-2AF9-2111-D27F52B1E7B2}"/>
                </a:ext>
              </a:extLst>
            </p:cNvPr>
            <p:cNvSpPr txBox="1"/>
            <p:nvPr/>
          </p:nvSpPr>
          <p:spPr>
            <a:xfrm>
              <a:off x="1804249" y="407194"/>
              <a:ext cx="2920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hiểu</a:t>
              </a:r>
              <a:endParaRPr kumimoji="0" lang="en-US" sz="36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  <p:pic>
          <p:nvPicPr>
            <p:cNvPr id="13" name="Picture 12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F03BC817-0AEB-A78F-D2F7-7D060AEA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2AB8C6-E4BB-1DC5-F018-E07B0C1E2DD1}"/>
              </a:ext>
            </a:extLst>
          </p:cNvPr>
          <p:cNvGrpSpPr/>
          <p:nvPr/>
        </p:nvGrpSpPr>
        <p:grpSpPr>
          <a:xfrm>
            <a:off x="2513285" y="3856244"/>
            <a:ext cx="7165419" cy="2124000"/>
            <a:chOff x="2511839" y="1033472"/>
            <a:chExt cx="7165419" cy="2124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C755CB-DF00-631C-C7D8-882F9687C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1839" y="1033472"/>
              <a:ext cx="7165419" cy="2124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57CC41-4B22-78A1-1E98-D111132D7D28}"/>
                </a:ext>
              </a:extLst>
            </p:cNvPr>
            <p:cNvSpPr txBox="1"/>
            <p:nvPr/>
          </p:nvSpPr>
          <p:spPr>
            <a:xfrm>
              <a:off x="2810960" y="1771145"/>
              <a:ext cx="60390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ứng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ADEB096-B845-42F8-BA48-68AF17777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92" t="996" r="13566" b="819"/>
          <a:stretch/>
        </p:blipFill>
        <p:spPr>
          <a:xfrm rot="16200000">
            <a:off x="5382886" y="-1966274"/>
            <a:ext cx="2675532" cy="898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90B9CE-8DA7-4B6A-90CD-2D63E555FD1B}"/>
              </a:ext>
            </a:extLst>
          </p:cNvPr>
          <p:cNvSpPr txBox="1"/>
          <p:nvPr/>
        </p:nvSpPr>
        <p:spPr>
          <a:xfrm>
            <a:off x="3667125" y="1585869"/>
            <a:ext cx="56185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9A4E9-D7C3-406A-BECC-200D9FAEA494}"/>
              </a:ext>
            </a:extLst>
          </p:cNvPr>
          <p:cNvSpPr txBox="1"/>
          <p:nvPr/>
        </p:nvSpPr>
        <p:spPr>
          <a:xfrm>
            <a:off x="2876549" y="2221575"/>
            <a:ext cx="86010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Ghềnh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Ráng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Sa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hữu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325EF-B50F-46A0-B92C-EFA1F55E762D}"/>
              </a:ext>
            </a:extLst>
          </p:cNvPr>
          <p:cNvSpPr txBox="1"/>
          <p:nvPr/>
        </p:nvSpPr>
        <p:spPr>
          <a:xfrm>
            <a:off x="8181974" y="2859750"/>
            <a:ext cx="30099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Tuấn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1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5125666" y="135771"/>
            <a:ext cx="6930768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TẬP VIẾT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B9B3A3-0B72-4B09-8214-1A7E82BE5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93" y="1390931"/>
            <a:ext cx="5157663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3277772" y="135770"/>
            <a:ext cx="8778662" cy="6518247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579379" y="4967866"/>
              <a:ext cx="1651731" cy="526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</a:rPr>
                <a:t>TẬP VIẾT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737478-F1F1-4917-AEE3-35F7852BA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93" y="1157061"/>
            <a:ext cx="4279763" cy="829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E53E5-B59B-46A7-BBCB-BAF194D79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89" y="2322506"/>
            <a:ext cx="65476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8E5A5D-1F25-EE9D-C423-D3EE104D24A8}"/>
              </a:ext>
            </a:extLst>
          </p:cNvPr>
          <p:cNvGrpSpPr/>
          <p:nvPr/>
        </p:nvGrpSpPr>
        <p:grpSpPr>
          <a:xfrm>
            <a:off x="5320471" y="-67532"/>
            <a:ext cx="6485680" cy="5107618"/>
            <a:chOff x="5320471" y="-67532"/>
            <a:chExt cx="6485680" cy="510761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1C050C-4016-A778-E0DA-BB508CF567F5}"/>
                </a:ext>
              </a:extLst>
            </p:cNvPr>
            <p:cNvSpPr/>
            <p:nvPr/>
          </p:nvSpPr>
          <p:spPr>
            <a:xfrm>
              <a:off x="5320471" y="397327"/>
              <a:ext cx="6480000" cy="4642759"/>
            </a:xfrm>
            <a:custGeom>
              <a:avLst/>
              <a:gdLst>
                <a:gd name="connsiteX0" fmla="*/ 0 w 6480000"/>
                <a:gd name="connsiteY0" fmla="*/ 702682 h 4642759"/>
                <a:gd name="connsiteX1" fmla="*/ 702682 w 6480000"/>
                <a:gd name="connsiteY1" fmla="*/ 0 h 4642759"/>
                <a:gd name="connsiteX2" fmla="*/ 1114291 w 6480000"/>
                <a:gd name="connsiteY2" fmla="*/ 0 h 4642759"/>
                <a:gd name="connsiteX3" fmla="*/ 1779633 w 6480000"/>
                <a:gd name="connsiteY3" fmla="*/ 0 h 4642759"/>
                <a:gd name="connsiteX4" fmla="*/ 2191242 w 6480000"/>
                <a:gd name="connsiteY4" fmla="*/ 0 h 4642759"/>
                <a:gd name="connsiteX5" fmla="*/ 2704344 w 6480000"/>
                <a:gd name="connsiteY5" fmla="*/ 0 h 4642759"/>
                <a:gd name="connsiteX6" fmla="*/ 3115953 w 6480000"/>
                <a:gd name="connsiteY6" fmla="*/ 0 h 4642759"/>
                <a:gd name="connsiteX7" fmla="*/ 3629055 w 6480000"/>
                <a:gd name="connsiteY7" fmla="*/ 0 h 4642759"/>
                <a:gd name="connsiteX8" fmla="*/ 4142158 w 6480000"/>
                <a:gd name="connsiteY8" fmla="*/ 0 h 4642759"/>
                <a:gd name="connsiteX9" fmla="*/ 4706006 w 6480000"/>
                <a:gd name="connsiteY9" fmla="*/ 0 h 4642759"/>
                <a:gd name="connsiteX10" fmla="*/ 5777318 w 6480000"/>
                <a:gd name="connsiteY10" fmla="*/ 0 h 4642759"/>
                <a:gd name="connsiteX11" fmla="*/ 6480000 w 6480000"/>
                <a:gd name="connsiteY11" fmla="*/ 702682 h 4642759"/>
                <a:gd name="connsiteX12" fmla="*/ 6480000 w 6480000"/>
                <a:gd name="connsiteY12" fmla="*/ 1306996 h 4642759"/>
                <a:gd name="connsiteX13" fmla="*/ 6480000 w 6480000"/>
                <a:gd name="connsiteY13" fmla="*/ 1911309 h 4642759"/>
                <a:gd name="connsiteX14" fmla="*/ 6480000 w 6480000"/>
                <a:gd name="connsiteY14" fmla="*/ 2450875 h 4642759"/>
                <a:gd name="connsiteX15" fmla="*/ 6480000 w 6480000"/>
                <a:gd name="connsiteY15" fmla="*/ 2925693 h 4642759"/>
                <a:gd name="connsiteX16" fmla="*/ 6480000 w 6480000"/>
                <a:gd name="connsiteY16" fmla="*/ 3940077 h 4642759"/>
                <a:gd name="connsiteX17" fmla="*/ 5777318 w 6480000"/>
                <a:gd name="connsiteY17" fmla="*/ 4642759 h 4642759"/>
                <a:gd name="connsiteX18" fmla="*/ 5264216 w 6480000"/>
                <a:gd name="connsiteY18" fmla="*/ 4642759 h 4642759"/>
                <a:gd name="connsiteX19" fmla="*/ 4852607 w 6480000"/>
                <a:gd name="connsiteY19" fmla="*/ 4642759 h 4642759"/>
                <a:gd name="connsiteX20" fmla="*/ 4187265 w 6480000"/>
                <a:gd name="connsiteY20" fmla="*/ 4642759 h 4642759"/>
                <a:gd name="connsiteX21" fmla="*/ 3572671 w 6480000"/>
                <a:gd name="connsiteY21" fmla="*/ 4642759 h 4642759"/>
                <a:gd name="connsiteX22" fmla="*/ 3059568 w 6480000"/>
                <a:gd name="connsiteY22" fmla="*/ 4642759 h 4642759"/>
                <a:gd name="connsiteX23" fmla="*/ 2444974 w 6480000"/>
                <a:gd name="connsiteY23" fmla="*/ 4642759 h 4642759"/>
                <a:gd name="connsiteX24" fmla="*/ 1931872 w 6480000"/>
                <a:gd name="connsiteY24" fmla="*/ 4642759 h 4642759"/>
                <a:gd name="connsiteX25" fmla="*/ 1266530 w 6480000"/>
                <a:gd name="connsiteY25" fmla="*/ 4642759 h 4642759"/>
                <a:gd name="connsiteX26" fmla="*/ 702682 w 6480000"/>
                <a:gd name="connsiteY26" fmla="*/ 4642759 h 4642759"/>
                <a:gd name="connsiteX27" fmla="*/ 0 w 6480000"/>
                <a:gd name="connsiteY27" fmla="*/ 3940077 h 4642759"/>
                <a:gd name="connsiteX28" fmla="*/ 0 w 6480000"/>
                <a:gd name="connsiteY28" fmla="*/ 3465259 h 4642759"/>
                <a:gd name="connsiteX29" fmla="*/ 0 w 6480000"/>
                <a:gd name="connsiteY29" fmla="*/ 2893319 h 4642759"/>
                <a:gd name="connsiteX30" fmla="*/ 0 w 6480000"/>
                <a:gd name="connsiteY30" fmla="*/ 2450875 h 4642759"/>
                <a:gd name="connsiteX31" fmla="*/ 0 w 6480000"/>
                <a:gd name="connsiteY31" fmla="*/ 1878936 h 4642759"/>
                <a:gd name="connsiteX32" fmla="*/ 0 w 6480000"/>
                <a:gd name="connsiteY32" fmla="*/ 1371744 h 4642759"/>
                <a:gd name="connsiteX33" fmla="*/ 0 w 6480000"/>
                <a:gd name="connsiteY33" fmla="*/ 702682 h 464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80000" h="4642759" fill="none" extrusionOk="0">
                  <a:moveTo>
                    <a:pt x="0" y="702682"/>
                  </a:moveTo>
                  <a:cubicBezTo>
                    <a:pt x="-22130" y="379338"/>
                    <a:pt x="370968" y="-45805"/>
                    <a:pt x="702682" y="0"/>
                  </a:cubicBezTo>
                  <a:cubicBezTo>
                    <a:pt x="807949" y="-37031"/>
                    <a:pt x="1017275" y="20451"/>
                    <a:pt x="1114291" y="0"/>
                  </a:cubicBezTo>
                  <a:cubicBezTo>
                    <a:pt x="1211307" y="-20451"/>
                    <a:pt x="1474548" y="28264"/>
                    <a:pt x="1779633" y="0"/>
                  </a:cubicBezTo>
                  <a:cubicBezTo>
                    <a:pt x="2084718" y="-28264"/>
                    <a:pt x="2061702" y="20773"/>
                    <a:pt x="2191242" y="0"/>
                  </a:cubicBezTo>
                  <a:cubicBezTo>
                    <a:pt x="2320782" y="-20773"/>
                    <a:pt x="2529065" y="35468"/>
                    <a:pt x="2704344" y="0"/>
                  </a:cubicBezTo>
                  <a:cubicBezTo>
                    <a:pt x="2879623" y="-35468"/>
                    <a:pt x="2939958" y="30911"/>
                    <a:pt x="3115953" y="0"/>
                  </a:cubicBezTo>
                  <a:cubicBezTo>
                    <a:pt x="3291948" y="-30911"/>
                    <a:pt x="3387734" y="13488"/>
                    <a:pt x="3629055" y="0"/>
                  </a:cubicBezTo>
                  <a:cubicBezTo>
                    <a:pt x="3870376" y="-13488"/>
                    <a:pt x="3972349" y="34919"/>
                    <a:pt x="4142158" y="0"/>
                  </a:cubicBezTo>
                  <a:cubicBezTo>
                    <a:pt x="4311967" y="-34919"/>
                    <a:pt x="4509587" y="57249"/>
                    <a:pt x="4706006" y="0"/>
                  </a:cubicBezTo>
                  <a:cubicBezTo>
                    <a:pt x="4902425" y="-57249"/>
                    <a:pt x="5359010" y="19509"/>
                    <a:pt x="5777318" y="0"/>
                  </a:cubicBezTo>
                  <a:cubicBezTo>
                    <a:pt x="6254349" y="-14738"/>
                    <a:pt x="6508452" y="301036"/>
                    <a:pt x="6480000" y="702682"/>
                  </a:cubicBezTo>
                  <a:cubicBezTo>
                    <a:pt x="6494623" y="987280"/>
                    <a:pt x="6469628" y="1153786"/>
                    <a:pt x="6480000" y="1306996"/>
                  </a:cubicBezTo>
                  <a:cubicBezTo>
                    <a:pt x="6490372" y="1460206"/>
                    <a:pt x="6446624" y="1690104"/>
                    <a:pt x="6480000" y="1911309"/>
                  </a:cubicBezTo>
                  <a:cubicBezTo>
                    <a:pt x="6513376" y="2132514"/>
                    <a:pt x="6431780" y="2318033"/>
                    <a:pt x="6480000" y="2450875"/>
                  </a:cubicBezTo>
                  <a:cubicBezTo>
                    <a:pt x="6528220" y="2583717"/>
                    <a:pt x="6424269" y="2818497"/>
                    <a:pt x="6480000" y="2925693"/>
                  </a:cubicBezTo>
                  <a:cubicBezTo>
                    <a:pt x="6535731" y="3032889"/>
                    <a:pt x="6477615" y="3440610"/>
                    <a:pt x="6480000" y="3940077"/>
                  </a:cubicBezTo>
                  <a:cubicBezTo>
                    <a:pt x="6430829" y="4302037"/>
                    <a:pt x="6180953" y="4708050"/>
                    <a:pt x="5777318" y="4642759"/>
                  </a:cubicBezTo>
                  <a:cubicBezTo>
                    <a:pt x="5567353" y="4655932"/>
                    <a:pt x="5418228" y="4617636"/>
                    <a:pt x="5264216" y="4642759"/>
                  </a:cubicBezTo>
                  <a:cubicBezTo>
                    <a:pt x="5110204" y="4667882"/>
                    <a:pt x="4949266" y="4618116"/>
                    <a:pt x="4852607" y="4642759"/>
                  </a:cubicBezTo>
                  <a:cubicBezTo>
                    <a:pt x="4755948" y="4667402"/>
                    <a:pt x="4367949" y="4582066"/>
                    <a:pt x="4187265" y="4642759"/>
                  </a:cubicBezTo>
                  <a:cubicBezTo>
                    <a:pt x="4006581" y="4703452"/>
                    <a:pt x="3727453" y="4602890"/>
                    <a:pt x="3572671" y="4642759"/>
                  </a:cubicBezTo>
                  <a:cubicBezTo>
                    <a:pt x="3417889" y="4682628"/>
                    <a:pt x="3278305" y="4637563"/>
                    <a:pt x="3059568" y="4642759"/>
                  </a:cubicBezTo>
                  <a:cubicBezTo>
                    <a:pt x="2840831" y="4647955"/>
                    <a:pt x="2615367" y="4569167"/>
                    <a:pt x="2444974" y="4642759"/>
                  </a:cubicBezTo>
                  <a:cubicBezTo>
                    <a:pt x="2274581" y="4716351"/>
                    <a:pt x="2087969" y="4616202"/>
                    <a:pt x="1931872" y="4642759"/>
                  </a:cubicBezTo>
                  <a:cubicBezTo>
                    <a:pt x="1775775" y="4669316"/>
                    <a:pt x="1544008" y="4599067"/>
                    <a:pt x="1266530" y="4642759"/>
                  </a:cubicBezTo>
                  <a:cubicBezTo>
                    <a:pt x="989052" y="4686451"/>
                    <a:pt x="945961" y="4602867"/>
                    <a:pt x="702682" y="4642759"/>
                  </a:cubicBezTo>
                  <a:cubicBezTo>
                    <a:pt x="375484" y="4694832"/>
                    <a:pt x="-102145" y="4315429"/>
                    <a:pt x="0" y="3940077"/>
                  </a:cubicBezTo>
                  <a:cubicBezTo>
                    <a:pt x="-256" y="3766365"/>
                    <a:pt x="473" y="3604046"/>
                    <a:pt x="0" y="3465259"/>
                  </a:cubicBezTo>
                  <a:cubicBezTo>
                    <a:pt x="-473" y="3326472"/>
                    <a:pt x="38608" y="3153767"/>
                    <a:pt x="0" y="2893319"/>
                  </a:cubicBezTo>
                  <a:cubicBezTo>
                    <a:pt x="-38608" y="2632871"/>
                    <a:pt x="6442" y="2548452"/>
                    <a:pt x="0" y="2450875"/>
                  </a:cubicBezTo>
                  <a:cubicBezTo>
                    <a:pt x="-6442" y="2353298"/>
                    <a:pt x="21469" y="2162182"/>
                    <a:pt x="0" y="1878936"/>
                  </a:cubicBezTo>
                  <a:cubicBezTo>
                    <a:pt x="-21469" y="1595690"/>
                    <a:pt x="23617" y="1547861"/>
                    <a:pt x="0" y="1371744"/>
                  </a:cubicBezTo>
                  <a:cubicBezTo>
                    <a:pt x="-23617" y="1195627"/>
                    <a:pt x="31149" y="1013455"/>
                    <a:pt x="0" y="702682"/>
                  </a:cubicBezTo>
                  <a:close/>
                </a:path>
                <a:path w="6480000" h="4642759" stroke="0" extrusionOk="0">
                  <a:moveTo>
                    <a:pt x="0" y="702682"/>
                  </a:moveTo>
                  <a:cubicBezTo>
                    <a:pt x="12132" y="336947"/>
                    <a:pt x="389854" y="-62104"/>
                    <a:pt x="702682" y="0"/>
                  </a:cubicBezTo>
                  <a:cubicBezTo>
                    <a:pt x="962773" y="-65219"/>
                    <a:pt x="1062375" y="41269"/>
                    <a:pt x="1266530" y="0"/>
                  </a:cubicBezTo>
                  <a:cubicBezTo>
                    <a:pt x="1470685" y="-41269"/>
                    <a:pt x="1637598" y="31142"/>
                    <a:pt x="1830379" y="0"/>
                  </a:cubicBezTo>
                  <a:cubicBezTo>
                    <a:pt x="2023160" y="-31142"/>
                    <a:pt x="2106229" y="1481"/>
                    <a:pt x="2292735" y="0"/>
                  </a:cubicBezTo>
                  <a:cubicBezTo>
                    <a:pt x="2479241" y="-1481"/>
                    <a:pt x="2631121" y="38776"/>
                    <a:pt x="2805837" y="0"/>
                  </a:cubicBezTo>
                  <a:cubicBezTo>
                    <a:pt x="2980553" y="-38776"/>
                    <a:pt x="3199911" y="22211"/>
                    <a:pt x="3420432" y="0"/>
                  </a:cubicBezTo>
                  <a:cubicBezTo>
                    <a:pt x="3640953" y="-22211"/>
                    <a:pt x="3835277" y="188"/>
                    <a:pt x="3984280" y="0"/>
                  </a:cubicBezTo>
                  <a:cubicBezTo>
                    <a:pt x="4133283" y="-188"/>
                    <a:pt x="4461111" y="14485"/>
                    <a:pt x="4649621" y="0"/>
                  </a:cubicBezTo>
                  <a:cubicBezTo>
                    <a:pt x="4838131" y="-14485"/>
                    <a:pt x="5022547" y="24690"/>
                    <a:pt x="5162723" y="0"/>
                  </a:cubicBezTo>
                  <a:cubicBezTo>
                    <a:pt x="5302899" y="-24690"/>
                    <a:pt x="5638694" y="9364"/>
                    <a:pt x="5777318" y="0"/>
                  </a:cubicBezTo>
                  <a:cubicBezTo>
                    <a:pt x="6065835" y="-20031"/>
                    <a:pt x="6527022" y="262536"/>
                    <a:pt x="6480000" y="702682"/>
                  </a:cubicBezTo>
                  <a:cubicBezTo>
                    <a:pt x="6488513" y="865728"/>
                    <a:pt x="6435115" y="1029272"/>
                    <a:pt x="6480000" y="1145126"/>
                  </a:cubicBezTo>
                  <a:cubicBezTo>
                    <a:pt x="6524885" y="1260980"/>
                    <a:pt x="6426678" y="1541217"/>
                    <a:pt x="6480000" y="1684692"/>
                  </a:cubicBezTo>
                  <a:cubicBezTo>
                    <a:pt x="6533322" y="1828167"/>
                    <a:pt x="6455778" y="2020251"/>
                    <a:pt x="6480000" y="2224258"/>
                  </a:cubicBezTo>
                  <a:cubicBezTo>
                    <a:pt x="6504222" y="2428265"/>
                    <a:pt x="6432750" y="2559143"/>
                    <a:pt x="6480000" y="2763823"/>
                  </a:cubicBezTo>
                  <a:cubicBezTo>
                    <a:pt x="6527250" y="2968504"/>
                    <a:pt x="6461108" y="3093164"/>
                    <a:pt x="6480000" y="3368137"/>
                  </a:cubicBezTo>
                  <a:cubicBezTo>
                    <a:pt x="6498892" y="3643110"/>
                    <a:pt x="6473944" y="3744764"/>
                    <a:pt x="6480000" y="3940077"/>
                  </a:cubicBezTo>
                  <a:cubicBezTo>
                    <a:pt x="6460164" y="4318303"/>
                    <a:pt x="6181395" y="4712727"/>
                    <a:pt x="5777318" y="4642759"/>
                  </a:cubicBezTo>
                  <a:cubicBezTo>
                    <a:pt x="5621807" y="4681699"/>
                    <a:pt x="5324417" y="4632112"/>
                    <a:pt x="5111977" y="4642759"/>
                  </a:cubicBezTo>
                  <a:cubicBezTo>
                    <a:pt x="4899537" y="4653406"/>
                    <a:pt x="4661761" y="4581544"/>
                    <a:pt x="4446636" y="4642759"/>
                  </a:cubicBezTo>
                  <a:cubicBezTo>
                    <a:pt x="4231511" y="4703974"/>
                    <a:pt x="4125615" y="4593430"/>
                    <a:pt x="4035026" y="4642759"/>
                  </a:cubicBezTo>
                  <a:cubicBezTo>
                    <a:pt x="3944437" y="4692088"/>
                    <a:pt x="3681543" y="4631724"/>
                    <a:pt x="3521924" y="4642759"/>
                  </a:cubicBezTo>
                  <a:cubicBezTo>
                    <a:pt x="3362305" y="4653794"/>
                    <a:pt x="3202396" y="4614337"/>
                    <a:pt x="3008822" y="4642759"/>
                  </a:cubicBezTo>
                  <a:cubicBezTo>
                    <a:pt x="2815248" y="4671181"/>
                    <a:pt x="2706388" y="4620658"/>
                    <a:pt x="2546466" y="4642759"/>
                  </a:cubicBezTo>
                  <a:cubicBezTo>
                    <a:pt x="2386544" y="4664860"/>
                    <a:pt x="2217679" y="4614134"/>
                    <a:pt x="2084111" y="4642759"/>
                  </a:cubicBezTo>
                  <a:cubicBezTo>
                    <a:pt x="1950543" y="4671384"/>
                    <a:pt x="1730848" y="4605367"/>
                    <a:pt x="1621755" y="4642759"/>
                  </a:cubicBezTo>
                  <a:cubicBezTo>
                    <a:pt x="1512662" y="4680151"/>
                    <a:pt x="909551" y="4540893"/>
                    <a:pt x="702682" y="4642759"/>
                  </a:cubicBezTo>
                  <a:cubicBezTo>
                    <a:pt x="333996" y="4659682"/>
                    <a:pt x="45661" y="4403993"/>
                    <a:pt x="0" y="3940077"/>
                  </a:cubicBezTo>
                  <a:cubicBezTo>
                    <a:pt x="-6445" y="3728676"/>
                    <a:pt x="52318" y="3621876"/>
                    <a:pt x="0" y="3432885"/>
                  </a:cubicBezTo>
                  <a:cubicBezTo>
                    <a:pt x="-52318" y="3243894"/>
                    <a:pt x="4005" y="3034675"/>
                    <a:pt x="0" y="2925693"/>
                  </a:cubicBezTo>
                  <a:cubicBezTo>
                    <a:pt x="-4005" y="2816711"/>
                    <a:pt x="62537" y="2522069"/>
                    <a:pt x="0" y="2321380"/>
                  </a:cubicBezTo>
                  <a:cubicBezTo>
                    <a:pt x="-62537" y="2120691"/>
                    <a:pt x="27542" y="1979008"/>
                    <a:pt x="0" y="1814188"/>
                  </a:cubicBezTo>
                  <a:cubicBezTo>
                    <a:pt x="-27542" y="1649368"/>
                    <a:pt x="22615" y="1480913"/>
                    <a:pt x="0" y="1306996"/>
                  </a:cubicBezTo>
                  <a:cubicBezTo>
                    <a:pt x="-22615" y="1133079"/>
                    <a:pt x="7368" y="823758"/>
                    <a:pt x="0" y="702682"/>
                  </a:cubicBezTo>
                  <a:close/>
                </a:path>
              </a:pathLst>
            </a:custGeom>
            <a:ln w="38100" cmpd="thinThick">
              <a:solidFill>
                <a:srgbClr val="058E76"/>
              </a:solidFill>
              <a:extLst>
                <a:ext uri="{C807C97D-BFC1-408E-A445-0C87EB9F89A2}">
                  <ask:lineSketchStyleProps xmlns:ask="http://schemas.microsoft.com/office/drawing/2018/sketchyshapes" xmlns="" sd="376331080">
                    <a:prstGeom prst="roundRect">
                      <a:avLst>
                        <a:gd name="adj" fmla="val 15135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62CB845-6A09-3A65-8EB3-7B498145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6151" y="-67532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59E832E-3394-B128-96A8-DDBB399D6028}"/>
              </a:ext>
            </a:extLst>
          </p:cNvPr>
          <p:cNvGrpSpPr/>
          <p:nvPr/>
        </p:nvGrpSpPr>
        <p:grpSpPr>
          <a:xfrm>
            <a:off x="5634771" y="1955527"/>
            <a:ext cx="5427364" cy="684000"/>
            <a:chOff x="5634771" y="1955527"/>
            <a:chExt cx="5427364" cy="684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207162-4274-C1E6-2918-B0BBE695944C}"/>
                </a:ext>
              </a:extLst>
            </p:cNvPr>
            <p:cNvSpPr txBox="1"/>
            <p:nvPr/>
          </p:nvSpPr>
          <p:spPr>
            <a:xfrm>
              <a:off x="5715991" y="2002129"/>
              <a:ext cx="53461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HP001 5 hàng" panose="020B0603050302020204" pitchFamily="34" charset="0"/>
                </a:rPr>
                <a:t>R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……………….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BFB2092-6FCA-C722-028B-1B52E5269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4771" y="1955527"/>
              <a:ext cx="490049" cy="6840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563D29E-436C-43B3-5E61-F159EA3587A3}"/>
              </a:ext>
            </a:extLst>
          </p:cNvPr>
          <p:cNvGrpSpPr/>
          <p:nvPr/>
        </p:nvGrpSpPr>
        <p:grpSpPr>
          <a:xfrm>
            <a:off x="5609856" y="3410574"/>
            <a:ext cx="4782800" cy="684000"/>
            <a:chOff x="5609856" y="3410574"/>
            <a:chExt cx="4782800" cy="684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B4341B-5A7B-1764-A750-44A3DB1E4AAE}"/>
                </a:ext>
              </a:extLst>
            </p:cNvPr>
            <p:cNvSpPr txBox="1"/>
            <p:nvPr/>
          </p:nvSpPr>
          <p:spPr>
            <a:xfrm>
              <a:off x="5715991" y="3460187"/>
              <a:ext cx="4676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HP001 5 hàng" panose="020B0603050302020204" pitchFamily="34" charset="0"/>
                </a:rPr>
                <a:t>R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gồm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………...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06D0414-3357-81D9-DEDA-1981E4ED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9856" y="3410574"/>
              <a:ext cx="508288" cy="6840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0C0F2-5A59-4D85-0979-2A9CE56A8C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03" y="373530"/>
            <a:ext cx="3556074" cy="377665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0109F5F-3F5F-B593-0AA5-5A1C9B0861FB}"/>
              </a:ext>
            </a:extLst>
          </p:cNvPr>
          <p:cNvGrpSpPr/>
          <p:nvPr/>
        </p:nvGrpSpPr>
        <p:grpSpPr>
          <a:xfrm>
            <a:off x="5492663" y="1039906"/>
            <a:ext cx="1516467" cy="1008000"/>
            <a:chOff x="5711646" y="1007249"/>
            <a:chExt cx="1516467" cy="1008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907CF8C-4C89-7436-8706-154915695896}"/>
                </a:ext>
              </a:extLst>
            </p:cNvPr>
            <p:cNvSpPr/>
            <p:nvPr/>
          </p:nvSpPr>
          <p:spPr>
            <a:xfrm>
              <a:off x="6033914" y="1247424"/>
              <a:ext cx="1194199" cy="527650"/>
            </a:xfrm>
            <a:custGeom>
              <a:avLst/>
              <a:gdLst>
                <a:gd name="connsiteX0" fmla="*/ 0 w 1194199"/>
                <a:gd name="connsiteY0" fmla="*/ 87943 h 527650"/>
                <a:gd name="connsiteX1" fmla="*/ 87943 w 1194199"/>
                <a:gd name="connsiteY1" fmla="*/ 0 h 527650"/>
                <a:gd name="connsiteX2" fmla="*/ 1106256 w 1194199"/>
                <a:gd name="connsiteY2" fmla="*/ 0 h 527650"/>
                <a:gd name="connsiteX3" fmla="*/ 1194199 w 1194199"/>
                <a:gd name="connsiteY3" fmla="*/ 87943 h 527650"/>
                <a:gd name="connsiteX4" fmla="*/ 1194199 w 1194199"/>
                <a:gd name="connsiteY4" fmla="*/ 439707 h 527650"/>
                <a:gd name="connsiteX5" fmla="*/ 1106256 w 1194199"/>
                <a:gd name="connsiteY5" fmla="*/ 527650 h 527650"/>
                <a:gd name="connsiteX6" fmla="*/ 87943 w 1194199"/>
                <a:gd name="connsiteY6" fmla="*/ 527650 h 527650"/>
                <a:gd name="connsiteX7" fmla="*/ 0 w 1194199"/>
                <a:gd name="connsiteY7" fmla="*/ 439707 h 527650"/>
                <a:gd name="connsiteX8" fmla="*/ 0 w 1194199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199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448578" y="11603"/>
                    <a:pt x="750771" y="73462"/>
                    <a:pt x="1106256" y="0"/>
                  </a:cubicBezTo>
                  <a:cubicBezTo>
                    <a:pt x="1154109" y="562"/>
                    <a:pt x="1187948" y="40513"/>
                    <a:pt x="1194199" y="87943"/>
                  </a:cubicBezTo>
                  <a:cubicBezTo>
                    <a:pt x="1184879" y="136459"/>
                    <a:pt x="1192817" y="330515"/>
                    <a:pt x="1194199" y="439707"/>
                  </a:cubicBezTo>
                  <a:cubicBezTo>
                    <a:pt x="1198574" y="479917"/>
                    <a:pt x="1160481" y="529664"/>
                    <a:pt x="1106256" y="527650"/>
                  </a:cubicBezTo>
                  <a:cubicBezTo>
                    <a:pt x="603482" y="517345"/>
                    <a:pt x="338151" y="544908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194199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73448" y="-17889"/>
                    <a:pt x="786878" y="-16752"/>
                    <a:pt x="1106256" y="0"/>
                  </a:cubicBezTo>
                  <a:cubicBezTo>
                    <a:pt x="1159102" y="-1621"/>
                    <a:pt x="1187354" y="41292"/>
                    <a:pt x="1194199" y="87943"/>
                  </a:cubicBezTo>
                  <a:cubicBezTo>
                    <a:pt x="1215604" y="155729"/>
                    <a:pt x="1163891" y="347251"/>
                    <a:pt x="1194199" y="439707"/>
                  </a:cubicBezTo>
                  <a:cubicBezTo>
                    <a:pt x="1187732" y="491433"/>
                    <a:pt x="1153929" y="528035"/>
                    <a:pt x="1106256" y="527650"/>
                  </a:cubicBezTo>
                  <a:cubicBezTo>
                    <a:pt x="989586" y="509566"/>
                    <a:pt x="268745" y="500534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ô li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3454A2-8F66-D12E-3183-D47C6D917F83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30" name="Picture 29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EB2463AF-98DA-E6F0-9BB3-0CBE288E9B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F0341C-3769-4E58-9AE6-6FC23F9AC356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EFC9B6-4ACE-2B99-28BA-0A147A5B7ED4}"/>
              </a:ext>
            </a:extLst>
          </p:cNvPr>
          <p:cNvGrpSpPr/>
          <p:nvPr/>
        </p:nvGrpSpPr>
        <p:grpSpPr>
          <a:xfrm>
            <a:off x="7382259" y="1039906"/>
            <a:ext cx="2314733" cy="1008000"/>
            <a:chOff x="7721896" y="1007249"/>
            <a:chExt cx="2314733" cy="1008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939E24-5655-645C-38E1-94D5AE62F519}"/>
                </a:ext>
              </a:extLst>
            </p:cNvPr>
            <p:cNvSpPr/>
            <p:nvPr/>
          </p:nvSpPr>
          <p:spPr>
            <a:xfrm>
              <a:off x="8027817" y="1247424"/>
              <a:ext cx="2008812" cy="527650"/>
            </a:xfrm>
            <a:custGeom>
              <a:avLst/>
              <a:gdLst>
                <a:gd name="connsiteX0" fmla="*/ 0 w 2008812"/>
                <a:gd name="connsiteY0" fmla="*/ 87943 h 527650"/>
                <a:gd name="connsiteX1" fmla="*/ 87943 w 2008812"/>
                <a:gd name="connsiteY1" fmla="*/ 0 h 527650"/>
                <a:gd name="connsiteX2" fmla="*/ 1920869 w 2008812"/>
                <a:gd name="connsiteY2" fmla="*/ 0 h 527650"/>
                <a:gd name="connsiteX3" fmla="*/ 2008812 w 2008812"/>
                <a:gd name="connsiteY3" fmla="*/ 87943 h 527650"/>
                <a:gd name="connsiteX4" fmla="*/ 2008812 w 2008812"/>
                <a:gd name="connsiteY4" fmla="*/ 439707 h 527650"/>
                <a:gd name="connsiteX5" fmla="*/ 1920869 w 2008812"/>
                <a:gd name="connsiteY5" fmla="*/ 527650 h 527650"/>
                <a:gd name="connsiteX6" fmla="*/ 87943 w 2008812"/>
                <a:gd name="connsiteY6" fmla="*/ 527650 h 527650"/>
                <a:gd name="connsiteX7" fmla="*/ 0 w 2008812"/>
                <a:gd name="connsiteY7" fmla="*/ 439707 h 527650"/>
                <a:gd name="connsiteX8" fmla="*/ 0 w 2008812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812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851470" y="45169"/>
                    <a:pt x="1018992" y="151873"/>
                    <a:pt x="1920869" y="0"/>
                  </a:cubicBezTo>
                  <a:cubicBezTo>
                    <a:pt x="1968722" y="562"/>
                    <a:pt x="2002561" y="40513"/>
                    <a:pt x="2008812" y="87943"/>
                  </a:cubicBezTo>
                  <a:cubicBezTo>
                    <a:pt x="1999492" y="136459"/>
                    <a:pt x="2007430" y="330515"/>
                    <a:pt x="2008812" y="439707"/>
                  </a:cubicBezTo>
                  <a:cubicBezTo>
                    <a:pt x="2013187" y="479917"/>
                    <a:pt x="1975094" y="529664"/>
                    <a:pt x="1920869" y="527650"/>
                  </a:cubicBezTo>
                  <a:cubicBezTo>
                    <a:pt x="1104721" y="541887"/>
                    <a:pt x="969255" y="391583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2008812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87849" y="-96543"/>
                    <a:pt x="1162426" y="148274"/>
                    <a:pt x="1920869" y="0"/>
                  </a:cubicBezTo>
                  <a:cubicBezTo>
                    <a:pt x="1973715" y="-1621"/>
                    <a:pt x="2001967" y="41292"/>
                    <a:pt x="2008812" y="87943"/>
                  </a:cubicBezTo>
                  <a:cubicBezTo>
                    <a:pt x="2030217" y="155729"/>
                    <a:pt x="1978504" y="347251"/>
                    <a:pt x="2008812" y="439707"/>
                  </a:cubicBezTo>
                  <a:cubicBezTo>
                    <a:pt x="2002345" y="491433"/>
                    <a:pt x="1968542" y="528035"/>
                    <a:pt x="1920869" y="527650"/>
                  </a:cubicBezTo>
                  <a:cubicBezTo>
                    <a:pt x="1637947" y="567330"/>
                    <a:pt x="521680" y="583385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ô li rưỡi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BEBBC9-DF72-4C48-8C41-42D87D7622FD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38" name="Picture 3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D4340CE4-F571-D140-E2B3-CE39C74A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8ABACB-29D2-DA2A-293B-4CB0F2287E33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C2BCBF-931A-C009-94A3-A9AA7FB4BDBF}"/>
              </a:ext>
            </a:extLst>
          </p:cNvPr>
          <p:cNvGrpSpPr/>
          <p:nvPr/>
        </p:nvGrpSpPr>
        <p:grpSpPr>
          <a:xfrm>
            <a:off x="10095462" y="1039906"/>
            <a:ext cx="1538866" cy="1008000"/>
            <a:chOff x="10348334" y="960451"/>
            <a:chExt cx="1538866" cy="1008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1EEACF6-36C8-E8E7-8F72-90CE58730C91}"/>
                </a:ext>
              </a:extLst>
            </p:cNvPr>
            <p:cNvSpPr/>
            <p:nvPr/>
          </p:nvSpPr>
          <p:spPr>
            <a:xfrm>
              <a:off x="10659335" y="1196629"/>
              <a:ext cx="1227865" cy="527650"/>
            </a:xfrm>
            <a:custGeom>
              <a:avLst/>
              <a:gdLst>
                <a:gd name="connsiteX0" fmla="*/ 0 w 1227865"/>
                <a:gd name="connsiteY0" fmla="*/ 87943 h 527650"/>
                <a:gd name="connsiteX1" fmla="*/ 87943 w 1227865"/>
                <a:gd name="connsiteY1" fmla="*/ 0 h 527650"/>
                <a:gd name="connsiteX2" fmla="*/ 1139922 w 1227865"/>
                <a:gd name="connsiteY2" fmla="*/ 0 h 527650"/>
                <a:gd name="connsiteX3" fmla="*/ 1227865 w 1227865"/>
                <a:gd name="connsiteY3" fmla="*/ 87943 h 527650"/>
                <a:gd name="connsiteX4" fmla="*/ 1227865 w 1227865"/>
                <a:gd name="connsiteY4" fmla="*/ 439707 h 527650"/>
                <a:gd name="connsiteX5" fmla="*/ 1139922 w 1227865"/>
                <a:gd name="connsiteY5" fmla="*/ 527650 h 527650"/>
                <a:gd name="connsiteX6" fmla="*/ 87943 w 1227865"/>
                <a:gd name="connsiteY6" fmla="*/ 527650 h 527650"/>
                <a:gd name="connsiteX7" fmla="*/ 0 w 1227865"/>
                <a:gd name="connsiteY7" fmla="*/ 439707 h 527650"/>
                <a:gd name="connsiteX8" fmla="*/ 0 w 122786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6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03812" y="31354"/>
                    <a:pt x="707553" y="83071"/>
                    <a:pt x="1139922" y="0"/>
                  </a:cubicBezTo>
                  <a:cubicBezTo>
                    <a:pt x="1187775" y="562"/>
                    <a:pt x="1221614" y="40513"/>
                    <a:pt x="1227865" y="87943"/>
                  </a:cubicBezTo>
                  <a:cubicBezTo>
                    <a:pt x="1218545" y="136459"/>
                    <a:pt x="1226483" y="330515"/>
                    <a:pt x="1227865" y="439707"/>
                  </a:cubicBezTo>
                  <a:cubicBezTo>
                    <a:pt x="1232240" y="479917"/>
                    <a:pt x="1194147" y="529664"/>
                    <a:pt x="1139922" y="527650"/>
                  </a:cubicBezTo>
                  <a:cubicBezTo>
                    <a:pt x="695811" y="585726"/>
                    <a:pt x="468512" y="471881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22786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526595" y="40022"/>
                    <a:pt x="939212" y="-87285"/>
                    <a:pt x="1139922" y="0"/>
                  </a:cubicBezTo>
                  <a:cubicBezTo>
                    <a:pt x="1192768" y="-1621"/>
                    <a:pt x="1221020" y="41292"/>
                    <a:pt x="1227865" y="87943"/>
                  </a:cubicBezTo>
                  <a:cubicBezTo>
                    <a:pt x="1249270" y="155729"/>
                    <a:pt x="1197557" y="347251"/>
                    <a:pt x="1227865" y="439707"/>
                  </a:cubicBezTo>
                  <a:cubicBezTo>
                    <a:pt x="1221398" y="491433"/>
                    <a:pt x="1187595" y="528035"/>
                    <a:pt x="1139922" y="527650"/>
                  </a:cubicBezTo>
                  <a:cubicBezTo>
                    <a:pt x="666813" y="525200"/>
                    <a:pt x="489459" y="519171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ô li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9020D2-CE2B-D4B8-A4ED-0E6E433D94E8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43" name="Picture 4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213F1AF6-CC5C-CB86-2B97-640F58541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BAF9D1-755C-4835-396D-BEC1A6AAEF61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00F493-17BB-AC2B-1534-7C9A93F709EE}"/>
              </a:ext>
            </a:extLst>
          </p:cNvPr>
          <p:cNvGrpSpPr/>
          <p:nvPr/>
        </p:nvGrpSpPr>
        <p:grpSpPr>
          <a:xfrm>
            <a:off x="5492663" y="2489096"/>
            <a:ext cx="1955886" cy="1008000"/>
            <a:chOff x="5711646" y="1007249"/>
            <a:chExt cx="1955886" cy="10080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4449B-99B5-41EE-C427-E0DC9EA08955}"/>
                </a:ext>
              </a:extLst>
            </p:cNvPr>
            <p:cNvSpPr/>
            <p:nvPr/>
          </p:nvSpPr>
          <p:spPr>
            <a:xfrm>
              <a:off x="6033913" y="1247424"/>
              <a:ext cx="1633619" cy="527650"/>
            </a:xfrm>
            <a:custGeom>
              <a:avLst/>
              <a:gdLst>
                <a:gd name="connsiteX0" fmla="*/ 0 w 1633619"/>
                <a:gd name="connsiteY0" fmla="*/ 87943 h 527650"/>
                <a:gd name="connsiteX1" fmla="*/ 87943 w 1633619"/>
                <a:gd name="connsiteY1" fmla="*/ 0 h 527650"/>
                <a:gd name="connsiteX2" fmla="*/ 1545676 w 1633619"/>
                <a:gd name="connsiteY2" fmla="*/ 0 h 527650"/>
                <a:gd name="connsiteX3" fmla="*/ 1633619 w 1633619"/>
                <a:gd name="connsiteY3" fmla="*/ 87943 h 527650"/>
                <a:gd name="connsiteX4" fmla="*/ 1633619 w 1633619"/>
                <a:gd name="connsiteY4" fmla="*/ 439707 h 527650"/>
                <a:gd name="connsiteX5" fmla="*/ 1545676 w 1633619"/>
                <a:gd name="connsiteY5" fmla="*/ 527650 h 527650"/>
                <a:gd name="connsiteX6" fmla="*/ 87943 w 1633619"/>
                <a:gd name="connsiteY6" fmla="*/ 527650 h 527650"/>
                <a:gd name="connsiteX7" fmla="*/ 0 w 1633619"/>
                <a:gd name="connsiteY7" fmla="*/ 439707 h 527650"/>
                <a:gd name="connsiteX8" fmla="*/ 0 w 1633619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619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75707" y="11450"/>
                    <a:pt x="1074555" y="111721"/>
                    <a:pt x="1545676" y="0"/>
                  </a:cubicBezTo>
                  <a:cubicBezTo>
                    <a:pt x="1593529" y="562"/>
                    <a:pt x="1627368" y="40513"/>
                    <a:pt x="1633619" y="87943"/>
                  </a:cubicBezTo>
                  <a:cubicBezTo>
                    <a:pt x="1624299" y="136459"/>
                    <a:pt x="1632237" y="330515"/>
                    <a:pt x="1633619" y="439707"/>
                  </a:cubicBezTo>
                  <a:cubicBezTo>
                    <a:pt x="1637994" y="479917"/>
                    <a:pt x="1599901" y="529664"/>
                    <a:pt x="1545676" y="527650"/>
                  </a:cubicBezTo>
                  <a:cubicBezTo>
                    <a:pt x="1026306" y="579896"/>
                    <a:pt x="550409" y="431910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633619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493754" y="-53623"/>
                    <a:pt x="845828" y="-104510"/>
                    <a:pt x="1545676" y="0"/>
                  </a:cubicBezTo>
                  <a:cubicBezTo>
                    <a:pt x="1598522" y="-1621"/>
                    <a:pt x="1626774" y="41292"/>
                    <a:pt x="1633619" y="87943"/>
                  </a:cubicBezTo>
                  <a:cubicBezTo>
                    <a:pt x="1655024" y="155729"/>
                    <a:pt x="1603311" y="347251"/>
                    <a:pt x="1633619" y="439707"/>
                  </a:cubicBezTo>
                  <a:cubicBezTo>
                    <a:pt x="1627152" y="491433"/>
                    <a:pt x="1593349" y="528035"/>
                    <a:pt x="1545676" y="527650"/>
                  </a:cubicBezTo>
                  <a:cubicBezTo>
                    <a:pt x="1121071" y="651518"/>
                    <a:pt x="542149" y="552592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Calibri" panose="020F0502020204030204"/>
                </a:rPr>
                <a:t>g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ô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2471245-97A6-37B7-C73E-15387AB5BA41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48" name="Picture 4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582A3FBB-2DDB-4848-E18A-E706F15078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4827D7E-BA93-1F5C-1D6C-7BFD54493406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56C9DF-DBA6-736C-3159-7DA22FAFA0A1}"/>
              </a:ext>
            </a:extLst>
          </p:cNvPr>
          <p:cNvGrpSpPr/>
          <p:nvPr/>
        </p:nvGrpSpPr>
        <p:grpSpPr>
          <a:xfrm>
            <a:off x="7715634" y="2470046"/>
            <a:ext cx="2066541" cy="1008000"/>
            <a:chOff x="7721896" y="1007249"/>
            <a:chExt cx="2066541" cy="1008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457C3FB-074E-23FA-DC0E-5A5D3C49DFC4}"/>
                </a:ext>
              </a:extLst>
            </p:cNvPr>
            <p:cNvSpPr/>
            <p:nvPr/>
          </p:nvSpPr>
          <p:spPr>
            <a:xfrm>
              <a:off x="8027817" y="1247424"/>
              <a:ext cx="1760620" cy="527650"/>
            </a:xfrm>
            <a:custGeom>
              <a:avLst/>
              <a:gdLst>
                <a:gd name="connsiteX0" fmla="*/ 0 w 1760620"/>
                <a:gd name="connsiteY0" fmla="*/ 87943 h 527650"/>
                <a:gd name="connsiteX1" fmla="*/ 87943 w 1760620"/>
                <a:gd name="connsiteY1" fmla="*/ 0 h 527650"/>
                <a:gd name="connsiteX2" fmla="*/ 1672677 w 1760620"/>
                <a:gd name="connsiteY2" fmla="*/ 0 h 527650"/>
                <a:gd name="connsiteX3" fmla="*/ 1760620 w 1760620"/>
                <a:gd name="connsiteY3" fmla="*/ 87943 h 527650"/>
                <a:gd name="connsiteX4" fmla="*/ 1760620 w 1760620"/>
                <a:gd name="connsiteY4" fmla="*/ 439707 h 527650"/>
                <a:gd name="connsiteX5" fmla="*/ 1672677 w 1760620"/>
                <a:gd name="connsiteY5" fmla="*/ 527650 h 527650"/>
                <a:gd name="connsiteX6" fmla="*/ 87943 w 1760620"/>
                <a:gd name="connsiteY6" fmla="*/ 527650 h 527650"/>
                <a:gd name="connsiteX7" fmla="*/ 0 w 1760620"/>
                <a:gd name="connsiteY7" fmla="*/ 439707 h 527650"/>
                <a:gd name="connsiteX8" fmla="*/ 0 w 1760620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620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528386" y="-34123"/>
                    <a:pt x="1501569" y="-86309"/>
                    <a:pt x="1672677" y="0"/>
                  </a:cubicBezTo>
                  <a:cubicBezTo>
                    <a:pt x="1720530" y="562"/>
                    <a:pt x="1754369" y="40513"/>
                    <a:pt x="1760620" y="87943"/>
                  </a:cubicBezTo>
                  <a:cubicBezTo>
                    <a:pt x="1751300" y="136459"/>
                    <a:pt x="1759238" y="330515"/>
                    <a:pt x="1760620" y="439707"/>
                  </a:cubicBezTo>
                  <a:cubicBezTo>
                    <a:pt x="1764995" y="479917"/>
                    <a:pt x="1726902" y="529664"/>
                    <a:pt x="1672677" y="527650"/>
                  </a:cubicBezTo>
                  <a:cubicBezTo>
                    <a:pt x="1198490" y="613519"/>
                    <a:pt x="404880" y="596223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760620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455097" y="65899"/>
                    <a:pt x="1013425" y="88927"/>
                    <a:pt x="1672677" y="0"/>
                  </a:cubicBezTo>
                  <a:cubicBezTo>
                    <a:pt x="1725523" y="-1621"/>
                    <a:pt x="1753775" y="41292"/>
                    <a:pt x="1760620" y="87943"/>
                  </a:cubicBezTo>
                  <a:cubicBezTo>
                    <a:pt x="1782025" y="155729"/>
                    <a:pt x="1730312" y="347251"/>
                    <a:pt x="1760620" y="439707"/>
                  </a:cubicBezTo>
                  <a:cubicBezTo>
                    <a:pt x="1754153" y="491433"/>
                    <a:pt x="1720350" y="528035"/>
                    <a:pt x="1672677" y="527650"/>
                  </a:cubicBezTo>
                  <a:cubicBezTo>
                    <a:pt x="1385691" y="608027"/>
                    <a:pt x="716693" y="561333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8E8601-9C46-BE29-CC74-7C227F7740B7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53" name="Picture 5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10852A64-B56D-AA87-0209-6C2878908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3A0D90-4749-C3EE-84AE-091A2475A7F5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CFDA1C-E0C2-21E8-C9CA-FBC7B1FCE190}"/>
              </a:ext>
            </a:extLst>
          </p:cNvPr>
          <p:cNvGrpSpPr/>
          <p:nvPr/>
        </p:nvGrpSpPr>
        <p:grpSpPr>
          <a:xfrm>
            <a:off x="10095462" y="2489096"/>
            <a:ext cx="1538866" cy="1008000"/>
            <a:chOff x="10348334" y="960451"/>
            <a:chExt cx="1538866" cy="10080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426ED1F-52C6-4292-457A-8379342A7067}"/>
                </a:ext>
              </a:extLst>
            </p:cNvPr>
            <p:cNvSpPr/>
            <p:nvPr/>
          </p:nvSpPr>
          <p:spPr>
            <a:xfrm>
              <a:off x="10659335" y="1196629"/>
              <a:ext cx="1227865" cy="527650"/>
            </a:xfrm>
            <a:custGeom>
              <a:avLst/>
              <a:gdLst>
                <a:gd name="connsiteX0" fmla="*/ 0 w 1227865"/>
                <a:gd name="connsiteY0" fmla="*/ 87943 h 527650"/>
                <a:gd name="connsiteX1" fmla="*/ 87943 w 1227865"/>
                <a:gd name="connsiteY1" fmla="*/ 0 h 527650"/>
                <a:gd name="connsiteX2" fmla="*/ 1139922 w 1227865"/>
                <a:gd name="connsiteY2" fmla="*/ 0 h 527650"/>
                <a:gd name="connsiteX3" fmla="*/ 1227865 w 1227865"/>
                <a:gd name="connsiteY3" fmla="*/ 87943 h 527650"/>
                <a:gd name="connsiteX4" fmla="*/ 1227865 w 1227865"/>
                <a:gd name="connsiteY4" fmla="*/ 439707 h 527650"/>
                <a:gd name="connsiteX5" fmla="*/ 1139922 w 1227865"/>
                <a:gd name="connsiteY5" fmla="*/ 527650 h 527650"/>
                <a:gd name="connsiteX6" fmla="*/ 87943 w 1227865"/>
                <a:gd name="connsiteY6" fmla="*/ 527650 h 527650"/>
                <a:gd name="connsiteX7" fmla="*/ 0 w 1227865"/>
                <a:gd name="connsiteY7" fmla="*/ 439707 h 527650"/>
                <a:gd name="connsiteX8" fmla="*/ 0 w 122786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6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03812" y="31354"/>
                    <a:pt x="707553" y="83071"/>
                    <a:pt x="1139922" y="0"/>
                  </a:cubicBezTo>
                  <a:cubicBezTo>
                    <a:pt x="1187775" y="562"/>
                    <a:pt x="1221614" y="40513"/>
                    <a:pt x="1227865" y="87943"/>
                  </a:cubicBezTo>
                  <a:cubicBezTo>
                    <a:pt x="1218545" y="136459"/>
                    <a:pt x="1226483" y="330515"/>
                    <a:pt x="1227865" y="439707"/>
                  </a:cubicBezTo>
                  <a:cubicBezTo>
                    <a:pt x="1232240" y="479917"/>
                    <a:pt x="1194147" y="529664"/>
                    <a:pt x="1139922" y="527650"/>
                  </a:cubicBezTo>
                  <a:cubicBezTo>
                    <a:pt x="695811" y="585726"/>
                    <a:pt x="468512" y="471881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22786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526595" y="40022"/>
                    <a:pt x="939212" y="-87285"/>
                    <a:pt x="1139922" y="0"/>
                  </a:cubicBezTo>
                  <a:cubicBezTo>
                    <a:pt x="1192768" y="-1621"/>
                    <a:pt x="1221020" y="41292"/>
                    <a:pt x="1227865" y="87943"/>
                  </a:cubicBezTo>
                  <a:cubicBezTo>
                    <a:pt x="1249270" y="155729"/>
                    <a:pt x="1197557" y="347251"/>
                    <a:pt x="1227865" y="439707"/>
                  </a:cubicBezTo>
                  <a:cubicBezTo>
                    <a:pt x="1221398" y="491433"/>
                    <a:pt x="1187595" y="528035"/>
                    <a:pt x="1139922" y="527650"/>
                  </a:cubicBezTo>
                  <a:cubicBezTo>
                    <a:pt x="666813" y="525200"/>
                    <a:pt x="489459" y="519171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ô li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3FD33CD-C0FE-1FA3-ADEF-D5F9FDE20C59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58" name="Picture 5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75C57F5E-5468-8166-5659-2B0CD62F5A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B3A8AE-09DB-85EA-AB2A-04FC1F3536B2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F054E6-2307-18E6-1B54-1F9D11CB2968}"/>
              </a:ext>
            </a:extLst>
          </p:cNvPr>
          <p:cNvGrpSpPr/>
          <p:nvPr/>
        </p:nvGrpSpPr>
        <p:grpSpPr>
          <a:xfrm>
            <a:off x="5492663" y="3947471"/>
            <a:ext cx="1634694" cy="1008000"/>
            <a:chOff x="5711646" y="1007249"/>
            <a:chExt cx="1634694" cy="1008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B0FD0C0-F679-1E6B-38D1-D8BD5C92F6A0}"/>
                </a:ext>
              </a:extLst>
            </p:cNvPr>
            <p:cNvSpPr/>
            <p:nvPr/>
          </p:nvSpPr>
          <p:spPr>
            <a:xfrm>
              <a:off x="6033914" y="1247424"/>
              <a:ext cx="1312426" cy="527650"/>
            </a:xfrm>
            <a:custGeom>
              <a:avLst/>
              <a:gdLst>
                <a:gd name="connsiteX0" fmla="*/ 0 w 1312426"/>
                <a:gd name="connsiteY0" fmla="*/ 87943 h 527650"/>
                <a:gd name="connsiteX1" fmla="*/ 87943 w 1312426"/>
                <a:gd name="connsiteY1" fmla="*/ 0 h 527650"/>
                <a:gd name="connsiteX2" fmla="*/ 1224483 w 1312426"/>
                <a:gd name="connsiteY2" fmla="*/ 0 h 527650"/>
                <a:gd name="connsiteX3" fmla="*/ 1312426 w 1312426"/>
                <a:gd name="connsiteY3" fmla="*/ 87943 h 527650"/>
                <a:gd name="connsiteX4" fmla="*/ 1312426 w 1312426"/>
                <a:gd name="connsiteY4" fmla="*/ 439707 h 527650"/>
                <a:gd name="connsiteX5" fmla="*/ 1224483 w 1312426"/>
                <a:gd name="connsiteY5" fmla="*/ 527650 h 527650"/>
                <a:gd name="connsiteX6" fmla="*/ 87943 w 1312426"/>
                <a:gd name="connsiteY6" fmla="*/ 527650 h 527650"/>
                <a:gd name="connsiteX7" fmla="*/ 0 w 1312426"/>
                <a:gd name="connsiteY7" fmla="*/ 439707 h 527650"/>
                <a:gd name="connsiteX8" fmla="*/ 0 w 1312426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426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323207" y="-29193"/>
                    <a:pt x="693647" y="92465"/>
                    <a:pt x="1224483" y="0"/>
                  </a:cubicBezTo>
                  <a:cubicBezTo>
                    <a:pt x="1272336" y="562"/>
                    <a:pt x="1306175" y="40513"/>
                    <a:pt x="1312426" y="87943"/>
                  </a:cubicBezTo>
                  <a:cubicBezTo>
                    <a:pt x="1303106" y="136459"/>
                    <a:pt x="1311044" y="330515"/>
                    <a:pt x="1312426" y="439707"/>
                  </a:cubicBezTo>
                  <a:cubicBezTo>
                    <a:pt x="1316801" y="479917"/>
                    <a:pt x="1278708" y="529664"/>
                    <a:pt x="1224483" y="527650"/>
                  </a:cubicBezTo>
                  <a:cubicBezTo>
                    <a:pt x="982776" y="440420"/>
                    <a:pt x="244061" y="611436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12426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31412" y="26044"/>
                    <a:pt x="1054767" y="78145"/>
                    <a:pt x="1224483" y="0"/>
                  </a:cubicBezTo>
                  <a:cubicBezTo>
                    <a:pt x="1277329" y="-1621"/>
                    <a:pt x="1305581" y="41292"/>
                    <a:pt x="1312426" y="87943"/>
                  </a:cubicBezTo>
                  <a:cubicBezTo>
                    <a:pt x="1333831" y="155729"/>
                    <a:pt x="1282118" y="347251"/>
                    <a:pt x="1312426" y="439707"/>
                  </a:cubicBezTo>
                  <a:cubicBezTo>
                    <a:pt x="1305959" y="491433"/>
                    <a:pt x="1272156" y="528035"/>
                    <a:pt x="1224483" y="527650"/>
                  </a:cubicBezTo>
                  <a:cubicBezTo>
                    <a:pt x="881814" y="628672"/>
                    <a:pt x="420028" y="588762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2060"/>
                  </a:solidFill>
                  <a:latin typeface="Calibri" panose="020F0502020204030204"/>
                </a:rPr>
                <a:t>4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2959A23-CFC2-B2A6-1140-C0D5354A638F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63" name="Picture 6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BFD4E83C-DAE9-564B-75A5-D00804C635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D31997-92D0-A316-3536-A017AFE31E85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AC88B-3A83-796E-BE1F-EC155916081D}"/>
              </a:ext>
            </a:extLst>
          </p:cNvPr>
          <p:cNvGrpSpPr/>
          <p:nvPr/>
        </p:nvGrpSpPr>
        <p:grpSpPr>
          <a:xfrm>
            <a:off x="7756961" y="3947471"/>
            <a:ext cx="1630196" cy="1008000"/>
            <a:chOff x="7721896" y="1007249"/>
            <a:chExt cx="1630196" cy="10080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6A47754-4E3B-5A3E-A2E2-99AFBB70CA36}"/>
                </a:ext>
              </a:extLst>
            </p:cNvPr>
            <p:cNvSpPr/>
            <p:nvPr/>
          </p:nvSpPr>
          <p:spPr>
            <a:xfrm>
              <a:off x="8027817" y="1247424"/>
              <a:ext cx="1324275" cy="527650"/>
            </a:xfrm>
            <a:custGeom>
              <a:avLst/>
              <a:gdLst>
                <a:gd name="connsiteX0" fmla="*/ 0 w 1324275"/>
                <a:gd name="connsiteY0" fmla="*/ 87943 h 527650"/>
                <a:gd name="connsiteX1" fmla="*/ 87943 w 1324275"/>
                <a:gd name="connsiteY1" fmla="*/ 0 h 527650"/>
                <a:gd name="connsiteX2" fmla="*/ 1236332 w 1324275"/>
                <a:gd name="connsiteY2" fmla="*/ 0 h 527650"/>
                <a:gd name="connsiteX3" fmla="*/ 1324275 w 1324275"/>
                <a:gd name="connsiteY3" fmla="*/ 87943 h 527650"/>
                <a:gd name="connsiteX4" fmla="*/ 1324275 w 1324275"/>
                <a:gd name="connsiteY4" fmla="*/ 439707 h 527650"/>
                <a:gd name="connsiteX5" fmla="*/ 1236332 w 1324275"/>
                <a:gd name="connsiteY5" fmla="*/ 527650 h 527650"/>
                <a:gd name="connsiteX6" fmla="*/ 87943 w 1324275"/>
                <a:gd name="connsiteY6" fmla="*/ 527650 h 527650"/>
                <a:gd name="connsiteX7" fmla="*/ 0 w 1324275"/>
                <a:gd name="connsiteY7" fmla="*/ 439707 h 527650"/>
                <a:gd name="connsiteX8" fmla="*/ 0 w 132427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7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624627" y="56853"/>
                    <a:pt x="1078219" y="-76459"/>
                    <a:pt x="1236332" y="0"/>
                  </a:cubicBezTo>
                  <a:cubicBezTo>
                    <a:pt x="1284185" y="562"/>
                    <a:pt x="1318024" y="40513"/>
                    <a:pt x="1324275" y="87943"/>
                  </a:cubicBezTo>
                  <a:cubicBezTo>
                    <a:pt x="1314955" y="136459"/>
                    <a:pt x="1322893" y="330515"/>
                    <a:pt x="1324275" y="439707"/>
                  </a:cubicBezTo>
                  <a:cubicBezTo>
                    <a:pt x="1328650" y="479917"/>
                    <a:pt x="1290557" y="529664"/>
                    <a:pt x="1236332" y="527650"/>
                  </a:cubicBezTo>
                  <a:cubicBezTo>
                    <a:pt x="921984" y="556153"/>
                    <a:pt x="589834" y="563679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2427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236776" y="19288"/>
                    <a:pt x="841629" y="-16042"/>
                    <a:pt x="1236332" y="0"/>
                  </a:cubicBezTo>
                  <a:cubicBezTo>
                    <a:pt x="1289178" y="-1621"/>
                    <a:pt x="1317430" y="41292"/>
                    <a:pt x="1324275" y="87943"/>
                  </a:cubicBezTo>
                  <a:cubicBezTo>
                    <a:pt x="1345680" y="155729"/>
                    <a:pt x="1293967" y="347251"/>
                    <a:pt x="1324275" y="439707"/>
                  </a:cubicBezTo>
                  <a:cubicBezTo>
                    <a:pt x="1317808" y="491433"/>
                    <a:pt x="1284005" y="528035"/>
                    <a:pt x="1236332" y="527650"/>
                  </a:cubicBezTo>
                  <a:cubicBezTo>
                    <a:pt x="666516" y="514935"/>
                    <a:pt x="417650" y="599322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nét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8B5C575-6629-3114-9D76-0F7B5F582F8A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68" name="Picture 6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9BEE8359-C582-494B-38DF-6821BC864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2AECCA-9DF4-427B-2891-D7154584CBB7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7F7E2DE-FFC9-07DB-06FE-26B0AD3048E8}"/>
              </a:ext>
            </a:extLst>
          </p:cNvPr>
          <p:cNvGrpSpPr/>
          <p:nvPr/>
        </p:nvGrpSpPr>
        <p:grpSpPr>
          <a:xfrm>
            <a:off x="10016761" y="3947471"/>
            <a:ext cx="1617567" cy="1008000"/>
            <a:chOff x="10348334" y="960451"/>
            <a:chExt cx="1617567" cy="1008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B559FF6-A738-EDE1-C2FC-47C5E9E32B10}"/>
                </a:ext>
              </a:extLst>
            </p:cNvPr>
            <p:cNvSpPr/>
            <p:nvPr/>
          </p:nvSpPr>
          <p:spPr>
            <a:xfrm>
              <a:off x="10659335" y="1196629"/>
              <a:ext cx="1306566" cy="527650"/>
            </a:xfrm>
            <a:custGeom>
              <a:avLst/>
              <a:gdLst>
                <a:gd name="connsiteX0" fmla="*/ 0 w 1306566"/>
                <a:gd name="connsiteY0" fmla="*/ 87943 h 527650"/>
                <a:gd name="connsiteX1" fmla="*/ 87943 w 1306566"/>
                <a:gd name="connsiteY1" fmla="*/ 0 h 527650"/>
                <a:gd name="connsiteX2" fmla="*/ 1218623 w 1306566"/>
                <a:gd name="connsiteY2" fmla="*/ 0 h 527650"/>
                <a:gd name="connsiteX3" fmla="*/ 1306566 w 1306566"/>
                <a:gd name="connsiteY3" fmla="*/ 87943 h 527650"/>
                <a:gd name="connsiteX4" fmla="*/ 1306566 w 1306566"/>
                <a:gd name="connsiteY4" fmla="*/ 439707 h 527650"/>
                <a:gd name="connsiteX5" fmla="*/ 1218623 w 1306566"/>
                <a:gd name="connsiteY5" fmla="*/ 527650 h 527650"/>
                <a:gd name="connsiteX6" fmla="*/ 87943 w 1306566"/>
                <a:gd name="connsiteY6" fmla="*/ 527650 h 527650"/>
                <a:gd name="connsiteX7" fmla="*/ 0 w 1306566"/>
                <a:gd name="connsiteY7" fmla="*/ 439707 h 527650"/>
                <a:gd name="connsiteX8" fmla="*/ 0 w 1306566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566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59524" y="9786"/>
                    <a:pt x="982801" y="-38840"/>
                    <a:pt x="1218623" y="0"/>
                  </a:cubicBezTo>
                  <a:cubicBezTo>
                    <a:pt x="1266476" y="562"/>
                    <a:pt x="1300315" y="40513"/>
                    <a:pt x="1306566" y="87943"/>
                  </a:cubicBezTo>
                  <a:cubicBezTo>
                    <a:pt x="1297246" y="136459"/>
                    <a:pt x="1305184" y="330515"/>
                    <a:pt x="1306566" y="439707"/>
                  </a:cubicBezTo>
                  <a:cubicBezTo>
                    <a:pt x="1310941" y="479917"/>
                    <a:pt x="1272848" y="529664"/>
                    <a:pt x="1218623" y="527650"/>
                  </a:cubicBezTo>
                  <a:cubicBezTo>
                    <a:pt x="710690" y="530476"/>
                    <a:pt x="277326" y="542275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06566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619971" y="-95414"/>
                    <a:pt x="762050" y="44052"/>
                    <a:pt x="1218623" y="0"/>
                  </a:cubicBezTo>
                  <a:cubicBezTo>
                    <a:pt x="1271469" y="-1621"/>
                    <a:pt x="1299721" y="41292"/>
                    <a:pt x="1306566" y="87943"/>
                  </a:cubicBezTo>
                  <a:cubicBezTo>
                    <a:pt x="1327971" y="155729"/>
                    <a:pt x="1276258" y="347251"/>
                    <a:pt x="1306566" y="439707"/>
                  </a:cubicBezTo>
                  <a:cubicBezTo>
                    <a:pt x="1300099" y="491433"/>
                    <a:pt x="1266296" y="528035"/>
                    <a:pt x="1218623" y="527650"/>
                  </a:cubicBezTo>
                  <a:cubicBezTo>
                    <a:pt x="984126" y="564885"/>
                    <a:pt x="567161" y="450384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8EC24FF-C5B4-09DA-A0C4-535395208C26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73" name="Picture 7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3B6B9181-A58D-30FF-8BE0-62A835EC5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4DC79A-86EB-BE2A-02FE-A430E1662675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C6F35DD-55DA-C0AA-5B1A-FB1CF5D99C74}"/>
              </a:ext>
            </a:extLst>
          </p:cNvPr>
          <p:cNvSpPr/>
          <p:nvPr/>
        </p:nvSpPr>
        <p:spPr>
          <a:xfrm>
            <a:off x="689026" y="3925532"/>
            <a:ext cx="1829639" cy="646986"/>
          </a:xfrm>
          <a:custGeom>
            <a:avLst/>
            <a:gdLst>
              <a:gd name="connsiteX0" fmla="*/ 0 w 1829639"/>
              <a:gd name="connsiteY0" fmla="*/ 107833 h 646986"/>
              <a:gd name="connsiteX1" fmla="*/ 107833 w 1829639"/>
              <a:gd name="connsiteY1" fmla="*/ 0 h 646986"/>
              <a:gd name="connsiteX2" fmla="*/ 661964 w 1829639"/>
              <a:gd name="connsiteY2" fmla="*/ 0 h 646986"/>
              <a:gd name="connsiteX3" fmla="*/ 1167675 w 1829639"/>
              <a:gd name="connsiteY3" fmla="*/ 0 h 646986"/>
              <a:gd name="connsiteX4" fmla="*/ 1721806 w 1829639"/>
              <a:gd name="connsiteY4" fmla="*/ 0 h 646986"/>
              <a:gd name="connsiteX5" fmla="*/ 1829639 w 1829639"/>
              <a:gd name="connsiteY5" fmla="*/ 107833 h 646986"/>
              <a:gd name="connsiteX6" fmla="*/ 1829639 w 1829639"/>
              <a:gd name="connsiteY6" fmla="*/ 539153 h 646986"/>
              <a:gd name="connsiteX7" fmla="*/ 1721806 w 1829639"/>
              <a:gd name="connsiteY7" fmla="*/ 646986 h 646986"/>
              <a:gd name="connsiteX8" fmla="*/ 1199955 w 1829639"/>
              <a:gd name="connsiteY8" fmla="*/ 646986 h 646986"/>
              <a:gd name="connsiteX9" fmla="*/ 661964 w 1829639"/>
              <a:gd name="connsiteY9" fmla="*/ 646986 h 646986"/>
              <a:gd name="connsiteX10" fmla="*/ 107833 w 1829639"/>
              <a:gd name="connsiteY10" fmla="*/ 646986 h 646986"/>
              <a:gd name="connsiteX11" fmla="*/ 0 w 1829639"/>
              <a:gd name="connsiteY11" fmla="*/ 539153 h 646986"/>
              <a:gd name="connsiteX12" fmla="*/ 0 w 1829639"/>
              <a:gd name="connsiteY12" fmla="*/ 107833 h 6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639" h="646986" fill="none" extrusionOk="0">
                <a:moveTo>
                  <a:pt x="0" y="107833"/>
                </a:moveTo>
                <a:cubicBezTo>
                  <a:pt x="1899" y="47530"/>
                  <a:pt x="34579" y="8338"/>
                  <a:pt x="107833" y="0"/>
                </a:cubicBezTo>
                <a:cubicBezTo>
                  <a:pt x="307794" y="-17476"/>
                  <a:pt x="509928" y="29495"/>
                  <a:pt x="661964" y="0"/>
                </a:cubicBezTo>
                <a:cubicBezTo>
                  <a:pt x="814000" y="-29495"/>
                  <a:pt x="998542" y="58810"/>
                  <a:pt x="1167675" y="0"/>
                </a:cubicBezTo>
                <a:cubicBezTo>
                  <a:pt x="1336808" y="-58810"/>
                  <a:pt x="1559290" y="35646"/>
                  <a:pt x="1721806" y="0"/>
                </a:cubicBezTo>
                <a:cubicBezTo>
                  <a:pt x="1792770" y="-6298"/>
                  <a:pt x="1832941" y="46708"/>
                  <a:pt x="1829639" y="107833"/>
                </a:cubicBezTo>
                <a:cubicBezTo>
                  <a:pt x="1851092" y="280036"/>
                  <a:pt x="1813084" y="426526"/>
                  <a:pt x="1829639" y="539153"/>
                </a:cubicBezTo>
                <a:cubicBezTo>
                  <a:pt x="1829783" y="594143"/>
                  <a:pt x="1779029" y="637475"/>
                  <a:pt x="1721806" y="646986"/>
                </a:cubicBezTo>
                <a:cubicBezTo>
                  <a:pt x="1577670" y="681635"/>
                  <a:pt x="1349036" y="586933"/>
                  <a:pt x="1199955" y="646986"/>
                </a:cubicBezTo>
                <a:cubicBezTo>
                  <a:pt x="1050874" y="707039"/>
                  <a:pt x="877518" y="587388"/>
                  <a:pt x="661964" y="646986"/>
                </a:cubicBezTo>
                <a:cubicBezTo>
                  <a:pt x="446410" y="706584"/>
                  <a:pt x="290166" y="637187"/>
                  <a:pt x="107833" y="646986"/>
                </a:cubicBezTo>
                <a:cubicBezTo>
                  <a:pt x="44409" y="640754"/>
                  <a:pt x="-3818" y="601429"/>
                  <a:pt x="0" y="539153"/>
                </a:cubicBezTo>
                <a:cubicBezTo>
                  <a:pt x="-29205" y="356990"/>
                  <a:pt x="5302" y="273251"/>
                  <a:pt x="0" y="107833"/>
                </a:cubicBezTo>
                <a:close/>
              </a:path>
              <a:path w="1829639" h="646986" stroke="0" extrusionOk="0">
                <a:moveTo>
                  <a:pt x="0" y="107833"/>
                </a:moveTo>
                <a:cubicBezTo>
                  <a:pt x="872" y="50843"/>
                  <a:pt x="61681" y="224"/>
                  <a:pt x="107833" y="0"/>
                </a:cubicBezTo>
                <a:cubicBezTo>
                  <a:pt x="356855" y="-34270"/>
                  <a:pt x="474775" y="22620"/>
                  <a:pt x="629684" y="0"/>
                </a:cubicBezTo>
                <a:cubicBezTo>
                  <a:pt x="784593" y="-22620"/>
                  <a:pt x="971656" y="54300"/>
                  <a:pt x="1199955" y="0"/>
                </a:cubicBezTo>
                <a:cubicBezTo>
                  <a:pt x="1428254" y="-54300"/>
                  <a:pt x="1572319" y="29485"/>
                  <a:pt x="1721806" y="0"/>
                </a:cubicBezTo>
                <a:cubicBezTo>
                  <a:pt x="1768870" y="2493"/>
                  <a:pt x="1822284" y="47936"/>
                  <a:pt x="1829639" y="107833"/>
                </a:cubicBezTo>
                <a:cubicBezTo>
                  <a:pt x="1837030" y="280738"/>
                  <a:pt x="1781089" y="421579"/>
                  <a:pt x="1829639" y="539153"/>
                </a:cubicBezTo>
                <a:cubicBezTo>
                  <a:pt x="1839560" y="603303"/>
                  <a:pt x="1797606" y="645595"/>
                  <a:pt x="1721806" y="646986"/>
                </a:cubicBezTo>
                <a:cubicBezTo>
                  <a:pt x="1477359" y="680515"/>
                  <a:pt x="1426825" y="627944"/>
                  <a:pt x="1167675" y="646986"/>
                </a:cubicBezTo>
                <a:cubicBezTo>
                  <a:pt x="908525" y="666028"/>
                  <a:pt x="792904" y="610951"/>
                  <a:pt x="645824" y="646986"/>
                </a:cubicBezTo>
                <a:cubicBezTo>
                  <a:pt x="498744" y="683021"/>
                  <a:pt x="365230" y="598456"/>
                  <a:pt x="107833" y="646986"/>
                </a:cubicBezTo>
                <a:cubicBezTo>
                  <a:pt x="39069" y="656420"/>
                  <a:pt x="-13983" y="588172"/>
                  <a:pt x="0" y="539153"/>
                </a:cubicBezTo>
                <a:cubicBezTo>
                  <a:pt x="-40266" y="416221"/>
                  <a:pt x="17964" y="215220"/>
                  <a:pt x="0" y="107833"/>
                </a:cubicBezTo>
                <a:close/>
              </a:path>
            </a:pathLst>
          </a:custGeom>
          <a:solidFill>
            <a:srgbClr val="FFD5E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18635718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gần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3 ô li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82FE7C0-D437-CF5C-FBE4-99CB678DAB26}"/>
              </a:ext>
            </a:extLst>
          </p:cNvPr>
          <p:cNvCxnSpPr>
            <a:cxnSpLocks/>
          </p:cNvCxnSpPr>
          <p:nvPr/>
        </p:nvCxnSpPr>
        <p:spPr>
          <a:xfrm flipH="1">
            <a:off x="881057" y="3804151"/>
            <a:ext cx="1995493" cy="0"/>
          </a:xfrm>
          <a:prstGeom prst="straightConnector1">
            <a:avLst/>
          </a:prstGeom>
          <a:noFill/>
          <a:ln w="28575" cap="flat" cmpd="sng" algn="ctr">
            <a:solidFill>
              <a:srgbClr val="FF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7F4FD3E-897E-D71F-9A78-FAD2767B4B64}"/>
              </a:ext>
            </a:extLst>
          </p:cNvPr>
          <p:cNvCxnSpPr>
            <a:cxnSpLocks/>
          </p:cNvCxnSpPr>
          <p:nvPr/>
        </p:nvCxnSpPr>
        <p:spPr>
          <a:xfrm>
            <a:off x="2474580" y="1858385"/>
            <a:ext cx="0" cy="1829820"/>
          </a:xfrm>
          <a:prstGeom prst="straightConnector1">
            <a:avLst/>
          </a:prstGeom>
          <a:noFill/>
          <a:ln w="28575" cap="flat" cmpd="sng" algn="ctr">
            <a:solidFill>
              <a:srgbClr val="FF0066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9FCDB0B-6D8E-920C-77EE-E17E8613DC2C}"/>
              </a:ext>
            </a:extLst>
          </p:cNvPr>
          <p:cNvSpPr/>
          <p:nvPr/>
        </p:nvSpPr>
        <p:spPr>
          <a:xfrm>
            <a:off x="9050407" y="2009480"/>
            <a:ext cx="1989068" cy="527650"/>
          </a:xfrm>
          <a:custGeom>
            <a:avLst/>
            <a:gdLst>
              <a:gd name="connsiteX0" fmla="*/ 0 w 1989068"/>
              <a:gd name="connsiteY0" fmla="*/ 87943 h 527650"/>
              <a:gd name="connsiteX1" fmla="*/ 87943 w 1989068"/>
              <a:gd name="connsiteY1" fmla="*/ 0 h 527650"/>
              <a:gd name="connsiteX2" fmla="*/ 1901125 w 1989068"/>
              <a:gd name="connsiteY2" fmla="*/ 0 h 527650"/>
              <a:gd name="connsiteX3" fmla="*/ 1989068 w 1989068"/>
              <a:gd name="connsiteY3" fmla="*/ 87943 h 527650"/>
              <a:gd name="connsiteX4" fmla="*/ 1989068 w 1989068"/>
              <a:gd name="connsiteY4" fmla="*/ 439707 h 527650"/>
              <a:gd name="connsiteX5" fmla="*/ 1901125 w 1989068"/>
              <a:gd name="connsiteY5" fmla="*/ 527650 h 527650"/>
              <a:gd name="connsiteX6" fmla="*/ 87943 w 1989068"/>
              <a:gd name="connsiteY6" fmla="*/ 527650 h 527650"/>
              <a:gd name="connsiteX7" fmla="*/ 0 w 1989068"/>
              <a:gd name="connsiteY7" fmla="*/ 439707 h 527650"/>
              <a:gd name="connsiteX8" fmla="*/ 0 w 1989068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068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288180" y="-88610"/>
                  <a:pt x="1353808" y="96815"/>
                  <a:pt x="1901125" y="0"/>
                </a:cubicBezTo>
                <a:cubicBezTo>
                  <a:pt x="1948978" y="562"/>
                  <a:pt x="1982817" y="40513"/>
                  <a:pt x="1989068" y="87943"/>
                </a:cubicBezTo>
                <a:cubicBezTo>
                  <a:pt x="1979748" y="136459"/>
                  <a:pt x="1987686" y="330515"/>
                  <a:pt x="1989068" y="439707"/>
                </a:cubicBezTo>
                <a:cubicBezTo>
                  <a:pt x="1993443" y="479917"/>
                  <a:pt x="1955350" y="529664"/>
                  <a:pt x="1901125" y="527650"/>
                </a:cubicBezTo>
                <a:cubicBezTo>
                  <a:pt x="1332299" y="575408"/>
                  <a:pt x="791053" y="583480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989068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351543" y="-108285"/>
                  <a:pt x="1402276" y="64623"/>
                  <a:pt x="1901125" y="0"/>
                </a:cubicBezTo>
                <a:cubicBezTo>
                  <a:pt x="1953971" y="-1621"/>
                  <a:pt x="1982223" y="41292"/>
                  <a:pt x="1989068" y="87943"/>
                </a:cubicBezTo>
                <a:cubicBezTo>
                  <a:pt x="2010473" y="155729"/>
                  <a:pt x="1958760" y="347251"/>
                  <a:pt x="1989068" y="439707"/>
                </a:cubicBezTo>
                <a:cubicBezTo>
                  <a:pt x="1982601" y="491433"/>
                  <a:pt x="1948798" y="528035"/>
                  <a:pt x="1901125" y="527650"/>
                </a:cubicBezTo>
                <a:cubicBezTo>
                  <a:pt x="1404331" y="515317"/>
                  <a:pt x="966475" y="623266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3E56F80-3F03-7DE1-FB89-1B528D44BFB1}"/>
              </a:ext>
            </a:extLst>
          </p:cNvPr>
          <p:cNvSpPr/>
          <p:nvPr/>
        </p:nvSpPr>
        <p:spPr>
          <a:xfrm>
            <a:off x="9126755" y="3429755"/>
            <a:ext cx="1162087" cy="527650"/>
          </a:xfrm>
          <a:custGeom>
            <a:avLst/>
            <a:gdLst>
              <a:gd name="connsiteX0" fmla="*/ 0 w 1162087"/>
              <a:gd name="connsiteY0" fmla="*/ 87943 h 527650"/>
              <a:gd name="connsiteX1" fmla="*/ 87943 w 1162087"/>
              <a:gd name="connsiteY1" fmla="*/ 0 h 527650"/>
              <a:gd name="connsiteX2" fmla="*/ 1074144 w 1162087"/>
              <a:gd name="connsiteY2" fmla="*/ 0 h 527650"/>
              <a:gd name="connsiteX3" fmla="*/ 1162087 w 1162087"/>
              <a:gd name="connsiteY3" fmla="*/ 87943 h 527650"/>
              <a:gd name="connsiteX4" fmla="*/ 1162087 w 1162087"/>
              <a:gd name="connsiteY4" fmla="*/ 439707 h 527650"/>
              <a:gd name="connsiteX5" fmla="*/ 1074144 w 1162087"/>
              <a:gd name="connsiteY5" fmla="*/ 527650 h 527650"/>
              <a:gd name="connsiteX6" fmla="*/ 87943 w 1162087"/>
              <a:gd name="connsiteY6" fmla="*/ 527650 h 527650"/>
              <a:gd name="connsiteX7" fmla="*/ 0 w 1162087"/>
              <a:gd name="connsiteY7" fmla="*/ 439707 h 527650"/>
              <a:gd name="connsiteX8" fmla="*/ 0 w 1162087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087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250601" y="80391"/>
                  <a:pt x="602261" y="13855"/>
                  <a:pt x="1074144" y="0"/>
                </a:cubicBezTo>
                <a:cubicBezTo>
                  <a:pt x="1121997" y="562"/>
                  <a:pt x="1155836" y="40513"/>
                  <a:pt x="1162087" y="87943"/>
                </a:cubicBezTo>
                <a:cubicBezTo>
                  <a:pt x="1152767" y="136459"/>
                  <a:pt x="1160705" y="330515"/>
                  <a:pt x="1162087" y="439707"/>
                </a:cubicBezTo>
                <a:cubicBezTo>
                  <a:pt x="1166462" y="479917"/>
                  <a:pt x="1128369" y="529664"/>
                  <a:pt x="1074144" y="527650"/>
                </a:cubicBezTo>
                <a:cubicBezTo>
                  <a:pt x="752121" y="579765"/>
                  <a:pt x="486193" y="444097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162087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197937" y="-44389"/>
                  <a:pt x="711693" y="4596"/>
                  <a:pt x="1074144" y="0"/>
                </a:cubicBezTo>
                <a:cubicBezTo>
                  <a:pt x="1126990" y="-1621"/>
                  <a:pt x="1155242" y="41292"/>
                  <a:pt x="1162087" y="87943"/>
                </a:cubicBezTo>
                <a:cubicBezTo>
                  <a:pt x="1183492" y="155729"/>
                  <a:pt x="1131779" y="347251"/>
                  <a:pt x="1162087" y="439707"/>
                </a:cubicBezTo>
                <a:cubicBezTo>
                  <a:pt x="1155620" y="491433"/>
                  <a:pt x="1121817" y="528035"/>
                  <a:pt x="1074144" y="527650"/>
                </a:cubicBezTo>
                <a:cubicBezTo>
                  <a:pt x="813438" y="614971"/>
                  <a:pt x="198499" y="473742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2" descr="Spelling bee 9th grade | Baamboozle">
            <a:extLst>
              <a:ext uri="{FF2B5EF4-FFF2-40B4-BE49-F238E27FC236}">
                <a16:creationId xmlns:a16="http://schemas.microsoft.com/office/drawing/2014/main" id="{02FC24A7-FF38-307C-EAB3-CFBB2B2C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17" y="123390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pelling bee 9th grade | Baamboozle">
            <a:extLst>
              <a:ext uri="{FF2B5EF4-FFF2-40B4-BE49-F238E27FC236}">
                <a16:creationId xmlns:a16="http://schemas.microsoft.com/office/drawing/2014/main" id="{707FADB6-E8C7-5344-67A1-22433D1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82" y="266212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pelling bee 9th grade | Baamboozle">
            <a:extLst>
              <a:ext uri="{FF2B5EF4-FFF2-40B4-BE49-F238E27FC236}">
                <a16:creationId xmlns:a16="http://schemas.microsoft.com/office/drawing/2014/main" id="{B309C032-B2BE-CD38-6E4E-C299024E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01" y="265881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pelling bee 9th grade | Baamboozle">
            <a:extLst>
              <a:ext uri="{FF2B5EF4-FFF2-40B4-BE49-F238E27FC236}">
                <a16:creationId xmlns:a16="http://schemas.microsoft.com/office/drawing/2014/main" id="{7D046817-CEA6-8AAA-3650-7C220B5A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53" y="124319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Spelling bee 9th grade | Baamboozle">
            <a:extLst>
              <a:ext uri="{FF2B5EF4-FFF2-40B4-BE49-F238E27FC236}">
                <a16:creationId xmlns:a16="http://schemas.microsoft.com/office/drawing/2014/main" id="{2B60E5EC-86A1-6618-65B0-4F9D4E81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6" y="414550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pelling bee 9th grade | Baamboozle">
            <a:extLst>
              <a:ext uri="{FF2B5EF4-FFF2-40B4-BE49-F238E27FC236}">
                <a16:creationId xmlns:a16="http://schemas.microsoft.com/office/drawing/2014/main" id="{A6665066-3907-30E1-6FA2-31A6206E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05" y="413775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9EAD923-70C8-30D2-2871-39139B5FD72A}"/>
              </a:ext>
            </a:extLst>
          </p:cNvPr>
          <p:cNvSpPr/>
          <p:nvPr/>
        </p:nvSpPr>
        <p:spPr>
          <a:xfrm>
            <a:off x="2552087" y="1935333"/>
            <a:ext cx="1055717" cy="1675924"/>
          </a:xfrm>
          <a:custGeom>
            <a:avLst/>
            <a:gdLst>
              <a:gd name="connsiteX0" fmla="*/ 0 w 1055717"/>
              <a:gd name="connsiteY0" fmla="*/ 175956 h 1675924"/>
              <a:gd name="connsiteX1" fmla="*/ 175956 w 1055717"/>
              <a:gd name="connsiteY1" fmla="*/ 0 h 1675924"/>
              <a:gd name="connsiteX2" fmla="*/ 534897 w 1055717"/>
              <a:gd name="connsiteY2" fmla="*/ 0 h 1675924"/>
              <a:gd name="connsiteX3" fmla="*/ 879761 w 1055717"/>
              <a:gd name="connsiteY3" fmla="*/ 0 h 1675924"/>
              <a:gd name="connsiteX4" fmla="*/ 1055717 w 1055717"/>
              <a:gd name="connsiteY4" fmla="*/ 175956 h 1675924"/>
              <a:gd name="connsiteX5" fmla="*/ 1055717 w 1055717"/>
              <a:gd name="connsiteY5" fmla="*/ 617293 h 1675924"/>
              <a:gd name="connsiteX6" fmla="*/ 1055717 w 1055717"/>
              <a:gd name="connsiteY6" fmla="*/ 1045391 h 1675924"/>
              <a:gd name="connsiteX7" fmla="*/ 1055717 w 1055717"/>
              <a:gd name="connsiteY7" fmla="*/ 1499968 h 1675924"/>
              <a:gd name="connsiteX8" fmla="*/ 879761 w 1055717"/>
              <a:gd name="connsiteY8" fmla="*/ 1675924 h 1675924"/>
              <a:gd name="connsiteX9" fmla="*/ 527859 w 1055717"/>
              <a:gd name="connsiteY9" fmla="*/ 1675924 h 1675924"/>
              <a:gd name="connsiteX10" fmla="*/ 175956 w 1055717"/>
              <a:gd name="connsiteY10" fmla="*/ 1675924 h 1675924"/>
              <a:gd name="connsiteX11" fmla="*/ 0 w 1055717"/>
              <a:gd name="connsiteY11" fmla="*/ 1499968 h 1675924"/>
              <a:gd name="connsiteX12" fmla="*/ 0 w 1055717"/>
              <a:gd name="connsiteY12" fmla="*/ 1032150 h 1675924"/>
              <a:gd name="connsiteX13" fmla="*/ 0 w 1055717"/>
              <a:gd name="connsiteY13" fmla="*/ 617293 h 1675924"/>
              <a:gd name="connsiteX14" fmla="*/ 0 w 1055717"/>
              <a:gd name="connsiteY14" fmla="*/ 175956 h 167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5717" h="1675924" fill="none" extrusionOk="0">
                <a:moveTo>
                  <a:pt x="0" y="175956"/>
                </a:moveTo>
                <a:cubicBezTo>
                  <a:pt x="981" y="76970"/>
                  <a:pt x="70117" y="3809"/>
                  <a:pt x="175956" y="0"/>
                </a:cubicBezTo>
                <a:cubicBezTo>
                  <a:pt x="285943" y="-21805"/>
                  <a:pt x="368622" y="38447"/>
                  <a:pt x="534897" y="0"/>
                </a:cubicBezTo>
                <a:cubicBezTo>
                  <a:pt x="701172" y="-38447"/>
                  <a:pt x="712398" y="34717"/>
                  <a:pt x="879761" y="0"/>
                </a:cubicBezTo>
                <a:cubicBezTo>
                  <a:pt x="981277" y="-9736"/>
                  <a:pt x="1077325" y="86764"/>
                  <a:pt x="1055717" y="175956"/>
                </a:cubicBezTo>
                <a:cubicBezTo>
                  <a:pt x="1089610" y="387886"/>
                  <a:pt x="1029369" y="448279"/>
                  <a:pt x="1055717" y="617293"/>
                </a:cubicBezTo>
                <a:cubicBezTo>
                  <a:pt x="1082065" y="786307"/>
                  <a:pt x="1027520" y="881604"/>
                  <a:pt x="1055717" y="1045391"/>
                </a:cubicBezTo>
                <a:cubicBezTo>
                  <a:pt x="1083914" y="1209178"/>
                  <a:pt x="1055378" y="1305690"/>
                  <a:pt x="1055717" y="1499968"/>
                </a:cubicBezTo>
                <a:cubicBezTo>
                  <a:pt x="1034557" y="1595560"/>
                  <a:pt x="974736" y="1673301"/>
                  <a:pt x="879761" y="1675924"/>
                </a:cubicBezTo>
                <a:cubicBezTo>
                  <a:pt x="731203" y="1717943"/>
                  <a:pt x="680102" y="1660640"/>
                  <a:pt x="527859" y="1675924"/>
                </a:cubicBezTo>
                <a:cubicBezTo>
                  <a:pt x="375616" y="1691208"/>
                  <a:pt x="298818" y="1651779"/>
                  <a:pt x="175956" y="1675924"/>
                </a:cubicBezTo>
                <a:cubicBezTo>
                  <a:pt x="68902" y="1683892"/>
                  <a:pt x="5849" y="1623076"/>
                  <a:pt x="0" y="1499968"/>
                </a:cubicBezTo>
                <a:cubicBezTo>
                  <a:pt x="-40052" y="1327164"/>
                  <a:pt x="32526" y="1199700"/>
                  <a:pt x="0" y="1032150"/>
                </a:cubicBezTo>
                <a:cubicBezTo>
                  <a:pt x="-32526" y="864600"/>
                  <a:pt x="39706" y="760678"/>
                  <a:pt x="0" y="617293"/>
                </a:cubicBezTo>
                <a:cubicBezTo>
                  <a:pt x="-39706" y="473908"/>
                  <a:pt x="14869" y="315431"/>
                  <a:pt x="0" y="175956"/>
                </a:cubicBezTo>
                <a:close/>
              </a:path>
              <a:path w="1055717" h="1675924" stroke="0" extrusionOk="0">
                <a:moveTo>
                  <a:pt x="0" y="175956"/>
                </a:moveTo>
                <a:cubicBezTo>
                  <a:pt x="10037" y="80417"/>
                  <a:pt x="56508" y="-17470"/>
                  <a:pt x="175956" y="0"/>
                </a:cubicBezTo>
                <a:cubicBezTo>
                  <a:pt x="252195" y="-41805"/>
                  <a:pt x="448357" y="6092"/>
                  <a:pt x="534897" y="0"/>
                </a:cubicBezTo>
                <a:cubicBezTo>
                  <a:pt x="621437" y="-6092"/>
                  <a:pt x="717856" y="25787"/>
                  <a:pt x="879761" y="0"/>
                </a:cubicBezTo>
                <a:cubicBezTo>
                  <a:pt x="1003816" y="-2240"/>
                  <a:pt x="1063174" y="54567"/>
                  <a:pt x="1055717" y="175956"/>
                </a:cubicBezTo>
                <a:cubicBezTo>
                  <a:pt x="1072632" y="299227"/>
                  <a:pt x="1043723" y="523297"/>
                  <a:pt x="1055717" y="630533"/>
                </a:cubicBezTo>
                <a:cubicBezTo>
                  <a:pt x="1067711" y="737769"/>
                  <a:pt x="1025622" y="917086"/>
                  <a:pt x="1055717" y="1098351"/>
                </a:cubicBezTo>
                <a:cubicBezTo>
                  <a:pt x="1085812" y="1279616"/>
                  <a:pt x="1035641" y="1386705"/>
                  <a:pt x="1055717" y="1499968"/>
                </a:cubicBezTo>
                <a:cubicBezTo>
                  <a:pt x="1053459" y="1593476"/>
                  <a:pt x="969332" y="1659835"/>
                  <a:pt x="879761" y="1675924"/>
                </a:cubicBezTo>
                <a:cubicBezTo>
                  <a:pt x="715304" y="1696447"/>
                  <a:pt x="707922" y="1671637"/>
                  <a:pt x="541935" y="1675924"/>
                </a:cubicBezTo>
                <a:cubicBezTo>
                  <a:pt x="375948" y="1680211"/>
                  <a:pt x="296114" y="1665740"/>
                  <a:pt x="175956" y="1675924"/>
                </a:cubicBezTo>
                <a:cubicBezTo>
                  <a:pt x="67497" y="1652076"/>
                  <a:pt x="-7631" y="1593897"/>
                  <a:pt x="0" y="1499968"/>
                </a:cubicBezTo>
                <a:cubicBezTo>
                  <a:pt x="-3566" y="1369113"/>
                  <a:pt x="52122" y="1205066"/>
                  <a:pt x="0" y="1045391"/>
                </a:cubicBezTo>
                <a:cubicBezTo>
                  <a:pt x="-52122" y="885716"/>
                  <a:pt x="32788" y="839591"/>
                  <a:pt x="0" y="643774"/>
                </a:cubicBezTo>
                <a:cubicBezTo>
                  <a:pt x="-32788" y="447957"/>
                  <a:pt x="29195" y="368364"/>
                  <a:pt x="0" y="175956"/>
                </a:cubicBezTo>
                <a:close/>
              </a:path>
            </a:pathLst>
          </a:custGeom>
          <a:solidFill>
            <a:srgbClr val="FFD5E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5876446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字魂35号-经典雅黑"/>
                <a:cs typeface="+mn-cs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字魂35号-经典雅黑"/>
                <a:cs typeface="+mn-cs"/>
              </a:rPr>
              <a:t>ô li 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字魂35号-经典雅黑"/>
              <a:cs typeface="+mn-cs"/>
            </a:endParaRPr>
          </a:p>
        </p:txBody>
      </p:sp>
      <p:sp>
        <p:nvSpPr>
          <p:cNvPr id="89" name="Speech Bubble: Oval 88">
            <a:extLst>
              <a:ext uri="{FF2B5EF4-FFF2-40B4-BE49-F238E27FC236}">
                <a16:creationId xmlns:a16="http://schemas.microsoft.com/office/drawing/2014/main" id="{E789A28C-A544-7333-94BC-9AD4FF77CE65}"/>
              </a:ext>
            </a:extLst>
          </p:cNvPr>
          <p:cNvSpPr/>
          <p:nvPr/>
        </p:nvSpPr>
        <p:spPr>
          <a:xfrm flipH="1">
            <a:off x="3257181" y="1215441"/>
            <a:ext cx="2232000" cy="1440000"/>
          </a:xfrm>
          <a:custGeom>
            <a:avLst/>
            <a:gdLst>
              <a:gd name="connsiteX0" fmla="*/ 888068 w 2232000"/>
              <a:gd name="connsiteY0" fmla="*/ 1699027 h 1440000"/>
              <a:gd name="connsiteX1" fmla="*/ 742698 w 2232000"/>
              <a:gd name="connsiteY1" fmla="*/ 1398525 h 1440000"/>
              <a:gd name="connsiteX2" fmla="*/ 152521 w 2232000"/>
              <a:gd name="connsiteY2" fmla="*/ 356662 h 1440000"/>
              <a:gd name="connsiteX3" fmla="*/ 1274087 w 2232000"/>
              <a:gd name="connsiteY3" fmla="*/ 7261 h 1440000"/>
              <a:gd name="connsiteX4" fmla="*/ 2224324 w 2232000"/>
              <a:gd name="connsiteY4" fmla="*/ 804303 h 1440000"/>
              <a:gd name="connsiteX5" fmla="*/ 1163859 w 2232000"/>
              <a:gd name="connsiteY5" fmla="*/ 1439338 h 1440000"/>
              <a:gd name="connsiteX6" fmla="*/ 888068 w 2232000"/>
              <a:gd name="connsiteY6" fmla="*/ 1699027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000" h="1440000" fill="none" extrusionOk="0">
                <a:moveTo>
                  <a:pt x="888068" y="1699027"/>
                </a:moveTo>
                <a:cubicBezTo>
                  <a:pt x="833967" y="1617046"/>
                  <a:pt x="828521" y="1526886"/>
                  <a:pt x="742698" y="1398525"/>
                </a:cubicBezTo>
                <a:cubicBezTo>
                  <a:pt x="90439" y="1190462"/>
                  <a:pt x="-233484" y="804828"/>
                  <a:pt x="152521" y="356662"/>
                </a:cubicBezTo>
                <a:cubicBezTo>
                  <a:pt x="340015" y="113926"/>
                  <a:pt x="801704" y="-55547"/>
                  <a:pt x="1274087" y="7261"/>
                </a:cubicBezTo>
                <a:cubicBezTo>
                  <a:pt x="1924457" y="121660"/>
                  <a:pt x="2364520" y="385602"/>
                  <a:pt x="2224324" y="804303"/>
                </a:cubicBezTo>
                <a:cubicBezTo>
                  <a:pt x="2217640" y="1208321"/>
                  <a:pt x="1757229" y="1463176"/>
                  <a:pt x="1163859" y="1439338"/>
                </a:cubicBezTo>
                <a:cubicBezTo>
                  <a:pt x="1071106" y="1511656"/>
                  <a:pt x="1015486" y="1564924"/>
                  <a:pt x="888068" y="1699027"/>
                </a:cubicBezTo>
                <a:close/>
              </a:path>
              <a:path w="2232000" h="1440000" stroke="0" extrusionOk="0">
                <a:moveTo>
                  <a:pt x="888068" y="1699027"/>
                </a:moveTo>
                <a:cubicBezTo>
                  <a:pt x="873594" y="1643675"/>
                  <a:pt x="756686" y="1467853"/>
                  <a:pt x="742698" y="1398525"/>
                </a:cubicBezTo>
                <a:cubicBezTo>
                  <a:pt x="99287" y="1307689"/>
                  <a:pt x="-204218" y="843674"/>
                  <a:pt x="152521" y="356662"/>
                </a:cubicBezTo>
                <a:cubicBezTo>
                  <a:pt x="340737" y="105555"/>
                  <a:pt x="868529" y="34549"/>
                  <a:pt x="1274087" y="7261"/>
                </a:cubicBezTo>
                <a:cubicBezTo>
                  <a:pt x="1879578" y="78889"/>
                  <a:pt x="2373790" y="413558"/>
                  <a:pt x="2224324" y="804303"/>
                </a:cubicBezTo>
                <a:cubicBezTo>
                  <a:pt x="2184095" y="1124978"/>
                  <a:pt x="1686674" y="1503611"/>
                  <a:pt x="1163859" y="1439338"/>
                </a:cubicBezTo>
                <a:cubicBezTo>
                  <a:pt x="1019781" y="1538066"/>
                  <a:pt x="977249" y="1605784"/>
                  <a:pt x="888068" y="1699027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656783322">
                  <a:prstGeom prst="wedgeEllipseCallout">
                    <a:avLst>
                      <a:gd name="adj1" fmla="val -10212"/>
                      <a:gd name="adj2" fmla="val 6798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chọn ý đúng nhất nhé!</a:t>
            </a:r>
          </a:p>
        </p:txBody>
      </p:sp>
      <p:pic>
        <p:nvPicPr>
          <p:cNvPr id="91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F8B5D148-4A61-DC10-33AC-401E80C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03" y="1110541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CE00481B-AD6D-CD01-6343-37938A80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49" y="2557099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EFB8DA0D-7BFD-55AF-82F5-183C7EB4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05" y="4024467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9F2D6ED-2F5D-2208-D82B-947A81E78D63}"/>
              </a:ext>
            </a:extLst>
          </p:cNvPr>
          <p:cNvGrpSpPr/>
          <p:nvPr/>
        </p:nvGrpSpPr>
        <p:grpSpPr>
          <a:xfrm>
            <a:off x="5614719" y="548623"/>
            <a:ext cx="5372074" cy="684000"/>
            <a:chOff x="5614719" y="548623"/>
            <a:chExt cx="5372074" cy="684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3E27A3-FAD0-2986-A6AD-E6A61B06DA9F}"/>
                </a:ext>
              </a:extLst>
            </p:cNvPr>
            <p:cNvSpPr txBox="1"/>
            <p:nvPr/>
          </p:nvSpPr>
          <p:spPr>
            <a:xfrm>
              <a:off x="5715991" y="598236"/>
              <a:ext cx="527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………………..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5827AB2-E73D-045F-E7FC-8169DC28C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14719" y="548623"/>
              <a:ext cx="510101" cy="684000"/>
            </a:xfrm>
            <a:prstGeom prst="rect">
              <a:avLst/>
            </a:prstGeom>
          </p:spPr>
        </p:pic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0E4E567-5E5B-5E84-57C3-FF86A0AAB5AD}"/>
              </a:ext>
            </a:extLst>
          </p:cNvPr>
          <p:cNvSpPr/>
          <p:nvPr/>
        </p:nvSpPr>
        <p:spPr>
          <a:xfrm>
            <a:off x="8881533" y="604379"/>
            <a:ext cx="1844618" cy="527650"/>
          </a:xfrm>
          <a:custGeom>
            <a:avLst/>
            <a:gdLst>
              <a:gd name="connsiteX0" fmla="*/ 0 w 1844618"/>
              <a:gd name="connsiteY0" fmla="*/ 87943 h 527650"/>
              <a:gd name="connsiteX1" fmla="*/ 87943 w 1844618"/>
              <a:gd name="connsiteY1" fmla="*/ 0 h 527650"/>
              <a:gd name="connsiteX2" fmla="*/ 1756675 w 1844618"/>
              <a:gd name="connsiteY2" fmla="*/ 0 h 527650"/>
              <a:gd name="connsiteX3" fmla="*/ 1844618 w 1844618"/>
              <a:gd name="connsiteY3" fmla="*/ 87943 h 527650"/>
              <a:gd name="connsiteX4" fmla="*/ 1844618 w 1844618"/>
              <a:gd name="connsiteY4" fmla="*/ 439707 h 527650"/>
              <a:gd name="connsiteX5" fmla="*/ 1756675 w 1844618"/>
              <a:gd name="connsiteY5" fmla="*/ 527650 h 527650"/>
              <a:gd name="connsiteX6" fmla="*/ 87943 w 1844618"/>
              <a:gd name="connsiteY6" fmla="*/ 527650 h 527650"/>
              <a:gd name="connsiteX7" fmla="*/ 0 w 1844618"/>
              <a:gd name="connsiteY7" fmla="*/ 439707 h 527650"/>
              <a:gd name="connsiteX8" fmla="*/ 0 w 1844618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618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802642" y="-134481"/>
                  <a:pt x="1518021" y="-133605"/>
                  <a:pt x="1756675" y="0"/>
                </a:cubicBezTo>
                <a:cubicBezTo>
                  <a:pt x="1804528" y="562"/>
                  <a:pt x="1838367" y="40513"/>
                  <a:pt x="1844618" y="87943"/>
                </a:cubicBezTo>
                <a:cubicBezTo>
                  <a:pt x="1835298" y="136459"/>
                  <a:pt x="1843236" y="330515"/>
                  <a:pt x="1844618" y="439707"/>
                </a:cubicBezTo>
                <a:cubicBezTo>
                  <a:pt x="1848993" y="479917"/>
                  <a:pt x="1810900" y="529664"/>
                  <a:pt x="1756675" y="527650"/>
                </a:cubicBezTo>
                <a:cubicBezTo>
                  <a:pt x="1175919" y="566779"/>
                  <a:pt x="485741" y="581096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844618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326314" y="94659"/>
                  <a:pt x="1304402" y="77534"/>
                  <a:pt x="1756675" y="0"/>
                </a:cubicBezTo>
                <a:cubicBezTo>
                  <a:pt x="1809521" y="-1621"/>
                  <a:pt x="1837773" y="41292"/>
                  <a:pt x="1844618" y="87943"/>
                </a:cubicBezTo>
                <a:cubicBezTo>
                  <a:pt x="1866023" y="155729"/>
                  <a:pt x="1814310" y="347251"/>
                  <a:pt x="1844618" y="439707"/>
                </a:cubicBezTo>
                <a:cubicBezTo>
                  <a:pt x="1838151" y="491433"/>
                  <a:pt x="1804348" y="528035"/>
                  <a:pt x="1756675" y="527650"/>
                </a:cubicBezTo>
                <a:cubicBezTo>
                  <a:pt x="982075" y="465077"/>
                  <a:pt x="324685" y="439052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ô li rưỡi</a:t>
            </a:r>
          </a:p>
        </p:txBody>
      </p:sp>
    </p:spTree>
    <p:extLst>
      <p:ext uri="{BB962C8B-B14F-4D97-AF65-F5344CB8AC3E}">
        <p14:creationId xmlns:p14="http://schemas.microsoft.com/office/powerpoint/2010/main" val="27201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0" grpId="0" animBg="1"/>
      <p:bldP spid="88" grpId="0" animBg="1"/>
      <p:bldP spid="89" grpId="0" animBg="1"/>
      <p:bldP spid="89" grpId="1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8E5A5D-1F25-EE9D-C423-D3EE104D24A8}"/>
              </a:ext>
            </a:extLst>
          </p:cNvPr>
          <p:cNvGrpSpPr/>
          <p:nvPr/>
        </p:nvGrpSpPr>
        <p:grpSpPr>
          <a:xfrm>
            <a:off x="5320471" y="-67532"/>
            <a:ext cx="6485680" cy="5107618"/>
            <a:chOff x="5320471" y="-67532"/>
            <a:chExt cx="6485680" cy="510761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1C050C-4016-A778-E0DA-BB508CF567F5}"/>
                </a:ext>
              </a:extLst>
            </p:cNvPr>
            <p:cNvSpPr/>
            <p:nvPr/>
          </p:nvSpPr>
          <p:spPr>
            <a:xfrm>
              <a:off x="5320471" y="397327"/>
              <a:ext cx="6480000" cy="4642759"/>
            </a:xfrm>
            <a:custGeom>
              <a:avLst/>
              <a:gdLst>
                <a:gd name="connsiteX0" fmla="*/ 0 w 6480000"/>
                <a:gd name="connsiteY0" fmla="*/ 702682 h 4642759"/>
                <a:gd name="connsiteX1" fmla="*/ 702682 w 6480000"/>
                <a:gd name="connsiteY1" fmla="*/ 0 h 4642759"/>
                <a:gd name="connsiteX2" fmla="*/ 1114291 w 6480000"/>
                <a:gd name="connsiteY2" fmla="*/ 0 h 4642759"/>
                <a:gd name="connsiteX3" fmla="*/ 1779633 w 6480000"/>
                <a:gd name="connsiteY3" fmla="*/ 0 h 4642759"/>
                <a:gd name="connsiteX4" fmla="*/ 2191242 w 6480000"/>
                <a:gd name="connsiteY4" fmla="*/ 0 h 4642759"/>
                <a:gd name="connsiteX5" fmla="*/ 2704344 w 6480000"/>
                <a:gd name="connsiteY5" fmla="*/ 0 h 4642759"/>
                <a:gd name="connsiteX6" fmla="*/ 3115953 w 6480000"/>
                <a:gd name="connsiteY6" fmla="*/ 0 h 4642759"/>
                <a:gd name="connsiteX7" fmla="*/ 3629055 w 6480000"/>
                <a:gd name="connsiteY7" fmla="*/ 0 h 4642759"/>
                <a:gd name="connsiteX8" fmla="*/ 4142158 w 6480000"/>
                <a:gd name="connsiteY8" fmla="*/ 0 h 4642759"/>
                <a:gd name="connsiteX9" fmla="*/ 4706006 w 6480000"/>
                <a:gd name="connsiteY9" fmla="*/ 0 h 4642759"/>
                <a:gd name="connsiteX10" fmla="*/ 5777318 w 6480000"/>
                <a:gd name="connsiteY10" fmla="*/ 0 h 4642759"/>
                <a:gd name="connsiteX11" fmla="*/ 6480000 w 6480000"/>
                <a:gd name="connsiteY11" fmla="*/ 702682 h 4642759"/>
                <a:gd name="connsiteX12" fmla="*/ 6480000 w 6480000"/>
                <a:gd name="connsiteY12" fmla="*/ 1306996 h 4642759"/>
                <a:gd name="connsiteX13" fmla="*/ 6480000 w 6480000"/>
                <a:gd name="connsiteY13" fmla="*/ 1911309 h 4642759"/>
                <a:gd name="connsiteX14" fmla="*/ 6480000 w 6480000"/>
                <a:gd name="connsiteY14" fmla="*/ 2450875 h 4642759"/>
                <a:gd name="connsiteX15" fmla="*/ 6480000 w 6480000"/>
                <a:gd name="connsiteY15" fmla="*/ 2925693 h 4642759"/>
                <a:gd name="connsiteX16" fmla="*/ 6480000 w 6480000"/>
                <a:gd name="connsiteY16" fmla="*/ 3940077 h 4642759"/>
                <a:gd name="connsiteX17" fmla="*/ 5777318 w 6480000"/>
                <a:gd name="connsiteY17" fmla="*/ 4642759 h 4642759"/>
                <a:gd name="connsiteX18" fmla="*/ 5264216 w 6480000"/>
                <a:gd name="connsiteY18" fmla="*/ 4642759 h 4642759"/>
                <a:gd name="connsiteX19" fmla="*/ 4852607 w 6480000"/>
                <a:gd name="connsiteY19" fmla="*/ 4642759 h 4642759"/>
                <a:gd name="connsiteX20" fmla="*/ 4187265 w 6480000"/>
                <a:gd name="connsiteY20" fmla="*/ 4642759 h 4642759"/>
                <a:gd name="connsiteX21" fmla="*/ 3572671 w 6480000"/>
                <a:gd name="connsiteY21" fmla="*/ 4642759 h 4642759"/>
                <a:gd name="connsiteX22" fmla="*/ 3059568 w 6480000"/>
                <a:gd name="connsiteY22" fmla="*/ 4642759 h 4642759"/>
                <a:gd name="connsiteX23" fmla="*/ 2444974 w 6480000"/>
                <a:gd name="connsiteY23" fmla="*/ 4642759 h 4642759"/>
                <a:gd name="connsiteX24" fmla="*/ 1931872 w 6480000"/>
                <a:gd name="connsiteY24" fmla="*/ 4642759 h 4642759"/>
                <a:gd name="connsiteX25" fmla="*/ 1266530 w 6480000"/>
                <a:gd name="connsiteY25" fmla="*/ 4642759 h 4642759"/>
                <a:gd name="connsiteX26" fmla="*/ 702682 w 6480000"/>
                <a:gd name="connsiteY26" fmla="*/ 4642759 h 4642759"/>
                <a:gd name="connsiteX27" fmla="*/ 0 w 6480000"/>
                <a:gd name="connsiteY27" fmla="*/ 3940077 h 4642759"/>
                <a:gd name="connsiteX28" fmla="*/ 0 w 6480000"/>
                <a:gd name="connsiteY28" fmla="*/ 3465259 h 4642759"/>
                <a:gd name="connsiteX29" fmla="*/ 0 w 6480000"/>
                <a:gd name="connsiteY29" fmla="*/ 2893319 h 4642759"/>
                <a:gd name="connsiteX30" fmla="*/ 0 w 6480000"/>
                <a:gd name="connsiteY30" fmla="*/ 2450875 h 4642759"/>
                <a:gd name="connsiteX31" fmla="*/ 0 w 6480000"/>
                <a:gd name="connsiteY31" fmla="*/ 1878936 h 4642759"/>
                <a:gd name="connsiteX32" fmla="*/ 0 w 6480000"/>
                <a:gd name="connsiteY32" fmla="*/ 1371744 h 4642759"/>
                <a:gd name="connsiteX33" fmla="*/ 0 w 6480000"/>
                <a:gd name="connsiteY33" fmla="*/ 702682 h 464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80000" h="4642759" fill="none" extrusionOk="0">
                  <a:moveTo>
                    <a:pt x="0" y="702682"/>
                  </a:moveTo>
                  <a:cubicBezTo>
                    <a:pt x="-22130" y="379338"/>
                    <a:pt x="370968" y="-45805"/>
                    <a:pt x="702682" y="0"/>
                  </a:cubicBezTo>
                  <a:cubicBezTo>
                    <a:pt x="807949" y="-37031"/>
                    <a:pt x="1017275" y="20451"/>
                    <a:pt x="1114291" y="0"/>
                  </a:cubicBezTo>
                  <a:cubicBezTo>
                    <a:pt x="1211307" y="-20451"/>
                    <a:pt x="1474548" y="28264"/>
                    <a:pt x="1779633" y="0"/>
                  </a:cubicBezTo>
                  <a:cubicBezTo>
                    <a:pt x="2084718" y="-28264"/>
                    <a:pt x="2061702" y="20773"/>
                    <a:pt x="2191242" y="0"/>
                  </a:cubicBezTo>
                  <a:cubicBezTo>
                    <a:pt x="2320782" y="-20773"/>
                    <a:pt x="2529065" y="35468"/>
                    <a:pt x="2704344" y="0"/>
                  </a:cubicBezTo>
                  <a:cubicBezTo>
                    <a:pt x="2879623" y="-35468"/>
                    <a:pt x="2939958" y="30911"/>
                    <a:pt x="3115953" y="0"/>
                  </a:cubicBezTo>
                  <a:cubicBezTo>
                    <a:pt x="3291948" y="-30911"/>
                    <a:pt x="3387734" y="13488"/>
                    <a:pt x="3629055" y="0"/>
                  </a:cubicBezTo>
                  <a:cubicBezTo>
                    <a:pt x="3870376" y="-13488"/>
                    <a:pt x="3972349" y="34919"/>
                    <a:pt x="4142158" y="0"/>
                  </a:cubicBezTo>
                  <a:cubicBezTo>
                    <a:pt x="4311967" y="-34919"/>
                    <a:pt x="4509587" y="57249"/>
                    <a:pt x="4706006" y="0"/>
                  </a:cubicBezTo>
                  <a:cubicBezTo>
                    <a:pt x="4902425" y="-57249"/>
                    <a:pt x="5359010" y="19509"/>
                    <a:pt x="5777318" y="0"/>
                  </a:cubicBezTo>
                  <a:cubicBezTo>
                    <a:pt x="6254349" y="-14738"/>
                    <a:pt x="6508452" y="301036"/>
                    <a:pt x="6480000" y="702682"/>
                  </a:cubicBezTo>
                  <a:cubicBezTo>
                    <a:pt x="6494623" y="987280"/>
                    <a:pt x="6469628" y="1153786"/>
                    <a:pt x="6480000" y="1306996"/>
                  </a:cubicBezTo>
                  <a:cubicBezTo>
                    <a:pt x="6490372" y="1460206"/>
                    <a:pt x="6446624" y="1690104"/>
                    <a:pt x="6480000" y="1911309"/>
                  </a:cubicBezTo>
                  <a:cubicBezTo>
                    <a:pt x="6513376" y="2132514"/>
                    <a:pt x="6431780" y="2318033"/>
                    <a:pt x="6480000" y="2450875"/>
                  </a:cubicBezTo>
                  <a:cubicBezTo>
                    <a:pt x="6528220" y="2583717"/>
                    <a:pt x="6424269" y="2818497"/>
                    <a:pt x="6480000" y="2925693"/>
                  </a:cubicBezTo>
                  <a:cubicBezTo>
                    <a:pt x="6535731" y="3032889"/>
                    <a:pt x="6477615" y="3440610"/>
                    <a:pt x="6480000" y="3940077"/>
                  </a:cubicBezTo>
                  <a:cubicBezTo>
                    <a:pt x="6430829" y="4302037"/>
                    <a:pt x="6180953" y="4708050"/>
                    <a:pt x="5777318" y="4642759"/>
                  </a:cubicBezTo>
                  <a:cubicBezTo>
                    <a:pt x="5567353" y="4655932"/>
                    <a:pt x="5418228" y="4617636"/>
                    <a:pt x="5264216" y="4642759"/>
                  </a:cubicBezTo>
                  <a:cubicBezTo>
                    <a:pt x="5110204" y="4667882"/>
                    <a:pt x="4949266" y="4618116"/>
                    <a:pt x="4852607" y="4642759"/>
                  </a:cubicBezTo>
                  <a:cubicBezTo>
                    <a:pt x="4755948" y="4667402"/>
                    <a:pt x="4367949" y="4582066"/>
                    <a:pt x="4187265" y="4642759"/>
                  </a:cubicBezTo>
                  <a:cubicBezTo>
                    <a:pt x="4006581" y="4703452"/>
                    <a:pt x="3727453" y="4602890"/>
                    <a:pt x="3572671" y="4642759"/>
                  </a:cubicBezTo>
                  <a:cubicBezTo>
                    <a:pt x="3417889" y="4682628"/>
                    <a:pt x="3278305" y="4637563"/>
                    <a:pt x="3059568" y="4642759"/>
                  </a:cubicBezTo>
                  <a:cubicBezTo>
                    <a:pt x="2840831" y="4647955"/>
                    <a:pt x="2615367" y="4569167"/>
                    <a:pt x="2444974" y="4642759"/>
                  </a:cubicBezTo>
                  <a:cubicBezTo>
                    <a:pt x="2274581" y="4716351"/>
                    <a:pt x="2087969" y="4616202"/>
                    <a:pt x="1931872" y="4642759"/>
                  </a:cubicBezTo>
                  <a:cubicBezTo>
                    <a:pt x="1775775" y="4669316"/>
                    <a:pt x="1544008" y="4599067"/>
                    <a:pt x="1266530" y="4642759"/>
                  </a:cubicBezTo>
                  <a:cubicBezTo>
                    <a:pt x="989052" y="4686451"/>
                    <a:pt x="945961" y="4602867"/>
                    <a:pt x="702682" y="4642759"/>
                  </a:cubicBezTo>
                  <a:cubicBezTo>
                    <a:pt x="375484" y="4694832"/>
                    <a:pt x="-102145" y="4315429"/>
                    <a:pt x="0" y="3940077"/>
                  </a:cubicBezTo>
                  <a:cubicBezTo>
                    <a:pt x="-256" y="3766365"/>
                    <a:pt x="473" y="3604046"/>
                    <a:pt x="0" y="3465259"/>
                  </a:cubicBezTo>
                  <a:cubicBezTo>
                    <a:pt x="-473" y="3326472"/>
                    <a:pt x="38608" y="3153767"/>
                    <a:pt x="0" y="2893319"/>
                  </a:cubicBezTo>
                  <a:cubicBezTo>
                    <a:pt x="-38608" y="2632871"/>
                    <a:pt x="6442" y="2548452"/>
                    <a:pt x="0" y="2450875"/>
                  </a:cubicBezTo>
                  <a:cubicBezTo>
                    <a:pt x="-6442" y="2353298"/>
                    <a:pt x="21469" y="2162182"/>
                    <a:pt x="0" y="1878936"/>
                  </a:cubicBezTo>
                  <a:cubicBezTo>
                    <a:pt x="-21469" y="1595690"/>
                    <a:pt x="23617" y="1547861"/>
                    <a:pt x="0" y="1371744"/>
                  </a:cubicBezTo>
                  <a:cubicBezTo>
                    <a:pt x="-23617" y="1195627"/>
                    <a:pt x="31149" y="1013455"/>
                    <a:pt x="0" y="702682"/>
                  </a:cubicBezTo>
                  <a:close/>
                </a:path>
                <a:path w="6480000" h="4642759" stroke="0" extrusionOk="0">
                  <a:moveTo>
                    <a:pt x="0" y="702682"/>
                  </a:moveTo>
                  <a:cubicBezTo>
                    <a:pt x="12132" y="336947"/>
                    <a:pt x="389854" y="-62104"/>
                    <a:pt x="702682" y="0"/>
                  </a:cubicBezTo>
                  <a:cubicBezTo>
                    <a:pt x="962773" y="-65219"/>
                    <a:pt x="1062375" y="41269"/>
                    <a:pt x="1266530" y="0"/>
                  </a:cubicBezTo>
                  <a:cubicBezTo>
                    <a:pt x="1470685" y="-41269"/>
                    <a:pt x="1637598" y="31142"/>
                    <a:pt x="1830379" y="0"/>
                  </a:cubicBezTo>
                  <a:cubicBezTo>
                    <a:pt x="2023160" y="-31142"/>
                    <a:pt x="2106229" y="1481"/>
                    <a:pt x="2292735" y="0"/>
                  </a:cubicBezTo>
                  <a:cubicBezTo>
                    <a:pt x="2479241" y="-1481"/>
                    <a:pt x="2631121" y="38776"/>
                    <a:pt x="2805837" y="0"/>
                  </a:cubicBezTo>
                  <a:cubicBezTo>
                    <a:pt x="2980553" y="-38776"/>
                    <a:pt x="3199911" y="22211"/>
                    <a:pt x="3420432" y="0"/>
                  </a:cubicBezTo>
                  <a:cubicBezTo>
                    <a:pt x="3640953" y="-22211"/>
                    <a:pt x="3835277" y="188"/>
                    <a:pt x="3984280" y="0"/>
                  </a:cubicBezTo>
                  <a:cubicBezTo>
                    <a:pt x="4133283" y="-188"/>
                    <a:pt x="4461111" y="14485"/>
                    <a:pt x="4649621" y="0"/>
                  </a:cubicBezTo>
                  <a:cubicBezTo>
                    <a:pt x="4838131" y="-14485"/>
                    <a:pt x="5022547" y="24690"/>
                    <a:pt x="5162723" y="0"/>
                  </a:cubicBezTo>
                  <a:cubicBezTo>
                    <a:pt x="5302899" y="-24690"/>
                    <a:pt x="5638694" y="9364"/>
                    <a:pt x="5777318" y="0"/>
                  </a:cubicBezTo>
                  <a:cubicBezTo>
                    <a:pt x="6065835" y="-20031"/>
                    <a:pt x="6527022" y="262536"/>
                    <a:pt x="6480000" y="702682"/>
                  </a:cubicBezTo>
                  <a:cubicBezTo>
                    <a:pt x="6488513" y="865728"/>
                    <a:pt x="6435115" y="1029272"/>
                    <a:pt x="6480000" y="1145126"/>
                  </a:cubicBezTo>
                  <a:cubicBezTo>
                    <a:pt x="6524885" y="1260980"/>
                    <a:pt x="6426678" y="1541217"/>
                    <a:pt x="6480000" y="1684692"/>
                  </a:cubicBezTo>
                  <a:cubicBezTo>
                    <a:pt x="6533322" y="1828167"/>
                    <a:pt x="6455778" y="2020251"/>
                    <a:pt x="6480000" y="2224258"/>
                  </a:cubicBezTo>
                  <a:cubicBezTo>
                    <a:pt x="6504222" y="2428265"/>
                    <a:pt x="6432750" y="2559143"/>
                    <a:pt x="6480000" y="2763823"/>
                  </a:cubicBezTo>
                  <a:cubicBezTo>
                    <a:pt x="6527250" y="2968504"/>
                    <a:pt x="6461108" y="3093164"/>
                    <a:pt x="6480000" y="3368137"/>
                  </a:cubicBezTo>
                  <a:cubicBezTo>
                    <a:pt x="6498892" y="3643110"/>
                    <a:pt x="6473944" y="3744764"/>
                    <a:pt x="6480000" y="3940077"/>
                  </a:cubicBezTo>
                  <a:cubicBezTo>
                    <a:pt x="6460164" y="4318303"/>
                    <a:pt x="6181395" y="4712727"/>
                    <a:pt x="5777318" y="4642759"/>
                  </a:cubicBezTo>
                  <a:cubicBezTo>
                    <a:pt x="5621807" y="4681699"/>
                    <a:pt x="5324417" y="4632112"/>
                    <a:pt x="5111977" y="4642759"/>
                  </a:cubicBezTo>
                  <a:cubicBezTo>
                    <a:pt x="4899537" y="4653406"/>
                    <a:pt x="4661761" y="4581544"/>
                    <a:pt x="4446636" y="4642759"/>
                  </a:cubicBezTo>
                  <a:cubicBezTo>
                    <a:pt x="4231511" y="4703974"/>
                    <a:pt x="4125615" y="4593430"/>
                    <a:pt x="4035026" y="4642759"/>
                  </a:cubicBezTo>
                  <a:cubicBezTo>
                    <a:pt x="3944437" y="4692088"/>
                    <a:pt x="3681543" y="4631724"/>
                    <a:pt x="3521924" y="4642759"/>
                  </a:cubicBezTo>
                  <a:cubicBezTo>
                    <a:pt x="3362305" y="4653794"/>
                    <a:pt x="3202396" y="4614337"/>
                    <a:pt x="3008822" y="4642759"/>
                  </a:cubicBezTo>
                  <a:cubicBezTo>
                    <a:pt x="2815248" y="4671181"/>
                    <a:pt x="2706388" y="4620658"/>
                    <a:pt x="2546466" y="4642759"/>
                  </a:cubicBezTo>
                  <a:cubicBezTo>
                    <a:pt x="2386544" y="4664860"/>
                    <a:pt x="2217679" y="4614134"/>
                    <a:pt x="2084111" y="4642759"/>
                  </a:cubicBezTo>
                  <a:cubicBezTo>
                    <a:pt x="1950543" y="4671384"/>
                    <a:pt x="1730848" y="4605367"/>
                    <a:pt x="1621755" y="4642759"/>
                  </a:cubicBezTo>
                  <a:cubicBezTo>
                    <a:pt x="1512662" y="4680151"/>
                    <a:pt x="909551" y="4540893"/>
                    <a:pt x="702682" y="4642759"/>
                  </a:cubicBezTo>
                  <a:cubicBezTo>
                    <a:pt x="333996" y="4659682"/>
                    <a:pt x="45661" y="4403993"/>
                    <a:pt x="0" y="3940077"/>
                  </a:cubicBezTo>
                  <a:cubicBezTo>
                    <a:pt x="-6445" y="3728676"/>
                    <a:pt x="52318" y="3621876"/>
                    <a:pt x="0" y="3432885"/>
                  </a:cubicBezTo>
                  <a:cubicBezTo>
                    <a:pt x="-52318" y="3243894"/>
                    <a:pt x="4005" y="3034675"/>
                    <a:pt x="0" y="2925693"/>
                  </a:cubicBezTo>
                  <a:cubicBezTo>
                    <a:pt x="-4005" y="2816711"/>
                    <a:pt x="62537" y="2522069"/>
                    <a:pt x="0" y="2321380"/>
                  </a:cubicBezTo>
                  <a:cubicBezTo>
                    <a:pt x="-62537" y="2120691"/>
                    <a:pt x="27542" y="1979008"/>
                    <a:pt x="0" y="1814188"/>
                  </a:cubicBezTo>
                  <a:cubicBezTo>
                    <a:pt x="-27542" y="1649368"/>
                    <a:pt x="22615" y="1480913"/>
                    <a:pt x="0" y="1306996"/>
                  </a:cubicBezTo>
                  <a:cubicBezTo>
                    <a:pt x="-22615" y="1133079"/>
                    <a:pt x="7368" y="823758"/>
                    <a:pt x="0" y="702682"/>
                  </a:cubicBezTo>
                  <a:close/>
                </a:path>
              </a:pathLst>
            </a:custGeom>
            <a:ln w="38100" cmpd="thinThick">
              <a:solidFill>
                <a:srgbClr val="058E76"/>
              </a:solidFill>
              <a:extLst>
                <a:ext uri="{C807C97D-BFC1-408E-A445-0C87EB9F89A2}">
                  <ask:lineSketchStyleProps xmlns:ask="http://schemas.microsoft.com/office/drawing/2018/sketchyshapes" xmlns="" sd="376331080">
                    <a:prstGeom prst="roundRect">
                      <a:avLst>
                        <a:gd name="adj" fmla="val 15135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62CB845-6A09-3A65-8EB3-7B498145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6151" y="-67532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59E832E-3394-B128-96A8-DDBB399D6028}"/>
              </a:ext>
            </a:extLst>
          </p:cNvPr>
          <p:cNvGrpSpPr/>
          <p:nvPr/>
        </p:nvGrpSpPr>
        <p:grpSpPr>
          <a:xfrm>
            <a:off x="5634771" y="1955527"/>
            <a:ext cx="5201340" cy="684000"/>
            <a:chOff x="5634771" y="1955527"/>
            <a:chExt cx="5201340" cy="684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207162-4274-C1E6-2918-B0BBE695944C}"/>
                </a:ext>
              </a:extLst>
            </p:cNvPr>
            <p:cNvSpPr txBox="1"/>
            <p:nvPr/>
          </p:nvSpPr>
          <p:spPr>
            <a:xfrm>
              <a:off x="5715991" y="2002129"/>
              <a:ext cx="51201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HP001 5 hàng" panose="020B0603050302020204" pitchFamily="3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……………….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BFB2092-6FCA-C722-028B-1B52E5269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4771" y="1955527"/>
              <a:ext cx="490049" cy="6840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563D29E-436C-43B3-5E61-F159EA3587A3}"/>
              </a:ext>
            </a:extLst>
          </p:cNvPr>
          <p:cNvGrpSpPr/>
          <p:nvPr/>
        </p:nvGrpSpPr>
        <p:grpSpPr>
          <a:xfrm>
            <a:off x="5609856" y="3410574"/>
            <a:ext cx="4556777" cy="684000"/>
            <a:chOff x="5609856" y="3410574"/>
            <a:chExt cx="4556777" cy="684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B4341B-5A7B-1764-A750-44A3DB1E4AAE}"/>
                </a:ext>
              </a:extLst>
            </p:cNvPr>
            <p:cNvSpPr txBox="1"/>
            <p:nvPr/>
          </p:nvSpPr>
          <p:spPr>
            <a:xfrm>
              <a:off x="5715991" y="3460187"/>
              <a:ext cx="44506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HP001 5 hàng" panose="020B0603050302020204" pitchFamily="3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gồm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………...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06D0414-3357-81D9-DEDA-1981E4ED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9856" y="3410574"/>
              <a:ext cx="508288" cy="6840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0C0F2-5A59-4D85-0979-2A9CE56A8C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03" y="371859"/>
            <a:ext cx="3556073" cy="37799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0109F5F-3F5F-B593-0AA5-5A1C9B0861FB}"/>
              </a:ext>
            </a:extLst>
          </p:cNvPr>
          <p:cNvGrpSpPr/>
          <p:nvPr/>
        </p:nvGrpSpPr>
        <p:grpSpPr>
          <a:xfrm>
            <a:off x="5492663" y="1039906"/>
            <a:ext cx="1516467" cy="1008000"/>
            <a:chOff x="5711646" y="1007249"/>
            <a:chExt cx="1516467" cy="10080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907CF8C-4C89-7436-8706-154915695896}"/>
                </a:ext>
              </a:extLst>
            </p:cNvPr>
            <p:cNvSpPr/>
            <p:nvPr/>
          </p:nvSpPr>
          <p:spPr>
            <a:xfrm>
              <a:off x="6033914" y="1247424"/>
              <a:ext cx="1194199" cy="527650"/>
            </a:xfrm>
            <a:custGeom>
              <a:avLst/>
              <a:gdLst>
                <a:gd name="connsiteX0" fmla="*/ 0 w 1194199"/>
                <a:gd name="connsiteY0" fmla="*/ 87943 h 527650"/>
                <a:gd name="connsiteX1" fmla="*/ 87943 w 1194199"/>
                <a:gd name="connsiteY1" fmla="*/ 0 h 527650"/>
                <a:gd name="connsiteX2" fmla="*/ 1106256 w 1194199"/>
                <a:gd name="connsiteY2" fmla="*/ 0 h 527650"/>
                <a:gd name="connsiteX3" fmla="*/ 1194199 w 1194199"/>
                <a:gd name="connsiteY3" fmla="*/ 87943 h 527650"/>
                <a:gd name="connsiteX4" fmla="*/ 1194199 w 1194199"/>
                <a:gd name="connsiteY4" fmla="*/ 439707 h 527650"/>
                <a:gd name="connsiteX5" fmla="*/ 1106256 w 1194199"/>
                <a:gd name="connsiteY5" fmla="*/ 527650 h 527650"/>
                <a:gd name="connsiteX6" fmla="*/ 87943 w 1194199"/>
                <a:gd name="connsiteY6" fmla="*/ 527650 h 527650"/>
                <a:gd name="connsiteX7" fmla="*/ 0 w 1194199"/>
                <a:gd name="connsiteY7" fmla="*/ 439707 h 527650"/>
                <a:gd name="connsiteX8" fmla="*/ 0 w 1194199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199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448578" y="11603"/>
                    <a:pt x="750771" y="73462"/>
                    <a:pt x="1106256" y="0"/>
                  </a:cubicBezTo>
                  <a:cubicBezTo>
                    <a:pt x="1154109" y="562"/>
                    <a:pt x="1187948" y="40513"/>
                    <a:pt x="1194199" y="87943"/>
                  </a:cubicBezTo>
                  <a:cubicBezTo>
                    <a:pt x="1184879" y="136459"/>
                    <a:pt x="1192817" y="330515"/>
                    <a:pt x="1194199" y="439707"/>
                  </a:cubicBezTo>
                  <a:cubicBezTo>
                    <a:pt x="1198574" y="479917"/>
                    <a:pt x="1160481" y="529664"/>
                    <a:pt x="1106256" y="527650"/>
                  </a:cubicBezTo>
                  <a:cubicBezTo>
                    <a:pt x="603482" y="517345"/>
                    <a:pt x="338151" y="544908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194199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73448" y="-17889"/>
                    <a:pt x="786878" y="-16752"/>
                    <a:pt x="1106256" y="0"/>
                  </a:cubicBezTo>
                  <a:cubicBezTo>
                    <a:pt x="1159102" y="-1621"/>
                    <a:pt x="1187354" y="41292"/>
                    <a:pt x="1194199" y="87943"/>
                  </a:cubicBezTo>
                  <a:cubicBezTo>
                    <a:pt x="1215604" y="155729"/>
                    <a:pt x="1163891" y="347251"/>
                    <a:pt x="1194199" y="439707"/>
                  </a:cubicBezTo>
                  <a:cubicBezTo>
                    <a:pt x="1187732" y="491433"/>
                    <a:pt x="1153929" y="528035"/>
                    <a:pt x="1106256" y="527650"/>
                  </a:cubicBezTo>
                  <a:cubicBezTo>
                    <a:pt x="989586" y="509566"/>
                    <a:pt x="268745" y="500534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ô li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3454A2-8F66-D12E-3183-D47C6D917F83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30" name="Picture 29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EB2463AF-98DA-E6F0-9BB3-0CBE288E9B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F0341C-3769-4E58-9AE6-6FC23F9AC356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EFC9B6-4ACE-2B99-28BA-0A147A5B7ED4}"/>
              </a:ext>
            </a:extLst>
          </p:cNvPr>
          <p:cNvGrpSpPr/>
          <p:nvPr/>
        </p:nvGrpSpPr>
        <p:grpSpPr>
          <a:xfrm>
            <a:off x="7382259" y="1039906"/>
            <a:ext cx="2314733" cy="1008000"/>
            <a:chOff x="7721896" y="1007249"/>
            <a:chExt cx="2314733" cy="1008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939E24-5655-645C-38E1-94D5AE62F519}"/>
                </a:ext>
              </a:extLst>
            </p:cNvPr>
            <p:cNvSpPr/>
            <p:nvPr/>
          </p:nvSpPr>
          <p:spPr>
            <a:xfrm>
              <a:off x="8027817" y="1247424"/>
              <a:ext cx="2008812" cy="527650"/>
            </a:xfrm>
            <a:custGeom>
              <a:avLst/>
              <a:gdLst>
                <a:gd name="connsiteX0" fmla="*/ 0 w 2008812"/>
                <a:gd name="connsiteY0" fmla="*/ 87943 h 527650"/>
                <a:gd name="connsiteX1" fmla="*/ 87943 w 2008812"/>
                <a:gd name="connsiteY1" fmla="*/ 0 h 527650"/>
                <a:gd name="connsiteX2" fmla="*/ 1920869 w 2008812"/>
                <a:gd name="connsiteY2" fmla="*/ 0 h 527650"/>
                <a:gd name="connsiteX3" fmla="*/ 2008812 w 2008812"/>
                <a:gd name="connsiteY3" fmla="*/ 87943 h 527650"/>
                <a:gd name="connsiteX4" fmla="*/ 2008812 w 2008812"/>
                <a:gd name="connsiteY4" fmla="*/ 439707 h 527650"/>
                <a:gd name="connsiteX5" fmla="*/ 1920869 w 2008812"/>
                <a:gd name="connsiteY5" fmla="*/ 527650 h 527650"/>
                <a:gd name="connsiteX6" fmla="*/ 87943 w 2008812"/>
                <a:gd name="connsiteY6" fmla="*/ 527650 h 527650"/>
                <a:gd name="connsiteX7" fmla="*/ 0 w 2008812"/>
                <a:gd name="connsiteY7" fmla="*/ 439707 h 527650"/>
                <a:gd name="connsiteX8" fmla="*/ 0 w 2008812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812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851470" y="45169"/>
                    <a:pt x="1018992" y="151873"/>
                    <a:pt x="1920869" y="0"/>
                  </a:cubicBezTo>
                  <a:cubicBezTo>
                    <a:pt x="1968722" y="562"/>
                    <a:pt x="2002561" y="40513"/>
                    <a:pt x="2008812" y="87943"/>
                  </a:cubicBezTo>
                  <a:cubicBezTo>
                    <a:pt x="1999492" y="136459"/>
                    <a:pt x="2007430" y="330515"/>
                    <a:pt x="2008812" y="439707"/>
                  </a:cubicBezTo>
                  <a:cubicBezTo>
                    <a:pt x="2013187" y="479917"/>
                    <a:pt x="1975094" y="529664"/>
                    <a:pt x="1920869" y="527650"/>
                  </a:cubicBezTo>
                  <a:cubicBezTo>
                    <a:pt x="1104721" y="541887"/>
                    <a:pt x="969255" y="391583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2008812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87849" y="-96543"/>
                    <a:pt x="1162426" y="148274"/>
                    <a:pt x="1920869" y="0"/>
                  </a:cubicBezTo>
                  <a:cubicBezTo>
                    <a:pt x="1973715" y="-1621"/>
                    <a:pt x="2001967" y="41292"/>
                    <a:pt x="2008812" y="87943"/>
                  </a:cubicBezTo>
                  <a:cubicBezTo>
                    <a:pt x="2030217" y="155729"/>
                    <a:pt x="1978504" y="347251"/>
                    <a:pt x="2008812" y="439707"/>
                  </a:cubicBezTo>
                  <a:cubicBezTo>
                    <a:pt x="2002345" y="491433"/>
                    <a:pt x="1968542" y="528035"/>
                    <a:pt x="1920869" y="527650"/>
                  </a:cubicBezTo>
                  <a:cubicBezTo>
                    <a:pt x="1637947" y="567330"/>
                    <a:pt x="521680" y="583385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ô li rưỡi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BEBBC9-DF72-4C48-8C41-42D87D7622FD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38" name="Picture 3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D4340CE4-F571-D140-E2B3-CE39C74A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8ABACB-29D2-DA2A-293B-4CB0F2287E33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C2BCBF-931A-C009-94A3-A9AA7FB4BDBF}"/>
              </a:ext>
            </a:extLst>
          </p:cNvPr>
          <p:cNvGrpSpPr/>
          <p:nvPr/>
        </p:nvGrpSpPr>
        <p:grpSpPr>
          <a:xfrm>
            <a:off x="10095462" y="1039906"/>
            <a:ext cx="1538866" cy="1008000"/>
            <a:chOff x="10348334" y="960451"/>
            <a:chExt cx="1538866" cy="1008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1EEACF6-36C8-E8E7-8F72-90CE58730C91}"/>
                </a:ext>
              </a:extLst>
            </p:cNvPr>
            <p:cNvSpPr/>
            <p:nvPr/>
          </p:nvSpPr>
          <p:spPr>
            <a:xfrm>
              <a:off x="10659335" y="1196629"/>
              <a:ext cx="1227865" cy="527650"/>
            </a:xfrm>
            <a:custGeom>
              <a:avLst/>
              <a:gdLst>
                <a:gd name="connsiteX0" fmla="*/ 0 w 1227865"/>
                <a:gd name="connsiteY0" fmla="*/ 87943 h 527650"/>
                <a:gd name="connsiteX1" fmla="*/ 87943 w 1227865"/>
                <a:gd name="connsiteY1" fmla="*/ 0 h 527650"/>
                <a:gd name="connsiteX2" fmla="*/ 1139922 w 1227865"/>
                <a:gd name="connsiteY2" fmla="*/ 0 h 527650"/>
                <a:gd name="connsiteX3" fmla="*/ 1227865 w 1227865"/>
                <a:gd name="connsiteY3" fmla="*/ 87943 h 527650"/>
                <a:gd name="connsiteX4" fmla="*/ 1227865 w 1227865"/>
                <a:gd name="connsiteY4" fmla="*/ 439707 h 527650"/>
                <a:gd name="connsiteX5" fmla="*/ 1139922 w 1227865"/>
                <a:gd name="connsiteY5" fmla="*/ 527650 h 527650"/>
                <a:gd name="connsiteX6" fmla="*/ 87943 w 1227865"/>
                <a:gd name="connsiteY6" fmla="*/ 527650 h 527650"/>
                <a:gd name="connsiteX7" fmla="*/ 0 w 1227865"/>
                <a:gd name="connsiteY7" fmla="*/ 439707 h 527650"/>
                <a:gd name="connsiteX8" fmla="*/ 0 w 122786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6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03812" y="31354"/>
                    <a:pt x="707553" y="83071"/>
                    <a:pt x="1139922" y="0"/>
                  </a:cubicBezTo>
                  <a:cubicBezTo>
                    <a:pt x="1187775" y="562"/>
                    <a:pt x="1221614" y="40513"/>
                    <a:pt x="1227865" y="87943"/>
                  </a:cubicBezTo>
                  <a:cubicBezTo>
                    <a:pt x="1218545" y="136459"/>
                    <a:pt x="1226483" y="330515"/>
                    <a:pt x="1227865" y="439707"/>
                  </a:cubicBezTo>
                  <a:cubicBezTo>
                    <a:pt x="1232240" y="479917"/>
                    <a:pt x="1194147" y="529664"/>
                    <a:pt x="1139922" y="527650"/>
                  </a:cubicBezTo>
                  <a:cubicBezTo>
                    <a:pt x="695811" y="585726"/>
                    <a:pt x="468512" y="471881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22786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526595" y="40022"/>
                    <a:pt x="939212" y="-87285"/>
                    <a:pt x="1139922" y="0"/>
                  </a:cubicBezTo>
                  <a:cubicBezTo>
                    <a:pt x="1192768" y="-1621"/>
                    <a:pt x="1221020" y="41292"/>
                    <a:pt x="1227865" y="87943"/>
                  </a:cubicBezTo>
                  <a:cubicBezTo>
                    <a:pt x="1249270" y="155729"/>
                    <a:pt x="1197557" y="347251"/>
                    <a:pt x="1227865" y="439707"/>
                  </a:cubicBezTo>
                  <a:cubicBezTo>
                    <a:pt x="1221398" y="491433"/>
                    <a:pt x="1187595" y="528035"/>
                    <a:pt x="1139922" y="527650"/>
                  </a:cubicBezTo>
                  <a:cubicBezTo>
                    <a:pt x="666813" y="525200"/>
                    <a:pt x="489459" y="519171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ô li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99020D2-CE2B-D4B8-A4ED-0E6E433D94E8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43" name="Picture 4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213F1AF6-CC5C-CB86-2B97-640F58541B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BAF9D1-755C-4835-396D-BEC1A6AAEF61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00F493-17BB-AC2B-1534-7C9A93F709EE}"/>
              </a:ext>
            </a:extLst>
          </p:cNvPr>
          <p:cNvGrpSpPr/>
          <p:nvPr/>
        </p:nvGrpSpPr>
        <p:grpSpPr>
          <a:xfrm>
            <a:off x="5492663" y="2489096"/>
            <a:ext cx="1813012" cy="1008000"/>
            <a:chOff x="5711646" y="1007249"/>
            <a:chExt cx="1813012" cy="10080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4449B-99B5-41EE-C427-E0DC9EA08955}"/>
                </a:ext>
              </a:extLst>
            </p:cNvPr>
            <p:cNvSpPr/>
            <p:nvPr/>
          </p:nvSpPr>
          <p:spPr>
            <a:xfrm>
              <a:off x="6033914" y="1247424"/>
              <a:ext cx="1490744" cy="527650"/>
            </a:xfrm>
            <a:custGeom>
              <a:avLst/>
              <a:gdLst>
                <a:gd name="connsiteX0" fmla="*/ 0 w 1490744"/>
                <a:gd name="connsiteY0" fmla="*/ 87943 h 527650"/>
                <a:gd name="connsiteX1" fmla="*/ 87943 w 1490744"/>
                <a:gd name="connsiteY1" fmla="*/ 0 h 527650"/>
                <a:gd name="connsiteX2" fmla="*/ 1402801 w 1490744"/>
                <a:gd name="connsiteY2" fmla="*/ 0 h 527650"/>
                <a:gd name="connsiteX3" fmla="*/ 1490744 w 1490744"/>
                <a:gd name="connsiteY3" fmla="*/ 87943 h 527650"/>
                <a:gd name="connsiteX4" fmla="*/ 1490744 w 1490744"/>
                <a:gd name="connsiteY4" fmla="*/ 439707 h 527650"/>
                <a:gd name="connsiteX5" fmla="*/ 1402801 w 1490744"/>
                <a:gd name="connsiteY5" fmla="*/ 527650 h 527650"/>
                <a:gd name="connsiteX6" fmla="*/ 87943 w 1490744"/>
                <a:gd name="connsiteY6" fmla="*/ 527650 h 527650"/>
                <a:gd name="connsiteX7" fmla="*/ 0 w 1490744"/>
                <a:gd name="connsiteY7" fmla="*/ 439707 h 527650"/>
                <a:gd name="connsiteX8" fmla="*/ 0 w 1490744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744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31744" y="73962"/>
                    <a:pt x="831968" y="-28342"/>
                    <a:pt x="1402801" y="0"/>
                  </a:cubicBezTo>
                  <a:cubicBezTo>
                    <a:pt x="1450654" y="562"/>
                    <a:pt x="1484493" y="40513"/>
                    <a:pt x="1490744" y="87943"/>
                  </a:cubicBezTo>
                  <a:cubicBezTo>
                    <a:pt x="1481424" y="136459"/>
                    <a:pt x="1489362" y="330515"/>
                    <a:pt x="1490744" y="439707"/>
                  </a:cubicBezTo>
                  <a:cubicBezTo>
                    <a:pt x="1495119" y="479917"/>
                    <a:pt x="1457026" y="529664"/>
                    <a:pt x="1402801" y="527650"/>
                  </a:cubicBezTo>
                  <a:cubicBezTo>
                    <a:pt x="858751" y="588308"/>
                    <a:pt x="725533" y="481740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490744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401791" y="-116394"/>
                    <a:pt x="749341" y="-31605"/>
                    <a:pt x="1402801" y="0"/>
                  </a:cubicBezTo>
                  <a:cubicBezTo>
                    <a:pt x="1455647" y="-1621"/>
                    <a:pt x="1483899" y="41292"/>
                    <a:pt x="1490744" y="87943"/>
                  </a:cubicBezTo>
                  <a:cubicBezTo>
                    <a:pt x="1512149" y="155729"/>
                    <a:pt x="1460436" y="347251"/>
                    <a:pt x="1490744" y="439707"/>
                  </a:cubicBezTo>
                  <a:cubicBezTo>
                    <a:pt x="1484277" y="491433"/>
                    <a:pt x="1450474" y="528035"/>
                    <a:pt x="1402801" y="527650"/>
                  </a:cubicBezTo>
                  <a:cubicBezTo>
                    <a:pt x="1100115" y="481770"/>
                    <a:pt x="425896" y="425820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/>
                </a:rPr>
                <a:t>g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 ô li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2471245-97A6-37B7-C73E-15387AB5BA41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48" name="Picture 4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582A3FBB-2DDB-4848-E18A-E706F15078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4827D7E-BA93-1F5C-1D6C-7BFD54493406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356C9DF-DBA6-736C-3159-7DA22FAFA0A1}"/>
              </a:ext>
            </a:extLst>
          </p:cNvPr>
          <p:cNvGrpSpPr/>
          <p:nvPr/>
        </p:nvGrpSpPr>
        <p:grpSpPr>
          <a:xfrm>
            <a:off x="7382259" y="2489096"/>
            <a:ext cx="2314733" cy="1008000"/>
            <a:chOff x="7721896" y="1007249"/>
            <a:chExt cx="2314733" cy="1008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457C3FB-074E-23FA-DC0E-5A5D3C49DFC4}"/>
                </a:ext>
              </a:extLst>
            </p:cNvPr>
            <p:cNvSpPr/>
            <p:nvPr/>
          </p:nvSpPr>
          <p:spPr>
            <a:xfrm>
              <a:off x="8027817" y="1247424"/>
              <a:ext cx="2008812" cy="527650"/>
            </a:xfrm>
            <a:custGeom>
              <a:avLst/>
              <a:gdLst>
                <a:gd name="connsiteX0" fmla="*/ 0 w 2008812"/>
                <a:gd name="connsiteY0" fmla="*/ 87943 h 527650"/>
                <a:gd name="connsiteX1" fmla="*/ 87943 w 2008812"/>
                <a:gd name="connsiteY1" fmla="*/ 0 h 527650"/>
                <a:gd name="connsiteX2" fmla="*/ 1920869 w 2008812"/>
                <a:gd name="connsiteY2" fmla="*/ 0 h 527650"/>
                <a:gd name="connsiteX3" fmla="*/ 2008812 w 2008812"/>
                <a:gd name="connsiteY3" fmla="*/ 87943 h 527650"/>
                <a:gd name="connsiteX4" fmla="*/ 2008812 w 2008812"/>
                <a:gd name="connsiteY4" fmla="*/ 439707 h 527650"/>
                <a:gd name="connsiteX5" fmla="*/ 1920869 w 2008812"/>
                <a:gd name="connsiteY5" fmla="*/ 527650 h 527650"/>
                <a:gd name="connsiteX6" fmla="*/ 87943 w 2008812"/>
                <a:gd name="connsiteY6" fmla="*/ 527650 h 527650"/>
                <a:gd name="connsiteX7" fmla="*/ 0 w 2008812"/>
                <a:gd name="connsiteY7" fmla="*/ 439707 h 527650"/>
                <a:gd name="connsiteX8" fmla="*/ 0 w 2008812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812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851470" y="45169"/>
                    <a:pt x="1018992" y="151873"/>
                    <a:pt x="1920869" y="0"/>
                  </a:cubicBezTo>
                  <a:cubicBezTo>
                    <a:pt x="1968722" y="562"/>
                    <a:pt x="2002561" y="40513"/>
                    <a:pt x="2008812" y="87943"/>
                  </a:cubicBezTo>
                  <a:cubicBezTo>
                    <a:pt x="1999492" y="136459"/>
                    <a:pt x="2007430" y="330515"/>
                    <a:pt x="2008812" y="439707"/>
                  </a:cubicBezTo>
                  <a:cubicBezTo>
                    <a:pt x="2013187" y="479917"/>
                    <a:pt x="1975094" y="529664"/>
                    <a:pt x="1920869" y="527650"/>
                  </a:cubicBezTo>
                  <a:cubicBezTo>
                    <a:pt x="1104721" y="541887"/>
                    <a:pt x="969255" y="391583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2008812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87849" y="-96543"/>
                    <a:pt x="1162426" y="148274"/>
                    <a:pt x="1920869" y="0"/>
                  </a:cubicBezTo>
                  <a:cubicBezTo>
                    <a:pt x="1973715" y="-1621"/>
                    <a:pt x="2001967" y="41292"/>
                    <a:pt x="2008812" y="87943"/>
                  </a:cubicBezTo>
                  <a:cubicBezTo>
                    <a:pt x="2030217" y="155729"/>
                    <a:pt x="1978504" y="347251"/>
                    <a:pt x="2008812" y="439707"/>
                  </a:cubicBezTo>
                  <a:cubicBezTo>
                    <a:pt x="2002345" y="491433"/>
                    <a:pt x="1968542" y="528035"/>
                    <a:pt x="1920869" y="527650"/>
                  </a:cubicBezTo>
                  <a:cubicBezTo>
                    <a:pt x="1637947" y="567330"/>
                    <a:pt x="521680" y="583385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ô li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78E8601-9C46-BE29-CC74-7C227F7740B7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53" name="Picture 5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10852A64-B56D-AA87-0209-6C2878908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3A0D90-4749-C3EE-84AE-091A2475A7F5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CFDA1C-E0C2-21E8-C9CA-FBC7B1FCE190}"/>
              </a:ext>
            </a:extLst>
          </p:cNvPr>
          <p:cNvGrpSpPr/>
          <p:nvPr/>
        </p:nvGrpSpPr>
        <p:grpSpPr>
          <a:xfrm>
            <a:off x="10095462" y="2489096"/>
            <a:ext cx="1538866" cy="1008000"/>
            <a:chOff x="10348334" y="960451"/>
            <a:chExt cx="1538866" cy="10080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426ED1F-52C6-4292-457A-8379342A7067}"/>
                </a:ext>
              </a:extLst>
            </p:cNvPr>
            <p:cNvSpPr/>
            <p:nvPr/>
          </p:nvSpPr>
          <p:spPr>
            <a:xfrm>
              <a:off x="10659335" y="1196629"/>
              <a:ext cx="1227865" cy="527650"/>
            </a:xfrm>
            <a:custGeom>
              <a:avLst/>
              <a:gdLst>
                <a:gd name="connsiteX0" fmla="*/ 0 w 1227865"/>
                <a:gd name="connsiteY0" fmla="*/ 87943 h 527650"/>
                <a:gd name="connsiteX1" fmla="*/ 87943 w 1227865"/>
                <a:gd name="connsiteY1" fmla="*/ 0 h 527650"/>
                <a:gd name="connsiteX2" fmla="*/ 1139922 w 1227865"/>
                <a:gd name="connsiteY2" fmla="*/ 0 h 527650"/>
                <a:gd name="connsiteX3" fmla="*/ 1227865 w 1227865"/>
                <a:gd name="connsiteY3" fmla="*/ 87943 h 527650"/>
                <a:gd name="connsiteX4" fmla="*/ 1227865 w 1227865"/>
                <a:gd name="connsiteY4" fmla="*/ 439707 h 527650"/>
                <a:gd name="connsiteX5" fmla="*/ 1139922 w 1227865"/>
                <a:gd name="connsiteY5" fmla="*/ 527650 h 527650"/>
                <a:gd name="connsiteX6" fmla="*/ 87943 w 1227865"/>
                <a:gd name="connsiteY6" fmla="*/ 527650 h 527650"/>
                <a:gd name="connsiteX7" fmla="*/ 0 w 1227865"/>
                <a:gd name="connsiteY7" fmla="*/ 439707 h 527650"/>
                <a:gd name="connsiteX8" fmla="*/ 0 w 122786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6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03812" y="31354"/>
                    <a:pt x="707553" y="83071"/>
                    <a:pt x="1139922" y="0"/>
                  </a:cubicBezTo>
                  <a:cubicBezTo>
                    <a:pt x="1187775" y="562"/>
                    <a:pt x="1221614" y="40513"/>
                    <a:pt x="1227865" y="87943"/>
                  </a:cubicBezTo>
                  <a:cubicBezTo>
                    <a:pt x="1218545" y="136459"/>
                    <a:pt x="1226483" y="330515"/>
                    <a:pt x="1227865" y="439707"/>
                  </a:cubicBezTo>
                  <a:cubicBezTo>
                    <a:pt x="1232240" y="479917"/>
                    <a:pt x="1194147" y="529664"/>
                    <a:pt x="1139922" y="527650"/>
                  </a:cubicBezTo>
                  <a:cubicBezTo>
                    <a:pt x="695811" y="585726"/>
                    <a:pt x="468512" y="471881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22786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526595" y="40022"/>
                    <a:pt x="939212" y="-87285"/>
                    <a:pt x="1139922" y="0"/>
                  </a:cubicBezTo>
                  <a:cubicBezTo>
                    <a:pt x="1192768" y="-1621"/>
                    <a:pt x="1221020" y="41292"/>
                    <a:pt x="1227865" y="87943"/>
                  </a:cubicBezTo>
                  <a:cubicBezTo>
                    <a:pt x="1249270" y="155729"/>
                    <a:pt x="1197557" y="347251"/>
                    <a:pt x="1227865" y="439707"/>
                  </a:cubicBezTo>
                  <a:cubicBezTo>
                    <a:pt x="1221398" y="491433"/>
                    <a:pt x="1187595" y="528035"/>
                    <a:pt x="1139922" y="527650"/>
                  </a:cubicBezTo>
                  <a:cubicBezTo>
                    <a:pt x="666813" y="525200"/>
                    <a:pt x="489459" y="519171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ô li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3FD33CD-C0FE-1FA3-ADEF-D5F9FDE20C59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58" name="Picture 5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75C57F5E-5468-8166-5659-2B0CD62F5A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B3A8AE-09DB-85EA-AB2A-04FC1F3536B2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F054E6-2307-18E6-1B54-1F9D11CB2968}"/>
              </a:ext>
            </a:extLst>
          </p:cNvPr>
          <p:cNvGrpSpPr/>
          <p:nvPr/>
        </p:nvGrpSpPr>
        <p:grpSpPr>
          <a:xfrm>
            <a:off x="5492663" y="3947471"/>
            <a:ext cx="1634694" cy="1008000"/>
            <a:chOff x="5711646" y="1007249"/>
            <a:chExt cx="1634694" cy="1008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B0FD0C0-F679-1E6B-38D1-D8BD5C92F6A0}"/>
                </a:ext>
              </a:extLst>
            </p:cNvPr>
            <p:cNvSpPr/>
            <p:nvPr/>
          </p:nvSpPr>
          <p:spPr>
            <a:xfrm>
              <a:off x="6033914" y="1247424"/>
              <a:ext cx="1312426" cy="527650"/>
            </a:xfrm>
            <a:custGeom>
              <a:avLst/>
              <a:gdLst>
                <a:gd name="connsiteX0" fmla="*/ 0 w 1312426"/>
                <a:gd name="connsiteY0" fmla="*/ 87943 h 527650"/>
                <a:gd name="connsiteX1" fmla="*/ 87943 w 1312426"/>
                <a:gd name="connsiteY1" fmla="*/ 0 h 527650"/>
                <a:gd name="connsiteX2" fmla="*/ 1224483 w 1312426"/>
                <a:gd name="connsiteY2" fmla="*/ 0 h 527650"/>
                <a:gd name="connsiteX3" fmla="*/ 1312426 w 1312426"/>
                <a:gd name="connsiteY3" fmla="*/ 87943 h 527650"/>
                <a:gd name="connsiteX4" fmla="*/ 1312426 w 1312426"/>
                <a:gd name="connsiteY4" fmla="*/ 439707 h 527650"/>
                <a:gd name="connsiteX5" fmla="*/ 1224483 w 1312426"/>
                <a:gd name="connsiteY5" fmla="*/ 527650 h 527650"/>
                <a:gd name="connsiteX6" fmla="*/ 87943 w 1312426"/>
                <a:gd name="connsiteY6" fmla="*/ 527650 h 527650"/>
                <a:gd name="connsiteX7" fmla="*/ 0 w 1312426"/>
                <a:gd name="connsiteY7" fmla="*/ 439707 h 527650"/>
                <a:gd name="connsiteX8" fmla="*/ 0 w 1312426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426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323207" y="-29193"/>
                    <a:pt x="693647" y="92465"/>
                    <a:pt x="1224483" y="0"/>
                  </a:cubicBezTo>
                  <a:cubicBezTo>
                    <a:pt x="1272336" y="562"/>
                    <a:pt x="1306175" y="40513"/>
                    <a:pt x="1312426" y="87943"/>
                  </a:cubicBezTo>
                  <a:cubicBezTo>
                    <a:pt x="1303106" y="136459"/>
                    <a:pt x="1311044" y="330515"/>
                    <a:pt x="1312426" y="439707"/>
                  </a:cubicBezTo>
                  <a:cubicBezTo>
                    <a:pt x="1316801" y="479917"/>
                    <a:pt x="1278708" y="529664"/>
                    <a:pt x="1224483" y="527650"/>
                  </a:cubicBezTo>
                  <a:cubicBezTo>
                    <a:pt x="982776" y="440420"/>
                    <a:pt x="244061" y="611436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12426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331412" y="26044"/>
                    <a:pt x="1054767" y="78145"/>
                    <a:pt x="1224483" y="0"/>
                  </a:cubicBezTo>
                  <a:cubicBezTo>
                    <a:pt x="1277329" y="-1621"/>
                    <a:pt x="1305581" y="41292"/>
                    <a:pt x="1312426" y="87943"/>
                  </a:cubicBezTo>
                  <a:cubicBezTo>
                    <a:pt x="1333831" y="155729"/>
                    <a:pt x="1282118" y="347251"/>
                    <a:pt x="1312426" y="439707"/>
                  </a:cubicBezTo>
                  <a:cubicBezTo>
                    <a:pt x="1305959" y="491433"/>
                    <a:pt x="1272156" y="528035"/>
                    <a:pt x="1224483" y="527650"/>
                  </a:cubicBezTo>
                  <a:cubicBezTo>
                    <a:pt x="881814" y="628672"/>
                    <a:pt x="420028" y="588762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E646F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nét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2959A23-CFC2-B2A6-1140-C0D5354A638F}"/>
                </a:ext>
              </a:extLst>
            </p:cNvPr>
            <p:cNvGrpSpPr/>
            <p:nvPr/>
          </p:nvGrpSpPr>
          <p:grpSpPr>
            <a:xfrm>
              <a:off x="5711646" y="1007249"/>
              <a:ext cx="622000" cy="1008000"/>
              <a:chOff x="5695779" y="1035593"/>
              <a:chExt cx="622000" cy="1008000"/>
            </a:xfrm>
          </p:grpSpPr>
          <p:pic>
            <p:nvPicPr>
              <p:cNvPr id="63" name="Picture 6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BFD4E83C-DAE9-564B-75A5-D00804C635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342"/>
              <a:stretch/>
            </p:blipFill>
            <p:spPr>
              <a:xfrm>
                <a:off x="5695779" y="1035593"/>
                <a:ext cx="621999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D31997-92D0-A316-3536-A017AFE31E85}"/>
                  </a:ext>
                </a:extLst>
              </p:cNvPr>
              <p:cNvSpPr txBox="1"/>
              <p:nvPr/>
            </p:nvSpPr>
            <p:spPr>
              <a:xfrm>
                <a:off x="5705937" y="11739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AC88B-3A83-796E-BE1F-EC155916081D}"/>
              </a:ext>
            </a:extLst>
          </p:cNvPr>
          <p:cNvGrpSpPr/>
          <p:nvPr/>
        </p:nvGrpSpPr>
        <p:grpSpPr>
          <a:xfrm>
            <a:off x="7756961" y="3947471"/>
            <a:ext cx="1630196" cy="1008000"/>
            <a:chOff x="7721896" y="1007249"/>
            <a:chExt cx="1630196" cy="10080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6A47754-4E3B-5A3E-A2E2-99AFBB70CA36}"/>
                </a:ext>
              </a:extLst>
            </p:cNvPr>
            <p:cNvSpPr/>
            <p:nvPr/>
          </p:nvSpPr>
          <p:spPr>
            <a:xfrm>
              <a:off x="8027817" y="1247424"/>
              <a:ext cx="1324275" cy="527650"/>
            </a:xfrm>
            <a:custGeom>
              <a:avLst/>
              <a:gdLst>
                <a:gd name="connsiteX0" fmla="*/ 0 w 1324275"/>
                <a:gd name="connsiteY0" fmla="*/ 87943 h 527650"/>
                <a:gd name="connsiteX1" fmla="*/ 87943 w 1324275"/>
                <a:gd name="connsiteY1" fmla="*/ 0 h 527650"/>
                <a:gd name="connsiteX2" fmla="*/ 1236332 w 1324275"/>
                <a:gd name="connsiteY2" fmla="*/ 0 h 527650"/>
                <a:gd name="connsiteX3" fmla="*/ 1324275 w 1324275"/>
                <a:gd name="connsiteY3" fmla="*/ 87943 h 527650"/>
                <a:gd name="connsiteX4" fmla="*/ 1324275 w 1324275"/>
                <a:gd name="connsiteY4" fmla="*/ 439707 h 527650"/>
                <a:gd name="connsiteX5" fmla="*/ 1236332 w 1324275"/>
                <a:gd name="connsiteY5" fmla="*/ 527650 h 527650"/>
                <a:gd name="connsiteX6" fmla="*/ 87943 w 1324275"/>
                <a:gd name="connsiteY6" fmla="*/ 527650 h 527650"/>
                <a:gd name="connsiteX7" fmla="*/ 0 w 1324275"/>
                <a:gd name="connsiteY7" fmla="*/ 439707 h 527650"/>
                <a:gd name="connsiteX8" fmla="*/ 0 w 1324275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275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624627" y="56853"/>
                    <a:pt x="1078219" y="-76459"/>
                    <a:pt x="1236332" y="0"/>
                  </a:cubicBezTo>
                  <a:cubicBezTo>
                    <a:pt x="1284185" y="562"/>
                    <a:pt x="1318024" y="40513"/>
                    <a:pt x="1324275" y="87943"/>
                  </a:cubicBezTo>
                  <a:cubicBezTo>
                    <a:pt x="1314955" y="136459"/>
                    <a:pt x="1322893" y="330515"/>
                    <a:pt x="1324275" y="439707"/>
                  </a:cubicBezTo>
                  <a:cubicBezTo>
                    <a:pt x="1328650" y="479917"/>
                    <a:pt x="1290557" y="529664"/>
                    <a:pt x="1236332" y="527650"/>
                  </a:cubicBezTo>
                  <a:cubicBezTo>
                    <a:pt x="921984" y="556153"/>
                    <a:pt x="589834" y="563679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24275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236776" y="19288"/>
                    <a:pt x="841629" y="-16042"/>
                    <a:pt x="1236332" y="0"/>
                  </a:cubicBezTo>
                  <a:cubicBezTo>
                    <a:pt x="1289178" y="-1621"/>
                    <a:pt x="1317430" y="41292"/>
                    <a:pt x="1324275" y="87943"/>
                  </a:cubicBezTo>
                  <a:cubicBezTo>
                    <a:pt x="1345680" y="155729"/>
                    <a:pt x="1293967" y="347251"/>
                    <a:pt x="1324275" y="439707"/>
                  </a:cubicBezTo>
                  <a:cubicBezTo>
                    <a:pt x="1317808" y="491433"/>
                    <a:pt x="1284005" y="528035"/>
                    <a:pt x="1236332" y="527650"/>
                  </a:cubicBezTo>
                  <a:cubicBezTo>
                    <a:pt x="666516" y="514935"/>
                    <a:pt x="417650" y="599322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39AE7D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2060"/>
                  </a:solidFill>
                  <a:latin typeface="Calibri" panose="020F0502020204030204"/>
                </a:rPr>
                <a:t>2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8B5C575-6629-3114-9D76-0F7B5F582F8A}"/>
                </a:ext>
              </a:extLst>
            </p:cNvPr>
            <p:cNvGrpSpPr/>
            <p:nvPr/>
          </p:nvGrpSpPr>
          <p:grpSpPr>
            <a:xfrm>
              <a:off x="7721896" y="1007249"/>
              <a:ext cx="616187" cy="1008000"/>
              <a:chOff x="6962425" y="1142647"/>
              <a:chExt cx="616187" cy="1008000"/>
            </a:xfrm>
          </p:grpSpPr>
          <p:pic>
            <p:nvPicPr>
              <p:cNvPr id="68" name="Picture 67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9BEE8359-C582-494B-38DF-6821BC864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8" r="33233"/>
              <a:stretch/>
            </p:blipFill>
            <p:spPr>
              <a:xfrm>
                <a:off x="6962425" y="1142647"/>
                <a:ext cx="61184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2AECCA-9DF4-427B-2891-D7154584CBB7}"/>
                  </a:ext>
                </a:extLst>
              </p:cNvPr>
              <p:cNvSpPr txBox="1"/>
              <p:nvPr/>
            </p:nvSpPr>
            <p:spPr>
              <a:xfrm>
                <a:off x="6966770" y="1326316"/>
                <a:ext cx="61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7F7E2DE-FFC9-07DB-06FE-26B0AD3048E8}"/>
              </a:ext>
            </a:extLst>
          </p:cNvPr>
          <p:cNvGrpSpPr/>
          <p:nvPr/>
        </p:nvGrpSpPr>
        <p:grpSpPr>
          <a:xfrm>
            <a:off x="10016761" y="3947471"/>
            <a:ext cx="1617567" cy="1008000"/>
            <a:chOff x="10348334" y="960451"/>
            <a:chExt cx="1617567" cy="1008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B559FF6-A738-EDE1-C2FC-47C5E9E32B10}"/>
                </a:ext>
              </a:extLst>
            </p:cNvPr>
            <p:cNvSpPr/>
            <p:nvPr/>
          </p:nvSpPr>
          <p:spPr>
            <a:xfrm>
              <a:off x="10659335" y="1196629"/>
              <a:ext cx="1306566" cy="527650"/>
            </a:xfrm>
            <a:custGeom>
              <a:avLst/>
              <a:gdLst>
                <a:gd name="connsiteX0" fmla="*/ 0 w 1306566"/>
                <a:gd name="connsiteY0" fmla="*/ 87943 h 527650"/>
                <a:gd name="connsiteX1" fmla="*/ 87943 w 1306566"/>
                <a:gd name="connsiteY1" fmla="*/ 0 h 527650"/>
                <a:gd name="connsiteX2" fmla="*/ 1218623 w 1306566"/>
                <a:gd name="connsiteY2" fmla="*/ 0 h 527650"/>
                <a:gd name="connsiteX3" fmla="*/ 1306566 w 1306566"/>
                <a:gd name="connsiteY3" fmla="*/ 87943 h 527650"/>
                <a:gd name="connsiteX4" fmla="*/ 1306566 w 1306566"/>
                <a:gd name="connsiteY4" fmla="*/ 439707 h 527650"/>
                <a:gd name="connsiteX5" fmla="*/ 1218623 w 1306566"/>
                <a:gd name="connsiteY5" fmla="*/ 527650 h 527650"/>
                <a:gd name="connsiteX6" fmla="*/ 87943 w 1306566"/>
                <a:gd name="connsiteY6" fmla="*/ 527650 h 527650"/>
                <a:gd name="connsiteX7" fmla="*/ 0 w 1306566"/>
                <a:gd name="connsiteY7" fmla="*/ 439707 h 527650"/>
                <a:gd name="connsiteX8" fmla="*/ 0 w 1306566"/>
                <a:gd name="connsiteY8" fmla="*/ 87943 h 5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566" h="527650" fill="none" extrusionOk="0">
                  <a:moveTo>
                    <a:pt x="0" y="87943"/>
                  </a:moveTo>
                  <a:cubicBezTo>
                    <a:pt x="-78" y="38725"/>
                    <a:pt x="38137" y="52"/>
                    <a:pt x="87943" y="0"/>
                  </a:cubicBezTo>
                  <a:cubicBezTo>
                    <a:pt x="259524" y="9786"/>
                    <a:pt x="982801" y="-38840"/>
                    <a:pt x="1218623" y="0"/>
                  </a:cubicBezTo>
                  <a:cubicBezTo>
                    <a:pt x="1266476" y="562"/>
                    <a:pt x="1300315" y="40513"/>
                    <a:pt x="1306566" y="87943"/>
                  </a:cubicBezTo>
                  <a:cubicBezTo>
                    <a:pt x="1297246" y="136459"/>
                    <a:pt x="1305184" y="330515"/>
                    <a:pt x="1306566" y="439707"/>
                  </a:cubicBezTo>
                  <a:cubicBezTo>
                    <a:pt x="1310941" y="479917"/>
                    <a:pt x="1272848" y="529664"/>
                    <a:pt x="1218623" y="527650"/>
                  </a:cubicBezTo>
                  <a:cubicBezTo>
                    <a:pt x="710690" y="530476"/>
                    <a:pt x="277326" y="542275"/>
                    <a:pt x="87943" y="527650"/>
                  </a:cubicBezTo>
                  <a:cubicBezTo>
                    <a:pt x="37129" y="535613"/>
                    <a:pt x="796" y="485408"/>
                    <a:pt x="0" y="439707"/>
                  </a:cubicBezTo>
                  <a:cubicBezTo>
                    <a:pt x="-23723" y="266912"/>
                    <a:pt x="-6064" y="140582"/>
                    <a:pt x="0" y="87943"/>
                  </a:cubicBezTo>
                  <a:close/>
                </a:path>
                <a:path w="1306566" h="527650" stroke="0" extrusionOk="0">
                  <a:moveTo>
                    <a:pt x="0" y="87943"/>
                  </a:moveTo>
                  <a:cubicBezTo>
                    <a:pt x="-5191" y="42488"/>
                    <a:pt x="40090" y="-5207"/>
                    <a:pt x="87943" y="0"/>
                  </a:cubicBezTo>
                  <a:cubicBezTo>
                    <a:pt x="619971" y="-95414"/>
                    <a:pt x="762050" y="44052"/>
                    <a:pt x="1218623" y="0"/>
                  </a:cubicBezTo>
                  <a:cubicBezTo>
                    <a:pt x="1271469" y="-1621"/>
                    <a:pt x="1299721" y="41292"/>
                    <a:pt x="1306566" y="87943"/>
                  </a:cubicBezTo>
                  <a:cubicBezTo>
                    <a:pt x="1327971" y="155729"/>
                    <a:pt x="1276258" y="347251"/>
                    <a:pt x="1306566" y="439707"/>
                  </a:cubicBezTo>
                  <a:cubicBezTo>
                    <a:pt x="1300099" y="491433"/>
                    <a:pt x="1266296" y="528035"/>
                    <a:pt x="1218623" y="527650"/>
                  </a:cubicBezTo>
                  <a:cubicBezTo>
                    <a:pt x="984126" y="564885"/>
                    <a:pt x="567161" y="450384"/>
                    <a:pt x="87943" y="527650"/>
                  </a:cubicBezTo>
                  <a:cubicBezTo>
                    <a:pt x="42417" y="529985"/>
                    <a:pt x="5156" y="482164"/>
                    <a:pt x="0" y="439707"/>
                  </a:cubicBezTo>
                  <a:cubicBezTo>
                    <a:pt x="-11650" y="361812"/>
                    <a:pt x="4912" y="131393"/>
                    <a:pt x="0" y="87943"/>
                  </a:cubicBezTo>
                  <a:close/>
                </a:path>
              </a:pathLst>
            </a:custGeom>
            <a:ln w="19050">
              <a:solidFill>
                <a:srgbClr val="EF8649"/>
              </a:solidFill>
              <a:extLst>
                <a:ext uri="{C807C97D-BFC1-408E-A445-0C87EB9F89A2}">
                  <ask:lineSketchStyleProps xmlns:ask="http://schemas.microsoft.com/office/drawing/2018/sketchyshapes" xmlns="" sd="24751670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8EC24FF-C5B4-09DA-A0C4-535395208C26}"/>
                </a:ext>
              </a:extLst>
            </p:cNvPr>
            <p:cNvGrpSpPr/>
            <p:nvPr/>
          </p:nvGrpSpPr>
          <p:grpSpPr>
            <a:xfrm>
              <a:off x="10348334" y="960451"/>
              <a:ext cx="626344" cy="1008000"/>
              <a:chOff x="8820700" y="940197"/>
              <a:chExt cx="626344" cy="1008000"/>
            </a:xfrm>
          </p:grpSpPr>
          <p:pic>
            <p:nvPicPr>
              <p:cNvPr id="73" name="Picture 72" descr="A picture containing mollusk, wheel, gear&#10;&#10;Description automatically generated">
                <a:extLst>
                  <a:ext uri="{FF2B5EF4-FFF2-40B4-BE49-F238E27FC236}">
                    <a16:creationId xmlns:a16="http://schemas.microsoft.com/office/drawing/2014/main" id="{3B6B9181-A58D-30FF-8BE0-62A835EC5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2"/>
              <a:stretch/>
            </p:blipFill>
            <p:spPr>
              <a:xfrm>
                <a:off x="8820700" y="940197"/>
                <a:ext cx="622002" cy="1008000"/>
              </a:xfrm>
              <a:prstGeom prst="rect">
                <a:avLst/>
              </a:prstGeom>
              <a:effectLst>
                <a:innerShdw blurRad="63500">
                  <a:schemeClr val="bg1">
                    <a:lumMod val="65000"/>
                    <a:alpha val="65000"/>
                  </a:schemeClr>
                </a:innerShd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4DC79A-86EB-BE2A-02FE-A430E1662675}"/>
                  </a:ext>
                </a:extLst>
              </p:cNvPr>
              <p:cNvSpPr txBox="1"/>
              <p:nvPr/>
            </p:nvSpPr>
            <p:spPr>
              <a:xfrm>
                <a:off x="8825045" y="1082094"/>
                <a:ext cx="621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C6F35DD-55DA-C0AA-5B1A-FB1CF5D99C74}"/>
              </a:ext>
            </a:extLst>
          </p:cNvPr>
          <p:cNvSpPr/>
          <p:nvPr/>
        </p:nvSpPr>
        <p:spPr>
          <a:xfrm>
            <a:off x="638176" y="3925532"/>
            <a:ext cx="1828800" cy="646986"/>
          </a:xfrm>
          <a:custGeom>
            <a:avLst/>
            <a:gdLst>
              <a:gd name="connsiteX0" fmla="*/ 0 w 1828800"/>
              <a:gd name="connsiteY0" fmla="*/ 107833 h 646986"/>
              <a:gd name="connsiteX1" fmla="*/ 107833 w 1828800"/>
              <a:gd name="connsiteY1" fmla="*/ 0 h 646986"/>
              <a:gd name="connsiteX2" fmla="*/ 661676 w 1828800"/>
              <a:gd name="connsiteY2" fmla="*/ 0 h 646986"/>
              <a:gd name="connsiteX3" fmla="*/ 1167124 w 1828800"/>
              <a:gd name="connsiteY3" fmla="*/ 0 h 646986"/>
              <a:gd name="connsiteX4" fmla="*/ 1720967 w 1828800"/>
              <a:gd name="connsiteY4" fmla="*/ 0 h 646986"/>
              <a:gd name="connsiteX5" fmla="*/ 1828800 w 1828800"/>
              <a:gd name="connsiteY5" fmla="*/ 107833 h 646986"/>
              <a:gd name="connsiteX6" fmla="*/ 1828800 w 1828800"/>
              <a:gd name="connsiteY6" fmla="*/ 539153 h 646986"/>
              <a:gd name="connsiteX7" fmla="*/ 1720967 w 1828800"/>
              <a:gd name="connsiteY7" fmla="*/ 646986 h 646986"/>
              <a:gd name="connsiteX8" fmla="*/ 1199387 w 1828800"/>
              <a:gd name="connsiteY8" fmla="*/ 646986 h 646986"/>
              <a:gd name="connsiteX9" fmla="*/ 661676 w 1828800"/>
              <a:gd name="connsiteY9" fmla="*/ 646986 h 646986"/>
              <a:gd name="connsiteX10" fmla="*/ 107833 w 1828800"/>
              <a:gd name="connsiteY10" fmla="*/ 646986 h 646986"/>
              <a:gd name="connsiteX11" fmla="*/ 0 w 1828800"/>
              <a:gd name="connsiteY11" fmla="*/ 539153 h 646986"/>
              <a:gd name="connsiteX12" fmla="*/ 0 w 1828800"/>
              <a:gd name="connsiteY12" fmla="*/ 107833 h 6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646986" fill="none" extrusionOk="0">
                <a:moveTo>
                  <a:pt x="0" y="107833"/>
                </a:moveTo>
                <a:cubicBezTo>
                  <a:pt x="1899" y="47530"/>
                  <a:pt x="34579" y="8338"/>
                  <a:pt x="107833" y="0"/>
                </a:cubicBezTo>
                <a:cubicBezTo>
                  <a:pt x="307756" y="-49813"/>
                  <a:pt x="539937" y="34587"/>
                  <a:pt x="661676" y="0"/>
                </a:cubicBezTo>
                <a:cubicBezTo>
                  <a:pt x="783415" y="-34587"/>
                  <a:pt x="1018936" y="40137"/>
                  <a:pt x="1167124" y="0"/>
                </a:cubicBezTo>
                <a:cubicBezTo>
                  <a:pt x="1315312" y="-40137"/>
                  <a:pt x="1499829" y="61845"/>
                  <a:pt x="1720967" y="0"/>
                </a:cubicBezTo>
                <a:cubicBezTo>
                  <a:pt x="1791931" y="-6298"/>
                  <a:pt x="1832102" y="46708"/>
                  <a:pt x="1828800" y="107833"/>
                </a:cubicBezTo>
                <a:cubicBezTo>
                  <a:pt x="1850253" y="280036"/>
                  <a:pt x="1812245" y="426526"/>
                  <a:pt x="1828800" y="539153"/>
                </a:cubicBezTo>
                <a:cubicBezTo>
                  <a:pt x="1828944" y="594143"/>
                  <a:pt x="1778190" y="637475"/>
                  <a:pt x="1720967" y="646986"/>
                </a:cubicBezTo>
                <a:cubicBezTo>
                  <a:pt x="1609129" y="648742"/>
                  <a:pt x="1446080" y="615546"/>
                  <a:pt x="1199387" y="646986"/>
                </a:cubicBezTo>
                <a:cubicBezTo>
                  <a:pt x="952694" y="678426"/>
                  <a:pt x="774361" y="600819"/>
                  <a:pt x="661676" y="646986"/>
                </a:cubicBezTo>
                <a:cubicBezTo>
                  <a:pt x="548991" y="693153"/>
                  <a:pt x="298895" y="622190"/>
                  <a:pt x="107833" y="646986"/>
                </a:cubicBezTo>
                <a:cubicBezTo>
                  <a:pt x="44409" y="640754"/>
                  <a:pt x="-3818" y="601429"/>
                  <a:pt x="0" y="539153"/>
                </a:cubicBezTo>
                <a:cubicBezTo>
                  <a:pt x="-29205" y="356990"/>
                  <a:pt x="5302" y="273251"/>
                  <a:pt x="0" y="107833"/>
                </a:cubicBezTo>
                <a:close/>
              </a:path>
              <a:path w="1828800" h="646986" stroke="0" extrusionOk="0">
                <a:moveTo>
                  <a:pt x="0" y="107833"/>
                </a:moveTo>
                <a:cubicBezTo>
                  <a:pt x="872" y="50843"/>
                  <a:pt x="61681" y="224"/>
                  <a:pt x="107833" y="0"/>
                </a:cubicBezTo>
                <a:cubicBezTo>
                  <a:pt x="232497" y="-19450"/>
                  <a:pt x="462313" y="46621"/>
                  <a:pt x="629413" y="0"/>
                </a:cubicBezTo>
                <a:cubicBezTo>
                  <a:pt x="796513" y="-46621"/>
                  <a:pt x="984718" y="36558"/>
                  <a:pt x="1199387" y="0"/>
                </a:cubicBezTo>
                <a:cubicBezTo>
                  <a:pt x="1414056" y="-36558"/>
                  <a:pt x="1586982" y="48978"/>
                  <a:pt x="1720967" y="0"/>
                </a:cubicBezTo>
                <a:cubicBezTo>
                  <a:pt x="1768031" y="2493"/>
                  <a:pt x="1821445" y="47936"/>
                  <a:pt x="1828800" y="107833"/>
                </a:cubicBezTo>
                <a:cubicBezTo>
                  <a:pt x="1836191" y="280738"/>
                  <a:pt x="1780250" y="421579"/>
                  <a:pt x="1828800" y="539153"/>
                </a:cubicBezTo>
                <a:cubicBezTo>
                  <a:pt x="1838721" y="603303"/>
                  <a:pt x="1796767" y="645595"/>
                  <a:pt x="1720967" y="646986"/>
                </a:cubicBezTo>
                <a:cubicBezTo>
                  <a:pt x="1515977" y="662511"/>
                  <a:pt x="1284527" y="616387"/>
                  <a:pt x="1167124" y="646986"/>
                </a:cubicBezTo>
                <a:cubicBezTo>
                  <a:pt x="1049721" y="677585"/>
                  <a:pt x="774249" y="622588"/>
                  <a:pt x="645544" y="646986"/>
                </a:cubicBezTo>
                <a:cubicBezTo>
                  <a:pt x="516839" y="671384"/>
                  <a:pt x="276222" y="642825"/>
                  <a:pt x="107833" y="646986"/>
                </a:cubicBezTo>
                <a:cubicBezTo>
                  <a:pt x="39069" y="656420"/>
                  <a:pt x="-13983" y="588172"/>
                  <a:pt x="0" y="539153"/>
                </a:cubicBezTo>
                <a:cubicBezTo>
                  <a:pt x="-40266" y="416221"/>
                  <a:pt x="17964" y="215220"/>
                  <a:pt x="0" y="107833"/>
                </a:cubicBezTo>
                <a:close/>
              </a:path>
            </a:pathLst>
          </a:custGeom>
          <a:solidFill>
            <a:srgbClr val="FFD5E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18635718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gần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2 ô li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82FE7C0-D437-CF5C-FBE4-99CB678DAB26}"/>
              </a:ext>
            </a:extLst>
          </p:cNvPr>
          <p:cNvCxnSpPr>
            <a:cxnSpLocks/>
          </p:cNvCxnSpPr>
          <p:nvPr/>
        </p:nvCxnSpPr>
        <p:spPr>
          <a:xfrm flipH="1">
            <a:off x="881057" y="3804151"/>
            <a:ext cx="1445577" cy="0"/>
          </a:xfrm>
          <a:prstGeom prst="straightConnector1">
            <a:avLst/>
          </a:prstGeom>
          <a:noFill/>
          <a:ln w="28575" cap="flat" cmpd="sng" algn="ctr">
            <a:solidFill>
              <a:srgbClr val="FF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7F4FD3E-897E-D71F-9A78-FAD2767B4B64}"/>
              </a:ext>
            </a:extLst>
          </p:cNvPr>
          <p:cNvCxnSpPr>
            <a:cxnSpLocks/>
          </p:cNvCxnSpPr>
          <p:nvPr/>
        </p:nvCxnSpPr>
        <p:spPr>
          <a:xfrm>
            <a:off x="2436480" y="1858385"/>
            <a:ext cx="0" cy="1829820"/>
          </a:xfrm>
          <a:prstGeom prst="straightConnector1">
            <a:avLst/>
          </a:prstGeom>
          <a:noFill/>
          <a:ln w="28575" cap="flat" cmpd="sng" algn="ctr">
            <a:solidFill>
              <a:srgbClr val="FF0066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9FCDB0B-6D8E-920C-77EE-E17E8613DC2C}"/>
              </a:ext>
            </a:extLst>
          </p:cNvPr>
          <p:cNvSpPr/>
          <p:nvPr/>
        </p:nvSpPr>
        <p:spPr>
          <a:xfrm>
            <a:off x="9012453" y="2009480"/>
            <a:ext cx="1818849" cy="527650"/>
          </a:xfrm>
          <a:custGeom>
            <a:avLst/>
            <a:gdLst>
              <a:gd name="connsiteX0" fmla="*/ 0 w 1818849"/>
              <a:gd name="connsiteY0" fmla="*/ 87943 h 527650"/>
              <a:gd name="connsiteX1" fmla="*/ 87943 w 1818849"/>
              <a:gd name="connsiteY1" fmla="*/ 0 h 527650"/>
              <a:gd name="connsiteX2" fmla="*/ 1730906 w 1818849"/>
              <a:gd name="connsiteY2" fmla="*/ 0 h 527650"/>
              <a:gd name="connsiteX3" fmla="*/ 1818849 w 1818849"/>
              <a:gd name="connsiteY3" fmla="*/ 87943 h 527650"/>
              <a:gd name="connsiteX4" fmla="*/ 1818849 w 1818849"/>
              <a:gd name="connsiteY4" fmla="*/ 439707 h 527650"/>
              <a:gd name="connsiteX5" fmla="*/ 1730906 w 1818849"/>
              <a:gd name="connsiteY5" fmla="*/ 527650 h 527650"/>
              <a:gd name="connsiteX6" fmla="*/ 87943 w 1818849"/>
              <a:gd name="connsiteY6" fmla="*/ 527650 h 527650"/>
              <a:gd name="connsiteX7" fmla="*/ 0 w 1818849"/>
              <a:gd name="connsiteY7" fmla="*/ 439707 h 527650"/>
              <a:gd name="connsiteX8" fmla="*/ 0 w 1818849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849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280743" y="78587"/>
                  <a:pt x="1539219" y="65991"/>
                  <a:pt x="1730906" y="0"/>
                </a:cubicBezTo>
                <a:cubicBezTo>
                  <a:pt x="1778759" y="562"/>
                  <a:pt x="1812598" y="40513"/>
                  <a:pt x="1818849" y="87943"/>
                </a:cubicBezTo>
                <a:cubicBezTo>
                  <a:pt x="1809529" y="136459"/>
                  <a:pt x="1817467" y="330515"/>
                  <a:pt x="1818849" y="439707"/>
                </a:cubicBezTo>
                <a:cubicBezTo>
                  <a:pt x="1823224" y="479917"/>
                  <a:pt x="1785131" y="529664"/>
                  <a:pt x="1730906" y="527650"/>
                </a:cubicBezTo>
                <a:cubicBezTo>
                  <a:pt x="1539937" y="618581"/>
                  <a:pt x="796733" y="654177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818849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814775" y="84093"/>
                  <a:pt x="1508989" y="95646"/>
                  <a:pt x="1730906" y="0"/>
                </a:cubicBezTo>
                <a:cubicBezTo>
                  <a:pt x="1783752" y="-1621"/>
                  <a:pt x="1812004" y="41292"/>
                  <a:pt x="1818849" y="87943"/>
                </a:cubicBezTo>
                <a:cubicBezTo>
                  <a:pt x="1840254" y="155729"/>
                  <a:pt x="1788541" y="347251"/>
                  <a:pt x="1818849" y="439707"/>
                </a:cubicBezTo>
                <a:cubicBezTo>
                  <a:pt x="1812382" y="491433"/>
                  <a:pt x="1778579" y="528035"/>
                  <a:pt x="1730906" y="527650"/>
                </a:cubicBezTo>
                <a:cubicBezTo>
                  <a:pt x="1206572" y="524420"/>
                  <a:pt x="513781" y="613058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ô li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3E56F80-3F03-7DE1-FB89-1B528D44BFB1}"/>
              </a:ext>
            </a:extLst>
          </p:cNvPr>
          <p:cNvSpPr/>
          <p:nvPr/>
        </p:nvSpPr>
        <p:spPr>
          <a:xfrm>
            <a:off x="8878957" y="3458330"/>
            <a:ext cx="1172659" cy="527650"/>
          </a:xfrm>
          <a:custGeom>
            <a:avLst/>
            <a:gdLst>
              <a:gd name="connsiteX0" fmla="*/ 0 w 1172659"/>
              <a:gd name="connsiteY0" fmla="*/ 87943 h 527650"/>
              <a:gd name="connsiteX1" fmla="*/ 87943 w 1172659"/>
              <a:gd name="connsiteY1" fmla="*/ 0 h 527650"/>
              <a:gd name="connsiteX2" fmla="*/ 1084716 w 1172659"/>
              <a:gd name="connsiteY2" fmla="*/ 0 h 527650"/>
              <a:gd name="connsiteX3" fmla="*/ 1172659 w 1172659"/>
              <a:gd name="connsiteY3" fmla="*/ 87943 h 527650"/>
              <a:gd name="connsiteX4" fmla="*/ 1172659 w 1172659"/>
              <a:gd name="connsiteY4" fmla="*/ 439707 h 527650"/>
              <a:gd name="connsiteX5" fmla="*/ 1084716 w 1172659"/>
              <a:gd name="connsiteY5" fmla="*/ 527650 h 527650"/>
              <a:gd name="connsiteX6" fmla="*/ 87943 w 1172659"/>
              <a:gd name="connsiteY6" fmla="*/ 527650 h 527650"/>
              <a:gd name="connsiteX7" fmla="*/ 0 w 1172659"/>
              <a:gd name="connsiteY7" fmla="*/ 439707 h 527650"/>
              <a:gd name="connsiteX8" fmla="*/ 0 w 1172659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659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503670" y="-32322"/>
                  <a:pt x="677467" y="84028"/>
                  <a:pt x="1084716" y="0"/>
                </a:cubicBezTo>
                <a:cubicBezTo>
                  <a:pt x="1132569" y="562"/>
                  <a:pt x="1166408" y="40513"/>
                  <a:pt x="1172659" y="87943"/>
                </a:cubicBezTo>
                <a:cubicBezTo>
                  <a:pt x="1163339" y="136459"/>
                  <a:pt x="1171277" y="330515"/>
                  <a:pt x="1172659" y="439707"/>
                </a:cubicBezTo>
                <a:cubicBezTo>
                  <a:pt x="1177034" y="479917"/>
                  <a:pt x="1138941" y="529664"/>
                  <a:pt x="1084716" y="527650"/>
                </a:cubicBezTo>
                <a:cubicBezTo>
                  <a:pt x="878076" y="549039"/>
                  <a:pt x="396769" y="493550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172659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191047" y="-55685"/>
                  <a:pt x="647785" y="30950"/>
                  <a:pt x="1084716" y="0"/>
                </a:cubicBezTo>
                <a:cubicBezTo>
                  <a:pt x="1137562" y="-1621"/>
                  <a:pt x="1165814" y="41292"/>
                  <a:pt x="1172659" y="87943"/>
                </a:cubicBezTo>
                <a:cubicBezTo>
                  <a:pt x="1194064" y="155729"/>
                  <a:pt x="1142351" y="347251"/>
                  <a:pt x="1172659" y="439707"/>
                </a:cubicBezTo>
                <a:cubicBezTo>
                  <a:pt x="1166192" y="491433"/>
                  <a:pt x="1132389" y="528035"/>
                  <a:pt x="1084716" y="527650"/>
                </a:cubicBezTo>
                <a:cubicBezTo>
                  <a:pt x="885801" y="533952"/>
                  <a:pt x="280379" y="549946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2" descr="Spelling bee 9th grade | Baamboozle">
            <a:extLst>
              <a:ext uri="{FF2B5EF4-FFF2-40B4-BE49-F238E27FC236}">
                <a16:creationId xmlns:a16="http://schemas.microsoft.com/office/drawing/2014/main" id="{02FC24A7-FF38-307C-EAB3-CFBB2B2C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017" y="123390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pelling bee 9th grade | Baamboozle">
            <a:extLst>
              <a:ext uri="{FF2B5EF4-FFF2-40B4-BE49-F238E27FC236}">
                <a16:creationId xmlns:a16="http://schemas.microsoft.com/office/drawing/2014/main" id="{707FADB6-E8C7-5344-67A1-22433D14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07" y="268638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Spelling bee 9th grade | Baamboozle">
            <a:extLst>
              <a:ext uri="{FF2B5EF4-FFF2-40B4-BE49-F238E27FC236}">
                <a16:creationId xmlns:a16="http://schemas.microsoft.com/office/drawing/2014/main" id="{B309C032-B2BE-CD38-6E4E-C299024E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01" y="268739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Spelling bee 9th grade | Baamboozle">
            <a:extLst>
              <a:ext uri="{FF2B5EF4-FFF2-40B4-BE49-F238E27FC236}">
                <a16:creationId xmlns:a16="http://schemas.microsoft.com/office/drawing/2014/main" id="{7D046817-CEA6-8AAA-3650-7C220B5A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53" y="124319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Spelling bee 9th grade | Baamboozle">
            <a:extLst>
              <a:ext uri="{FF2B5EF4-FFF2-40B4-BE49-F238E27FC236}">
                <a16:creationId xmlns:a16="http://schemas.microsoft.com/office/drawing/2014/main" id="{2B60E5EC-86A1-6618-65B0-4F9D4E81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6" y="414550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pelling bee 9th grade | Baamboozle">
            <a:extLst>
              <a:ext uri="{FF2B5EF4-FFF2-40B4-BE49-F238E27FC236}">
                <a16:creationId xmlns:a16="http://schemas.microsoft.com/office/drawing/2014/main" id="{A6665066-3907-30E1-6FA2-31A6206EA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3" y="415185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9EAD923-70C8-30D2-2871-39139B5FD72A}"/>
              </a:ext>
            </a:extLst>
          </p:cNvPr>
          <p:cNvSpPr/>
          <p:nvPr/>
        </p:nvSpPr>
        <p:spPr>
          <a:xfrm>
            <a:off x="2552087" y="1935333"/>
            <a:ext cx="1055717" cy="1675924"/>
          </a:xfrm>
          <a:custGeom>
            <a:avLst/>
            <a:gdLst>
              <a:gd name="connsiteX0" fmla="*/ 0 w 1055717"/>
              <a:gd name="connsiteY0" fmla="*/ 175956 h 1675924"/>
              <a:gd name="connsiteX1" fmla="*/ 175956 w 1055717"/>
              <a:gd name="connsiteY1" fmla="*/ 0 h 1675924"/>
              <a:gd name="connsiteX2" fmla="*/ 534897 w 1055717"/>
              <a:gd name="connsiteY2" fmla="*/ 0 h 1675924"/>
              <a:gd name="connsiteX3" fmla="*/ 879761 w 1055717"/>
              <a:gd name="connsiteY3" fmla="*/ 0 h 1675924"/>
              <a:gd name="connsiteX4" fmla="*/ 1055717 w 1055717"/>
              <a:gd name="connsiteY4" fmla="*/ 175956 h 1675924"/>
              <a:gd name="connsiteX5" fmla="*/ 1055717 w 1055717"/>
              <a:gd name="connsiteY5" fmla="*/ 617293 h 1675924"/>
              <a:gd name="connsiteX6" fmla="*/ 1055717 w 1055717"/>
              <a:gd name="connsiteY6" fmla="*/ 1045391 h 1675924"/>
              <a:gd name="connsiteX7" fmla="*/ 1055717 w 1055717"/>
              <a:gd name="connsiteY7" fmla="*/ 1499968 h 1675924"/>
              <a:gd name="connsiteX8" fmla="*/ 879761 w 1055717"/>
              <a:gd name="connsiteY8" fmla="*/ 1675924 h 1675924"/>
              <a:gd name="connsiteX9" fmla="*/ 527859 w 1055717"/>
              <a:gd name="connsiteY9" fmla="*/ 1675924 h 1675924"/>
              <a:gd name="connsiteX10" fmla="*/ 175956 w 1055717"/>
              <a:gd name="connsiteY10" fmla="*/ 1675924 h 1675924"/>
              <a:gd name="connsiteX11" fmla="*/ 0 w 1055717"/>
              <a:gd name="connsiteY11" fmla="*/ 1499968 h 1675924"/>
              <a:gd name="connsiteX12" fmla="*/ 0 w 1055717"/>
              <a:gd name="connsiteY12" fmla="*/ 1032150 h 1675924"/>
              <a:gd name="connsiteX13" fmla="*/ 0 w 1055717"/>
              <a:gd name="connsiteY13" fmla="*/ 617293 h 1675924"/>
              <a:gd name="connsiteX14" fmla="*/ 0 w 1055717"/>
              <a:gd name="connsiteY14" fmla="*/ 175956 h 167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5717" h="1675924" fill="none" extrusionOk="0">
                <a:moveTo>
                  <a:pt x="0" y="175956"/>
                </a:moveTo>
                <a:cubicBezTo>
                  <a:pt x="981" y="76970"/>
                  <a:pt x="70117" y="3809"/>
                  <a:pt x="175956" y="0"/>
                </a:cubicBezTo>
                <a:cubicBezTo>
                  <a:pt x="285943" y="-21805"/>
                  <a:pt x="368622" y="38447"/>
                  <a:pt x="534897" y="0"/>
                </a:cubicBezTo>
                <a:cubicBezTo>
                  <a:pt x="701172" y="-38447"/>
                  <a:pt x="712398" y="34717"/>
                  <a:pt x="879761" y="0"/>
                </a:cubicBezTo>
                <a:cubicBezTo>
                  <a:pt x="981277" y="-9736"/>
                  <a:pt x="1077325" y="86764"/>
                  <a:pt x="1055717" y="175956"/>
                </a:cubicBezTo>
                <a:cubicBezTo>
                  <a:pt x="1089610" y="387886"/>
                  <a:pt x="1029369" y="448279"/>
                  <a:pt x="1055717" y="617293"/>
                </a:cubicBezTo>
                <a:cubicBezTo>
                  <a:pt x="1082065" y="786307"/>
                  <a:pt x="1027520" y="881604"/>
                  <a:pt x="1055717" y="1045391"/>
                </a:cubicBezTo>
                <a:cubicBezTo>
                  <a:pt x="1083914" y="1209178"/>
                  <a:pt x="1055378" y="1305690"/>
                  <a:pt x="1055717" y="1499968"/>
                </a:cubicBezTo>
                <a:cubicBezTo>
                  <a:pt x="1034557" y="1595560"/>
                  <a:pt x="974736" y="1673301"/>
                  <a:pt x="879761" y="1675924"/>
                </a:cubicBezTo>
                <a:cubicBezTo>
                  <a:pt x="731203" y="1717943"/>
                  <a:pt x="680102" y="1660640"/>
                  <a:pt x="527859" y="1675924"/>
                </a:cubicBezTo>
                <a:cubicBezTo>
                  <a:pt x="375616" y="1691208"/>
                  <a:pt x="298818" y="1651779"/>
                  <a:pt x="175956" y="1675924"/>
                </a:cubicBezTo>
                <a:cubicBezTo>
                  <a:pt x="68902" y="1683892"/>
                  <a:pt x="5849" y="1623076"/>
                  <a:pt x="0" y="1499968"/>
                </a:cubicBezTo>
                <a:cubicBezTo>
                  <a:pt x="-40052" y="1327164"/>
                  <a:pt x="32526" y="1199700"/>
                  <a:pt x="0" y="1032150"/>
                </a:cubicBezTo>
                <a:cubicBezTo>
                  <a:pt x="-32526" y="864600"/>
                  <a:pt x="39706" y="760678"/>
                  <a:pt x="0" y="617293"/>
                </a:cubicBezTo>
                <a:cubicBezTo>
                  <a:pt x="-39706" y="473908"/>
                  <a:pt x="14869" y="315431"/>
                  <a:pt x="0" y="175956"/>
                </a:cubicBezTo>
                <a:close/>
              </a:path>
              <a:path w="1055717" h="1675924" stroke="0" extrusionOk="0">
                <a:moveTo>
                  <a:pt x="0" y="175956"/>
                </a:moveTo>
                <a:cubicBezTo>
                  <a:pt x="10037" y="80417"/>
                  <a:pt x="56508" y="-17470"/>
                  <a:pt x="175956" y="0"/>
                </a:cubicBezTo>
                <a:cubicBezTo>
                  <a:pt x="252195" y="-41805"/>
                  <a:pt x="448357" y="6092"/>
                  <a:pt x="534897" y="0"/>
                </a:cubicBezTo>
                <a:cubicBezTo>
                  <a:pt x="621437" y="-6092"/>
                  <a:pt x="717856" y="25787"/>
                  <a:pt x="879761" y="0"/>
                </a:cubicBezTo>
                <a:cubicBezTo>
                  <a:pt x="1003816" y="-2240"/>
                  <a:pt x="1063174" y="54567"/>
                  <a:pt x="1055717" y="175956"/>
                </a:cubicBezTo>
                <a:cubicBezTo>
                  <a:pt x="1072632" y="299227"/>
                  <a:pt x="1043723" y="523297"/>
                  <a:pt x="1055717" y="630533"/>
                </a:cubicBezTo>
                <a:cubicBezTo>
                  <a:pt x="1067711" y="737769"/>
                  <a:pt x="1025622" y="917086"/>
                  <a:pt x="1055717" y="1098351"/>
                </a:cubicBezTo>
                <a:cubicBezTo>
                  <a:pt x="1085812" y="1279616"/>
                  <a:pt x="1035641" y="1386705"/>
                  <a:pt x="1055717" y="1499968"/>
                </a:cubicBezTo>
                <a:cubicBezTo>
                  <a:pt x="1053459" y="1593476"/>
                  <a:pt x="969332" y="1659835"/>
                  <a:pt x="879761" y="1675924"/>
                </a:cubicBezTo>
                <a:cubicBezTo>
                  <a:pt x="715304" y="1696447"/>
                  <a:pt x="707922" y="1671637"/>
                  <a:pt x="541935" y="1675924"/>
                </a:cubicBezTo>
                <a:cubicBezTo>
                  <a:pt x="375948" y="1680211"/>
                  <a:pt x="296114" y="1665740"/>
                  <a:pt x="175956" y="1675924"/>
                </a:cubicBezTo>
                <a:cubicBezTo>
                  <a:pt x="67497" y="1652076"/>
                  <a:pt x="-7631" y="1593897"/>
                  <a:pt x="0" y="1499968"/>
                </a:cubicBezTo>
                <a:cubicBezTo>
                  <a:pt x="-3566" y="1369113"/>
                  <a:pt x="52122" y="1205066"/>
                  <a:pt x="0" y="1045391"/>
                </a:cubicBezTo>
                <a:cubicBezTo>
                  <a:pt x="-52122" y="885716"/>
                  <a:pt x="32788" y="839591"/>
                  <a:pt x="0" y="643774"/>
                </a:cubicBezTo>
                <a:cubicBezTo>
                  <a:pt x="-32788" y="447957"/>
                  <a:pt x="29195" y="368364"/>
                  <a:pt x="0" y="175956"/>
                </a:cubicBezTo>
                <a:close/>
              </a:path>
            </a:pathLst>
          </a:custGeom>
          <a:solidFill>
            <a:srgbClr val="FFD5E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5876446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字魂35号-经典雅黑"/>
                <a:cs typeface="+mn-cs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字魂35号-经典雅黑"/>
                <a:cs typeface="+mn-cs"/>
              </a:rPr>
              <a:t>ô li 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字魂35号-经典雅黑"/>
              <a:cs typeface="+mn-cs"/>
            </a:endParaRPr>
          </a:p>
        </p:txBody>
      </p:sp>
      <p:sp>
        <p:nvSpPr>
          <p:cNvPr id="89" name="Speech Bubble: Oval 88">
            <a:extLst>
              <a:ext uri="{FF2B5EF4-FFF2-40B4-BE49-F238E27FC236}">
                <a16:creationId xmlns:a16="http://schemas.microsoft.com/office/drawing/2014/main" id="{E789A28C-A544-7333-94BC-9AD4FF77CE65}"/>
              </a:ext>
            </a:extLst>
          </p:cNvPr>
          <p:cNvSpPr/>
          <p:nvPr/>
        </p:nvSpPr>
        <p:spPr>
          <a:xfrm flipH="1">
            <a:off x="3257181" y="1215441"/>
            <a:ext cx="2232000" cy="1440000"/>
          </a:xfrm>
          <a:custGeom>
            <a:avLst/>
            <a:gdLst>
              <a:gd name="connsiteX0" fmla="*/ 888068 w 2232000"/>
              <a:gd name="connsiteY0" fmla="*/ 1699027 h 1440000"/>
              <a:gd name="connsiteX1" fmla="*/ 742698 w 2232000"/>
              <a:gd name="connsiteY1" fmla="*/ 1398525 h 1440000"/>
              <a:gd name="connsiteX2" fmla="*/ 152521 w 2232000"/>
              <a:gd name="connsiteY2" fmla="*/ 356662 h 1440000"/>
              <a:gd name="connsiteX3" fmla="*/ 1274087 w 2232000"/>
              <a:gd name="connsiteY3" fmla="*/ 7261 h 1440000"/>
              <a:gd name="connsiteX4" fmla="*/ 2224324 w 2232000"/>
              <a:gd name="connsiteY4" fmla="*/ 804303 h 1440000"/>
              <a:gd name="connsiteX5" fmla="*/ 1163859 w 2232000"/>
              <a:gd name="connsiteY5" fmla="*/ 1439338 h 1440000"/>
              <a:gd name="connsiteX6" fmla="*/ 888068 w 2232000"/>
              <a:gd name="connsiteY6" fmla="*/ 1699027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000" h="1440000" fill="none" extrusionOk="0">
                <a:moveTo>
                  <a:pt x="888068" y="1699027"/>
                </a:moveTo>
                <a:cubicBezTo>
                  <a:pt x="833967" y="1617046"/>
                  <a:pt x="828521" y="1526886"/>
                  <a:pt x="742698" y="1398525"/>
                </a:cubicBezTo>
                <a:cubicBezTo>
                  <a:pt x="90439" y="1190462"/>
                  <a:pt x="-233484" y="804828"/>
                  <a:pt x="152521" y="356662"/>
                </a:cubicBezTo>
                <a:cubicBezTo>
                  <a:pt x="340015" y="113926"/>
                  <a:pt x="801704" y="-55547"/>
                  <a:pt x="1274087" y="7261"/>
                </a:cubicBezTo>
                <a:cubicBezTo>
                  <a:pt x="1924457" y="121660"/>
                  <a:pt x="2364520" y="385602"/>
                  <a:pt x="2224324" y="804303"/>
                </a:cubicBezTo>
                <a:cubicBezTo>
                  <a:pt x="2217640" y="1208321"/>
                  <a:pt x="1757229" y="1463176"/>
                  <a:pt x="1163859" y="1439338"/>
                </a:cubicBezTo>
                <a:cubicBezTo>
                  <a:pt x="1071106" y="1511656"/>
                  <a:pt x="1015486" y="1564924"/>
                  <a:pt x="888068" y="1699027"/>
                </a:cubicBezTo>
                <a:close/>
              </a:path>
              <a:path w="2232000" h="1440000" stroke="0" extrusionOk="0">
                <a:moveTo>
                  <a:pt x="888068" y="1699027"/>
                </a:moveTo>
                <a:cubicBezTo>
                  <a:pt x="873594" y="1643675"/>
                  <a:pt x="756686" y="1467853"/>
                  <a:pt x="742698" y="1398525"/>
                </a:cubicBezTo>
                <a:cubicBezTo>
                  <a:pt x="99287" y="1307689"/>
                  <a:pt x="-204218" y="843674"/>
                  <a:pt x="152521" y="356662"/>
                </a:cubicBezTo>
                <a:cubicBezTo>
                  <a:pt x="340737" y="105555"/>
                  <a:pt x="868529" y="34549"/>
                  <a:pt x="1274087" y="7261"/>
                </a:cubicBezTo>
                <a:cubicBezTo>
                  <a:pt x="1879578" y="78889"/>
                  <a:pt x="2373790" y="413558"/>
                  <a:pt x="2224324" y="804303"/>
                </a:cubicBezTo>
                <a:cubicBezTo>
                  <a:pt x="2184095" y="1124978"/>
                  <a:pt x="1686674" y="1503611"/>
                  <a:pt x="1163859" y="1439338"/>
                </a:cubicBezTo>
                <a:cubicBezTo>
                  <a:pt x="1019781" y="1538066"/>
                  <a:pt x="977249" y="1605784"/>
                  <a:pt x="888068" y="1699027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656783322">
                  <a:prstGeom prst="wedgeEllipseCallout">
                    <a:avLst>
                      <a:gd name="adj1" fmla="val -10212"/>
                      <a:gd name="adj2" fmla="val 6798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chọn ý đúng nhất nhé!</a:t>
            </a:r>
          </a:p>
        </p:txBody>
      </p:sp>
      <p:pic>
        <p:nvPicPr>
          <p:cNvPr id="91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F8B5D148-4A61-DC10-33AC-401E80C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03" y="1110541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CE00481B-AD6D-CD01-6343-37938A80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49" y="2557099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Animated Glitter Smile Cartoon Graphic Smiley Faces Clipart - Free ... -  ClipArt Best - ClipArt Best | Animated smiley faces, Dance emoji, Animated  emoticons">
            <a:extLst>
              <a:ext uri="{FF2B5EF4-FFF2-40B4-BE49-F238E27FC236}">
                <a16:creationId xmlns:a16="http://schemas.microsoft.com/office/drawing/2014/main" id="{EFB8DA0D-7BFD-55AF-82F5-183C7EB4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354" y="4010289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9F2D6ED-2F5D-2208-D82B-947A81E78D63}"/>
              </a:ext>
            </a:extLst>
          </p:cNvPr>
          <p:cNvGrpSpPr/>
          <p:nvPr/>
        </p:nvGrpSpPr>
        <p:grpSpPr>
          <a:xfrm>
            <a:off x="5614719" y="548623"/>
            <a:ext cx="5269482" cy="684000"/>
            <a:chOff x="5614719" y="548623"/>
            <a:chExt cx="5269482" cy="684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3E27A3-FAD0-2986-A6AD-E6A61B06DA9F}"/>
                </a:ext>
              </a:extLst>
            </p:cNvPr>
            <p:cNvSpPr txBox="1"/>
            <p:nvPr/>
          </p:nvSpPr>
          <p:spPr>
            <a:xfrm>
              <a:off x="5715991" y="598236"/>
              <a:ext cx="5168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HP001 5 hàng" panose="020B0603050302020204" pitchFamily="3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………………..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5827AB2-E73D-045F-E7FC-8169DC28C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14719" y="548623"/>
              <a:ext cx="510101" cy="684000"/>
            </a:xfrm>
            <a:prstGeom prst="rect">
              <a:avLst/>
            </a:prstGeom>
          </p:spPr>
        </p:pic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0E4E567-5E5B-5E84-57C3-FF86A0AAB5AD}"/>
              </a:ext>
            </a:extLst>
          </p:cNvPr>
          <p:cNvSpPr/>
          <p:nvPr/>
        </p:nvSpPr>
        <p:spPr>
          <a:xfrm>
            <a:off x="8807098" y="594854"/>
            <a:ext cx="1900394" cy="527650"/>
          </a:xfrm>
          <a:custGeom>
            <a:avLst/>
            <a:gdLst>
              <a:gd name="connsiteX0" fmla="*/ 0 w 1900394"/>
              <a:gd name="connsiteY0" fmla="*/ 87943 h 527650"/>
              <a:gd name="connsiteX1" fmla="*/ 87943 w 1900394"/>
              <a:gd name="connsiteY1" fmla="*/ 0 h 527650"/>
              <a:gd name="connsiteX2" fmla="*/ 1812451 w 1900394"/>
              <a:gd name="connsiteY2" fmla="*/ 0 h 527650"/>
              <a:gd name="connsiteX3" fmla="*/ 1900394 w 1900394"/>
              <a:gd name="connsiteY3" fmla="*/ 87943 h 527650"/>
              <a:gd name="connsiteX4" fmla="*/ 1900394 w 1900394"/>
              <a:gd name="connsiteY4" fmla="*/ 439707 h 527650"/>
              <a:gd name="connsiteX5" fmla="*/ 1812451 w 1900394"/>
              <a:gd name="connsiteY5" fmla="*/ 527650 h 527650"/>
              <a:gd name="connsiteX6" fmla="*/ 87943 w 1900394"/>
              <a:gd name="connsiteY6" fmla="*/ 527650 h 527650"/>
              <a:gd name="connsiteX7" fmla="*/ 0 w 1900394"/>
              <a:gd name="connsiteY7" fmla="*/ 439707 h 527650"/>
              <a:gd name="connsiteX8" fmla="*/ 0 w 1900394"/>
              <a:gd name="connsiteY8" fmla="*/ 87943 h 5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0394" h="527650" fill="none" extrusionOk="0">
                <a:moveTo>
                  <a:pt x="0" y="87943"/>
                </a:moveTo>
                <a:cubicBezTo>
                  <a:pt x="-78" y="38725"/>
                  <a:pt x="38137" y="52"/>
                  <a:pt x="87943" y="0"/>
                </a:cubicBezTo>
                <a:cubicBezTo>
                  <a:pt x="359809" y="-11510"/>
                  <a:pt x="1047957" y="-75955"/>
                  <a:pt x="1812451" y="0"/>
                </a:cubicBezTo>
                <a:cubicBezTo>
                  <a:pt x="1860304" y="562"/>
                  <a:pt x="1894143" y="40513"/>
                  <a:pt x="1900394" y="87943"/>
                </a:cubicBezTo>
                <a:cubicBezTo>
                  <a:pt x="1891074" y="136459"/>
                  <a:pt x="1899012" y="330515"/>
                  <a:pt x="1900394" y="439707"/>
                </a:cubicBezTo>
                <a:cubicBezTo>
                  <a:pt x="1904769" y="479917"/>
                  <a:pt x="1866676" y="529664"/>
                  <a:pt x="1812451" y="527650"/>
                </a:cubicBezTo>
                <a:cubicBezTo>
                  <a:pt x="1574870" y="381421"/>
                  <a:pt x="798060" y="650471"/>
                  <a:pt x="87943" y="527650"/>
                </a:cubicBezTo>
                <a:cubicBezTo>
                  <a:pt x="37129" y="535613"/>
                  <a:pt x="796" y="485408"/>
                  <a:pt x="0" y="439707"/>
                </a:cubicBezTo>
                <a:cubicBezTo>
                  <a:pt x="-23723" y="266912"/>
                  <a:pt x="-6064" y="140582"/>
                  <a:pt x="0" y="87943"/>
                </a:cubicBezTo>
                <a:close/>
              </a:path>
              <a:path w="1900394" h="527650" stroke="0" extrusionOk="0">
                <a:moveTo>
                  <a:pt x="0" y="87943"/>
                </a:moveTo>
                <a:cubicBezTo>
                  <a:pt x="-5191" y="42488"/>
                  <a:pt x="40090" y="-5207"/>
                  <a:pt x="87943" y="0"/>
                </a:cubicBezTo>
                <a:cubicBezTo>
                  <a:pt x="695789" y="-133156"/>
                  <a:pt x="1307135" y="63384"/>
                  <a:pt x="1812451" y="0"/>
                </a:cubicBezTo>
                <a:cubicBezTo>
                  <a:pt x="1865297" y="-1621"/>
                  <a:pt x="1893549" y="41292"/>
                  <a:pt x="1900394" y="87943"/>
                </a:cubicBezTo>
                <a:cubicBezTo>
                  <a:pt x="1921799" y="155729"/>
                  <a:pt x="1870086" y="347251"/>
                  <a:pt x="1900394" y="439707"/>
                </a:cubicBezTo>
                <a:cubicBezTo>
                  <a:pt x="1893927" y="491433"/>
                  <a:pt x="1860124" y="528035"/>
                  <a:pt x="1812451" y="527650"/>
                </a:cubicBezTo>
                <a:cubicBezTo>
                  <a:pt x="1357346" y="487027"/>
                  <a:pt x="583826" y="480820"/>
                  <a:pt x="87943" y="527650"/>
                </a:cubicBezTo>
                <a:cubicBezTo>
                  <a:pt x="42417" y="529985"/>
                  <a:pt x="5156" y="482164"/>
                  <a:pt x="0" y="439707"/>
                </a:cubicBezTo>
                <a:cubicBezTo>
                  <a:pt x="-11650" y="361812"/>
                  <a:pt x="4912" y="131393"/>
                  <a:pt x="0" y="87943"/>
                </a:cubicBezTo>
                <a:close/>
              </a:path>
            </a:pathLst>
          </a:custGeom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247516708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ô li rưỡi</a:t>
            </a:r>
          </a:p>
        </p:txBody>
      </p:sp>
    </p:spTree>
    <p:extLst>
      <p:ext uri="{BB962C8B-B14F-4D97-AF65-F5344CB8AC3E}">
        <p14:creationId xmlns:p14="http://schemas.microsoft.com/office/powerpoint/2010/main" val="4192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7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ua-cuộ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0" grpId="0" animBg="1"/>
      <p:bldP spid="88" grpId="0" animBg="1"/>
      <p:bldP spid="89" grpId="0" animBg="1"/>
      <p:bldP spid="89" grpId="1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4672587" cy="1044000"/>
            <a:chOff x="515999" y="0"/>
            <a:chExt cx="467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3244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6EC48-0B29-53E7-18A5-07282797B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483" y="1504432"/>
            <a:ext cx="3048064" cy="3237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9EA87-9AE4-8D8D-03BE-549162251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029" y="1503000"/>
            <a:ext cx="3048064" cy="32399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18B83E9-5F98-F08C-E2A5-29806D6C4CA8}"/>
              </a:ext>
            </a:extLst>
          </p:cNvPr>
          <p:cNvGrpSpPr/>
          <p:nvPr/>
        </p:nvGrpSpPr>
        <p:grpSpPr>
          <a:xfrm>
            <a:off x="7683546" y="-135000"/>
            <a:ext cx="3420000" cy="3420000"/>
            <a:chOff x="7809698" y="585143"/>
            <a:chExt cx="3420000" cy="342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1C2CE1-F1FB-D973-9F65-75413009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9E11A5-8087-4480-90BB-40113912995E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 vào vở tập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D2F6C-8A9A-44DC-BD10-521AB45D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88" y="915515"/>
            <a:ext cx="587705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417E7-9356-EF31-A58E-3EB170E276C4}"/>
              </a:ext>
            </a:extLst>
          </p:cNvPr>
          <p:cNvGrpSpPr/>
          <p:nvPr/>
        </p:nvGrpSpPr>
        <p:grpSpPr>
          <a:xfrm>
            <a:off x="515999" y="0"/>
            <a:ext cx="4275076" cy="1044000"/>
            <a:chOff x="515999" y="0"/>
            <a:chExt cx="3952587" cy="1044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29DA3D4-ADC0-68E7-2FAE-F35059030CEA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onnsiteX0" fmla="*/ 0 w 3816000"/>
                <a:gd name="connsiteY0" fmla="*/ 82942 h 574473"/>
                <a:gd name="connsiteX1" fmla="*/ 82942 w 3816000"/>
                <a:gd name="connsiteY1" fmla="*/ 0 h 574473"/>
                <a:gd name="connsiteX2" fmla="*/ 3733058 w 3816000"/>
                <a:gd name="connsiteY2" fmla="*/ 0 h 574473"/>
                <a:gd name="connsiteX3" fmla="*/ 3816000 w 3816000"/>
                <a:gd name="connsiteY3" fmla="*/ 82942 h 574473"/>
                <a:gd name="connsiteX4" fmla="*/ 3816000 w 3816000"/>
                <a:gd name="connsiteY4" fmla="*/ 491531 h 574473"/>
                <a:gd name="connsiteX5" fmla="*/ 3733058 w 3816000"/>
                <a:gd name="connsiteY5" fmla="*/ 574473 h 574473"/>
                <a:gd name="connsiteX6" fmla="*/ 82942 w 3816000"/>
                <a:gd name="connsiteY6" fmla="*/ 574473 h 574473"/>
                <a:gd name="connsiteX7" fmla="*/ 0 w 3816000"/>
                <a:gd name="connsiteY7" fmla="*/ 491531 h 574473"/>
                <a:gd name="connsiteX8" fmla="*/ 0 w 381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A4697-3EDD-A689-46D5-B9F3F3F8E0FD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ứng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dụng</a:t>
              </a:r>
              <a:endParaRPr kumimoji="0" lang="en-US" sz="36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pic>
          <p:nvPicPr>
            <p:cNvPr id="15" name="Picture 14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6A28A64E-0D80-5948-2ACA-BBD712EFD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6769EA-1724-3D4C-8E36-78C926CD5EE1}"/>
              </a:ext>
            </a:extLst>
          </p:cNvPr>
          <p:cNvGrpSpPr/>
          <p:nvPr/>
        </p:nvGrpSpPr>
        <p:grpSpPr>
          <a:xfrm>
            <a:off x="0" y="-1900007"/>
            <a:ext cx="5070764" cy="1800000"/>
            <a:chOff x="1708727" y="2131472"/>
            <a:chExt cx="5070764" cy="180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AC92F6-CFD6-B564-4DB5-9FD442198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43" t="398" r="45318" b="59701"/>
            <a:stretch/>
          </p:blipFill>
          <p:spPr>
            <a:xfrm>
              <a:off x="1708727" y="2131472"/>
              <a:ext cx="5070764" cy="180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1CF040-B94E-768E-3A6D-356D61243529}"/>
                </a:ext>
              </a:extLst>
            </p:cNvPr>
            <p:cNvSpPr txBox="1"/>
            <p:nvPr/>
          </p:nvSpPr>
          <p:spPr>
            <a:xfrm>
              <a:off x="2449002" y="2513279"/>
              <a:ext cx="34825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Vừ A Dí</a:t>
              </a:r>
              <a:r>
                <a:rPr kumimoji="0" lang="el-GR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ζ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287A0B3-C061-431A-B813-77B4F71F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630" y="1812234"/>
            <a:ext cx="5921650" cy="264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2B9BDC-6300-41CD-98B5-195233EC7038}"/>
              </a:ext>
            </a:extLst>
          </p:cNvPr>
          <p:cNvSpPr txBox="1"/>
          <p:nvPr/>
        </p:nvSpPr>
        <p:spPr>
          <a:xfrm>
            <a:off x="2590801" y="2736574"/>
            <a:ext cx="417195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Ghềnh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Ráng</a:t>
            </a:r>
            <a:endParaRPr lang="en-US" sz="44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" name="Picture 2" descr="Khu du lịch Ghềnh Ráng Tiên Sa viên ngọc bích giữa biển xanh">
            <a:extLst>
              <a:ext uri="{FF2B5EF4-FFF2-40B4-BE49-F238E27FC236}">
                <a16:creationId xmlns:a16="http://schemas.microsoft.com/office/drawing/2014/main" id="{F282EA8E-EA2E-401A-87C5-E3083947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112645"/>
            <a:ext cx="392430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417E7-9356-EF31-A58E-3EB170E276C4}"/>
              </a:ext>
            </a:extLst>
          </p:cNvPr>
          <p:cNvGrpSpPr/>
          <p:nvPr/>
        </p:nvGrpSpPr>
        <p:grpSpPr>
          <a:xfrm>
            <a:off x="515999" y="0"/>
            <a:ext cx="4779901" cy="1072575"/>
            <a:chOff x="515999" y="0"/>
            <a:chExt cx="4779901" cy="10725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29DA3D4-ADC0-68E7-2FAE-F35059030CEA}"/>
                </a:ext>
              </a:extLst>
            </p:cNvPr>
            <p:cNvSpPr/>
            <p:nvPr/>
          </p:nvSpPr>
          <p:spPr>
            <a:xfrm>
              <a:off x="652586" y="458999"/>
              <a:ext cx="4536000" cy="574473"/>
            </a:xfrm>
            <a:custGeom>
              <a:avLst/>
              <a:gdLst>
                <a:gd name="connsiteX0" fmla="*/ 0 w 4536000"/>
                <a:gd name="connsiteY0" fmla="*/ 82942 h 574473"/>
                <a:gd name="connsiteX1" fmla="*/ 82942 w 4536000"/>
                <a:gd name="connsiteY1" fmla="*/ 0 h 574473"/>
                <a:gd name="connsiteX2" fmla="*/ 4453058 w 4536000"/>
                <a:gd name="connsiteY2" fmla="*/ 0 h 574473"/>
                <a:gd name="connsiteX3" fmla="*/ 4536000 w 4536000"/>
                <a:gd name="connsiteY3" fmla="*/ 82942 h 574473"/>
                <a:gd name="connsiteX4" fmla="*/ 4536000 w 4536000"/>
                <a:gd name="connsiteY4" fmla="*/ 491531 h 574473"/>
                <a:gd name="connsiteX5" fmla="*/ 4453058 w 4536000"/>
                <a:gd name="connsiteY5" fmla="*/ 574473 h 574473"/>
                <a:gd name="connsiteX6" fmla="*/ 82942 w 4536000"/>
                <a:gd name="connsiteY6" fmla="*/ 574473 h 574473"/>
                <a:gd name="connsiteX7" fmla="*/ 0 w 4536000"/>
                <a:gd name="connsiteY7" fmla="*/ 491531 h 574473"/>
                <a:gd name="connsiteX8" fmla="*/ 0 w 453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987034" y="-92351"/>
                    <a:pt x="3503569" y="104030"/>
                    <a:pt x="4453058" y="0"/>
                  </a:cubicBezTo>
                  <a:cubicBezTo>
                    <a:pt x="4497008" y="2172"/>
                    <a:pt x="4539811" y="29465"/>
                    <a:pt x="4536000" y="82942"/>
                  </a:cubicBezTo>
                  <a:cubicBezTo>
                    <a:pt x="4527915" y="244919"/>
                    <a:pt x="4522797" y="382450"/>
                    <a:pt x="4536000" y="491531"/>
                  </a:cubicBezTo>
                  <a:cubicBezTo>
                    <a:pt x="4535626" y="542904"/>
                    <a:pt x="4493905" y="567011"/>
                    <a:pt x="4453058" y="574473"/>
                  </a:cubicBezTo>
                  <a:cubicBezTo>
                    <a:pt x="2530174" y="437847"/>
                    <a:pt x="1715368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53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2029137" y="-168373"/>
                    <a:pt x="2705538" y="-141978"/>
                    <a:pt x="4453058" y="0"/>
                  </a:cubicBezTo>
                  <a:cubicBezTo>
                    <a:pt x="4497402" y="1693"/>
                    <a:pt x="4538644" y="35760"/>
                    <a:pt x="4536000" y="82942"/>
                  </a:cubicBezTo>
                  <a:cubicBezTo>
                    <a:pt x="4522215" y="283589"/>
                    <a:pt x="4499465" y="429706"/>
                    <a:pt x="4536000" y="491531"/>
                  </a:cubicBezTo>
                  <a:cubicBezTo>
                    <a:pt x="4532089" y="543285"/>
                    <a:pt x="4503490" y="577198"/>
                    <a:pt x="4453058" y="574473"/>
                  </a:cubicBezTo>
                  <a:cubicBezTo>
                    <a:pt x="3187862" y="662374"/>
                    <a:pt x="1567289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A4697-3EDD-A689-46D5-B9F3F3F8E0FD}"/>
                </a:ext>
              </a:extLst>
            </p:cNvPr>
            <p:cNvSpPr txBox="1"/>
            <p:nvPr/>
          </p:nvSpPr>
          <p:spPr>
            <a:xfrm>
              <a:off x="1728049" y="426244"/>
              <a:ext cx="3567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ứng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srgbClr val="4C7716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dụng</a:t>
              </a:r>
              <a:endParaRPr kumimoji="0" lang="en-US" sz="3600" b="1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  <p:pic>
          <p:nvPicPr>
            <p:cNvPr id="15" name="Picture 14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6A28A64E-0D80-5948-2ACA-BBD712EFD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6769EA-1724-3D4C-8E36-78C926CD5EE1}"/>
              </a:ext>
            </a:extLst>
          </p:cNvPr>
          <p:cNvGrpSpPr/>
          <p:nvPr/>
        </p:nvGrpSpPr>
        <p:grpSpPr>
          <a:xfrm>
            <a:off x="0" y="-1900007"/>
            <a:ext cx="5070764" cy="1800000"/>
            <a:chOff x="1708727" y="2131472"/>
            <a:chExt cx="5070764" cy="180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AC92F6-CFD6-B564-4DB5-9FD442198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43" t="398" r="45318" b="59701"/>
            <a:stretch/>
          </p:blipFill>
          <p:spPr>
            <a:xfrm>
              <a:off x="1708727" y="2131472"/>
              <a:ext cx="5070764" cy="180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1CF040-B94E-768E-3A6D-356D61243529}"/>
                </a:ext>
              </a:extLst>
            </p:cNvPr>
            <p:cNvSpPr txBox="1"/>
            <p:nvPr/>
          </p:nvSpPr>
          <p:spPr>
            <a:xfrm>
              <a:off x="2449002" y="2513279"/>
              <a:ext cx="34825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Vừ A Dí</a:t>
              </a:r>
              <a:r>
                <a:rPr kumimoji="0" lang="el-GR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ζ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E7B79-8BFE-0EC0-D35D-FBC088A742BC}"/>
              </a:ext>
            </a:extLst>
          </p:cNvPr>
          <p:cNvGrpSpPr/>
          <p:nvPr/>
        </p:nvGrpSpPr>
        <p:grpSpPr>
          <a:xfrm>
            <a:off x="7033067" y="-135000"/>
            <a:ext cx="3420000" cy="3420000"/>
            <a:chOff x="7809698" y="585143"/>
            <a:chExt cx="3420000" cy="342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6574D7-364B-49A1-5FF8-7DFFD7EDC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EDF332-6D75-F079-99C6-658152000415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02B37-C5F3-F791-F4C1-6EBBE46DE40B}"/>
              </a:ext>
            </a:extLst>
          </p:cNvPr>
          <p:cNvGrpSpPr/>
          <p:nvPr/>
        </p:nvGrpSpPr>
        <p:grpSpPr>
          <a:xfrm>
            <a:off x="5033445" y="3095531"/>
            <a:ext cx="2953684" cy="3060000"/>
            <a:chOff x="0" y="3798000"/>
            <a:chExt cx="2953684" cy="3060000"/>
          </a:xfrm>
        </p:grpSpPr>
        <p:pic>
          <p:nvPicPr>
            <p:cNvPr id="26" name="Picture 2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AAD555B-58FA-A895-230D-2A0F866C6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52B278-EDC2-9D09-E1C3-0FDAECB3439F}"/>
                </a:ext>
              </a:extLst>
            </p:cNvPr>
            <p:cNvSpPr txBox="1"/>
            <p:nvPr/>
          </p:nvSpPr>
          <p:spPr>
            <a:xfrm>
              <a:off x="214607" y="5535023"/>
              <a:ext cx="25244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bút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258E3E-6C5A-4480-9346-30B415BE2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1335287"/>
            <a:ext cx="4718574" cy="22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FC78B-CB43-9435-9F0A-3C72D14989F8}"/>
              </a:ext>
            </a:extLst>
          </p:cNvPr>
          <p:cNvSpPr/>
          <p:nvPr/>
        </p:nvSpPr>
        <p:spPr>
          <a:xfrm>
            <a:off x="515999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6769EA-1724-3D4C-8E36-78C926CD5EE1}"/>
              </a:ext>
            </a:extLst>
          </p:cNvPr>
          <p:cNvGrpSpPr/>
          <p:nvPr/>
        </p:nvGrpSpPr>
        <p:grpSpPr>
          <a:xfrm>
            <a:off x="0" y="-1900007"/>
            <a:ext cx="5070764" cy="1800000"/>
            <a:chOff x="1708727" y="2131472"/>
            <a:chExt cx="5070764" cy="180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AC92F6-CFD6-B564-4DB5-9FD442198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43" t="398" r="45318" b="59701"/>
            <a:stretch/>
          </p:blipFill>
          <p:spPr>
            <a:xfrm>
              <a:off x="1708727" y="2131472"/>
              <a:ext cx="5070764" cy="180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1CF040-B94E-768E-3A6D-356D61243529}"/>
                </a:ext>
              </a:extLst>
            </p:cNvPr>
            <p:cNvSpPr txBox="1"/>
            <p:nvPr/>
          </p:nvSpPr>
          <p:spPr>
            <a:xfrm>
              <a:off x="2449002" y="2513279"/>
              <a:ext cx="34825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Vừ A Dí</a:t>
              </a:r>
              <a:r>
                <a:rPr kumimoji="0" lang="el-GR" sz="4400" b="1" i="0" u="none" strike="noStrike" kern="1200" cap="none" spc="0" normalizeH="0" baseline="0" noProof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ζ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BB2B819-8D73-A577-BED2-FEA286546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99" y="457933"/>
            <a:ext cx="4352921" cy="9388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C58701-61ED-419A-57A8-4F7ACCCB2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802" y="1396798"/>
            <a:ext cx="5909109" cy="176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9011EC-2310-1BED-75EC-5F360896D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807" y="4670536"/>
            <a:ext cx="6030124" cy="172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213BE7-1CE3-52F4-BC6D-12A56B4AF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087" y="3038701"/>
            <a:ext cx="5821782" cy="1764000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63" y="552357"/>
            <a:ext cx="686169" cy="686169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19" y="1724210"/>
            <a:ext cx="686169" cy="686169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2" y="3393212"/>
            <a:ext cx="686169" cy="686169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1" y="4991193"/>
            <a:ext cx="686169" cy="6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HP001 5 hàng</vt:lpstr>
      <vt:lpstr>LNTH-Dinomiko</vt:lpstr>
      <vt:lpstr>LNTH-LuoLuoNotangYuanTi 1</vt:lpstr>
      <vt:lpstr>Times New Roman</vt:lpstr>
      <vt:lpstr>Wingdings</vt:lpstr>
      <vt:lpstr>字魂35号-经典雅黑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47</cp:revision>
  <dcterms:created xsi:type="dcterms:W3CDTF">2022-11-13T05:55:57Z</dcterms:created>
  <dcterms:modified xsi:type="dcterms:W3CDTF">2025-02-26T09:40:54Z</dcterms:modified>
</cp:coreProperties>
</file>