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21"/>
  </p:notesMasterIdLst>
  <p:sldIdLst>
    <p:sldId id="407" r:id="rId4"/>
    <p:sldId id="260" r:id="rId5"/>
    <p:sldId id="294" r:id="rId6"/>
    <p:sldId id="265" r:id="rId7"/>
    <p:sldId id="2636" r:id="rId8"/>
    <p:sldId id="264" r:id="rId9"/>
    <p:sldId id="273" r:id="rId10"/>
    <p:sldId id="283" r:id="rId11"/>
    <p:sldId id="287" r:id="rId12"/>
    <p:sldId id="2639" r:id="rId13"/>
    <p:sldId id="2640" r:id="rId14"/>
    <p:sldId id="312" r:id="rId15"/>
    <p:sldId id="313" r:id="rId16"/>
    <p:sldId id="2641" r:id="rId17"/>
    <p:sldId id="2642" r:id="rId18"/>
    <p:sldId id="301"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AB4F3-B46C-4547-A661-C04D73FAD681}"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9C4FE-F1C0-40D4-9C6B-CEFA106C03F8}" type="slidenum">
              <a:rPr lang="en-US" smtClean="0"/>
              <a:t>‹#›</a:t>
            </a:fld>
            <a:endParaRPr lang="en-US"/>
          </a:p>
        </p:txBody>
      </p:sp>
    </p:spTree>
    <p:extLst>
      <p:ext uri="{BB962C8B-B14F-4D97-AF65-F5344CB8AC3E}">
        <p14:creationId xmlns:p14="http://schemas.microsoft.com/office/powerpoint/2010/main" val="1440525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1.png"/><Relationship Id="rId5" Type="http://schemas.microsoft.com/office/2007/relationships/hdphoto" Target="../media/hdphoto2.wdp"/><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1.png"/><Relationship Id="rId5" Type="http://schemas.microsoft.com/office/2007/relationships/hdphoto" Target="../media/hdphoto2.wdp"/><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26/02/2025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330109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26/02/2025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265784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26/02/2025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2340653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48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F184-19FC-E938-60C1-99EFFE5274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B40614-F0E0-AFC7-4752-8C0D6D7190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B0857D-B8B7-EC4D-D52B-F87462DB56FC}"/>
              </a:ext>
            </a:extLst>
          </p:cNvPr>
          <p:cNvSpPr>
            <a:spLocks noGrp="1"/>
          </p:cNvSpPr>
          <p:nvPr>
            <p:ph type="dt" sz="half" idx="10"/>
          </p:nvPr>
        </p:nvSpPr>
        <p:spPr/>
        <p:txBody>
          <a:bodyPr/>
          <a:lstStyle/>
          <a:p>
            <a:fld id="{A6AB842B-00A4-4A8F-8C14-648D9517AA84}" type="datetimeFigureOut">
              <a:rPr lang="en-US" smtClean="0"/>
              <a:t>2/26/2025</a:t>
            </a:fld>
            <a:endParaRPr lang="en-US"/>
          </a:p>
        </p:txBody>
      </p:sp>
      <p:sp>
        <p:nvSpPr>
          <p:cNvPr id="5" name="Footer Placeholder 4">
            <a:extLst>
              <a:ext uri="{FF2B5EF4-FFF2-40B4-BE49-F238E27FC236}">
                <a16:creationId xmlns:a16="http://schemas.microsoft.com/office/drawing/2014/main" id="{EFB5363C-23FE-D5A5-B80E-78C97A632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275C4-A401-7AD4-7E8B-E82711EDC84B}"/>
              </a:ext>
            </a:extLst>
          </p:cNvPr>
          <p:cNvSpPr>
            <a:spLocks noGrp="1"/>
          </p:cNvSpPr>
          <p:nvPr>
            <p:ph type="sldNum" sz="quarter" idx="12"/>
          </p:nvPr>
        </p:nvSpPr>
        <p:spPr/>
        <p:txBody>
          <a:bodyPr/>
          <a:lstStyle/>
          <a:p>
            <a:fld id="{712333AC-9028-4C1D-93B3-6690D5ED9DAD}"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12F1D120-3A67-040F-7002-FDA513593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8" y="-675967"/>
            <a:ext cx="12192000" cy="7533967"/>
          </a:xfrm>
          <a:prstGeom prst="rect">
            <a:avLst/>
          </a:prstGeom>
        </p:spPr>
      </p:pic>
    </p:spTree>
    <p:extLst>
      <p:ext uri="{BB962C8B-B14F-4D97-AF65-F5344CB8AC3E}">
        <p14:creationId xmlns:p14="http://schemas.microsoft.com/office/powerpoint/2010/main" val="2769681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4D10-C344-00E2-CA3E-F6804F1538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274AE3-C822-5594-A658-A1A4235674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1EB5C1-93B8-152E-B5DF-13DF3B45A282}"/>
              </a:ext>
            </a:extLst>
          </p:cNvPr>
          <p:cNvSpPr>
            <a:spLocks noGrp="1"/>
          </p:cNvSpPr>
          <p:nvPr>
            <p:ph type="dt" sz="half" idx="10"/>
          </p:nvPr>
        </p:nvSpPr>
        <p:spPr/>
        <p:txBody>
          <a:bodyPr/>
          <a:lstStyle/>
          <a:p>
            <a:fld id="{A6AB842B-00A4-4A8F-8C14-648D9517AA84}" type="datetimeFigureOut">
              <a:rPr lang="en-US" smtClean="0"/>
              <a:t>2/26/2025</a:t>
            </a:fld>
            <a:endParaRPr lang="en-US"/>
          </a:p>
        </p:txBody>
      </p:sp>
      <p:sp>
        <p:nvSpPr>
          <p:cNvPr id="5" name="Footer Placeholder 4">
            <a:extLst>
              <a:ext uri="{FF2B5EF4-FFF2-40B4-BE49-F238E27FC236}">
                <a16:creationId xmlns:a16="http://schemas.microsoft.com/office/drawing/2014/main" id="{91320807-EBE1-E56E-5D03-A27FA6F4E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54332-D5F4-3DAB-FB61-FB7E57CE53CD}"/>
              </a:ext>
            </a:extLst>
          </p:cNvPr>
          <p:cNvSpPr>
            <a:spLocks noGrp="1"/>
          </p:cNvSpPr>
          <p:nvPr>
            <p:ph type="sldNum" sz="quarter" idx="12"/>
          </p:nvPr>
        </p:nvSpPr>
        <p:spPr/>
        <p:txBody>
          <a:bodyPr/>
          <a:lstStyle/>
          <a:p>
            <a:fld id="{712333AC-9028-4C1D-93B3-6690D5ED9DAD}" type="slidenum">
              <a:rPr lang="en-US" smtClean="0"/>
              <a:t>‹#›</a:t>
            </a:fld>
            <a:endParaRPr lang="en-US"/>
          </a:p>
        </p:txBody>
      </p:sp>
    </p:spTree>
    <p:extLst>
      <p:ext uri="{BB962C8B-B14F-4D97-AF65-F5344CB8AC3E}">
        <p14:creationId xmlns:p14="http://schemas.microsoft.com/office/powerpoint/2010/main" val="2063494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DA6D-7F15-DD0D-D499-5D7CC42A00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AECD0B-465A-30C6-F743-33F3862CD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F4765F-07CD-8530-B761-59A2DDB350AA}"/>
              </a:ext>
            </a:extLst>
          </p:cNvPr>
          <p:cNvSpPr>
            <a:spLocks noGrp="1"/>
          </p:cNvSpPr>
          <p:nvPr>
            <p:ph type="dt" sz="half" idx="10"/>
          </p:nvPr>
        </p:nvSpPr>
        <p:spPr/>
        <p:txBody>
          <a:bodyPr/>
          <a:lstStyle/>
          <a:p>
            <a:fld id="{A6AB842B-00A4-4A8F-8C14-648D9517AA84}" type="datetimeFigureOut">
              <a:rPr lang="en-US" smtClean="0"/>
              <a:t>2/26/2025</a:t>
            </a:fld>
            <a:endParaRPr lang="en-US"/>
          </a:p>
        </p:txBody>
      </p:sp>
      <p:sp>
        <p:nvSpPr>
          <p:cNvPr id="5" name="Footer Placeholder 4">
            <a:extLst>
              <a:ext uri="{FF2B5EF4-FFF2-40B4-BE49-F238E27FC236}">
                <a16:creationId xmlns:a16="http://schemas.microsoft.com/office/drawing/2014/main" id="{59FCC412-1181-5914-46B0-55EBC7CF9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19B26-F742-D297-F06C-CA00DB936F69}"/>
              </a:ext>
            </a:extLst>
          </p:cNvPr>
          <p:cNvSpPr>
            <a:spLocks noGrp="1"/>
          </p:cNvSpPr>
          <p:nvPr>
            <p:ph type="sldNum" sz="quarter" idx="12"/>
          </p:nvPr>
        </p:nvSpPr>
        <p:spPr/>
        <p:txBody>
          <a:bodyPr/>
          <a:lstStyle/>
          <a:p>
            <a:fld id="{712333AC-9028-4C1D-93B3-6690D5ED9DAD}" type="slidenum">
              <a:rPr lang="en-US" smtClean="0"/>
              <a:t>‹#›</a:t>
            </a:fld>
            <a:endParaRPr lang="en-US"/>
          </a:p>
        </p:txBody>
      </p:sp>
      <p:pic>
        <p:nvPicPr>
          <p:cNvPr id="8" name="Picture 7" descr="A picture containing map&#10;&#10;Description automatically generated">
            <a:extLst>
              <a:ext uri="{FF2B5EF4-FFF2-40B4-BE49-F238E27FC236}">
                <a16:creationId xmlns:a16="http://schemas.microsoft.com/office/drawing/2014/main" id="{035270DC-D46A-F790-6704-193AB18B0A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0482"/>
            <a:ext cx="12357612" cy="7388482"/>
          </a:xfrm>
          <a:prstGeom prst="rect">
            <a:avLst/>
          </a:prstGeom>
        </p:spPr>
      </p:pic>
    </p:spTree>
    <p:extLst>
      <p:ext uri="{BB962C8B-B14F-4D97-AF65-F5344CB8AC3E}">
        <p14:creationId xmlns:p14="http://schemas.microsoft.com/office/powerpoint/2010/main" val="1479875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2BFF-700D-24D4-E84E-89FBD2C7F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4AB13E-C166-1D21-0DA6-8B9425B917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7B8493-75F5-2B0F-EC9B-E6ACF76AC3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EF0BED-C504-C311-83F7-D44A18C4C430}"/>
              </a:ext>
            </a:extLst>
          </p:cNvPr>
          <p:cNvSpPr>
            <a:spLocks noGrp="1"/>
          </p:cNvSpPr>
          <p:nvPr>
            <p:ph type="dt" sz="half" idx="10"/>
          </p:nvPr>
        </p:nvSpPr>
        <p:spPr/>
        <p:txBody>
          <a:bodyPr/>
          <a:lstStyle/>
          <a:p>
            <a:fld id="{A6AB842B-00A4-4A8F-8C14-648D9517AA84}" type="datetimeFigureOut">
              <a:rPr lang="en-US" smtClean="0"/>
              <a:t>2/26/2025</a:t>
            </a:fld>
            <a:endParaRPr lang="en-US"/>
          </a:p>
        </p:txBody>
      </p:sp>
      <p:sp>
        <p:nvSpPr>
          <p:cNvPr id="6" name="Footer Placeholder 5">
            <a:extLst>
              <a:ext uri="{FF2B5EF4-FFF2-40B4-BE49-F238E27FC236}">
                <a16:creationId xmlns:a16="http://schemas.microsoft.com/office/drawing/2014/main" id="{BDED3C06-4E59-86F8-EB86-45FA946B1F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B51236-684C-5F3E-89D2-3A07DF82136F}"/>
              </a:ext>
            </a:extLst>
          </p:cNvPr>
          <p:cNvSpPr>
            <a:spLocks noGrp="1"/>
          </p:cNvSpPr>
          <p:nvPr>
            <p:ph type="sldNum" sz="quarter" idx="12"/>
          </p:nvPr>
        </p:nvSpPr>
        <p:spPr/>
        <p:txBody>
          <a:bodyPr/>
          <a:lstStyle/>
          <a:p>
            <a:fld id="{712333AC-9028-4C1D-93B3-6690D5ED9DAD}" type="slidenum">
              <a:rPr lang="en-US" smtClean="0"/>
              <a:t>‹#›</a:t>
            </a:fld>
            <a:endParaRPr lang="en-US"/>
          </a:p>
        </p:txBody>
      </p:sp>
    </p:spTree>
    <p:extLst>
      <p:ext uri="{BB962C8B-B14F-4D97-AF65-F5344CB8AC3E}">
        <p14:creationId xmlns:p14="http://schemas.microsoft.com/office/powerpoint/2010/main" val="4243874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565C-55CB-1614-C472-7BB0B8E012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31B476-566D-758F-B22F-034C7114D9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BD4A98-C41D-4E86-C8FE-753F712857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1D781C-0D9C-F008-CE0D-A0ABE11825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539F75-437F-A8FF-469E-5F5A928FCC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10E06-21F6-BCCA-3D7F-F57432405CEF}"/>
              </a:ext>
            </a:extLst>
          </p:cNvPr>
          <p:cNvSpPr>
            <a:spLocks noGrp="1"/>
          </p:cNvSpPr>
          <p:nvPr>
            <p:ph type="dt" sz="half" idx="10"/>
          </p:nvPr>
        </p:nvSpPr>
        <p:spPr/>
        <p:txBody>
          <a:bodyPr/>
          <a:lstStyle/>
          <a:p>
            <a:fld id="{A6AB842B-00A4-4A8F-8C14-648D9517AA84}" type="datetimeFigureOut">
              <a:rPr lang="en-US" smtClean="0"/>
              <a:t>2/26/2025</a:t>
            </a:fld>
            <a:endParaRPr lang="en-US"/>
          </a:p>
        </p:txBody>
      </p:sp>
      <p:sp>
        <p:nvSpPr>
          <p:cNvPr id="8" name="Footer Placeholder 7">
            <a:extLst>
              <a:ext uri="{FF2B5EF4-FFF2-40B4-BE49-F238E27FC236}">
                <a16:creationId xmlns:a16="http://schemas.microsoft.com/office/drawing/2014/main" id="{73CA8F57-F04F-E8CF-A09D-CC2C0696E1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2154C9-1CDC-B567-5A63-C8BF7DF958DE}"/>
              </a:ext>
            </a:extLst>
          </p:cNvPr>
          <p:cNvSpPr>
            <a:spLocks noGrp="1"/>
          </p:cNvSpPr>
          <p:nvPr>
            <p:ph type="sldNum" sz="quarter" idx="12"/>
          </p:nvPr>
        </p:nvSpPr>
        <p:spPr/>
        <p:txBody>
          <a:bodyPr/>
          <a:lstStyle/>
          <a:p>
            <a:fld id="{712333AC-9028-4C1D-93B3-6690D5ED9DAD}" type="slidenum">
              <a:rPr lang="en-US" smtClean="0"/>
              <a:t>‹#›</a:t>
            </a:fld>
            <a:endParaRPr lang="en-US"/>
          </a:p>
        </p:txBody>
      </p:sp>
    </p:spTree>
    <p:extLst>
      <p:ext uri="{BB962C8B-B14F-4D97-AF65-F5344CB8AC3E}">
        <p14:creationId xmlns:p14="http://schemas.microsoft.com/office/powerpoint/2010/main" val="2594569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107A-CA98-8FDA-D89E-3324344EAD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1C6501-C4FB-42DA-1657-2A1A9D3D61A2}"/>
              </a:ext>
            </a:extLst>
          </p:cNvPr>
          <p:cNvSpPr>
            <a:spLocks noGrp="1"/>
          </p:cNvSpPr>
          <p:nvPr>
            <p:ph type="dt" sz="half" idx="10"/>
          </p:nvPr>
        </p:nvSpPr>
        <p:spPr/>
        <p:txBody>
          <a:bodyPr/>
          <a:lstStyle/>
          <a:p>
            <a:fld id="{A6AB842B-00A4-4A8F-8C14-648D9517AA84}" type="datetimeFigureOut">
              <a:rPr lang="en-US" smtClean="0"/>
              <a:t>2/26/2025</a:t>
            </a:fld>
            <a:endParaRPr lang="en-US"/>
          </a:p>
        </p:txBody>
      </p:sp>
      <p:sp>
        <p:nvSpPr>
          <p:cNvPr id="4" name="Footer Placeholder 3">
            <a:extLst>
              <a:ext uri="{FF2B5EF4-FFF2-40B4-BE49-F238E27FC236}">
                <a16:creationId xmlns:a16="http://schemas.microsoft.com/office/drawing/2014/main" id="{8F23B695-2921-D238-1306-40D54BF6DC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B27575-A0D6-B19B-5F64-264F2E9E6C30}"/>
              </a:ext>
            </a:extLst>
          </p:cNvPr>
          <p:cNvSpPr>
            <a:spLocks noGrp="1"/>
          </p:cNvSpPr>
          <p:nvPr>
            <p:ph type="sldNum" sz="quarter" idx="12"/>
          </p:nvPr>
        </p:nvSpPr>
        <p:spPr/>
        <p:txBody>
          <a:bodyPr/>
          <a:lstStyle/>
          <a:p>
            <a:fld id="{712333AC-9028-4C1D-93B3-6690D5ED9DAD}" type="slidenum">
              <a:rPr lang="en-US" smtClean="0"/>
              <a:t>‹#›</a:t>
            </a:fld>
            <a:endParaRPr lang="en-US"/>
          </a:p>
        </p:txBody>
      </p:sp>
      <p:pic>
        <p:nvPicPr>
          <p:cNvPr id="7" name="Picture 6" descr="Background pattern&#10;&#10;Description automatically generated">
            <a:extLst>
              <a:ext uri="{FF2B5EF4-FFF2-40B4-BE49-F238E27FC236}">
                <a16:creationId xmlns:a16="http://schemas.microsoft.com/office/drawing/2014/main" id="{456082DD-104E-9D8D-4A51-E51F357203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10;&#10;Description automatically generated">
            <a:extLst>
              <a:ext uri="{FF2B5EF4-FFF2-40B4-BE49-F238E27FC236}">
                <a16:creationId xmlns:a16="http://schemas.microsoft.com/office/drawing/2014/main" id="{AE6E28B9-F224-45D7-B246-1CFFCCDA77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8651" y="0"/>
            <a:ext cx="1299615" cy="1299615"/>
          </a:xfrm>
          <a:prstGeom prst="rect">
            <a:avLst/>
          </a:prstGeom>
        </p:spPr>
      </p:pic>
    </p:spTree>
    <p:extLst>
      <p:ext uri="{BB962C8B-B14F-4D97-AF65-F5344CB8AC3E}">
        <p14:creationId xmlns:p14="http://schemas.microsoft.com/office/powerpoint/2010/main" val="2297479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7DE585-1387-2B3A-AF03-6C46C1E393E1}"/>
              </a:ext>
            </a:extLst>
          </p:cNvPr>
          <p:cNvSpPr>
            <a:spLocks noGrp="1"/>
          </p:cNvSpPr>
          <p:nvPr>
            <p:ph type="dt" sz="half" idx="10"/>
          </p:nvPr>
        </p:nvSpPr>
        <p:spPr/>
        <p:txBody>
          <a:bodyPr/>
          <a:lstStyle/>
          <a:p>
            <a:fld id="{A6AB842B-00A4-4A8F-8C14-648D9517AA84}" type="datetimeFigureOut">
              <a:rPr lang="en-US" smtClean="0"/>
              <a:t>2/26/2025</a:t>
            </a:fld>
            <a:endParaRPr lang="en-US"/>
          </a:p>
        </p:txBody>
      </p:sp>
      <p:sp>
        <p:nvSpPr>
          <p:cNvPr id="3" name="Footer Placeholder 2">
            <a:extLst>
              <a:ext uri="{FF2B5EF4-FFF2-40B4-BE49-F238E27FC236}">
                <a16:creationId xmlns:a16="http://schemas.microsoft.com/office/drawing/2014/main" id="{9A77AFE1-BD83-27D3-285C-86E0D42DFC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FDC618-9B9A-A1E0-E5D5-1A7DABA56B47}"/>
              </a:ext>
            </a:extLst>
          </p:cNvPr>
          <p:cNvSpPr>
            <a:spLocks noGrp="1"/>
          </p:cNvSpPr>
          <p:nvPr>
            <p:ph type="sldNum" sz="quarter" idx="12"/>
          </p:nvPr>
        </p:nvSpPr>
        <p:spPr/>
        <p:txBody>
          <a:bodyPr/>
          <a:lstStyle/>
          <a:p>
            <a:fld id="{712333AC-9028-4C1D-93B3-6690D5ED9DAD}" type="slidenum">
              <a:rPr lang="en-US" smtClean="0"/>
              <a:t>‹#›</a:t>
            </a:fld>
            <a:endParaRPr lang="en-US"/>
          </a:p>
        </p:txBody>
      </p:sp>
      <p:pic>
        <p:nvPicPr>
          <p:cNvPr id="6" name="Picture 5" descr="A picture containing calendar&#10;&#10;Description automatically generated">
            <a:extLst>
              <a:ext uri="{FF2B5EF4-FFF2-40B4-BE49-F238E27FC236}">
                <a16:creationId xmlns:a16="http://schemas.microsoft.com/office/drawing/2014/main" id="{B24981D8-A64A-6EEB-FC5F-F63566333D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490" y="0"/>
            <a:ext cx="12280490" cy="6858000"/>
          </a:xfrm>
          <a:prstGeom prst="rect">
            <a:avLst/>
          </a:prstGeom>
        </p:spPr>
      </p:pic>
      <p:pic>
        <p:nvPicPr>
          <p:cNvPr id="7" name="Picture 6" descr="Logo&#10;&#10;Description automatically generated">
            <a:extLst>
              <a:ext uri="{FF2B5EF4-FFF2-40B4-BE49-F238E27FC236}">
                <a16:creationId xmlns:a16="http://schemas.microsoft.com/office/drawing/2014/main" id="{B27FA7C7-070F-1EEC-F921-1C0F29F1AD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8651" y="0"/>
            <a:ext cx="1299615" cy="1299615"/>
          </a:xfrm>
          <a:prstGeom prst="rect">
            <a:avLst/>
          </a:prstGeom>
        </p:spPr>
      </p:pic>
    </p:spTree>
    <p:extLst>
      <p:ext uri="{BB962C8B-B14F-4D97-AF65-F5344CB8AC3E}">
        <p14:creationId xmlns:p14="http://schemas.microsoft.com/office/powerpoint/2010/main" val="61819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26/02/2025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2067678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6F3C-4724-6F2C-8D81-427D867F67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B73A8C-AE6E-72DF-DB53-C63994A74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33FF0B-616F-0D20-815F-914249D02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02DA2A-FF97-FC07-69C5-CDCBCFC82A2C}"/>
              </a:ext>
            </a:extLst>
          </p:cNvPr>
          <p:cNvSpPr>
            <a:spLocks noGrp="1"/>
          </p:cNvSpPr>
          <p:nvPr>
            <p:ph type="dt" sz="half" idx="10"/>
          </p:nvPr>
        </p:nvSpPr>
        <p:spPr/>
        <p:txBody>
          <a:bodyPr/>
          <a:lstStyle/>
          <a:p>
            <a:fld id="{A6AB842B-00A4-4A8F-8C14-648D9517AA84}" type="datetimeFigureOut">
              <a:rPr lang="en-US" smtClean="0"/>
              <a:t>2/26/2025</a:t>
            </a:fld>
            <a:endParaRPr lang="en-US"/>
          </a:p>
        </p:txBody>
      </p:sp>
      <p:sp>
        <p:nvSpPr>
          <p:cNvPr id="6" name="Footer Placeholder 5">
            <a:extLst>
              <a:ext uri="{FF2B5EF4-FFF2-40B4-BE49-F238E27FC236}">
                <a16:creationId xmlns:a16="http://schemas.microsoft.com/office/drawing/2014/main" id="{B9ED3F0B-EA5D-D1C9-48E6-36B8D5E18A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06E2B3-7BDC-2B32-B83A-585F2965C55E}"/>
              </a:ext>
            </a:extLst>
          </p:cNvPr>
          <p:cNvSpPr>
            <a:spLocks noGrp="1"/>
          </p:cNvSpPr>
          <p:nvPr>
            <p:ph type="sldNum" sz="quarter" idx="12"/>
          </p:nvPr>
        </p:nvSpPr>
        <p:spPr/>
        <p:txBody>
          <a:bodyPr/>
          <a:lstStyle/>
          <a:p>
            <a:fld id="{712333AC-9028-4C1D-93B3-6690D5ED9DAD}" type="slidenum">
              <a:rPr lang="en-US" smtClean="0"/>
              <a:t>‹#›</a:t>
            </a:fld>
            <a:endParaRPr lang="en-US"/>
          </a:p>
        </p:txBody>
      </p:sp>
    </p:spTree>
    <p:extLst>
      <p:ext uri="{BB962C8B-B14F-4D97-AF65-F5344CB8AC3E}">
        <p14:creationId xmlns:p14="http://schemas.microsoft.com/office/powerpoint/2010/main" val="3982924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9255-EED3-9E16-41D2-F95D63D596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D33C48-ECEA-41A1-3A94-06B08D43D7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5B3F31-47D5-5AF5-E62B-1D4937122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6D8872-087B-90DF-76B3-89B7839CE668}"/>
              </a:ext>
            </a:extLst>
          </p:cNvPr>
          <p:cNvSpPr>
            <a:spLocks noGrp="1"/>
          </p:cNvSpPr>
          <p:nvPr>
            <p:ph type="dt" sz="half" idx="10"/>
          </p:nvPr>
        </p:nvSpPr>
        <p:spPr/>
        <p:txBody>
          <a:bodyPr/>
          <a:lstStyle/>
          <a:p>
            <a:fld id="{A6AB842B-00A4-4A8F-8C14-648D9517AA84}" type="datetimeFigureOut">
              <a:rPr lang="en-US" smtClean="0"/>
              <a:t>2/26/2025</a:t>
            </a:fld>
            <a:endParaRPr lang="en-US"/>
          </a:p>
        </p:txBody>
      </p:sp>
      <p:sp>
        <p:nvSpPr>
          <p:cNvPr id="6" name="Footer Placeholder 5">
            <a:extLst>
              <a:ext uri="{FF2B5EF4-FFF2-40B4-BE49-F238E27FC236}">
                <a16:creationId xmlns:a16="http://schemas.microsoft.com/office/drawing/2014/main" id="{46193307-484A-C62C-F0DE-3E6435958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3172A8-400D-7B37-CD4E-F11B06F5FDC2}"/>
              </a:ext>
            </a:extLst>
          </p:cNvPr>
          <p:cNvSpPr>
            <a:spLocks noGrp="1"/>
          </p:cNvSpPr>
          <p:nvPr>
            <p:ph type="sldNum" sz="quarter" idx="12"/>
          </p:nvPr>
        </p:nvSpPr>
        <p:spPr/>
        <p:txBody>
          <a:bodyPr/>
          <a:lstStyle/>
          <a:p>
            <a:fld id="{712333AC-9028-4C1D-93B3-6690D5ED9DAD}" type="slidenum">
              <a:rPr lang="en-US" smtClean="0"/>
              <a:t>‹#›</a:t>
            </a:fld>
            <a:endParaRPr lang="en-US"/>
          </a:p>
        </p:txBody>
      </p:sp>
    </p:spTree>
    <p:extLst>
      <p:ext uri="{BB962C8B-B14F-4D97-AF65-F5344CB8AC3E}">
        <p14:creationId xmlns:p14="http://schemas.microsoft.com/office/powerpoint/2010/main" val="2825739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3394-9826-4C2F-DDB3-F2262FD469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EA080-A618-6039-623F-932D54D6AB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C17DC-8F2F-029C-F053-01D8C09BFE73}"/>
              </a:ext>
            </a:extLst>
          </p:cNvPr>
          <p:cNvSpPr>
            <a:spLocks noGrp="1"/>
          </p:cNvSpPr>
          <p:nvPr>
            <p:ph type="dt" sz="half" idx="10"/>
          </p:nvPr>
        </p:nvSpPr>
        <p:spPr/>
        <p:txBody>
          <a:bodyPr/>
          <a:lstStyle/>
          <a:p>
            <a:fld id="{A6AB842B-00A4-4A8F-8C14-648D9517AA84}" type="datetimeFigureOut">
              <a:rPr lang="en-US" smtClean="0"/>
              <a:t>2/26/2025</a:t>
            </a:fld>
            <a:endParaRPr lang="en-US"/>
          </a:p>
        </p:txBody>
      </p:sp>
      <p:sp>
        <p:nvSpPr>
          <p:cNvPr id="5" name="Footer Placeholder 4">
            <a:extLst>
              <a:ext uri="{FF2B5EF4-FFF2-40B4-BE49-F238E27FC236}">
                <a16:creationId xmlns:a16="http://schemas.microsoft.com/office/drawing/2014/main" id="{1CE4991E-D43C-1512-EAC5-02AAE5E150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FF1C6-0EAE-E96B-53DC-0CE5265212EE}"/>
              </a:ext>
            </a:extLst>
          </p:cNvPr>
          <p:cNvSpPr>
            <a:spLocks noGrp="1"/>
          </p:cNvSpPr>
          <p:nvPr>
            <p:ph type="sldNum" sz="quarter" idx="12"/>
          </p:nvPr>
        </p:nvSpPr>
        <p:spPr/>
        <p:txBody>
          <a:bodyPr/>
          <a:lstStyle/>
          <a:p>
            <a:fld id="{712333AC-9028-4C1D-93B3-6690D5ED9DAD}" type="slidenum">
              <a:rPr lang="en-US" smtClean="0"/>
              <a:t>‹#›</a:t>
            </a:fld>
            <a:endParaRPr lang="en-US"/>
          </a:p>
        </p:txBody>
      </p:sp>
    </p:spTree>
    <p:extLst>
      <p:ext uri="{BB962C8B-B14F-4D97-AF65-F5344CB8AC3E}">
        <p14:creationId xmlns:p14="http://schemas.microsoft.com/office/powerpoint/2010/main" val="3539739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D6385-3895-871C-98E5-A439F7416D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49FC73-A2C9-B741-67B0-CD199645A3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45A27-9092-2014-DA7F-B5B68E96A641}"/>
              </a:ext>
            </a:extLst>
          </p:cNvPr>
          <p:cNvSpPr>
            <a:spLocks noGrp="1"/>
          </p:cNvSpPr>
          <p:nvPr>
            <p:ph type="dt" sz="half" idx="10"/>
          </p:nvPr>
        </p:nvSpPr>
        <p:spPr/>
        <p:txBody>
          <a:bodyPr/>
          <a:lstStyle/>
          <a:p>
            <a:fld id="{A6AB842B-00A4-4A8F-8C14-648D9517AA84}" type="datetimeFigureOut">
              <a:rPr lang="en-US" smtClean="0"/>
              <a:t>2/26/2025</a:t>
            </a:fld>
            <a:endParaRPr lang="en-US"/>
          </a:p>
        </p:txBody>
      </p:sp>
      <p:sp>
        <p:nvSpPr>
          <p:cNvPr id="5" name="Footer Placeholder 4">
            <a:extLst>
              <a:ext uri="{FF2B5EF4-FFF2-40B4-BE49-F238E27FC236}">
                <a16:creationId xmlns:a16="http://schemas.microsoft.com/office/drawing/2014/main" id="{9702F74B-16AF-4611-8FF1-B9086850D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B248DB-B07B-6DDF-DCD9-D4AFD80128C9}"/>
              </a:ext>
            </a:extLst>
          </p:cNvPr>
          <p:cNvSpPr>
            <a:spLocks noGrp="1"/>
          </p:cNvSpPr>
          <p:nvPr>
            <p:ph type="sldNum" sz="quarter" idx="12"/>
          </p:nvPr>
        </p:nvSpPr>
        <p:spPr/>
        <p:txBody>
          <a:bodyPr/>
          <a:lstStyle/>
          <a:p>
            <a:fld id="{712333AC-9028-4C1D-93B3-6690D5ED9DAD}" type="slidenum">
              <a:rPr lang="en-US" smtClean="0"/>
              <a:t>‹#›</a:t>
            </a:fld>
            <a:endParaRPr lang="en-US"/>
          </a:p>
        </p:txBody>
      </p:sp>
    </p:spTree>
    <p:extLst>
      <p:ext uri="{BB962C8B-B14F-4D97-AF65-F5344CB8AC3E}">
        <p14:creationId xmlns:p14="http://schemas.microsoft.com/office/powerpoint/2010/main" val="1611683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887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782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946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78007" y="-95495"/>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539734">
            <a:off x="480917" y="359539"/>
            <a:ext cx="2513561" cy="762799"/>
          </a:xfrm>
          <a:prstGeom prst="rect">
            <a:avLst/>
          </a:prstGeom>
        </p:spPr>
      </p:pic>
    </p:spTree>
    <p:extLst>
      <p:ext uri="{BB962C8B-B14F-4D97-AF65-F5344CB8AC3E}">
        <p14:creationId xmlns:p14="http://schemas.microsoft.com/office/powerpoint/2010/main" val="151758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0" y="-96187"/>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539734">
            <a:off x="9322839" y="402389"/>
            <a:ext cx="2513561" cy="762799"/>
          </a:xfrm>
          <a:prstGeom prst="rect">
            <a:avLst/>
          </a:prstGeom>
        </p:spPr>
      </p:pic>
    </p:spTree>
    <p:extLst>
      <p:ext uri="{BB962C8B-B14F-4D97-AF65-F5344CB8AC3E}">
        <p14:creationId xmlns:p14="http://schemas.microsoft.com/office/powerpoint/2010/main" val="51480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DA98030-5A9B-4761-AC84-D775E9C7B26A}"/>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4" name="图片 3">
            <a:extLst>
              <a:ext uri="{FF2B5EF4-FFF2-40B4-BE49-F238E27FC236}">
                <a16:creationId xmlns:a16="http://schemas.microsoft.com/office/drawing/2014/main" id="{FAFF9ED7-6835-4BD7-B0F4-148A43B912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78007" y="666129"/>
            <a:ext cx="3813993" cy="1759951"/>
          </a:xfrm>
          <a:prstGeom prst="rect">
            <a:avLst/>
          </a:prstGeom>
        </p:spPr>
      </p:pic>
      <p:pic>
        <p:nvPicPr>
          <p:cNvPr id="5" name="图片 4">
            <a:extLst>
              <a:ext uri="{FF2B5EF4-FFF2-40B4-BE49-F238E27FC236}">
                <a16:creationId xmlns:a16="http://schemas.microsoft.com/office/drawing/2014/main" id="{C7289181-269E-420B-A083-08CBD1935E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39734">
            <a:off x="103546" y="217615"/>
            <a:ext cx="2513561" cy="762799"/>
          </a:xfrm>
          <a:prstGeom prst="rect">
            <a:avLst/>
          </a:prstGeom>
        </p:spPr>
      </p:pic>
    </p:spTree>
    <p:extLst>
      <p:ext uri="{BB962C8B-B14F-4D97-AF65-F5344CB8AC3E}">
        <p14:creationId xmlns:p14="http://schemas.microsoft.com/office/powerpoint/2010/main" val="307552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4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64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3D9F6F-070B-472A-8DFA-5ED4BAE24FD2}" type="datetimeFigureOut">
              <a:rPr lang="vi-VN" smtClean="0"/>
              <a:t>26/02/2025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1175980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6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C3D9F6F-070B-472A-8DFA-5ED4BAE24FD2}" type="datetimeFigureOut">
              <a:rPr lang="vi-VN" smtClean="0"/>
              <a:t>26/02/2025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347496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C3D9F6F-070B-472A-8DFA-5ED4BAE24FD2}" type="datetimeFigureOut">
              <a:rPr lang="vi-VN" smtClean="0"/>
              <a:t>26/02/2025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241923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C3D9F6F-070B-472A-8DFA-5ED4BAE24FD2}" type="datetimeFigureOut">
              <a:rPr lang="vi-VN" smtClean="0"/>
              <a:t>26/02/2025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394560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D9F6F-070B-472A-8DFA-5ED4BAE24FD2}" type="datetimeFigureOut">
              <a:rPr lang="vi-VN" smtClean="0"/>
              <a:t>26/02/2025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2741653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3D9F6F-070B-472A-8DFA-5ED4BAE24FD2}" type="datetimeFigureOut">
              <a:rPr lang="vi-VN" smtClean="0"/>
              <a:t>26/02/2025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201020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3D9F6F-070B-472A-8DFA-5ED4BAE24FD2}" type="datetimeFigureOut">
              <a:rPr lang="vi-VN" smtClean="0"/>
              <a:t>26/02/2025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338066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D9F6F-070B-472A-8DFA-5ED4BAE24FD2}" type="datetimeFigureOut">
              <a:rPr lang="vi-VN" smtClean="0"/>
              <a:t>26/02/2025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DCE5A-8F95-48EF-A449-5976C0092E1C}" type="slidenum">
              <a:rPr lang="vi-VN" smtClean="0"/>
              <a:t>‹#›</a:t>
            </a:fld>
            <a:endParaRPr lang="vi-VN"/>
          </a:p>
        </p:txBody>
      </p:sp>
    </p:spTree>
    <p:extLst>
      <p:ext uri="{BB962C8B-B14F-4D97-AF65-F5344CB8AC3E}">
        <p14:creationId xmlns:p14="http://schemas.microsoft.com/office/powerpoint/2010/main" val="926844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66B014-BE80-2064-BEE7-E00D9798EE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8A9227-CEDA-0A44-5BFE-32F32B3718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2F843-9FA2-EF9E-A96C-88B7236103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B842B-00A4-4A8F-8C14-648D9517AA84}" type="datetimeFigureOut">
              <a:rPr lang="en-US" smtClean="0"/>
              <a:t>2/26/2025</a:t>
            </a:fld>
            <a:endParaRPr lang="en-US"/>
          </a:p>
        </p:txBody>
      </p:sp>
      <p:sp>
        <p:nvSpPr>
          <p:cNvPr id="5" name="Footer Placeholder 4">
            <a:extLst>
              <a:ext uri="{FF2B5EF4-FFF2-40B4-BE49-F238E27FC236}">
                <a16:creationId xmlns:a16="http://schemas.microsoft.com/office/drawing/2014/main" id="{F8F5C6DC-23BD-6EAA-C2D6-CBAE0B2C24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6906E7-40A6-439A-CE7B-D15BB6DE38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333AC-9028-4C1D-93B3-6690D5ED9DAD}" type="slidenum">
              <a:rPr lang="en-US" smtClean="0"/>
              <a:t>‹#›</a:t>
            </a:fld>
            <a:endParaRPr lang="en-US"/>
          </a:p>
        </p:txBody>
      </p:sp>
    </p:spTree>
    <p:extLst>
      <p:ext uri="{BB962C8B-B14F-4D97-AF65-F5344CB8AC3E}">
        <p14:creationId xmlns:p14="http://schemas.microsoft.com/office/powerpoint/2010/main" val="33956772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2593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6.sv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4.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6">
            <a:extLst>
              <a:ext uri="{FF2B5EF4-FFF2-40B4-BE49-F238E27FC236}">
                <a16:creationId xmlns:a16="http://schemas.microsoft.com/office/drawing/2014/main" id="{C4D63267-0065-4DF6-B5B4-D4A3E36F9DF0}"/>
              </a:ext>
            </a:extLst>
          </p:cNvPr>
          <p:cNvSpPr/>
          <p:nvPr/>
        </p:nvSpPr>
        <p:spPr>
          <a:xfrm>
            <a:off x="123824" y="365907"/>
            <a:ext cx="11953875" cy="6082517"/>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E5A964C-261F-4F40-96F9-96F0AB3B850E}"/>
              </a:ext>
            </a:extLst>
          </p:cNvPr>
          <p:cNvSpPr txBox="1"/>
          <p:nvPr/>
        </p:nvSpPr>
        <p:spPr>
          <a:xfrm>
            <a:off x="1104899" y="571500"/>
            <a:ext cx="105441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dấu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hỏi</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hoặc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dấu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ngã</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đậm</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6" name="Picture 15">
            <a:extLst>
              <a:ext uri="{FF2B5EF4-FFF2-40B4-BE49-F238E27FC236}">
                <a16:creationId xmlns:a16="http://schemas.microsoft.com/office/drawing/2014/main" id="{E36BC61E-376B-42D1-99A2-1F1DFBCBDCAD}"/>
              </a:ext>
            </a:extLst>
          </p:cNvPr>
          <p:cNvPicPr>
            <a:picLocks noChangeAspect="1"/>
          </p:cNvPicPr>
          <p:nvPr/>
        </p:nvPicPr>
        <p:blipFill>
          <a:blip r:embed="rId2"/>
          <a:stretch>
            <a:fillRect/>
          </a:stretch>
        </p:blipFill>
        <p:spPr>
          <a:xfrm>
            <a:off x="542925" y="1866900"/>
            <a:ext cx="11085830" cy="1638300"/>
          </a:xfrm>
          <a:prstGeom prst="rect">
            <a:avLst/>
          </a:prstGeom>
        </p:spPr>
      </p:pic>
      <p:sp>
        <p:nvSpPr>
          <p:cNvPr id="19" name="TextBox 18">
            <a:extLst>
              <a:ext uri="{FF2B5EF4-FFF2-40B4-BE49-F238E27FC236}">
                <a16:creationId xmlns:a16="http://schemas.microsoft.com/office/drawing/2014/main" id="{4DE69F75-AC0F-412D-9285-FF22A3577636}"/>
              </a:ext>
            </a:extLst>
          </p:cNvPr>
          <p:cNvSpPr txBox="1"/>
          <p:nvPr/>
        </p:nvSpPr>
        <p:spPr>
          <a:xfrm>
            <a:off x="2362200" y="1866900"/>
            <a:ext cx="504825" cy="461665"/>
          </a:xfrm>
          <a:prstGeom prst="rect">
            <a:avLst/>
          </a:prstGeom>
          <a:noFill/>
        </p:spPr>
        <p:txBody>
          <a:bodyPr wrap="square" rtlCol="0">
            <a:spAutoFit/>
          </a:bodyPr>
          <a:lstStyle/>
          <a:p>
            <a:r>
              <a:rPr lang="en-US" sz="2400" b="1" dirty="0">
                <a:solidFill>
                  <a:srgbClr val="FF0000"/>
                </a:solidFill>
              </a:rPr>
              <a:t>~</a:t>
            </a:r>
          </a:p>
        </p:txBody>
      </p:sp>
      <p:sp>
        <p:nvSpPr>
          <p:cNvPr id="20" name="TextBox 19">
            <a:extLst>
              <a:ext uri="{FF2B5EF4-FFF2-40B4-BE49-F238E27FC236}">
                <a16:creationId xmlns:a16="http://schemas.microsoft.com/office/drawing/2014/main" id="{3D383256-B514-40F5-A0E7-F49C27F57F31}"/>
              </a:ext>
            </a:extLst>
          </p:cNvPr>
          <p:cNvSpPr txBox="1"/>
          <p:nvPr/>
        </p:nvSpPr>
        <p:spPr>
          <a:xfrm>
            <a:off x="4391025" y="1924050"/>
            <a:ext cx="504825" cy="584775"/>
          </a:xfrm>
          <a:prstGeom prst="rect">
            <a:avLst/>
          </a:prstGeom>
          <a:noFill/>
        </p:spPr>
        <p:txBody>
          <a:bodyPr wrap="square" rtlCol="0">
            <a:spAutoFit/>
          </a:bodyPr>
          <a:lstStyle/>
          <a:p>
            <a:r>
              <a:rPr lang="en-US" sz="3200" b="1" dirty="0">
                <a:solidFill>
                  <a:srgbClr val="FF0000"/>
                </a:solidFill>
              </a:rPr>
              <a:t>ỏ</a:t>
            </a:r>
          </a:p>
        </p:txBody>
      </p:sp>
      <p:sp>
        <p:nvSpPr>
          <p:cNvPr id="22" name="TextBox 21">
            <a:extLst>
              <a:ext uri="{FF2B5EF4-FFF2-40B4-BE49-F238E27FC236}">
                <a16:creationId xmlns:a16="http://schemas.microsoft.com/office/drawing/2014/main" id="{165E0454-351C-4699-8785-270837B47C8E}"/>
              </a:ext>
            </a:extLst>
          </p:cNvPr>
          <p:cNvSpPr txBox="1"/>
          <p:nvPr/>
        </p:nvSpPr>
        <p:spPr>
          <a:xfrm>
            <a:off x="8115300" y="1933575"/>
            <a:ext cx="504825" cy="584775"/>
          </a:xfrm>
          <a:prstGeom prst="rect">
            <a:avLst/>
          </a:prstGeom>
          <a:noFill/>
        </p:spPr>
        <p:txBody>
          <a:bodyPr wrap="square" rtlCol="0">
            <a:spAutoFit/>
          </a:bodyPr>
          <a:lstStyle/>
          <a:p>
            <a:r>
              <a:rPr lang="en-US" sz="3200" b="1" dirty="0">
                <a:solidFill>
                  <a:srgbClr val="FF0000"/>
                </a:solidFill>
              </a:rPr>
              <a:t>ỏ</a:t>
            </a:r>
          </a:p>
        </p:txBody>
      </p:sp>
      <p:sp>
        <p:nvSpPr>
          <p:cNvPr id="23" name="TextBox 22">
            <a:extLst>
              <a:ext uri="{FF2B5EF4-FFF2-40B4-BE49-F238E27FC236}">
                <a16:creationId xmlns:a16="http://schemas.microsoft.com/office/drawing/2014/main" id="{36015440-76BC-4B09-B491-FAD9F6729624}"/>
              </a:ext>
            </a:extLst>
          </p:cNvPr>
          <p:cNvSpPr txBox="1"/>
          <p:nvPr/>
        </p:nvSpPr>
        <p:spPr>
          <a:xfrm>
            <a:off x="10134600" y="1924050"/>
            <a:ext cx="504825" cy="584775"/>
          </a:xfrm>
          <a:prstGeom prst="rect">
            <a:avLst/>
          </a:prstGeom>
          <a:noFill/>
        </p:spPr>
        <p:txBody>
          <a:bodyPr wrap="square"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ả</a:t>
            </a:r>
          </a:p>
        </p:txBody>
      </p:sp>
      <p:sp>
        <p:nvSpPr>
          <p:cNvPr id="25" name="TextBox 24">
            <a:extLst>
              <a:ext uri="{FF2B5EF4-FFF2-40B4-BE49-F238E27FC236}">
                <a16:creationId xmlns:a16="http://schemas.microsoft.com/office/drawing/2014/main" id="{7D0FBCA0-1C5B-4FD1-A5E6-9DD1431369B1}"/>
              </a:ext>
            </a:extLst>
          </p:cNvPr>
          <p:cNvSpPr txBox="1"/>
          <p:nvPr/>
        </p:nvSpPr>
        <p:spPr>
          <a:xfrm>
            <a:off x="2428875" y="2657475"/>
            <a:ext cx="504825" cy="461665"/>
          </a:xfrm>
          <a:prstGeom prst="rect">
            <a:avLst/>
          </a:prstGeom>
          <a:noFill/>
        </p:spPr>
        <p:txBody>
          <a:bodyPr wrap="square" rtlCol="0">
            <a:spAutoFit/>
          </a:bodyPr>
          <a:lstStyle/>
          <a:p>
            <a:r>
              <a:rPr lang="en-US" sz="2400" b="1" dirty="0">
                <a:solidFill>
                  <a:srgbClr val="FF0000"/>
                </a:solidFill>
              </a:rPr>
              <a:t>~</a:t>
            </a:r>
          </a:p>
        </p:txBody>
      </p:sp>
      <p:sp>
        <p:nvSpPr>
          <p:cNvPr id="27" name="TextBox 26">
            <a:extLst>
              <a:ext uri="{FF2B5EF4-FFF2-40B4-BE49-F238E27FC236}">
                <a16:creationId xmlns:a16="http://schemas.microsoft.com/office/drawing/2014/main" id="{1301F2E1-2259-4391-A6FC-B839ED031633}"/>
              </a:ext>
            </a:extLst>
          </p:cNvPr>
          <p:cNvSpPr txBox="1"/>
          <p:nvPr/>
        </p:nvSpPr>
        <p:spPr>
          <a:xfrm>
            <a:off x="4581525" y="2657475"/>
            <a:ext cx="504825" cy="646331"/>
          </a:xfrm>
          <a:prstGeom prst="rect">
            <a:avLst/>
          </a:prstGeom>
          <a:noFill/>
        </p:spPr>
        <p:txBody>
          <a:bodyPr wrap="square" rtlCol="0">
            <a:spAutoFit/>
          </a:bodyPr>
          <a:lstStyle/>
          <a:p>
            <a:r>
              <a:rPr lang="en-US" sz="3600" b="1" dirty="0">
                <a:solidFill>
                  <a:srgbClr val="FF0000"/>
                </a:solidFill>
                <a:ea typeface="Arial-Rounded" panose="020B0500000000000000" pitchFamily="34" charset="0"/>
                <a:cs typeface="Arial-Rounded" panose="020B0500000000000000" pitchFamily="34" charset="0"/>
              </a:rPr>
              <a:t>ẳ</a:t>
            </a:r>
          </a:p>
        </p:txBody>
      </p:sp>
      <p:sp>
        <p:nvSpPr>
          <p:cNvPr id="29" name="TextBox 28">
            <a:extLst>
              <a:ext uri="{FF2B5EF4-FFF2-40B4-BE49-F238E27FC236}">
                <a16:creationId xmlns:a16="http://schemas.microsoft.com/office/drawing/2014/main" id="{A3F768F0-E859-43FC-B3D9-31924D42955B}"/>
              </a:ext>
            </a:extLst>
          </p:cNvPr>
          <p:cNvSpPr txBox="1"/>
          <p:nvPr/>
        </p:nvSpPr>
        <p:spPr>
          <a:xfrm>
            <a:off x="7286625" y="2609850"/>
            <a:ext cx="504825" cy="461665"/>
          </a:xfrm>
          <a:prstGeom prst="rect">
            <a:avLst/>
          </a:prstGeom>
          <a:noFill/>
        </p:spPr>
        <p:txBody>
          <a:bodyPr wrap="square" rtlCol="0">
            <a:spAutoFit/>
          </a:bodyPr>
          <a:lstStyle/>
          <a:p>
            <a:r>
              <a:rPr lang="en-US" sz="2400" b="1" dirty="0">
                <a:solidFill>
                  <a:srgbClr val="FF0000"/>
                </a:solidFill>
              </a:rPr>
              <a:t>~</a:t>
            </a:r>
          </a:p>
        </p:txBody>
      </p:sp>
      <p:sp>
        <p:nvSpPr>
          <p:cNvPr id="30" name="TextBox 29">
            <a:extLst>
              <a:ext uri="{FF2B5EF4-FFF2-40B4-BE49-F238E27FC236}">
                <a16:creationId xmlns:a16="http://schemas.microsoft.com/office/drawing/2014/main" id="{2D1BC090-7ABE-4BA0-A74B-ED733AAB5072}"/>
              </a:ext>
            </a:extLst>
          </p:cNvPr>
          <p:cNvSpPr txBox="1"/>
          <p:nvPr/>
        </p:nvSpPr>
        <p:spPr>
          <a:xfrm>
            <a:off x="10144125" y="2676525"/>
            <a:ext cx="504825" cy="584775"/>
          </a:xfrm>
          <a:prstGeom prst="rect">
            <a:avLst/>
          </a:prstGeom>
          <a:noFill/>
        </p:spPr>
        <p:txBody>
          <a:bodyPr wrap="square"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ỉ</a:t>
            </a:r>
          </a:p>
        </p:txBody>
      </p:sp>
    </p:spTree>
    <p:extLst>
      <p:ext uri="{BB962C8B-B14F-4D97-AF65-F5344CB8AC3E}">
        <p14:creationId xmlns:p14="http://schemas.microsoft.com/office/powerpoint/2010/main" val="300432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25" grpId="0"/>
      <p:bldP spid="27"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6">
            <a:extLst>
              <a:ext uri="{FF2B5EF4-FFF2-40B4-BE49-F238E27FC236}">
                <a16:creationId xmlns:a16="http://schemas.microsoft.com/office/drawing/2014/main" id="{C4D63267-0065-4DF6-B5B4-D4A3E36F9DF0}"/>
              </a:ext>
            </a:extLst>
          </p:cNvPr>
          <p:cNvSpPr/>
          <p:nvPr/>
        </p:nvSpPr>
        <p:spPr>
          <a:xfrm>
            <a:off x="123824" y="365907"/>
            <a:ext cx="11953875" cy="6082517"/>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E5A964C-261F-4F40-96F9-96F0AB3B850E}"/>
              </a:ext>
            </a:extLst>
          </p:cNvPr>
          <p:cNvSpPr txBox="1"/>
          <p:nvPr/>
        </p:nvSpPr>
        <p:spPr>
          <a:xfrm>
            <a:off x="857251" y="571500"/>
            <a:ext cx="1079182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Tìm</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ngữ</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tiếng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bắt</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đầu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bằng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l, n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hoặc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tiếng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chứa</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dấu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hỏi</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dấu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ngã</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 name="Rectangle: Rounded Corners 13">
            <a:extLst>
              <a:ext uri="{FF2B5EF4-FFF2-40B4-BE49-F238E27FC236}">
                <a16:creationId xmlns:a16="http://schemas.microsoft.com/office/drawing/2014/main" id="{72E46CE0-CD50-4904-A02A-76441EB7621A}"/>
              </a:ext>
            </a:extLst>
          </p:cNvPr>
          <p:cNvSpPr/>
          <p:nvPr/>
        </p:nvSpPr>
        <p:spPr>
          <a:xfrm>
            <a:off x="2194886" y="2286000"/>
            <a:ext cx="8788975" cy="1418303"/>
          </a:xfrm>
          <a:prstGeom prst="roundRect">
            <a:avLst>
              <a:gd name="adj" fmla="val 50000"/>
            </a:avLst>
          </a:prstGeom>
          <a:solidFill>
            <a:srgbClr val="FFFF00"/>
          </a:solidFill>
          <a:ln w="38100">
            <a:solidFill>
              <a:schemeClr val="accent4">
                <a:lumMod val="50000"/>
              </a:schemeClr>
            </a:solidFill>
            <a:prstDash val="dash"/>
            <a:extLst>
              <a:ext uri="{C807C97D-BFC1-408E-A445-0C87EB9F89A2}">
                <ask:lineSketchStyleProps xmln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Calibri" panose="020F0502020204030204" pitchFamily="34" charset="0"/>
                <a:cs typeface="Calibri" panose="020F0502020204030204" pitchFamily="34" charset="0"/>
              </a:rPr>
              <a:t>Tìm và viết từ ngữ vào vở theo yêu cầu của bài tập 3, trao đổi với bạn về từ ngữ tìm được</a:t>
            </a:r>
            <a:endParaRPr lang="en-US" sz="3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08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Speech Bubble: Rectangle with Corners Rounded 21">
            <a:extLst>
              <a:ext uri="{FF2B5EF4-FFF2-40B4-BE49-F238E27FC236}">
                <a16:creationId xmlns:a16="http://schemas.microsoft.com/office/drawing/2014/main" id="{5E572BFD-54A5-189E-5E18-4CFCB4E1EC99}"/>
              </a:ext>
            </a:extLst>
          </p:cNvPr>
          <p:cNvSpPr/>
          <p:nvPr/>
        </p:nvSpPr>
        <p:spPr>
          <a:xfrm>
            <a:off x="5359078" y="208344"/>
            <a:ext cx="6539697" cy="2893671"/>
          </a:xfrm>
          <a:custGeom>
            <a:avLst/>
            <a:gdLst>
              <a:gd name="connsiteX0" fmla="*/ 0 w 6539697"/>
              <a:gd name="connsiteY0" fmla="*/ 482288 h 2893671"/>
              <a:gd name="connsiteX1" fmla="*/ 482288 w 6539697"/>
              <a:gd name="connsiteY1" fmla="*/ 0 h 2893671"/>
              <a:gd name="connsiteX2" fmla="*/ 1089950 w 6539697"/>
              <a:gd name="connsiteY2" fmla="*/ 0 h 2893671"/>
              <a:gd name="connsiteX3" fmla="*/ 1089950 w 6539697"/>
              <a:gd name="connsiteY3" fmla="*/ 0 h 2893671"/>
              <a:gd name="connsiteX4" fmla="*/ 2724874 w 6539697"/>
              <a:gd name="connsiteY4" fmla="*/ 0 h 2893671"/>
              <a:gd name="connsiteX5" fmla="*/ 6057409 w 6539697"/>
              <a:gd name="connsiteY5" fmla="*/ 0 h 2893671"/>
              <a:gd name="connsiteX6" fmla="*/ 6539697 w 6539697"/>
              <a:gd name="connsiteY6" fmla="*/ 482288 h 2893671"/>
              <a:gd name="connsiteX7" fmla="*/ 6539697 w 6539697"/>
              <a:gd name="connsiteY7" fmla="*/ 482279 h 2893671"/>
              <a:gd name="connsiteX8" fmla="*/ 6539697 w 6539697"/>
              <a:gd name="connsiteY8" fmla="*/ 482279 h 2893671"/>
              <a:gd name="connsiteX9" fmla="*/ 6539697 w 6539697"/>
              <a:gd name="connsiteY9" fmla="*/ 1205696 h 2893671"/>
              <a:gd name="connsiteX10" fmla="*/ 6539697 w 6539697"/>
              <a:gd name="connsiteY10" fmla="*/ 2411383 h 2893671"/>
              <a:gd name="connsiteX11" fmla="*/ 6057409 w 6539697"/>
              <a:gd name="connsiteY11" fmla="*/ 2893671 h 2893671"/>
              <a:gd name="connsiteX12" fmla="*/ 2724874 w 6539697"/>
              <a:gd name="connsiteY12" fmla="*/ 2893671 h 2893671"/>
              <a:gd name="connsiteX13" fmla="*/ 1089950 w 6539697"/>
              <a:gd name="connsiteY13" fmla="*/ 2893671 h 2893671"/>
              <a:gd name="connsiteX14" fmla="*/ 1089950 w 6539697"/>
              <a:gd name="connsiteY14" fmla="*/ 2893671 h 2893671"/>
              <a:gd name="connsiteX15" fmla="*/ 482288 w 6539697"/>
              <a:gd name="connsiteY15" fmla="*/ 2893671 h 2893671"/>
              <a:gd name="connsiteX16" fmla="*/ 0 w 6539697"/>
              <a:gd name="connsiteY16" fmla="*/ 2411383 h 2893671"/>
              <a:gd name="connsiteX17" fmla="*/ 0 w 6539697"/>
              <a:gd name="connsiteY17" fmla="*/ 1205696 h 2893671"/>
              <a:gd name="connsiteX18" fmla="*/ -986252 w 6539697"/>
              <a:gd name="connsiteY18" fmla="*/ 1333982 h 2893671"/>
              <a:gd name="connsiteX19" fmla="*/ 0 w 6539697"/>
              <a:gd name="connsiteY19" fmla="*/ 482279 h 2893671"/>
              <a:gd name="connsiteX20" fmla="*/ 0 w 6539697"/>
              <a:gd name="connsiteY20" fmla="*/ 482288 h 289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39697" h="2893671" fill="none" extrusionOk="0">
                <a:moveTo>
                  <a:pt x="0" y="482288"/>
                </a:moveTo>
                <a:cubicBezTo>
                  <a:pt x="7814" y="220157"/>
                  <a:pt x="170985" y="18072"/>
                  <a:pt x="482288" y="0"/>
                </a:cubicBezTo>
                <a:cubicBezTo>
                  <a:pt x="623586" y="12302"/>
                  <a:pt x="872281" y="-30554"/>
                  <a:pt x="1089950" y="0"/>
                </a:cubicBezTo>
                <a:lnTo>
                  <a:pt x="1089950" y="0"/>
                </a:lnTo>
                <a:cubicBezTo>
                  <a:pt x="1743397" y="-130545"/>
                  <a:pt x="1927923" y="108287"/>
                  <a:pt x="2724874" y="0"/>
                </a:cubicBezTo>
                <a:cubicBezTo>
                  <a:pt x="3983452" y="-117130"/>
                  <a:pt x="4902334" y="123459"/>
                  <a:pt x="6057409" y="0"/>
                </a:cubicBezTo>
                <a:cubicBezTo>
                  <a:pt x="6330772" y="11158"/>
                  <a:pt x="6496223" y="222008"/>
                  <a:pt x="6539697" y="482288"/>
                </a:cubicBezTo>
                <a:lnTo>
                  <a:pt x="6539697" y="482279"/>
                </a:lnTo>
                <a:lnTo>
                  <a:pt x="6539697" y="482279"/>
                </a:lnTo>
                <a:cubicBezTo>
                  <a:pt x="6582900" y="688613"/>
                  <a:pt x="6539997" y="1087099"/>
                  <a:pt x="6539697" y="1205696"/>
                </a:cubicBezTo>
                <a:cubicBezTo>
                  <a:pt x="6477065" y="1357982"/>
                  <a:pt x="6586978" y="2200229"/>
                  <a:pt x="6539697" y="2411383"/>
                </a:cubicBezTo>
                <a:cubicBezTo>
                  <a:pt x="6531065" y="2666933"/>
                  <a:pt x="6319460" y="2907704"/>
                  <a:pt x="6057409" y="2893671"/>
                </a:cubicBezTo>
                <a:cubicBezTo>
                  <a:pt x="5478032" y="3027065"/>
                  <a:pt x="3197994" y="2762951"/>
                  <a:pt x="2724874" y="2893671"/>
                </a:cubicBezTo>
                <a:cubicBezTo>
                  <a:pt x="2096175" y="2978136"/>
                  <a:pt x="1358787" y="2835829"/>
                  <a:pt x="1089950" y="2893671"/>
                </a:cubicBezTo>
                <a:lnTo>
                  <a:pt x="1089950" y="2893671"/>
                </a:lnTo>
                <a:cubicBezTo>
                  <a:pt x="818320" y="2853809"/>
                  <a:pt x="635611" y="2870237"/>
                  <a:pt x="482288" y="2893671"/>
                </a:cubicBezTo>
                <a:cubicBezTo>
                  <a:pt x="180810" y="2893523"/>
                  <a:pt x="1574" y="2674514"/>
                  <a:pt x="0" y="2411383"/>
                </a:cubicBezTo>
                <a:cubicBezTo>
                  <a:pt x="-8316" y="1901794"/>
                  <a:pt x="-54409" y="1345354"/>
                  <a:pt x="0" y="1205696"/>
                </a:cubicBezTo>
                <a:cubicBezTo>
                  <a:pt x="-265775" y="1270088"/>
                  <a:pt x="-803596" y="1322659"/>
                  <a:pt x="-986252" y="1333982"/>
                </a:cubicBezTo>
                <a:cubicBezTo>
                  <a:pt x="-620192" y="921151"/>
                  <a:pt x="-217305" y="693206"/>
                  <a:pt x="0" y="482279"/>
                </a:cubicBezTo>
                <a:lnTo>
                  <a:pt x="0" y="482288"/>
                </a:lnTo>
                <a:close/>
              </a:path>
              <a:path w="6539697" h="2893671" stroke="0" extrusionOk="0">
                <a:moveTo>
                  <a:pt x="0" y="482288"/>
                </a:moveTo>
                <a:cubicBezTo>
                  <a:pt x="-15507" y="242446"/>
                  <a:pt x="249098" y="-22432"/>
                  <a:pt x="482288" y="0"/>
                </a:cubicBezTo>
                <a:cubicBezTo>
                  <a:pt x="696677" y="-49375"/>
                  <a:pt x="914385" y="37835"/>
                  <a:pt x="1089950" y="0"/>
                </a:cubicBezTo>
                <a:lnTo>
                  <a:pt x="1089950" y="0"/>
                </a:lnTo>
                <a:cubicBezTo>
                  <a:pt x="1612570" y="-115022"/>
                  <a:pt x="2202136" y="-4817"/>
                  <a:pt x="2724874" y="0"/>
                </a:cubicBezTo>
                <a:cubicBezTo>
                  <a:pt x="4104890" y="-134364"/>
                  <a:pt x="5159158" y="130381"/>
                  <a:pt x="6057409" y="0"/>
                </a:cubicBezTo>
                <a:cubicBezTo>
                  <a:pt x="6319036" y="-11157"/>
                  <a:pt x="6547089" y="210198"/>
                  <a:pt x="6539697" y="482288"/>
                </a:cubicBezTo>
                <a:lnTo>
                  <a:pt x="6539697" y="482279"/>
                </a:lnTo>
                <a:lnTo>
                  <a:pt x="6539697" y="482279"/>
                </a:lnTo>
                <a:cubicBezTo>
                  <a:pt x="6592718" y="678963"/>
                  <a:pt x="6515236" y="1118879"/>
                  <a:pt x="6539697" y="1205696"/>
                </a:cubicBezTo>
                <a:cubicBezTo>
                  <a:pt x="6528885" y="1582627"/>
                  <a:pt x="6547199" y="1809260"/>
                  <a:pt x="6539697" y="2411383"/>
                </a:cubicBezTo>
                <a:cubicBezTo>
                  <a:pt x="6578878" y="2673469"/>
                  <a:pt x="6288353" y="2903932"/>
                  <a:pt x="6057409" y="2893671"/>
                </a:cubicBezTo>
                <a:cubicBezTo>
                  <a:pt x="4629407" y="2855912"/>
                  <a:pt x="3825707" y="2944169"/>
                  <a:pt x="2724874" y="2893671"/>
                </a:cubicBezTo>
                <a:cubicBezTo>
                  <a:pt x="2174419" y="2969985"/>
                  <a:pt x="1489365" y="2913852"/>
                  <a:pt x="1089950" y="2893671"/>
                </a:cubicBezTo>
                <a:lnTo>
                  <a:pt x="1089950" y="2893671"/>
                </a:lnTo>
                <a:cubicBezTo>
                  <a:pt x="918981" y="2926999"/>
                  <a:pt x="698080" y="2901625"/>
                  <a:pt x="482288" y="2893671"/>
                </a:cubicBezTo>
                <a:cubicBezTo>
                  <a:pt x="183632" y="2864218"/>
                  <a:pt x="20864" y="2672859"/>
                  <a:pt x="0" y="2411383"/>
                </a:cubicBezTo>
                <a:cubicBezTo>
                  <a:pt x="-98787" y="1841521"/>
                  <a:pt x="32831" y="1521345"/>
                  <a:pt x="0" y="1205696"/>
                </a:cubicBezTo>
                <a:cubicBezTo>
                  <a:pt x="-185681" y="1304493"/>
                  <a:pt x="-576771" y="1351528"/>
                  <a:pt x="-986252" y="1333982"/>
                </a:cubicBezTo>
                <a:cubicBezTo>
                  <a:pt x="-600401" y="970856"/>
                  <a:pt x="-319322" y="659725"/>
                  <a:pt x="0" y="482279"/>
                </a:cubicBezTo>
                <a:lnTo>
                  <a:pt x="0" y="482288"/>
                </a:lnTo>
                <a:close/>
              </a:path>
            </a:pathLst>
          </a:custGeom>
          <a:solidFill>
            <a:schemeClr val="bg1">
              <a:alpha val="89000"/>
            </a:schemeClr>
          </a:solidFill>
          <a:ln w="38100">
            <a:solidFill>
              <a:srgbClr val="002060"/>
            </a:solidFill>
            <a:extLst>
              <a:ext uri="{C807C97D-BFC1-408E-A445-0C87EB9F89A2}">
                <ask:lineSketchStyleProps xmlns="" xmlns:ask="http://schemas.microsoft.com/office/drawing/2018/sketchyshapes" sd="2842418190">
                  <a:prstGeom prst="wedgeRoundRectCallout">
                    <a:avLst>
                      <a:gd name="adj1" fmla="val -65081"/>
                      <a:gd name="adj2" fmla="val -3900"/>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72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UTM Cookies" panose="02040603050506020204" pitchFamily="18" charset="0"/>
                <a:ea typeface="+mn-ea"/>
                <a:cs typeface="+mn-cs"/>
              </a:rPr>
              <a:t>CHIA SẺ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72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UTM Cookies" panose="02040603050506020204" pitchFamily="18" charset="0"/>
                <a:ea typeface="+mn-ea"/>
                <a:cs typeface="+mn-cs"/>
              </a:rPr>
              <a:t>TRƯỚC LỚP</a:t>
            </a:r>
          </a:p>
        </p:txBody>
      </p:sp>
    </p:spTree>
    <p:extLst>
      <p:ext uri="{BB962C8B-B14F-4D97-AF65-F5344CB8AC3E}">
        <p14:creationId xmlns:p14="http://schemas.microsoft.com/office/powerpoint/2010/main" val="42233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2">
                                            <p:txEl>
                                              <p:pRg st="0" end="0"/>
                                            </p:txEl>
                                          </p:spTgt>
                                        </p:tgtEl>
                                        <p:attrNameLst>
                                          <p:attrName>ppt_x</p:attrName>
                                          <p:attrName>ppt_y</p:attrName>
                                        </p:attrNameLst>
                                      </p:cBhvr>
                                    </p:animMotion>
                                    <p:animRot by="1500000">
                                      <p:cBhvr>
                                        <p:cTn id="7" dur="125" fill="hold">
                                          <p:stCondLst>
                                            <p:cond delay="0"/>
                                          </p:stCondLst>
                                        </p:cTn>
                                        <p:tgtEl>
                                          <p:spTgt spid="22">
                                            <p:txEl>
                                              <p:pRg st="0" end="0"/>
                                            </p:txEl>
                                          </p:spTgt>
                                        </p:tgtEl>
                                        <p:attrNameLst>
                                          <p:attrName>r</p:attrName>
                                        </p:attrNameLst>
                                      </p:cBhvr>
                                    </p:animRot>
                                    <p:animRot by="-1500000">
                                      <p:cBhvr>
                                        <p:cTn id="8" dur="125" fill="hold">
                                          <p:stCondLst>
                                            <p:cond delay="125"/>
                                          </p:stCondLst>
                                        </p:cTn>
                                        <p:tgtEl>
                                          <p:spTgt spid="22">
                                            <p:txEl>
                                              <p:pRg st="0" end="0"/>
                                            </p:txEl>
                                          </p:spTgt>
                                        </p:tgtEl>
                                        <p:attrNameLst>
                                          <p:attrName>r</p:attrName>
                                        </p:attrNameLst>
                                      </p:cBhvr>
                                    </p:animRot>
                                    <p:animRot by="-1500000">
                                      <p:cBhvr>
                                        <p:cTn id="9" dur="125" fill="hold">
                                          <p:stCondLst>
                                            <p:cond delay="250"/>
                                          </p:stCondLst>
                                        </p:cTn>
                                        <p:tgtEl>
                                          <p:spTgt spid="22">
                                            <p:txEl>
                                              <p:pRg st="0" end="0"/>
                                            </p:txEl>
                                          </p:spTgt>
                                        </p:tgtEl>
                                        <p:attrNameLst>
                                          <p:attrName>r</p:attrName>
                                        </p:attrNameLst>
                                      </p:cBhvr>
                                    </p:animRot>
                                    <p:animRot by="1500000">
                                      <p:cBhvr>
                                        <p:cTn id="10" dur="125" fill="hold">
                                          <p:stCondLst>
                                            <p:cond delay="375"/>
                                          </p:stCondLst>
                                        </p:cTn>
                                        <p:tgtEl>
                                          <p:spTgt spid="22">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2">
                                            <p:txEl>
                                              <p:pRg st="1" end="1"/>
                                            </p:txEl>
                                          </p:spTgt>
                                        </p:tgtEl>
                                        <p:attrNameLst>
                                          <p:attrName>ppt_x</p:attrName>
                                          <p:attrName>ppt_y</p:attrName>
                                        </p:attrNameLst>
                                      </p:cBhvr>
                                    </p:animMotion>
                                    <p:animRot by="1500000">
                                      <p:cBhvr>
                                        <p:cTn id="13" dur="125" fill="hold">
                                          <p:stCondLst>
                                            <p:cond delay="0"/>
                                          </p:stCondLst>
                                        </p:cTn>
                                        <p:tgtEl>
                                          <p:spTgt spid="22">
                                            <p:txEl>
                                              <p:pRg st="1" end="1"/>
                                            </p:txEl>
                                          </p:spTgt>
                                        </p:tgtEl>
                                        <p:attrNameLst>
                                          <p:attrName>r</p:attrName>
                                        </p:attrNameLst>
                                      </p:cBhvr>
                                    </p:animRot>
                                    <p:animRot by="-1500000">
                                      <p:cBhvr>
                                        <p:cTn id="14" dur="125" fill="hold">
                                          <p:stCondLst>
                                            <p:cond delay="125"/>
                                          </p:stCondLst>
                                        </p:cTn>
                                        <p:tgtEl>
                                          <p:spTgt spid="22">
                                            <p:txEl>
                                              <p:pRg st="1" end="1"/>
                                            </p:txEl>
                                          </p:spTgt>
                                        </p:tgtEl>
                                        <p:attrNameLst>
                                          <p:attrName>r</p:attrName>
                                        </p:attrNameLst>
                                      </p:cBhvr>
                                    </p:animRot>
                                    <p:animRot by="-1500000">
                                      <p:cBhvr>
                                        <p:cTn id="15" dur="125" fill="hold">
                                          <p:stCondLst>
                                            <p:cond delay="250"/>
                                          </p:stCondLst>
                                        </p:cTn>
                                        <p:tgtEl>
                                          <p:spTgt spid="22">
                                            <p:txEl>
                                              <p:pRg st="1" end="1"/>
                                            </p:txEl>
                                          </p:spTgt>
                                        </p:tgtEl>
                                        <p:attrNameLst>
                                          <p:attrName>r</p:attrName>
                                        </p:attrNameLst>
                                      </p:cBhvr>
                                    </p:animRot>
                                    <p:animRot by="1500000">
                                      <p:cBhvr>
                                        <p:cTn id="16" dur="125" fill="hold">
                                          <p:stCondLst>
                                            <p:cond delay="375"/>
                                          </p:stCondLst>
                                        </p:cTn>
                                        <p:tgtEl>
                                          <p:spTgt spid="2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1FD592-EDFD-5511-9D18-8256C7EE8298}"/>
              </a:ext>
            </a:extLst>
          </p:cNvPr>
          <p:cNvSpPr/>
          <p:nvPr/>
        </p:nvSpPr>
        <p:spPr>
          <a:xfrm>
            <a:off x="221226" y="309716"/>
            <a:ext cx="11754463" cy="6238568"/>
          </a:xfrm>
          <a:prstGeom prst="roundRect">
            <a:avLst>
              <a:gd name="adj" fmla="val 9575"/>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aphicFrame>
        <p:nvGraphicFramePr>
          <p:cNvPr id="3" name="Table 2">
            <a:extLst>
              <a:ext uri="{FF2B5EF4-FFF2-40B4-BE49-F238E27FC236}">
                <a16:creationId xmlns:a16="http://schemas.microsoft.com/office/drawing/2014/main" id="{0EFB844B-1CF8-4CE8-AB08-D1C1E6567BC9}"/>
              </a:ext>
            </a:extLst>
          </p:cNvPr>
          <p:cNvGraphicFramePr>
            <a:graphicFrameLocks noGrp="1"/>
          </p:cNvGraphicFramePr>
          <p:nvPr>
            <p:extLst>
              <p:ext uri="{D42A27DB-BD31-4B8C-83A1-F6EECF244321}">
                <p14:modId xmlns:p14="http://schemas.microsoft.com/office/powerpoint/2010/main" val="3156470334"/>
              </p:ext>
            </p:extLst>
          </p:nvPr>
        </p:nvGraphicFramePr>
        <p:xfrm>
          <a:off x="590550" y="1390650"/>
          <a:ext cx="11344275" cy="2445052"/>
        </p:xfrm>
        <a:graphic>
          <a:graphicData uri="http://schemas.openxmlformats.org/drawingml/2006/table">
            <a:tbl>
              <a:tblPr firstRow="1" firstCol="1" bandRow="1">
                <a:tableStyleId>{9DCAF9ED-07DC-4A11-8D7F-57B35C25682E}</a:tableStyleId>
              </a:tblPr>
              <a:tblGrid>
                <a:gridCol w="4886325">
                  <a:extLst>
                    <a:ext uri="{9D8B030D-6E8A-4147-A177-3AD203B41FA5}">
                      <a16:colId xmlns:a16="http://schemas.microsoft.com/office/drawing/2014/main" val="134764169"/>
                    </a:ext>
                  </a:extLst>
                </a:gridCol>
                <a:gridCol w="6457950">
                  <a:extLst>
                    <a:ext uri="{9D8B030D-6E8A-4147-A177-3AD203B41FA5}">
                      <a16:colId xmlns:a16="http://schemas.microsoft.com/office/drawing/2014/main" val="1039554793"/>
                    </a:ext>
                  </a:extLst>
                </a:gridCol>
              </a:tblGrid>
              <a:tr h="828675">
                <a:tc>
                  <a:txBody>
                    <a:bodyPr/>
                    <a:lstStyle/>
                    <a:p>
                      <a:pPr marL="0" marR="0" algn="ctr">
                        <a:lnSpc>
                          <a:spcPct val="120000"/>
                        </a:lnSpc>
                        <a:spcBef>
                          <a:spcPts val="0"/>
                        </a:spcBef>
                        <a:spcAft>
                          <a:spcPts val="0"/>
                        </a:spcAft>
                      </a:pPr>
                      <a:r>
                        <a:rPr lang="nl-NL" sz="3600" dirty="0">
                          <a:effectLst/>
                          <a:latin typeface="Calibri" panose="020F0502020204030204" pitchFamily="34" charset="0"/>
                          <a:cs typeface="Calibri" panose="020F0502020204030204" pitchFamily="34" charset="0"/>
                        </a:rPr>
                        <a:t>Từ ngữ chỉ sự vật</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dirty="0">
                          <a:effectLst/>
                          <a:latin typeface="Calibri" panose="020F0502020204030204" pitchFamily="34" charset="0"/>
                          <a:cs typeface="Calibri" panose="020F0502020204030204" pitchFamily="34" charset="0"/>
                        </a:rPr>
                        <a:t>Từ ngữ chỉ hoạt động, đặc điểm</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0148529"/>
                  </a:ext>
                </a:extLst>
              </a:tr>
              <a:tr h="1616377">
                <a:tc>
                  <a:txBody>
                    <a:bodyPr/>
                    <a:lstStyle/>
                    <a:p>
                      <a:pPr marL="0" marR="0" algn="just">
                        <a:lnSpc>
                          <a:spcPct val="120000"/>
                        </a:lnSpc>
                        <a:spcBef>
                          <a:spcPts val="0"/>
                        </a:spcBef>
                        <a:spcAft>
                          <a:spcPts val="0"/>
                        </a:spcAft>
                      </a:pPr>
                      <a:r>
                        <a:rPr lang="nl-NL" sz="3600" b="1">
                          <a:effectLst/>
                          <a:latin typeface="Calibri" panose="020F0502020204030204" pitchFamily="34" charset="0"/>
                          <a:cs typeface="Calibri" panose="020F0502020204030204" pitchFamily="34" charset="0"/>
                        </a:rPr>
                        <a:t>chiếc làn, núi non, nón lá, luống rau,..</a:t>
                      </a:r>
                      <a:endParaRPr lang="en-US" sz="36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nl-NL" sz="3600" b="1" dirty="0">
                          <a:effectLst/>
                          <a:latin typeface="Calibri" panose="020F0502020204030204" pitchFamily="34" charset="0"/>
                          <a:cs typeface="Calibri" panose="020F0502020204030204" pitchFamily="34" charset="0"/>
                        </a:rPr>
                        <a:t>ngập lụt, lan tỏa, nói năng, le lói, ...</a:t>
                      </a:r>
                      <a:endParaRPr lang="en-US" sz="36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4751449"/>
                  </a:ext>
                </a:extLst>
              </a:tr>
            </a:tbl>
          </a:graphicData>
        </a:graphic>
      </p:graphicFrame>
    </p:spTree>
    <p:extLst>
      <p:ext uri="{BB962C8B-B14F-4D97-AF65-F5344CB8AC3E}">
        <p14:creationId xmlns:p14="http://schemas.microsoft.com/office/powerpoint/2010/main" val="2614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Rounded Corners 6">
            <a:extLst>
              <a:ext uri="{FF2B5EF4-FFF2-40B4-BE49-F238E27FC236}">
                <a16:creationId xmlns:a16="http://schemas.microsoft.com/office/drawing/2014/main" id="{C4D63267-0065-4DF6-B5B4-D4A3E36F9DF0}"/>
              </a:ext>
            </a:extLst>
          </p:cNvPr>
          <p:cNvSpPr/>
          <p:nvPr/>
        </p:nvSpPr>
        <p:spPr>
          <a:xfrm>
            <a:off x="1775460" y="937408"/>
            <a:ext cx="8763000" cy="3959861"/>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FC19AB-75B4-4377-803F-7B65CA178D81}"/>
              </a:ext>
            </a:extLst>
          </p:cNvPr>
          <p:cNvPicPr>
            <a:picLocks noChangeAspect="1"/>
          </p:cNvPicPr>
          <p:nvPr/>
        </p:nvPicPr>
        <p:blipFill>
          <a:blip r:embed="rId2"/>
          <a:stretch>
            <a:fillRect/>
          </a:stretch>
        </p:blipFill>
        <p:spPr>
          <a:xfrm>
            <a:off x="3592988" y="1451542"/>
            <a:ext cx="5139373" cy="1554615"/>
          </a:xfrm>
          <a:prstGeom prst="rect">
            <a:avLst/>
          </a:prstGeom>
        </p:spPr>
      </p:pic>
    </p:spTree>
    <p:extLst>
      <p:ext uri="{BB962C8B-B14F-4D97-AF65-F5344CB8AC3E}">
        <p14:creationId xmlns:p14="http://schemas.microsoft.com/office/powerpoint/2010/main" val="230242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1FD592-EDFD-5511-9D18-8256C7EE8298}"/>
              </a:ext>
            </a:extLst>
          </p:cNvPr>
          <p:cNvSpPr/>
          <p:nvPr/>
        </p:nvSpPr>
        <p:spPr>
          <a:xfrm>
            <a:off x="221226" y="309716"/>
            <a:ext cx="11754463" cy="6238568"/>
          </a:xfrm>
          <a:prstGeom prst="roundRect">
            <a:avLst>
              <a:gd name="adj" fmla="val 9575"/>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3" name="Group 2">
            <a:extLst>
              <a:ext uri="{FF2B5EF4-FFF2-40B4-BE49-F238E27FC236}">
                <a16:creationId xmlns:a16="http://schemas.microsoft.com/office/drawing/2014/main" id="{B0C70FB5-47C3-4E68-AB35-E4CE7FDC56A3}"/>
              </a:ext>
            </a:extLst>
          </p:cNvPr>
          <p:cNvGrpSpPr/>
          <p:nvPr/>
        </p:nvGrpSpPr>
        <p:grpSpPr>
          <a:xfrm>
            <a:off x="1000125" y="309351"/>
            <a:ext cx="6549443" cy="6134156"/>
            <a:chOff x="235349" y="425669"/>
            <a:chExt cx="4798427" cy="6134156"/>
          </a:xfrm>
        </p:grpSpPr>
        <p:grpSp>
          <p:nvGrpSpPr>
            <p:cNvPr id="4" name="Group 3">
              <a:extLst>
                <a:ext uri="{FF2B5EF4-FFF2-40B4-BE49-F238E27FC236}">
                  <a16:creationId xmlns:a16="http://schemas.microsoft.com/office/drawing/2014/main" id="{5183AFBD-620D-494B-9BBF-F3CDAC60BA51}"/>
                </a:ext>
              </a:extLst>
            </p:cNvPr>
            <p:cNvGrpSpPr/>
            <p:nvPr/>
          </p:nvGrpSpPr>
          <p:grpSpPr>
            <a:xfrm>
              <a:off x="235349" y="425669"/>
              <a:ext cx="4798427" cy="6134156"/>
              <a:chOff x="235349" y="0"/>
              <a:chExt cx="4981307" cy="6559825"/>
            </a:xfrm>
          </p:grpSpPr>
          <p:sp>
            <p:nvSpPr>
              <p:cNvPr id="6" name="Rectangle: Rounded Corners 5">
                <a:extLst>
                  <a:ext uri="{FF2B5EF4-FFF2-40B4-BE49-F238E27FC236}">
                    <a16:creationId xmlns:a16="http://schemas.microsoft.com/office/drawing/2014/main" id="{647E3925-446D-49DF-BA27-8A92155321FC}"/>
                  </a:ext>
                </a:extLst>
              </p:cNvPr>
              <p:cNvSpPr/>
              <p:nvPr/>
            </p:nvSpPr>
            <p:spPr>
              <a:xfrm>
                <a:off x="235349" y="657232"/>
                <a:ext cx="4981307" cy="590259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C5CF8F7F-24CD-45F5-B3BB-61E93433BD4E}"/>
                  </a:ext>
                </a:extLst>
              </p:cNvPr>
              <p:cNvGrpSpPr/>
              <p:nvPr/>
            </p:nvGrpSpPr>
            <p:grpSpPr>
              <a:xfrm>
                <a:off x="1577825" y="0"/>
                <a:ext cx="2281100" cy="1202571"/>
                <a:chOff x="1442761" y="25265"/>
                <a:chExt cx="2281100" cy="1202571"/>
              </a:xfrm>
            </p:grpSpPr>
            <p:sp>
              <p:nvSpPr>
                <p:cNvPr id="9" name="Freeform: Shape 8">
                  <a:extLst>
                    <a:ext uri="{FF2B5EF4-FFF2-40B4-BE49-F238E27FC236}">
                      <a16:creationId xmlns:a16="http://schemas.microsoft.com/office/drawing/2014/main" id="{413696B4-3423-4295-BEEC-47702BA0E90B}"/>
                    </a:ext>
                  </a:extLst>
                </p:cNvPr>
                <p:cNvSpPr/>
                <p:nvPr/>
              </p:nvSpPr>
              <p:spPr>
                <a:xfrm>
                  <a:off x="1442761" y="25265"/>
                  <a:ext cx="2281100" cy="1202571"/>
                </a:xfrm>
                <a:custGeom>
                  <a:avLst/>
                  <a:gdLst>
                    <a:gd name="connsiteX0" fmla="*/ 1114065 w 2281100"/>
                    <a:gd name="connsiteY0" fmla="*/ 0 h 1202571"/>
                    <a:gd name="connsiteX1" fmla="*/ 1480990 w 2281100"/>
                    <a:gd name="connsiteY1" fmla="*/ 366925 h 1202571"/>
                    <a:gd name="connsiteX2" fmla="*/ 2141823 w 2281100"/>
                    <a:gd name="connsiteY2" fmla="*/ 366925 h 1202571"/>
                    <a:gd name="connsiteX3" fmla="*/ 2281100 w 2281100"/>
                    <a:gd name="connsiteY3" fmla="*/ 506202 h 1202571"/>
                    <a:gd name="connsiteX4" fmla="*/ 2281100 w 2281100"/>
                    <a:gd name="connsiteY4" fmla="*/ 1063294 h 1202571"/>
                    <a:gd name="connsiteX5" fmla="*/ 2141823 w 2281100"/>
                    <a:gd name="connsiteY5" fmla="*/ 1202571 h 1202571"/>
                    <a:gd name="connsiteX6" fmla="*/ 139277 w 2281100"/>
                    <a:gd name="connsiteY6" fmla="*/ 1202571 h 1202571"/>
                    <a:gd name="connsiteX7" fmla="*/ 0 w 2281100"/>
                    <a:gd name="connsiteY7" fmla="*/ 1063294 h 1202571"/>
                    <a:gd name="connsiteX8" fmla="*/ 0 w 2281100"/>
                    <a:gd name="connsiteY8" fmla="*/ 506202 h 1202571"/>
                    <a:gd name="connsiteX9" fmla="*/ 139277 w 2281100"/>
                    <a:gd name="connsiteY9" fmla="*/ 366925 h 1202571"/>
                    <a:gd name="connsiteX10" fmla="*/ 747140 w 2281100"/>
                    <a:gd name="connsiteY10" fmla="*/ 366925 h 1202571"/>
                    <a:gd name="connsiteX11" fmla="*/ 1114065 w 2281100"/>
                    <a:gd name="connsiteY11" fmla="*/ 0 h 120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1100" h="1202571">
                      <a:moveTo>
                        <a:pt x="1114065" y="0"/>
                      </a:moveTo>
                      <a:cubicBezTo>
                        <a:pt x="1316712" y="0"/>
                        <a:pt x="1480990" y="164278"/>
                        <a:pt x="1480990" y="366925"/>
                      </a:cubicBezTo>
                      <a:lnTo>
                        <a:pt x="2141823" y="366925"/>
                      </a:lnTo>
                      <a:cubicBezTo>
                        <a:pt x="2218744" y="366925"/>
                        <a:pt x="2281100" y="429281"/>
                        <a:pt x="2281100" y="506202"/>
                      </a:cubicBezTo>
                      <a:lnTo>
                        <a:pt x="2281100" y="1063294"/>
                      </a:lnTo>
                      <a:cubicBezTo>
                        <a:pt x="2281100" y="1140215"/>
                        <a:pt x="2218744" y="1202571"/>
                        <a:pt x="2141823" y="1202571"/>
                      </a:cubicBezTo>
                      <a:lnTo>
                        <a:pt x="139277" y="1202571"/>
                      </a:lnTo>
                      <a:cubicBezTo>
                        <a:pt x="62356" y="1202571"/>
                        <a:pt x="0" y="1140215"/>
                        <a:pt x="0" y="1063294"/>
                      </a:cubicBezTo>
                      <a:lnTo>
                        <a:pt x="0" y="506202"/>
                      </a:lnTo>
                      <a:cubicBezTo>
                        <a:pt x="0" y="429281"/>
                        <a:pt x="62356" y="366925"/>
                        <a:pt x="139277" y="366925"/>
                      </a:cubicBezTo>
                      <a:lnTo>
                        <a:pt x="747140" y="366925"/>
                      </a:lnTo>
                      <a:cubicBezTo>
                        <a:pt x="747140" y="164278"/>
                        <a:pt x="911418" y="0"/>
                        <a:pt x="1114065" y="0"/>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1CC08885-D882-405F-B47E-6FCAABA83AF6}"/>
                    </a:ext>
                  </a:extLst>
                </p:cNvPr>
                <p:cNvSpPr/>
                <p:nvPr/>
              </p:nvSpPr>
              <p:spPr>
                <a:xfrm>
                  <a:off x="2392220" y="174359"/>
                  <a:ext cx="326155" cy="326155"/>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Rounded Corners 7">
                <a:extLst>
                  <a:ext uri="{FF2B5EF4-FFF2-40B4-BE49-F238E27FC236}">
                    <a16:creationId xmlns:a16="http://schemas.microsoft.com/office/drawing/2014/main" id="{141593DD-82FC-452D-82EA-55BDBD820A43}"/>
                  </a:ext>
                </a:extLst>
              </p:cNvPr>
              <p:cNvSpPr/>
              <p:nvPr/>
            </p:nvSpPr>
            <p:spPr>
              <a:xfrm>
                <a:off x="451029" y="914400"/>
                <a:ext cx="4534692" cy="5380383"/>
              </a:xfrm>
              <a:prstGeom prst="roundRect">
                <a:avLst/>
              </a:prstGeom>
              <a:solidFill>
                <a:schemeClr val="bg1"/>
              </a:solidFill>
              <a:l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A88BAB1E-D9FA-452A-8733-70BC770CFCFC}"/>
                </a:ext>
              </a:extLst>
            </p:cNvPr>
            <p:cNvSpPr txBox="1"/>
            <p:nvPr/>
          </p:nvSpPr>
          <p:spPr>
            <a:xfrm>
              <a:off x="477505" y="1904276"/>
              <a:ext cx="4380162" cy="29854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600" b="1" i="1"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Về</a:t>
              </a:r>
              <a:r>
                <a:rPr kumimoji="0" lang="en-US" sz="5600" b="1" i="1"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5600" b="1" i="1"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nhà</a:t>
              </a:r>
              <a:r>
                <a:rPr kumimoji="0" lang="en-US" sz="5600" b="1" i="1" u="sng"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u="none" strike="noStrike" kern="1200" cap="none" spc="0" normalizeH="0" baseline="0" noProof="0" dirty="0">
                  <a:ln>
                    <a:noFill/>
                  </a:ln>
                  <a:solidFill>
                    <a:srgbClr val="ED7D31">
                      <a:lumMod val="75000"/>
                    </a:srgbClr>
                  </a:solidFill>
                  <a:effectLst/>
                  <a:uLnTx/>
                  <a:uFillTx/>
                  <a:latin typeface="Calibri" panose="020F0502020204030204" pitchFamily="34" charset="0"/>
                  <a:cs typeface="Calibri" panose="020F0502020204030204" pitchFamily="34" charset="0"/>
                </a:rPr>
                <a:t>Trao đổi với người thân về ích lợi của việc tập thể dục hằng ngày</a:t>
              </a:r>
            </a:p>
          </p:txBody>
        </p:sp>
      </p:grpSp>
    </p:spTree>
    <p:extLst>
      <p:ext uri="{BB962C8B-B14F-4D97-AF65-F5344CB8AC3E}">
        <p14:creationId xmlns:p14="http://schemas.microsoft.com/office/powerpoint/2010/main" val="402135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任意多边形: 形状 40">
            <a:extLst>
              <a:ext uri="{FF2B5EF4-FFF2-40B4-BE49-F238E27FC236}">
                <a16:creationId xmlns:a16="http://schemas.microsoft.com/office/drawing/2014/main" id="{1703DE5A-3214-7AF4-FDEF-62F64AD90B8D}"/>
              </a:ext>
            </a:extLst>
          </p:cNvPr>
          <p:cNvSpPr/>
          <p:nvPr/>
        </p:nvSpPr>
        <p:spPr>
          <a:xfrm>
            <a:off x="393406" y="1486781"/>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21" name="TextBox 20">
            <a:extLst>
              <a:ext uri="{FF2B5EF4-FFF2-40B4-BE49-F238E27FC236}">
                <a16:creationId xmlns:a16="http://schemas.microsoft.com/office/drawing/2014/main" id="{A3F27F36-A653-BA39-8D53-004260FD561F}"/>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4" name="Picture 3">
            <a:extLst>
              <a:ext uri="{FF2B5EF4-FFF2-40B4-BE49-F238E27FC236}">
                <a16:creationId xmlns:a16="http://schemas.microsoft.com/office/drawing/2014/main" id="{91C75FD2-DB5D-B46E-AC05-3DE87F1BFEEF}"/>
              </a:ext>
            </a:extLst>
          </p:cNvPr>
          <p:cNvPicPr>
            <a:picLocks noChangeAspect="1"/>
          </p:cNvPicPr>
          <p:nvPr/>
        </p:nvPicPr>
        <p:blipFill>
          <a:blip r:embed="rId2"/>
          <a:stretch>
            <a:fillRect/>
          </a:stretch>
        </p:blipFill>
        <p:spPr>
          <a:xfrm rot="737208" flipH="1">
            <a:off x="964760" y="1974806"/>
            <a:ext cx="919996" cy="919996"/>
          </a:xfrm>
          <a:prstGeom prst="rect">
            <a:avLst/>
          </a:prstGeom>
        </p:spPr>
      </p:pic>
      <p:sp>
        <p:nvSpPr>
          <p:cNvPr id="26" name="TextBox 25">
            <a:extLst>
              <a:ext uri="{FF2B5EF4-FFF2-40B4-BE49-F238E27FC236}">
                <a16:creationId xmlns:a16="http://schemas.microsoft.com/office/drawing/2014/main" id="{1A4B3317-3CB7-E37B-C142-0E7102DBA1D4}"/>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7" name="Picture 26">
            <a:extLst>
              <a:ext uri="{FF2B5EF4-FFF2-40B4-BE49-F238E27FC236}">
                <a16:creationId xmlns:a16="http://schemas.microsoft.com/office/drawing/2014/main" id="{CEDF4C83-C1E5-2D50-E99B-DF6E188542C2}"/>
              </a:ext>
            </a:extLst>
          </p:cNvPr>
          <p:cNvPicPr>
            <a:picLocks noChangeAspect="1"/>
          </p:cNvPicPr>
          <p:nvPr/>
        </p:nvPicPr>
        <p:blipFill>
          <a:blip r:embed="rId2"/>
          <a:stretch>
            <a:fillRect/>
          </a:stretch>
        </p:blipFill>
        <p:spPr>
          <a:xfrm rot="737208" flipH="1">
            <a:off x="964760" y="2955818"/>
            <a:ext cx="919996" cy="919996"/>
          </a:xfrm>
          <a:prstGeom prst="rect">
            <a:avLst/>
          </a:prstGeom>
        </p:spPr>
      </p:pic>
      <p:sp>
        <p:nvSpPr>
          <p:cNvPr id="28" name="TextBox 27">
            <a:extLst>
              <a:ext uri="{FF2B5EF4-FFF2-40B4-BE49-F238E27FC236}">
                <a16:creationId xmlns:a16="http://schemas.microsoft.com/office/drawing/2014/main" id="{988619C9-B0DF-D585-0DCA-A86DA4A2423B}"/>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3" name="Picture 32">
            <a:extLst>
              <a:ext uri="{FF2B5EF4-FFF2-40B4-BE49-F238E27FC236}">
                <a16:creationId xmlns:a16="http://schemas.microsoft.com/office/drawing/2014/main" id="{26122BA4-8390-C61F-DF48-C767E6A00002}"/>
              </a:ext>
            </a:extLst>
          </p:cNvPr>
          <p:cNvPicPr>
            <a:picLocks noChangeAspect="1"/>
          </p:cNvPicPr>
          <p:nvPr/>
        </p:nvPicPr>
        <p:blipFill>
          <a:blip r:embed="rId2"/>
          <a:stretch>
            <a:fillRect/>
          </a:stretch>
        </p:blipFill>
        <p:spPr>
          <a:xfrm rot="737208" flipH="1">
            <a:off x="964760" y="3936830"/>
            <a:ext cx="919996" cy="919996"/>
          </a:xfrm>
          <a:prstGeom prst="rect">
            <a:avLst/>
          </a:prstGeom>
        </p:spPr>
      </p:pic>
      <p:sp>
        <p:nvSpPr>
          <p:cNvPr id="34" name="TextBox 33">
            <a:extLst>
              <a:ext uri="{FF2B5EF4-FFF2-40B4-BE49-F238E27FC236}">
                <a16:creationId xmlns:a16="http://schemas.microsoft.com/office/drawing/2014/main" id="{D4047A18-8DAB-B3CC-033C-551E777B3248}"/>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5" name="Picture 34">
            <a:extLst>
              <a:ext uri="{FF2B5EF4-FFF2-40B4-BE49-F238E27FC236}">
                <a16:creationId xmlns:a16="http://schemas.microsoft.com/office/drawing/2014/main" id="{D90EC41F-9B54-F5B6-6F4E-48597D3D4083}"/>
              </a:ext>
            </a:extLst>
          </p:cNvPr>
          <p:cNvPicPr>
            <a:picLocks noChangeAspect="1"/>
          </p:cNvPicPr>
          <p:nvPr/>
        </p:nvPicPr>
        <p:blipFill>
          <a:blip r:embed="rId2"/>
          <a:stretch>
            <a:fillRect/>
          </a:stretch>
        </p:blipFill>
        <p:spPr>
          <a:xfrm rot="737208" flipH="1">
            <a:off x="964760" y="4917842"/>
            <a:ext cx="919996" cy="919996"/>
          </a:xfrm>
          <a:prstGeom prst="rect">
            <a:avLst/>
          </a:prstGeom>
        </p:spPr>
      </p:pic>
      <p:pic>
        <p:nvPicPr>
          <p:cNvPr id="3" name="Picture 2">
            <a:extLst>
              <a:ext uri="{FF2B5EF4-FFF2-40B4-BE49-F238E27FC236}">
                <a16:creationId xmlns:a16="http://schemas.microsoft.com/office/drawing/2014/main" id="{C1067107-C901-41A4-9C44-A3F5EFC8DEF0}"/>
              </a:ext>
            </a:extLst>
          </p:cNvPr>
          <p:cNvPicPr>
            <a:picLocks noChangeAspect="1"/>
          </p:cNvPicPr>
          <p:nvPr/>
        </p:nvPicPr>
        <p:blipFill>
          <a:blip r:embed="rId3"/>
          <a:stretch>
            <a:fillRect/>
          </a:stretch>
        </p:blipFill>
        <p:spPr>
          <a:xfrm>
            <a:off x="3469884" y="138640"/>
            <a:ext cx="6090432" cy="1018120"/>
          </a:xfrm>
          <a:prstGeom prst="rect">
            <a:avLst/>
          </a:prstGeom>
        </p:spPr>
      </p:pic>
    </p:spTree>
    <p:extLst>
      <p:ext uri="{BB962C8B-B14F-4D97-AF65-F5344CB8AC3E}">
        <p14:creationId xmlns:p14="http://schemas.microsoft.com/office/powerpoint/2010/main" val="2770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1000"/>
                                        <p:tgtEl>
                                          <p:spTgt spid="3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wipe(left)">
                                      <p:cBhvr>
                                        <p:cTn id="15" dur="500"/>
                                        <p:tgtEl>
                                          <p:spTgt spid="21">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wipe(left)">
                                      <p:cBhvr>
                                        <p:cTn id="23" dur="500"/>
                                        <p:tgtEl>
                                          <p:spTgt spid="26">
                                            <p:txEl>
                                              <p:pRg st="0" end="0"/>
                                            </p:txEl>
                                          </p:spTgt>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wipe(left)">
                                      <p:cBhvr>
                                        <p:cTn id="31" dur="500"/>
                                        <p:tgtEl>
                                          <p:spTgt spid="28">
                                            <p:txEl>
                                              <p:pRg st="0" end="0"/>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4">
                                            <p:txEl>
                                              <p:pRg st="0" end="0"/>
                                            </p:txEl>
                                          </p:spTgt>
                                        </p:tgtEl>
                                        <p:attrNameLst>
                                          <p:attrName>style.visibility</p:attrName>
                                        </p:attrNameLst>
                                      </p:cBhvr>
                                      <p:to>
                                        <p:strVal val="visible"/>
                                      </p:to>
                                    </p:set>
                                    <p:animEffect transition="in" filter="wipe(left)">
                                      <p:cBhvr>
                                        <p:cTn id="39"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uiExpand="1" build="p"/>
      <p:bldP spid="26" grpId="0" uiExpand="1" build="p"/>
      <p:bldP spid="28" grpId="0" uiExpand="1" build="p"/>
      <p:bldP spid="3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5E2CCF-0218-4C07-BB8C-D4C8B236EA61}"/>
              </a:ext>
            </a:extLst>
          </p:cNvPr>
          <p:cNvPicPr>
            <a:picLocks noChangeAspect="1"/>
          </p:cNvPicPr>
          <p:nvPr/>
        </p:nvPicPr>
        <p:blipFill>
          <a:blip r:embed="rId2"/>
          <a:stretch>
            <a:fillRect/>
          </a:stretch>
        </p:blipFill>
        <p:spPr>
          <a:xfrm>
            <a:off x="2197275" y="1844955"/>
            <a:ext cx="7675529" cy="2334970"/>
          </a:xfrm>
          <a:prstGeom prst="rect">
            <a:avLst/>
          </a:prstGeom>
        </p:spPr>
      </p:pic>
    </p:spTree>
    <p:extLst>
      <p:ext uri="{BB962C8B-B14F-4D97-AF65-F5344CB8AC3E}">
        <p14:creationId xmlns:p14="http://schemas.microsoft.com/office/powerpoint/2010/main" val="298541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Hình chữ nhật: Góc Tròn 1">
            <a:extLst>
              <a:ext uri="{FF2B5EF4-FFF2-40B4-BE49-F238E27FC236}">
                <a16:creationId xmlns:a16="http://schemas.microsoft.com/office/drawing/2014/main" id="{6A851486-12CD-20DC-8C03-541F7D51A7B8}"/>
              </a:ext>
            </a:extLst>
          </p:cNvPr>
          <p:cNvSpPr/>
          <p:nvPr/>
        </p:nvSpPr>
        <p:spPr>
          <a:xfrm>
            <a:off x="1857219" y="481110"/>
            <a:ext cx="8183203" cy="3728033"/>
          </a:xfrm>
          <a:custGeom>
            <a:avLst/>
            <a:gdLst>
              <a:gd name="connsiteX0" fmla="*/ 0 w 8183203"/>
              <a:gd name="connsiteY0" fmla="*/ 621351 h 3728033"/>
              <a:gd name="connsiteX1" fmla="*/ 621351 w 8183203"/>
              <a:gd name="connsiteY1" fmla="*/ 0 h 3728033"/>
              <a:gd name="connsiteX2" fmla="*/ 7561852 w 8183203"/>
              <a:gd name="connsiteY2" fmla="*/ 0 h 3728033"/>
              <a:gd name="connsiteX3" fmla="*/ 8183203 w 8183203"/>
              <a:gd name="connsiteY3" fmla="*/ 621351 h 3728033"/>
              <a:gd name="connsiteX4" fmla="*/ 8183203 w 8183203"/>
              <a:gd name="connsiteY4" fmla="*/ 3106682 h 3728033"/>
              <a:gd name="connsiteX5" fmla="*/ 7561852 w 8183203"/>
              <a:gd name="connsiteY5" fmla="*/ 3728033 h 3728033"/>
              <a:gd name="connsiteX6" fmla="*/ 621351 w 8183203"/>
              <a:gd name="connsiteY6" fmla="*/ 3728033 h 3728033"/>
              <a:gd name="connsiteX7" fmla="*/ 0 w 8183203"/>
              <a:gd name="connsiteY7" fmla="*/ 3106682 h 3728033"/>
              <a:gd name="connsiteX8" fmla="*/ 0 w 8183203"/>
              <a:gd name="connsiteY8" fmla="*/ 621351 h 3728033"/>
              <a:gd name="connsiteX0" fmla="*/ 0 w 8183203"/>
              <a:gd name="connsiteY0" fmla="*/ 621351 h 3728033"/>
              <a:gd name="connsiteX1" fmla="*/ 621351 w 8183203"/>
              <a:gd name="connsiteY1" fmla="*/ 0 h 3728033"/>
              <a:gd name="connsiteX2" fmla="*/ 7561852 w 8183203"/>
              <a:gd name="connsiteY2" fmla="*/ 0 h 3728033"/>
              <a:gd name="connsiteX3" fmla="*/ 8183203 w 8183203"/>
              <a:gd name="connsiteY3" fmla="*/ 621351 h 3728033"/>
              <a:gd name="connsiteX4" fmla="*/ 8183203 w 8183203"/>
              <a:gd name="connsiteY4" fmla="*/ 3106682 h 3728033"/>
              <a:gd name="connsiteX5" fmla="*/ 7561852 w 8183203"/>
              <a:gd name="connsiteY5" fmla="*/ 3728033 h 3728033"/>
              <a:gd name="connsiteX6" fmla="*/ 621351 w 8183203"/>
              <a:gd name="connsiteY6" fmla="*/ 3728033 h 3728033"/>
              <a:gd name="connsiteX7" fmla="*/ 0 w 8183203"/>
              <a:gd name="connsiteY7" fmla="*/ 3106682 h 3728033"/>
              <a:gd name="connsiteX8" fmla="*/ 0 w 8183203"/>
              <a:gd name="connsiteY8" fmla="*/ 621351 h 372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3203" h="3728033" fill="none" extrusionOk="0">
                <a:moveTo>
                  <a:pt x="0" y="621351"/>
                </a:moveTo>
                <a:cubicBezTo>
                  <a:pt x="3365" y="369249"/>
                  <a:pt x="310271" y="53846"/>
                  <a:pt x="621351" y="0"/>
                </a:cubicBezTo>
                <a:cubicBezTo>
                  <a:pt x="1880422" y="97646"/>
                  <a:pt x="5257818" y="170199"/>
                  <a:pt x="7561852" y="0"/>
                </a:cubicBezTo>
                <a:cubicBezTo>
                  <a:pt x="7892970" y="-82916"/>
                  <a:pt x="8130456" y="262233"/>
                  <a:pt x="8183203" y="621351"/>
                </a:cubicBezTo>
                <a:cubicBezTo>
                  <a:pt x="8361935" y="1040709"/>
                  <a:pt x="7983942" y="2182477"/>
                  <a:pt x="8183203" y="3106682"/>
                </a:cubicBezTo>
                <a:cubicBezTo>
                  <a:pt x="8194230" y="3393878"/>
                  <a:pt x="7877127" y="3696771"/>
                  <a:pt x="7561852" y="3728033"/>
                </a:cubicBezTo>
                <a:cubicBezTo>
                  <a:pt x="4862700" y="3852744"/>
                  <a:pt x="2998659" y="3804167"/>
                  <a:pt x="621351" y="3728033"/>
                </a:cubicBezTo>
                <a:cubicBezTo>
                  <a:pt x="296690" y="3725941"/>
                  <a:pt x="-112469" y="3472085"/>
                  <a:pt x="0" y="3106682"/>
                </a:cubicBezTo>
                <a:cubicBezTo>
                  <a:pt x="90109" y="2162504"/>
                  <a:pt x="-38553" y="1492404"/>
                  <a:pt x="0" y="621351"/>
                </a:cubicBezTo>
                <a:close/>
              </a:path>
              <a:path w="8183203" h="3728033" stroke="0" extrusionOk="0">
                <a:moveTo>
                  <a:pt x="0" y="621351"/>
                </a:moveTo>
                <a:cubicBezTo>
                  <a:pt x="341" y="326022"/>
                  <a:pt x="305253" y="45307"/>
                  <a:pt x="621351" y="0"/>
                </a:cubicBezTo>
                <a:cubicBezTo>
                  <a:pt x="3739476" y="47570"/>
                  <a:pt x="6394684" y="105213"/>
                  <a:pt x="7561852" y="0"/>
                </a:cubicBezTo>
                <a:cubicBezTo>
                  <a:pt x="7873796" y="-8699"/>
                  <a:pt x="8204879" y="248758"/>
                  <a:pt x="8183203" y="621351"/>
                </a:cubicBezTo>
                <a:cubicBezTo>
                  <a:pt x="8242789" y="1455017"/>
                  <a:pt x="8310191" y="2526669"/>
                  <a:pt x="8183203" y="3106682"/>
                </a:cubicBezTo>
                <a:cubicBezTo>
                  <a:pt x="8125279" y="3466355"/>
                  <a:pt x="7881743" y="3718526"/>
                  <a:pt x="7561852" y="3728033"/>
                </a:cubicBezTo>
                <a:cubicBezTo>
                  <a:pt x="6435589" y="3469921"/>
                  <a:pt x="1397358" y="3812806"/>
                  <a:pt x="621351" y="3728033"/>
                </a:cubicBezTo>
                <a:cubicBezTo>
                  <a:pt x="284759" y="3765572"/>
                  <a:pt x="-31939" y="3417967"/>
                  <a:pt x="0" y="3106682"/>
                </a:cubicBezTo>
                <a:cubicBezTo>
                  <a:pt x="33350" y="2175539"/>
                  <a:pt x="58918" y="1618199"/>
                  <a:pt x="0" y="621351"/>
                </a:cubicBezTo>
                <a:close/>
              </a:path>
              <a:path w="8183203" h="3728033" fill="none" stroke="0" extrusionOk="0">
                <a:moveTo>
                  <a:pt x="0" y="621351"/>
                </a:moveTo>
                <a:cubicBezTo>
                  <a:pt x="17308" y="343480"/>
                  <a:pt x="315462" y="66524"/>
                  <a:pt x="621351" y="0"/>
                </a:cubicBezTo>
                <a:cubicBezTo>
                  <a:pt x="2605001" y="273716"/>
                  <a:pt x="4933278" y="385745"/>
                  <a:pt x="7561852" y="0"/>
                </a:cubicBezTo>
                <a:cubicBezTo>
                  <a:pt x="7888097" y="-41532"/>
                  <a:pt x="8173777" y="236637"/>
                  <a:pt x="8183203" y="621351"/>
                </a:cubicBezTo>
                <a:cubicBezTo>
                  <a:pt x="8299640" y="975387"/>
                  <a:pt x="8206003" y="1907333"/>
                  <a:pt x="8183203" y="3106682"/>
                </a:cubicBezTo>
                <a:cubicBezTo>
                  <a:pt x="8155057" y="3442544"/>
                  <a:pt x="7846716" y="3701710"/>
                  <a:pt x="7561852" y="3728033"/>
                </a:cubicBezTo>
                <a:cubicBezTo>
                  <a:pt x="4573890" y="3664854"/>
                  <a:pt x="2856636" y="3715981"/>
                  <a:pt x="621351" y="3728033"/>
                </a:cubicBezTo>
                <a:cubicBezTo>
                  <a:pt x="219913" y="3712900"/>
                  <a:pt x="-90561" y="3440857"/>
                  <a:pt x="0" y="3106682"/>
                </a:cubicBezTo>
                <a:cubicBezTo>
                  <a:pt x="30739" y="2306799"/>
                  <a:pt x="-59979" y="1616376"/>
                  <a:pt x="0" y="621351"/>
                </a:cubicBezTo>
                <a:close/>
              </a:path>
            </a:pathLst>
          </a:custGeom>
          <a:solidFill>
            <a:srgbClr val="FFFFFF">
              <a:alpha val="80000"/>
            </a:srgbClr>
          </a:solidFill>
          <a:ln w="38100">
            <a:solidFill>
              <a:srgbClr val="002060"/>
            </a:solidFill>
            <a:extLst>
              <a:ext uri="{C807C97D-BFC1-408E-A445-0C87EB9F89A2}">
                <ask:lineSketchStyleProps xmlns="" xmlns:ask="http://schemas.microsoft.com/office/drawing/2018/sketchyshapes" sd="852854689">
                  <a:custGeom>
                    <a:avLst/>
                    <a:gdLst>
                      <a:gd name="connsiteX0" fmla="*/ 0 w 8183203"/>
                      <a:gd name="connsiteY0" fmla="*/ 621351 h 3728033"/>
                      <a:gd name="connsiteX1" fmla="*/ 621351 w 8183203"/>
                      <a:gd name="connsiteY1" fmla="*/ 0 h 3728033"/>
                      <a:gd name="connsiteX2" fmla="*/ 7561852 w 8183203"/>
                      <a:gd name="connsiteY2" fmla="*/ 0 h 3728033"/>
                      <a:gd name="connsiteX3" fmla="*/ 8183203 w 8183203"/>
                      <a:gd name="connsiteY3" fmla="*/ 621351 h 3728033"/>
                      <a:gd name="connsiteX4" fmla="*/ 8183203 w 8183203"/>
                      <a:gd name="connsiteY4" fmla="*/ 3106682 h 3728033"/>
                      <a:gd name="connsiteX5" fmla="*/ 7561852 w 8183203"/>
                      <a:gd name="connsiteY5" fmla="*/ 3728033 h 3728033"/>
                      <a:gd name="connsiteX6" fmla="*/ 621351 w 8183203"/>
                      <a:gd name="connsiteY6" fmla="*/ 3728033 h 3728033"/>
                      <a:gd name="connsiteX7" fmla="*/ 0 w 8183203"/>
                      <a:gd name="connsiteY7" fmla="*/ 3106682 h 3728033"/>
                      <a:gd name="connsiteX8" fmla="*/ 0 w 8183203"/>
                      <a:gd name="connsiteY8" fmla="*/ 621351 h 372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3203" h="3728033" fill="none" extrusionOk="0">
                        <a:moveTo>
                          <a:pt x="0" y="621351"/>
                        </a:moveTo>
                        <a:cubicBezTo>
                          <a:pt x="2261" y="339378"/>
                          <a:pt x="305674" y="46131"/>
                          <a:pt x="621351" y="0"/>
                        </a:cubicBezTo>
                        <a:cubicBezTo>
                          <a:pt x="2305334" y="72427"/>
                          <a:pt x="5209004" y="61419"/>
                          <a:pt x="7561852" y="0"/>
                        </a:cubicBezTo>
                        <a:cubicBezTo>
                          <a:pt x="7900337" y="-32204"/>
                          <a:pt x="8157085" y="270288"/>
                          <a:pt x="8183203" y="621351"/>
                        </a:cubicBezTo>
                        <a:cubicBezTo>
                          <a:pt x="8284079" y="988617"/>
                          <a:pt x="8075890" y="2001068"/>
                          <a:pt x="8183203" y="3106682"/>
                        </a:cubicBezTo>
                        <a:cubicBezTo>
                          <a:pt x="8186915" y="3431003"/>
                          <a:pt x="7887485" y="3708382"/>
                          <a:pt x="7561852" y="3728033"/>
                        </a:cubicBezTo>
                        <a:cubicBezTo>
                          <a:pt x="4596794" y="3757860"/>
                          <a:pt x="2986322" y="3648727"/>
                          <a:pt x="621351" y="3728033"/>
                        </a:cubicBezTo>
                        <a:cubicBezTo>
                          <a:pt x="288863" y="3726826"/>
                          <a:pt x="-49232" y="3459580"/>
                          <a:pt x="0" y="3106682"/>
                        </a:cubicBezTo>
                        <a:cubicBezTo>
                          <a:pt x="50037" y="2237106"/>
                          <a:pt x="770" y="1593841"/>
                          <a:pt x="0" y="621351"/>
                        </a:cubicBezTo>
                        <a:close/>
                      </a:path>
                      <a:path w="8183203" h="3728033" stroke="0" extrusionOk="0">
                        <a:moveTo>
                          <a:pt x="0" y="621351"/>
                        </a:moveTo>
                        <a:cubicBezTo>
                          <a:pt x="18238" y="283159"/>
                          <a:pt x="306637" y="59273"/>
                          <a:pt x="621351" y="0"/>
                        </a:cubicBezTo>
                        <a:cubicBezTo>
                          <a:pt x="3732699" y="123000"/>
                          <a:pt x="6246449" y="-96860"/>
                          <a:pt x="7561852" y="0"/>
                        </a:cubicBezTo>
                        <a:cubicBezTo>
                          <a:pt x="7891287" y="-10463"/>
                          <a:pt x="8198486" y="247378"/>
                          <a:pt x="8183203" y="621351"/>
                        </a:cubicBezTo>
                        <a:cubicBezTo>
                          <a:pt x="8186376" y="1461809"/>
                          <a:pt x="8277470" y="2519737"/>
                          <a:pt x="8183203" y="3106682"/>
                        </a:cubicBezTo>
                        <a:cubicBezTo>
                          <a:pt x="8123875" y="3471339"/>
                          <a:pt x="7896350" y="3726615"/>
                          <a:pt x="7561852" y="3728033"/>
                        </a:cubicBezTo>
                        <a:cubicBezTo>
                          <a:pt x="6426184" y="3567326"/>
                          <a:pt x="1403916" y="3767700"/>
                          <a:pt x="621351" y="3728033"/>
                        </a:cubicBezTo>
                        <a:cubicBezTo>
                          <a:pt x="271238" y="3726629"/>
                          <a:pt x="-27957" y="3437180"/>
                          <a:pt x="0" y="3106682"/>
                        </a:cubicBezTo>
                        <a:cubicBezTo>
                          <a:pt x="32216" y="2191339"/>
                          <a:pt x="57206" y="1645274"/>
                          <a:pt x="0" y="62135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779E80D-1463-4A41-865B-C6AE3276952E}"/>
              </a:ext>
            </a:extLst>
          </p:cNvPr>
          <p:cNvPicPr>
            <a:picLocks noChangeAspect="1"/>
          </p:cNvPicPr>
          <p:nvPr/>
        </p:nvPicPr>
        <p:blipFill>
          <a:blip r:embed="rId2"/>
          <a:stretch>
            <a:fillRect/>
          </a:stretch>
        </p:blipFill>
        <p:spPr>
          <a:xfrm>
            <a:off x="4560055" y="641550"/>
            <a:ext cx="3090940" cy="1231499"/>
          </a:xfrm>
          <a:prstGeom prst="rect">
            <a:avLst/>
          </a:prstGeom>
        </p:spPr>
      </p:pic>
      <p:pic>
        <p:nvPicPr>
          <p:cNvPr id="7" name="Picture 6">
            <a:extLst>
              <a:ext uri="{FF2B5EF4-FFF2-40B4-BE49-F238E27FC236}">
                <a16:creationId xmlns:a16="http://schemas.microsoft.com/office/drawing/2014/main" id="{1196DD95-A583-4FD1-B10A-D8419758E939}"/>
              </a:ext>
            </a:extLst>
          </p:cNvPr>
          <p:cNvPicPr>
            <a:picLocks noChangeAspect="1"/>
          </p:cNvPicPr>
          <p:nvPr/>
        </p:nvPicPr>
        <p:blipFill>
          <a:blip r:embed="rId3"/>
          <a:stretch>
            <a:fillRect/>
          </a:stretch>
        </p:blipFill>
        <p:spPr>
          <a:xfrm>
            <a:off x="1693179" y="1957901"/>
            <a:ext cx="8443692" cy="1322947"/>
          </a:xfrm>
          <a:prstGeom prst="rect">
            <a:avLst/>
          </a:prstGeom>
        </p:spPr>
      </p:pic>
    </p:spTree>
    <p:extLst>
      <p:ext uri="{BB962C8B-B14F-4D97-AF65-F5344CB8AC3E}">
        <p14:creationId xmlns:p14="http://schemas.microsoft.com/office/powerpoint/2010/main" val="121157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Rounded Corners 6">
            <a:extLst>
              <a:ext uri="{FF2B5EF4-FFF2-40B4-BE49-F238E27FC236}">
                <a16:creationId xmlns:a16="http://schemas.microsoft.com/office/drawing/2014/main" id="{C4D63267-0065-4DF6-B5B4-D4A3E36F9DF0}"/>
              </a:ext>
            </a:extLst>
          </p:cNvPr>
          <p:cNvSpPr/>
          <p:nvPr/>
        </p:nvSpPr>
        <p:spPr>
          <a:xfrm>
            <a:off x="1775460" y="937408"/>
            <a:ext cx="8763000" cy="3959861"/>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D31772C-4D1F-45E6-91AB-4C7CD1C8C2F6}"/>
              </a:ext>
            </a:extLst>
          </p:cNvPr>
          <p:cNvPicPr>
            <a:picLocks noChangeAspect="1"/>
          </p:cNvPicPr>
          <p:nvPr/>
        </p:nvPicPr>
        <p:blipFill>
          <a:blip r:embed="rId2"/>
          <a:stretch>
            <a:fillRect/>
          </a:stretch>
        </p:blipFill>
        <p:spPr>
          <a:xfrm>
            <a:off x="1956464" y="1856181"/>
            <a:ext cx="8126672" cy="1164437"/>
          </a:xfrm>
          <a:prstGeom prst="rect">
            <a:avLst/>
          </a:prstGeom>
        </p:spPr>
      </p:pic>
    </p:spTree>
    <p:extLst>
      <p:ext uri="{BB962C8B-B14F-4D97-AF65-F5344CB8AC3E}">
        <p14:creationId xmlns:p14="http://schemas.microsoft.com/office/powerpoint/2010/main" val="135951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738" y="481110"/>
            <a:ext cx="6812662" cy="5633786"/>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800100" y="390525"/>
            <a:ext cx="10744200" cy="4968875"/>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1066800" y="419472"/>
            <a:ext cx="10306050" cy="464216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Lời kêu gọi toàn dân tập thể dục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Giữ gìn dân chủ, xây dựng nước nhà, gây đời sống mới, việc gì cũng cần có sức khỏe mới làm thành công. Mỗi một người dân yếu ớt tức là cả nước yếu ớt, mỗi một người dân mạnh khỏe là cả nước mạnh khỏe.</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Vậy nên luyện tập thể dục, bồi bổ sức khỏe là bổn phận của mỗi một người yêu nước.</a:t>
            </a:r>
          </a:p>
        </p:txBody>
      </p:sp>
    </p:spTree>
    <p:extLst>
      <p:ext uri="{BB962C8B-B14F-4D97-AF65-F5344CB8AC3E}">
        <p14:creationId xmlns:p14="http://schemas.microsoft.com/office/powerpoint/2010/main" val="2763879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2946809" y="404630"/>
            <a:ext cx="5259774" cy="523220"/>
          </a:xfrm>
          <a:prstGeom prst="rect">
            <a:avLst/>
          </a:prstGeom>
        </p:spPr>
        <p:txBody>
          <a:bodyPr wrap="none">
            <a:spAutoFit/>
          </a:bodyPr>
          <a:lstStyle/>
          <a:p>
            <a:pPr lvl="0" algn="ctr">
              <a:spcBef>
                <a:spcPts val="3000"/>
              </a:spcBef>
              <a:defRPr/>
            </a:pPr>
            <a:r>
              <a:rPr lang="en-US" sz="2800" b="1">
                <a:solidFill>
                  <a:srgbClr val="FFFF00"/>
                </a:solidFill>
                <a:latin typeface="HP001 4 hàng" panose="020B0603050302020204" pitchFamily="34" charset="0"/>
              </a:rPr>
              <a:t>LƟ kłu gĊ Ǉ♦n dân Ǉập </a:t>
            </a:r>
            <a:r>
              <a:rPr lang="el-GR" sz="2800" b="1">
                <a:solidFill>
                  <a:srgbClr val="FFFF00"/>
                </a:solidFill>
                <a:latin typeface="HP001 4 hàng" panose="020B0603050302020204" pitchFamily="34" charset="0"/>
              </a:rPr>
              <a:t>Ό˘ </a:t>
            </a:r>
            <a:r>
              <a:rPr lang="en-US" sz="2800" b="1">
                <a:solidFill>
                  <a:srgbClr val="FFFF00"/>
                </a:solidFill>
                <a:latin typeface="HP001 4 hàng" panose="020B0603050302020204" pitchFamily="34" charset="0"/>
              </a:rPr>
              <a:t>dục</a:t>
            </a:r>
            <a:endParaRPr lang="en-US" sz="2800" b="1" dirty="0">
              <a:solidFill>
                <a:srgbClr val="FFFF00"/>
              </a:solidFill>
              <a:latin typeface="HP001 4 hàng" panose="020B0603050302020204" pitchFamily="34"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414331" y="1013872"/>
            <a:ext cx="1086803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Giữ gìn dân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ủ, xây dựng wư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 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 gây đƟ sūg jƞ,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İc gì cũng cần có</a:t>
            </a:r>
            <a:endPar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50FFD137-DF99-4717-93FF-BBA94EA890D5}"/>
              </a:ext>
            </a:extLst>
          </p:cNvPr>
          <p:cNvSpPr txBox="1"/>
          <p:nvPr/>
        </p:nvSpPr>
        <p:spPr>
          <a:xfrm>
            <a:off x="-133356" y="1528099"/>
            <a:ext cx="12192005" cy="461665"/>
          </a:xfrm>
          <a:prstGeom prst="rect">
            <a:avLst/>
          </a:prstGeom>
          <a:noFill/>
        </p:spPr>
        <p:txBody>
          <a:bodyPr wrap="square" rtlCol="0">
            <a:spAutoFit/>
          </a:bodyPr>
          <a:lstStyle/>
          <a:p>
            <a:pPr lvl="0" indent="361950" algn="just">
              <a:spcAft>
                <a:spcPts val="500"/>
              </a:spcAft>
            </a:pP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ǧẁc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Ť</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ψ </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jƞ làm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cŪg.  Mĕ jŎ wgưƟ dân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ΐ</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Ğu ė Ǉức là cả</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wư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 ΐ</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Ğu ė, jĕ</a:t>
            </a:r>
            <a:endPar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E212B421-1BBE-4E1B-815B-F05E1A156532}"/>
              </a:ext>
            </a:extLst>
          </p:cNvPr>
          <p:cNvSpPr txBox="1"/>
          <p:nvPr/>
        </p:nvSpPr>
        <p:spPr>
          <a:xfrm>
            <a:off x="-152406" y="2051974"/>
            <a:ext cx="1219200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jŎ wgưƟ dân jạ</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δ</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Ť</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ψ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là cả wư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jạ</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δ</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Ť</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ψ. </a:t>
            </a:r>
            <a:endPar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46753765-ED0B-402D-A4BE-7CEC9AEE627D}"/>
              </a:ext>
            </a:extLst>
          </p:cNvPr>
          <p:cNvSpPr txBox="1"/>
          <p:nvPr/>
        </p:nvSpPr>
        <p:spPr>
          <a:xfrm>
            <a:off x="414331" y="2625078"/>
            <a:ext cx="1219200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Vậy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lu</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ΐ</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İn Ǉập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Ό˘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dục, bē bổ ǧẁc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Ť</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ψ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là bŭ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ι</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ận của jĕ jŎ wgưƟ</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E6F72215-48BB-408F-B980-C3B470C924D6}"/>
              </a:ext>
            </a:extLst>
          </p:cNvPr>
          <p:cNvSpPr txBox="1"/>
          <p:nvPr/>
        </p:nvSpPr>
        <p:spPr>
          <a:xfrm>
            <a:off x="-247656" y="3147349"/>
            <a:ext cx="12192005" cy="461665"/>
          </a:xfrm>
          <a:prstGeom prst="rect">
            <a:avLst/>
          </a:prstGeom>
          <a:noFill/>
        </p:spPr>
        <p:txBody>
          <a:bodyPr wrap="square" rtlCol="0">
            <a:spAutoFit/>
          </a:bodyPr>
          <a:lstStyle/>
          <a:p>
            <a:pPr lvl="0" indent="361950" algn="just">
              <a:spcAft>
                <a:spcPts val="500"/>
              </a:spcAft>
            </a:pP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ΐ</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êu wư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 </a:t>
            </a:r>
            <a:endPar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Rounded Corners 6">
            <a:extLst>
              <a:ext uri="{FF2B5EF4-FFF2-40B4-BE49-F238E27FC236}">
                <a16:creationId xmlns:a16="http://schemas.microsoft.com/office/drawing/2014/main" id="{C4D63267-0065-4DF6-B5B4-D4A3E36F9DF0}"/>
              </a:ext>
            </a:extLst>
          </p:cNvPr>
          <p:cNvSpPr/>
          <p:nvPr/>
        </p:nvSpPr>
        <p:spPr>
          <a:xfrm>
            <a:off x="1775460" y="937408"/>
            <a:ext cx="8763000" cy="3959861"/>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8219313-D2F7-4282-B274-2A0B18FC2FE2}"/>
              </a:ext>
            </a:extLst>
          </p:cNvPr>
          <p:cNvPicPr>
            <a:picLocks noChangeAspect="1"/>
          </p:cNvPicPr>
          <p:nvPr/>
        </p:nvPicPr>
        <p:blipFill>
          <a:blip r:embed="rId2"/>
          <a:stretch>
            <a:fillRect/>
          </a:stretch>
        </p:blipFill>
        <p:spPr>
          <a:xfrm>
            <a:off x="2194589" y="1539188"/>
            <a:ext cx="8126672" cy="1188823"/>
          </a:xfrm>
          <a:prstGeom prst="rect">
            <a:avLst/>
          </a:prstGeom>
        </p:spPr>
      </p:pic>
    </p:spTree>
    <p:extLst>
      <p:ext uri="{BB962C8B-B14F-4D97-AF65-F5344CB8AC3E}">
        <p14:creationId xmlns:p14="http://schemas.microsoft.com/office/powerpoint/2010/main" val="203344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9EED5B-B7B7-0CB8-001B-CFEAC6D635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46894" y="97587"/>
            <a:ext cx="8271654" cy="6314663"/>
          </a:xfrm>
          <a:prstGeom prst="rect">
            <a:avLst/>
          </a:prstGeom>
        </p:spPr>
      </p:pic>
      <p:pic>
        <p:nvPicPr>
          <p:cNvPr id="6" name="Picture 24">
            <a:extLst>
              <a:ext uri="{FF2B5EF4-FFF2-40B4-BE49-F238E27FC236}">
                <a16:creationId xmlns:a16="http://schemas.microsoft.com/office/drawing/2014/main" id="{DF6F7297-1741-4AE9-EB35-C0081BF02C8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542804"/>
            <a:ext cx="1084190" cy="658399"/>
          </a:xfrm>
          <a:prstGeom prst="rect">
            <a:avLst/>
          </a:prstGeom>
        </p:spPr>
      </p:pic>
      <p:pic>
        <p:nvPicPr>
          <p:cNvPr id="10" name="Picture 2">
            <a:extLst>
              <a:ext uri="{FF2B5EF4-FFF2-40B4-BE49-F238E27FC236}">
                <a16:creationId xmlns:a16="http://schemas.microsoft.com/office/drawing/2014/main" id="{3424E0AB-506E-3B26-3FD8-6FE73D132C4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511442" y="1729607"/>
            <a:ext cx="547370" cy="518633"/>
          </a:xfrm>
          <a:prstGeom prst="rect">
            <a:avLst/>
          </a:prstGeom>
          <a:effectLst>
            <a:glow rad="63500">
              <a:schemeClr val="accent4">
                <a:satMod val="175000"/>
                <a:alpha val="40000"/>
              </a:schemeClr>
            </a:glow>
          </a:effectLst>
        </p:spPr>
      </p:pic>
      <p:sp>
        <p:nvSpPr>
          <p:cNvPr id="11" name="Rectangle 10">
            <a:extLst>
              <a:ext uri="{FF2B5EF4-FFF2-40B4-BE49-F238E27FC236}">
                <a16:creationId xmlns:a16="http://schemas.microsoft.com/office/drawing/2014/main" id="{A75FDCB0-DFB6-BAF8-50B0-6B4B42A96815}"/>
              </a:ext>
            </a:extLst>
          </p:cNvPr>
          <p:cNvSpPr/>
          <p:nvPr/>
        </p:nvSpPr>
        <p:spPr>
          <a:xfrm>
            <a:off x="1164543" y="1729607"/>
            <a:ext cx="3881191" cy="584775"/>
          </a:xfrm>
          <a:prstGeom prst="rect">
            <a:avLst/>
          </a:prstGeom>
          <a:noFill/>
          <a:ln w="28575">
            <a:noFill/>
            <a:prstDash val="dash"/>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1" i="0" u="none" strike="noStrike" kern="0" cap="none" spc="0" normalizeH="0" baseline="0" noProof="0" dirty="0">
                <a:ln>
                  <a:noFill/>
                </a:ln>
                <a:solidFill>
                  <a:srgbClr val="E53238">
                    <a:lumMod val="75000"/>
                  </a:srgbClr>
                </a:solidFill>
                <a:effectLst/>
                <a:uLnTx/>
                <a:uFillTx/>
                <a:ea typeface="微软雅黑"/>
                <a:cs typeface="Calibri" panose="020F0502020204030204" pitchFamily="34" charset="0"/>
              </a:rPr>
              <a:t>1. Sai không quá 5 lỗi </a:t>
            </a:r>
          </a:p>
        </p:txBody>
      </p:sp>
      <p:sp>
        <p:nvSpPr>
          <p:cNvPr id="12" name="Rectangle 11">
            <a:extLst>
              <a:ext uri="{FF2B5EF4-FFF2-40B4-BE49-F238E27FC236}">
                <a16:creationId xmlns:a16="http://schemas.microsoft.com/office/drawing/2014/main" id="{D71752AA-DD0D-C6CC-949D-7B5D7D9271CD}"/>
              </a:ext>
            </a:extLst>
          </p:cNvPr>
          <p:cNvSpPr/>
          <p:nvPr/>
        </p:nvSpPr>
        <p:spPr>
          <a:xfrm>
            <a:off x="1164543" y="2631769"/>
            <a:ext cx="5048562" cy="584775"/>
          </a:xfrm>
          <a:prstGeom prst="rect">
            <a:avLst/>
          </a:prstGeom>
          <a:noFill/>
          <a:ln w="28575">
            <a:noFill/>
            <a:prstDash val="dash"/>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4D2">
                    <a:lumMod val="75000"/>
                  </a:srgbClr>
                </a:solidFill>
                <a:effectLst/>
                <a:uLnTx/>
                <a:uFillTx/>
                <a:ea typeface="微软雅黑"/>
                <a:cs typeface="Calibri" panose="020F0502020204030204" pitchFamily="34" charset="0"/>
              </a:rPr>
              <a:t>2. </a:t>
            </a:r>
            <a:r>
              <a:rPr kumimoji="0" lang="en-US" sz="3200" b="1" i="0" u="none" strike="noStrike" kern="1200" cap="none" spc="0" normalizeH="0" baseline="0" noProof="0" dirty="0" err="1">
                <a:ln>
                  <a:noFill/>
                </a:ln>
                <a:solidFill>
                  <a:srgbClr val="0064D2">
                    <a:lumMod val="75000"/>
                  </a:srgbClr>
                </a:solidFill>
                <a:effectLst/>
                <a:uLnTx/>
                <a:uFillTx/>
                <a:ea typeface="微软雅黑"/>
                <a:cs typeface="Calibri" panose="020F0502020204030204" pitchFamily="34" charset="0"/>
              </a:rPr>
              <a:t>Chữ</a:t>
            </a:r>
            <a:r>
              <a:rPr kumimoji="0" lang="en-US" sz="3200" b="1" i="0" u="none" strike="noStrike" kern="1200" cap="none" spc="0" normalizeH="0" baseline="0" noProof="0" dirty="0">
                <a:ln>
                  <a:noFill/>
                </a:ln>
                <a:solidFill>
                  <a:srgbClr val="0064D2">
                    <a:lumMod val="75000"/>
                  </a:srgbClr>
                </a:solidFill>
                <a:effectLst/>
                <a:uLnTx/>
                <a:uFillTx/>
                <a:ea typeface="微软雅黑"/>
                <a:cs typeface="Calibri" panose="020F0502020204030204" pitchFamily="34" charset="0"/>
              </a:rPr>
              <a:t> </a:t>
            </a:r>
            <a:r>
              <a:rPr kumimoji="0" lang="en-US" sz="3200" b="1" i="0" u="none" strike="noStrike" kern="1200" cap="none" spc="0" normalizeH="0" baseline="0" noProof="0" dirty="0" err="1">
                <a:ln>
                  <a:noFill/>
                </a:ln>
                <a:solidFill>
                  <a:srgbClr val="0064D2">
                    <a:lumMod val="75000"/>
                  </a:srgbClr>
                </a:solidFill>
                <a:effectLst/>
                <a:uLnTx/>
                <a:uFillTx/>
                <a:ea typeface="微软雅黑"/>
                <a:cs typeface="Calibri" panose="020F0502020204030204" pitchFamily="34" charset="0"/>
              </a:rPr>
              <a:t>viết</a:t>
            </a:r>
            <a:r>
              <a:rPr kumimoji="0" lang="en-US" sz="3200" b="1" i="0" u="none" strike="noStrike" kern="1200" cap="none" spc="0" normalizeH="0" baseline="0" noProof="0" dirty="0">
                <a:ln>
                  <a:noFill/>
                </a:ln>
                <a:solidFill>
                  <a:srgbClr val="0064D2">
                    <a:lumMod val="75000"/>
                  </a:srgbClr>
                </a:solidFill>
                <a:effectLst/>
                <a:uLnTx/>
                <a:uFillTx/>
                <a:ea typeface="微软雅黑"/>
                <a:cs typeface="Calibri" panose="020F0502020204030204" pitchFamily="34" charset="0"/>
              </a:rPr>
              <a:t> </a:t>
            </a:r>
            <a:r>
              <a:rPr kumimoji="0" lang="en-US" sz="3200" b="1" i="0" u="none" strike="noStrike" kern="1200" cap="none" spc="0" normalizeH="0" baseline="0" noProof="0" dirty="0" err="1">
                <a:ln>
                  <a:noFill/>
                </a:ln>
                <a:solidFill>
                  <a:srgbClr val="0064D2">
                    <a:lumMod val="75000"/>
                  </a:srgbClr>
                </a:solidFill>
                <a:effectLst/>
                <a:uLnTx/>
                <a:uFillTx/>
                <a:ea typeface="微软雅黑"/>
                <a:cs typeface="Calibri" panose="020F0502020204030204" pitchFamily="34" charset="0"/>
              </a:rPr>
              <a:t>rõ</a:t>
            </a:r>
            <a:r>
              <a:rPr kumimoji="0" lang="en-US" sz="3200" b="1" i="0" u="none" strike="noStrike" kern="1200" cap="none" spc="0" normalizeH="0" baseline="0" noProof="0" dirty="0">
                <a:ln>
                  <a:noFill/>
                </a:ln>
                <a:solidFill>
                  <a:srgbClr val="0064D2">
                    <a:lumMod val="75000"/>
                  </a:srgbClr>
                </a:solidFill>
                <a:effectLst/>
                <a:uLnTx/>
                <a:uFillTx/>
                <a:ea typeface="微软雅黑"/>
                <a:cs typeface="Calibri" panose="020F0502020204030204" pitchFamily="34" charset="0"/>
              </a:rPr>
              <a:t> </a:t>
            </a:r>
            <a:r>
              <a:rPr kumimoji="0" lang="en-US" sz="3200" b="1" i="0" u="none" strike="noStrike" kern="1200" cap="none" spc="0" normalizeH="0" baseline="0" noProof="0" dirty="0" err="1">
                <a:ln>
                  <a:noFill/>
                </a:ln>
                <a:solidFill>
                  <a:srgbClr val="0064D2">
                    <a:lumMod val="75000"/>
                  </a:srgbClr>
                </a:solidFill>
                <a:effectLst/>
                <a:uLnTx/>
                <a:uFillTx/>
                <a:ea typeface="微软雅黑"/>
                <a:cs typeface="Calibri" panose="020F0502020204030204" pitchFamily="34" charset="0"/>
              </a:rPr>
              <a:t>ràng</a:t>
            </a:r>
            <a:r>
              <a:rPr kumimoji="0" lang="en-US" sz="3200" b="1" i="0" u="none" strike="noStrike" kern="1200" cap="none" spc="0" normalizeH="0" baseline="0" noProof="0" dirty="0">
                <a:ln>
                  <a:noFill/>
                </a:ln>
                <a:solidFill>
                  <a:srgbClr val="0064D2">
                    <a:lumMod val="75000"/>
                  </a:srgbClr>
                </a:solidFill>
                <a:effectLst/>
                <a:uLnTx/>
                <a:uFillTx/>
                <a:ea typeface="微软雅黑"/>
                <a:cs typeface="Calibri" panose="020F0502020204030204" pitchFamily="34" charset="0"/>
              </a:rPr>
              <a:t>, </a:t>
            </a:r>
            <a:r>
              <a:rPr kumimoji="0" lang="en-US" sz="3200" b="1" i="0" u="none" strike="noStrike" kern="1200" cap="none" spc="0" normalizeH="0" baseline="0" noProof="0" dirty="0" err="1">
                <a:ln>
                  <a:noFill/>
                </a:ln>
                <a:solidFill>
                  <a:srgbClr val="0064D2">
                    <a:lumMod val="75000"/>
                  </a:srgbClr>
                </a:solidFill>
                <a:effectLst/>
                <a:uLnTx/>
                <a:uFillTx/>
                <a:ea typeface="微软雅黑"/>
                <a:cs typeface="Calibri" panose="020F0502020204030204" pitchFamily="34" charset="0"/>
              </a:rPr>
              <a:t>sạch</a:t>
            </a:r>
            <a:r>
              <a:rPr kumimoji="0" lang="en-US" sz="3200" b="1" i="0" u="none" strike="noStrike" kern="1200" cap="none" spc="0" normalizeH="0" baseline="0" noProof="0" dirty="0">
                <a:ln>
                  <a:noFill/>
                </a:ln>
                <a:solidFill>
                  <a:srgbClr val="0064D2">
                    <a:lumMod val="75000"/>
                  </a:srgbClr>
                </a:solidFill>
                <a:effectLst/>
                <a:uLnTx/>
                <a:uFillTx/>
                <a:ea typeface="微软雅黑"/>
                <a:cs typeface="Calibri" panose="020F0502020204030204" pitchFamily="34" charset="0"/>
              </a:rPr>
              <a:t> </a:t>
            </a:r>
            <a:r>
              <a:rPr kumimoji="0" lang="en-US" sz="3200" b="1" i="0" u="none" strike="noStrike" kern="1200" cap="none" spc="0" normalizeH="0" baseline="0" noProof="0" dirty="0" err="1">
                <a:ln>
                  <a:noFill/>
                </a:ln>
                <a:solidFill>
                  <a:srgbClr val="0064D2">
                    <a:lumMod val="75000"/>
                  </a:srgbClr>
                </a:solidFill>
                <a:effectLst/>
                <a:uLnTx/>
                <a:uFillTx/>
                <a:ea typeface="微软雅黑"/>
                <a:cs typeface="Calibri" panose="020F0502020204030204" pitchFamily="34" charset="0"/>
              </a:rPr>
              <a:t>đẹp</a:t>
            </a:r>
            <a:endParaRPr kumimoji="0" lang="en-US" sz="3200" b="1" i="0" u="none" strike="noStrike" kern="1200" cap="none" spc="0" normalizeH="0" baseline="0" noProof="0" dirty="0">
              <a:ln>
                <a:noFill/>
              </a:ln>
              <a:solidFill>
                <a:srgbClr val="0064D2">
                  <a:lumMod val="75000"/>
                </a:srgbClr>
              </a:solidFill>
              <a:effectLst/>
              <a:uLnTx/>
              <a:uFillTx/>
              <a:ea typeface="微软雅黑"/>
              <a:cs typeface="Calibri" panose="020F0502020204030204" pitchFamily="34" charset="0"/>
            </a:endParaRPr>
          </a:p>
        </p:txBody>
      </p:sp>
      <p:sp>
        <p:nvSpPr>
          <p:cNvPr id="13" name="Rectangle 12">
            <a:extLst>
              <a:ext uri="{FF2B5EF4-FFF2-40B4-BE49-F238E27FC236}">
                <a16:creationId xmlns:a16="http://schemas.microsoft.com/office/drawing/2014/main" id="{FF1F62F9-8C24-7104-3FAC-2A9005636B66}"/>
              </a:ext>
            </a:extLst>
          </p:cNvPr>
          <p:cNvSpPr/>
          <p:nvPr/>
        </p:nvSpPr>
        <p:spPr>
          <a:xfrm>
            <a:off x="1164543" y="3603262"/>
            <a:ext cx="4870629" cy="584775"/>
          </a:xfrm>
          <a:prstGeom prst="rect">
            <a:avLst/>
          </a:prstGeom>
          <a:noFill/>
          <a:ln w="28575">
            <a:noFill/>
            <a:prstDash val="dash"/>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微软雅黑"/>
                <a:cs typeface="Calibri" panose="020F0502020204030204" pitchFamily="34" charset="0"/>
              </a:rPr>
              <a:t>3. </a:t>
            </a:r>
            <a:r>
              <a:rPr kumimoji="0" lang="en-US" sz="3200" b="1" i="0" u="none" strike="noStrike" kern="0" cap="none" spc="0" normalizeH="0" baseline="0" noProof="0" dirty="0" err="1">
                <a:ln>
                  <a:noFill/>
                </a:ln>
                <a:solidFill>
                  <a:srgbClr val="00B050"/>
                </a:solidFill>
                <a:effectLst/>
                <a:uLnTx/>
                <a:uFillTx/>
                <a:ea typeface="微软雅黑"/>
                <a:cs typeface="Calibri" panose="020F0502020204030204" pitchFamily="34" charset="0"/>
              </a:rPr>
              <a:t>Trình</a:t>
            </a:r>
            <a:r>
              <a:rPr kumimoji="0" lang="en-US" sz="3200" b="1" i="0" u="none" strike="noStrike" kern="0" cap="none" spc="0" normalizeH="0" baseline="0" noProof="0" dirty="0">
                <a:ln>
                  <a:noFill/>
                </a:ln>
                <a:solidFill>
                  <a:srgbClr val="00B050"/>
                </a:solidFill>
                <a:effectLst/>
                <a:uLnTx/>
                <a:uFillTx/>
                <a:ea typeface="微软雅黑"/>
                <a:cs typeface="Calibri" panose="020F0502020204030204" pitchFamily="34" charset="0"/>
              </a:rPr>
              <a:t> </a:t>
            </a:r>
            <a:r>
              <a:rPr kumimoji="0" lang="en-US" sz="3200" b="1" i="0" u="none" strike="noStrike" kern="0" cap="none" spc="0" normalizeH="0" baseline="0" noProof="0" dirty="0" err="1">
                <a:ln>
                  <a:noFill/>
                </a:ln>
                <a:solidFill>
                  <a:srgbClr val="00B050"/>
                </a:solidFill>
                <a:effectLst/>
                <a:uLnTx/>
                <a:uFillTx/>
                <a:ea typeface="微软雅黑"/>
                <a:cs typeface="Calibri" panose="020F0502020204030204" pitchFamily="34" charset="0"/>
              </a:rPr>
              <a:t>bày</a:t>
            </a:r>
            <a:r>
              <a:rPr kumimoji="0" lang="en-US" sz="3200" b="1" i="0" u="none" strike="noStrike" kern="0" cap="none" spc="0" normalizeH="0" baseline="0" noProof="0" dirty="0">
                <a:ln>
                  <a:noFill/>
                </a:ln>
                <a:solidFill>
                  <a:srgbClr val="00B050"/>
                </a:solidFill>
                <a:effectLst/>
                <a:uLnTx/>
                <a:uFillTx/>
                <a:ea typeface="微软雅黑"/>
                <a:cs typeface="Calibri" panose="020F0502020204030204" pitchFamily="34" charset="0"/>
              </a:rPr>
              <a:t> </a:t>
            </a:r>
            <a:r>
              <a:rPr kumimoji="0" lang="en-US" sz="3200" b="1" i="0" u="none" strike="noStrike" kern="0" cap="none" spc="0" normalizeH="0" baseline="0" noProof="0" dirty="0" err="1">
                <a:ln>
                  <a:noFill/>
                </a:ln>
                <a:solidFill>
                  <a:srgbClr val="00B050"/>
                </a:solidFill>
                <a:effectLst/>
                <a:uLnTx/>
                <a:uFillTx/>
                <a:ea typeface="微软雅黑"/>
                <a:cs typeface="Calibri" panose="020F0502020204030204" pitchFamily="34" charset="0"/>
              </a:rPr>
              <a:t>đúng</a:t>
            </a:r>
            <a:r>
              <a:rPr kumimoji="0" lang="en-US" sz="3200" b="1" i="0" u="none" strike="noStrike" kern="0" cap="none" spc="0" normalizeH="0" baseline="0" noProof="0" dirty="0">
                <a:ln>
                  <a:noFill/>
                </a:ln>
                <a:solidFill>
                  <a:srgbClr val="00B050"/>
                </a:solidFill>
                <a:effectLst/>
                <a:uLnTx/>
                <a:uFillTx/>
                <a:ea typeface="微软雅黑"/>
                <a:cs typeface="Calibri" panose="020F0502020204030204" pitchFamily="34" charset="0"/>
              </a:rPr>
              <a:t> </a:t>
            </a:r>
            <a:r>
              <a:rPr kumimoji="0" lang="en-US" sz="3200" b="1" i="0" u="none" strike="noStrike" kern="0" cap="none" spc="0" normalizeH="0" baseline="0" noProof="0" dirty="0" err="1">
                <a:ln>
                  <a:noFill/>
                </a:ln>
                <a:solidFill>
                  <a:srgbClr val="00B050"/>
                </a:solidFill>
                <a:effectLst/>
                <a:uLnTx/>
                <a:uFillTx/>
                <a:ea typeface="微软雅黑"/>
                <a:cs typeface="Calibri" panose="020F0502020204030204" pitchFamily="34" charset="0"/>
              </a:rPr>
              <a:t>hình</a:t>
            </a:r>
            <a:r>
              <a:rPr kumimoji="0" lang="en-US" sz="3200" b="1" i="0" u="none" strike="noStrike" kern="0" cap="none" spc="0" normalizeH="0" baseline="0" noProof="0" dirty="0">
                <a:ln>
                  <a:noFill/>
                </a:ln>
                <a:solidFill>
                  <a:srgbClr val="00B050"/>
                </a:solidFill>
                <a:effectLst/>
                <a:uLnTx/>
                <a:uFillTx/>
                <a:ea typeface="微软雅黑"/>
                <a:cs typeface="Calibri" panose="020F0502020204030204" pitchFamily="34" charset="0"/>
              </a:rPr>
              <a:t> </a:t>
            </a:r>
            <a:r>
              <a:rPr kumimoji="0" lang="en-US" sz="3200" b="1" i="0" u="none" strike="noStrike" kern="0" cap="none" spc="0" normalizeH="0" baseline="0" noProof="0" dirty="0" err="1">
                <a:ln>
                  <a:noFill/>
                </a:ln>
                <a:solidFill>
                  <a:srgbClr val="00B050"/>
                </a:solidFill>
                <a:effectLst/>
                <a:uLnTx/>
                <a:uFillTx/>
                <a:ea typeface="微软雅黑"/>
                <a:cs typeface="Calibri" panose="020F0502020204030204" pitchFamily="34" charset="0"/>
              </a:rPr>
              <a:t>thức</a:t>
            </a:r>
            <a:endParaRPr kumimoji="0" lang="en-US" sz="3200" b="1" i="0" u="none" strike="noStrike" kern="0" cap="none" spc="0" normalizeH="0" baseline="0" noProof="0" dirty="0">
              <a:ln>
                <a:noFill/>
              </a:ln>
              <a:solidFill>
                <a:srgbClr val="00B050"/>
              </a:solidFill>
              <a:effectLst/>
              <a:uLnTx/>
              <a:uFillTx/>
              <a:ea typeface="微软雅黑"/>
              <a:cs typeface="Calibri" panose="020F0502020204030204" pitchFamily="34" charset="0"/>
            </a:endParaRPr>
          </a:p>
        </p:txBody>
      </p:sp>
      <p:pic>
        <p:nvPicPr>
          <p:cNvPr id="14" name="Picture 2">
            <a:extLst>
              <a:ext uri="{FF2B5EF4-FFF2-40B4-BE49-F238E27FC236}">
                <a16:creationId xmlns:a16="http://schemas.microsoft.com/office/drawing/2014/main" id="{4A3B5551-D0B8-2DD0-42A2-29384A39B17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990286" y="2697911"/>
            <a:ext cx="547370" cy="518633"/>
          </a:xfrm>
          <a:prstGeom prst="rect">
            <a:avLst/>
          </a:prstGeom>
          <a:effectLst>
            <a:glow rad="63500">
              <a:schemeClr val="accent4">
                <a:satMod val="175000"/>
                <a:alpha val="40000"/>
              </a:schemeClr>
            </a:glow>
          </a:effectLst>
        </p:spPr>
      </p:pic>
      <p:pic>
        <p:nvPicPr>
          <p:cNvPr id="15" name="Picture 2">
            <a:extLst>
              <a:ext uri="{FF2B5EF4-FFF2-40B4-BE49-F238E27FC236}">
                <a16:creationId xmlns:a16="http://schemas.microsoft.com/office/drawing/2014/main" id="{9B4F2425-505A-F0A3-D720-57EF4301E86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836523" y="2695667"/>
            <a:ext cx="547370" cy="518633"/>
          </a:xfrm>
          <a:prstGeom prst="rect">
            <a:avLst/>
          </a:prstGeom>
          <a:effectLst>
            <a:glow rad="63500">
              <a:schemeClr val="accent4">
                <a:satMod val="175000"/>
                <a:alpha val="40000"/>
              </a:schemeClr>
            </a:glow>
          </a:effectLst>
        </p:spPr>
      </p:pic>
      <p:pic>
        <p:nvPicPr>
          <p:cNvPr id="16" name="Picture 2">
            <a:extLst>
              <a:ext uri="{FF2B5EF4-FFF2-40B4-BE49-F238E27FC236}">
                <a16:creationId xmlns:a16="http://schemas.microsoft.com/office/drawing/2014/main" id="{598BDB9D-9157-CD5F-B01C-BC18B84930B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275248" y="3587468"/>
            <a:ext cx="547370" cy="518633"/>
          </a:xfrm>
          <a:prstGeom prst="rect">
            <a:avLst/>
          </a:prstGeom>
          <a:effectLst>
            <a:glow rad="63500">
              <a:schemeClr val="accent4">
                <a:satMod val="175000"/>
                <a:alpha val="40000"/>
              </a:schemeClr>
            </a:glow>
          </a:effectLst>
        </p:spPr>
      </p:pic>
      <p:pic>
        <p:nvPicPr>
          <p:cNvPr id="17" name="Picture 2">
            <a:extLst>
              <a:ext uri="{FF2B5EF4-FFF2-40B4-BE49-F238E27FC236}">
                <a16:creationId xmlns:a16="http://schemas.microsoft.com/office/drawing/2014/main" id="{59D7A4A2-2CCD-7A48-80F3-C2A4C387A56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457336" y="3587469"/>
            <a:ext cx="547370" cy="518633"/>
          </a:xfrm>
          <a:prstGeom prst="rect">
            <a:avLst/>
          </a:prstGeom>
          <a:effectLst>
            <a:glow rad="63500">
              <a:schemeClr val="accent4">
                <a:satMod val="175000"/>
                <a:alpha val="40000"/>
              </a:schemeClr>
            </a:glow>
          </a:effectLst>
        </p:spPr>
      </p:pic>
      <p:pic>
        <p:nvPicPr>
          <p:cNvPr id="18" name="Picture 2">
            <a:extLst>
              <a:ext uri="{FF2B5EF4-FFF2-40B4-BE49-F238E27FC236}">
                <a16:creationId xmlns:a16="http://schemas.microsoft.com/office/drawing/2014/main" id="{B4EFF194-8C00-1E90-32BF-5D48B42D8E4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680791" y="3593500"/>
            <a:ext cx="547370" cy="518633"/>
          </a:xfrm>
          <a:prstGeom prst="rect">
            <a:avLst/>
          </a:prstGeom>
          <a:effectLst>
            <a:glow rad="63500">
              <a:schemeClr val="accent4">
                <a:satMod val="175000"/>
                <a:alpha val="40000"/>
              </a:schemeClr>
            </a:glow>
          </a:effectLst>
        </p:spPr>
      </p:pic>
      <p:pic>
        <p:nvPicPr>
          <p:cNvPr id="2" name="Picture 1">
            <a:extLst>
              <a:ext uri="{FF2B5EF4-FFF2-40B4-BE49-F238E27FC236}">
                <a16:creationId xmlns:a16="http://schemas.microsoft.com/office/drawing/2014/main" id="{3F870B24-A36C-4255-8C44-3D8C40663AB6}"/>
              </a:ext>
            </a:extLst>
          </p:cNvPr>
          <p:cNvPicPr>
            <a:picLocks noChangeAspect="1"/>
          </p:cNvPicPr>
          <p:nvPr/>
        </p:nvPicPr>
        <p:blipFill>
          <a:blip r:embed="rId14"/>
          <a:stretch>
            <a:fillRect/>
          </a:stretch>
        </p:blipFill>
        <p:spPr>
          <a:xfrm>
            <a:off x="2194681" y="509341"/>
            <a:ext cx="5992887" cy="1286367"/>
          </a:xfrm>
          <a:prstGeom prst="rect">
            <a:avLst/>
          </a:prstGeom>
        </p:spPr>
      </p:pic>
    </p:spTree>
    <p:extLst>
      <p:ext uri="{BB962C8B-B14F-4D97-AF65-F5344CB8AC3E}">
        <p14:creationId xmlns:p14="http://schemas.microsoft.com/office/powerpoint/2010/main" val="36833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par>
                                <p:cTn id="27" presetID="22" presetClass="entr" presetSubtype="1"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par>
                                <p:cTn id="30" presetID="22" presetClass="entr" presetSubtype="1"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par>
                                <p:cTn id="33" presetID="22" presetClass="entr" presetSubtype="1"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465678" y="706466"/>
            <a:ext cx="481965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rgbClr val="FF0000"/>
                </a:solidFill>
              </a:rPr>
              <a:t>2. </a:t>
            </a:r>
            <a:r>
              <a:rPr kumimoji="0" lang="en-US" sz="6000" b="1" i="0" u="none" strike="noStrike" kern="1200" cap="none" spc="0" normalizeH="0" baseline="0" noProof="0" dirty="0" err="1">
                <a:ln>
                  <a:noFill/>
                </a:ln>
                <a:solidFill>
                  <a:srgbClr val="FF0000"/>
                </a:solidFill>
                <a:effectLst/>
                <a:uLnTx/>
                <a:uFillTx/>
              </a:rPr>
              <a:t>Làm</a:t>
            </a:r>
            <a:r>
              <a:rPr kumimoji="0" lang="en-US" sz="6000" b="1" i="0" u="none" strike="noStrike" kern="1200" cap="none" spc="0" normalizeH="0" baseline="0" noProof="0" dirty="0">
                <a:ln>
                  <a:noFill/>
                </a:ln>
                <a:solidFill>
                  <a:srgbClr val="FF0000"/>
                </a:solidFill>
                <a:effectLst/>
                <a:uLnTx/>
                <a:uFillTx/>
              </a:rPr>
              <a:t> </a:t>
            </a:r>
            <a:r>
              <a:rPr kumimoji="0" lang="en-US" sz="6000" b="1" i="0" u="none" strike="noStrike" kern="1200" cap="none" spc="0" normalizeH="0" baseline="0" noProof="0" dirty="0" err="1">
                <a:ln>
                  <a:noFill/>
                </a:ln>
                <a:solidFill>
                  <a:srgbClr val="FF0000"/>
                </a:solidFill>
                <a:effectLst/>
                <a:uLnTx/>
                <a:uFillTx/>
              </a:rPr>
              <a:t>bài</a:t>
            </a:r>
            <a:r>
              <a:rPr kumimoji="0" lang="en-US" sz="6000" b="1" i="0" u="none" strike="noStrike" kern="1200" cap="none" spc="0" normalizeH="0" baseline="0" noProof="0" dirty="0">
                <a:ln>
                  <a:noFill/>
                </a:ln>
                <a:solidFill>
                  <a:srgbClr val="FF0000"/>
                </a:solidFill>
                <a:effectLst/>
                <a:uLnTx/>
                <a:uFillTx/>
              </a:rPr>
              <a:t> </a:t>
            </a:r>
            <a:r>
              <a:rPr kumimoji="0" lang="en-US" sz="6000" b="1" i="0" u="none" strike="noStrike" kern="1200" cap="none" spc="0" normalizeH="0" baseline="0" noProof="0" dirty="0" err="1">
                <a:ln>
                  <a:noFill/>
                </a:ln>
                <a:solidFill>
                  <a:srgbClr val="FF0000"/>
                </a:solidFill>
                <a:effectLst/>
                <a:uLnTx/>
                <a:uFillTx/>
              </a:rPr>
              <a:t>tập</a:t>
            </a:r>
            <a:r>
              <a:rPr kumimoji="0" lang="en-US" sz="6000" b="1" i="0" u="none" strike="noStrike" kern="1200" cap="none" spc="0" normalizeH="0" baseline="0" noProof="0" dirty="0">
                <a:ln>
                  <a:noFill/>
                </a:ln>
                <a:solidFill>
                  <a:srgbClr val="FF0000"/>
                </a:solidFill>
                <a:effectLst/>
                <a:uLnTx/>
                <a:uFillTx/>
              </a:rPr>
              <a:t> a </a:t>
            </a:r>
            <a:r>
              <a:rPr kumimoji="0" lang="en-US" sz="6000" b="1" i="0" u="none" strike="noStrike" kern="1200" cap="none" spc="0" normalizeH="0" baseline="0" noProof="0" dirty="0" err="1">
                <a:ln>
                  <a:noFill/>
                </a:ln>
                <a:solidFill>
                  <a:srgbClr val="FF0000"/>
                </a:solidFill>
                <a:effectLst/>
                <a:uLnTx/>
                <a:uFillTx/>
              </a:rPr>
              <a:t>hoặc</a:t>
            </a:r>
            <a:r>
              <a:rPr kumimoji="0" lang="en-US" sz="6000" b="1" i="0" u="none" strike="noStrike" kern="1200" cap="none" spc="0" normalizeH="0" baseline="0" noProof="0" dirty="0">
                <a:ln>
                  <a:noFill/>
                </a:ln>
                <a:solidFill>
                  <a:srgbClr val="FF0000"/>
                </a:solidFill>
                <a:effectLst/>
                <a:uLnTx/>
                <a:uFillTx/>
              </a:rPr>
              <a:t> b</a:t>
            </a:r>
            <a:endParaRPr kumimoji="0" lang="vi-VN" sz="6000" b="1" i="0" u="none" strike="noStrike" kern="120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126569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6">
            <a:extLst>
              <a:ext uri="{FF2B5EF4-FFF2-40B4-BE49-F238E27FC236}">
                <a16:creationId xmlns:a16="http://schemas.microsoft.com/office/drawing/2014/main" id="{C4D63267-0065-4DF6-B5B4-D4A3E36F9DF0}"/>
              </a:ext>
            </a:extLst>
          </p:cNvPr>
          <p:cNvSpPr/>
          <p:nvPr/>
        </p:nvSpPr>
        <p:spPr>
          <a:xfrm>
            <a:off x="123824" y="365907"/>
            <a:ext cx="11953875" cy="6082517"/>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E5A964C-261F-4F40-96F9-96F0AB3B850E}"/>
              </a:ext>
            </a:extLst>
          </p:cNvPr>
          <p:cNvSpPr txBox="1"/>
          <p:nvPr/>
        </p:nvSpPr>
        <p:spPr>
          <a:xfrm>
            <a:off x="1104900" y="571500"/>
            <a:ext cx="8820150" cy="646331"/>
          </a:xfrm>
          <a:prstGeom prst="rect">
            <a:avLst/>
          </a:prstGeom>
          <a:noFill/>
        </p:spPr>
        <p:txBody>
          <a:bodyPr wrap="square" rtlCol="0">
            <a:spAutoFit/>
          </a:bodyPr>
          <a:lstStyle/>
          <a:p>
            <a:r>
              <a:rPr lang="en-US" sz="3600" b="1" dirty="0"/>
              <a:t>a. </a:t>
            </a:r>
            <a:r>
              <a:rPr lang="en-US" sz="3600" b="1" dirty="0" err="1"/>
              <a:t>Chọn</a:t>
            </a:r>
            <a:r>
              <a:rPr lang="en-US" sz="3600" b="1" dirty="0"/>
              <a:t> l </a:t>
            </a:r>
            <a:r>
              <a:rPr lang="en-US" sz="3600" b="1" dirty="0" err="1"/>
              <a:t>hoặc</a:t>
            </a:r>
            <a:r>
              <a:rPr lang="en-US" sz="3600" b="1" dirty="0"/>
              <a:t> n </a:t>
            </a:r>
            <a:r>
              <a:rPr lang="en-US" sz="3600" b="1" dirty="0" err="1"/>
              <a:t>thay</a:t>
            </a:r>
            <a:r>
              <a:rPr lang="en-US" sz="3600" b="1" dirty="0"/>
              <a:t> </a:t>
            </a:r>
            <a:r>
              <a:rPr lang="en-US" sz="3600" b="1" dirty="0" err="1"/>
              <a:t>cho</a:t>
            </a:r>
            <a:r>
              <a:rPr lang="en-US" sz="3600" b="1" dirty="0"/>
              <a:t> </a:t>
            </a:r>
            <a:r>
              <a:rPr lang="en-US" sz="3600" b="1" dirty="0" err="1"/>
              <a:t>bông</a:t>
            </a:r>
            <a:r>
              <a:rPr lang="en-US" sz="3600" b="1" dirty="0"/>
              <a:t> </a:t>
            </a:r>
            <a:r>
              <a:rPr lang="en-US" sz="3600" b="1" dirty="0" err="1"/>
              <a:t>hoa</a:t>
            </a:r>
            <a:r>
              <a:rPr lang="en-US" sz="3600" b="1" dirty="0"/>
              <a:t>.</a:t>
            </a:r>
          </a:p>
        </p:txBody>
      </p:sp>
      <p:sp>
        <p:nvSpPr>
          <p:cNvPr id="5" name="TextBox 4">
            <a:extLst>
              <a:ext uri="{FF2B5EF4-FFF2-40B4-BE49-F238E27FC236}">
                <a16:creationId xmlns:a16="http://schemas.microsoft.com/office/drawing/2014/main" id="{904112E7-0C8E-4C0E-A433-4CACAC4966EE}"/>
              </a:ext>
            </a:extLst>
          </p:cNvPr>
          <p:cNvSpPr txBox="1"/>
          <p:nvPr/>
        </p:nvSpPr>
        <p:spPr>
          <a:xfrm>
            <a:off x="293651" y="2111857"/>
            <a:ext cx="4173574" cy="2389629"/>
          </a:xfrm>
          <a:prstGeom prst="rect">
            <a:avLst/>
          </a:prstGeom>
          <a:noFill/>
        </p:spPr>
        <p:txBody>
          <a:bodyPr wrap="square">
            <a:spAutoFit/>
          </a:bodyPr>
          <a:lstStyle/>
          <a:p>
            <a:pPr algn="just" defTabSz="1218804">
              <a:defRPr/>
            </a:pPr>
            <a:r>
              <a:rPr lang="en-US" sz="3600" dirty="0">
                <a:solidFill>
                  <a:srgbClr val="000000"/>
                </a:solidFill>
                <a:latin typeface="Calibri" panose="020F0502020204030204" pitchFamily="34" charset="0"/>
                <a:cs typeface="Calibri" panose="020F0502020204030204" pitchFamily="34" charset="0"/>
              </a:rPr>
              <a:t>L</a:t>
            </a:r>
            <a:r>
              <a:rPr lang="vi-VN" sz="3600" dirty="0">
                <a:solidFill>
                  <a:srgbClr val="000000"/>
                </a:solidFill>
                <a:latin typeface="Calibri" panose="020F0502020204030204" pitchFamily="34" charset="0"/>
                <a:cs typeface="Calibri" panose="020F0502020204030204" pitchFamily="34" charset="0"/>
              </a:rPr>
              <a:t>i ti sắc tím</a:t>
            </a:r>
          </a:p>
          <a:p>
            <a:pPr algn="just" defTabSz="1218804">
              <a:defRPr/>
            </a:pPr>
            <a:r>
              <a:rPr lang="en-US" sz="3600" dirty="0">
                <a:solidFill>
                  <a:srgbClr val="000000"/>
                </a:solidFill>
                <a:latin typeface="Calibri" panose="020F0502020204030204" pitchFamily="34" charset="0"/>
                <a:cs typeface="Calibri" panose="020F0502020204030204" pitchFamily="34" charset="0"/>
              </a:rPr>
              <a:t>N</a:t>
            </a:r>
            <a:r>
              <a:rPr lang="vi-VN" sz="3600" dirty="0">
                <a:solidFill>
                  <a:srgbClr val="000000"/>
                </a:solidFill>
                <a:latin typeface="Calibri" panose="020F0502020204030204" pitchFamily="34" charset="0"/>
                <a:cs typeface="Calibri" panose="020F0502020204030204" pitchFamily="34" charset="0"/>
              </a:rPr>
              <a:t>ăm cánh </a:t>
            </a:r>
            <a:r>
              <a:rPr lang="en-US" sz="3600" dirty="0">
                <a:solidFill>
                  <a:srgbClr val="000000"/>
                </a:solidFill>
                <a:latin typeface="Calibri" panose="020F0502020204030204" pitchFamily="34" charset="0"/>
                <a:cs typeface="Calibri" panose="020F0502020204030204" pitchFamily="34" charset="0"/>
              </a:rPr>
              <a:t>l</a:t>
            </a:r>
            <a:r>
              <a:rPr lang="vi-VN" sz="3600" dirty="0">
                <a:solidFill>
                  <a:srgbClr val="000000"/>
                </a:solidFill>
                <a:latin typeface="Calibri" panose="020F0502020204030204" pitchFamily="34" charset="0"/>
                <a:cs typeface="Calibri" panose="020F0502020204030204" pitchFamily="34" charset="0"/>
              </a:rPr>
              <a:t>ưu li</a:t>
            </a:r>
          </a:p>
          <a:p>
            <a:pPr algn="just" defTabSz="1218804">
              <a:defRPr/>
            </a:pPr>
            <a:r>
              <a:rPr lang="vi-VN" sz="3600" dirty="0">
                <a:solidFill>
                  <a:srgbClr val="000000"/>
                </a:solidFill>
                <a:latin typeface="Calibri" panose="020F0502020204030204" pitchFamily="34" charset="0"/>
                <a:cs typeface="Calibri" panose="020F0502020204030204" pitchFamily="34" charset="0"/>
              </a:rPr>
              <a:t>Bông </a:t>
            </a:r>
            <a:r>
              <a:rPr lang="en-US" sz="3600" dirty="0">
                <a:solidFill>
                  <a:srgbClr val="000000"/>
                </a:solidFill>
                <a:latin typeface="Calibri" panose="020F0502020204030204" pitchFamily="34" charset="0"/>
                <a:cs typeface="Calibri" panose="020F0502020204030204" pitchFamily="34" charset="0"/>
              </a:rPr>
              <a:t>l</a:t>
            </a:r>
            <a:r>
              <a:rPr lang="vi-VN" sz="3600" dirty="0">
                <a:solidFill>
                  <a:srgbClr val="000000"/>
                </a:solidFill>
                <a:latin typeface="Calibri" panose="020F0502020204030204" pitchFamily="34" charset="0"/>
                <a:cs typeface="Calibri" panose="020F0502020204030204" pitchFamily="34" charset="0"/>
              </a:rPr>
              <a:t>ựu thắp </a:t>
            </a:r>
            <a:r>
              <a:rPr lang="en-US" sz="3600" dirty="0">
                <a:solidFill>
                  <a:srgbClr val="000000"/>
                </a:solidFill>
                <a:latin typeface="Calibri" panose="020F0502020204030204" pitchFamily="34" charset="0"/>
                <a:cs typeface="Calibri" panose="020F0502020204030204" pitchFamily="34" charset="0"/>
              </a:rPr>
              <a:t>l</a:t>
            </a:r>
            <a:r>
              <a:rPr lang="vi-VN" sz="3600" dirty="0">
                <a:solidFill>
                  <a:srgbClr val="000000"/>
                </a:solidFill>
                <a:latin typeface="Calibri" panose="020F0502020204030204" pitchFamily="34" charset="0"/>
                <a:cs typeface="Calibri" panose="020F0502020204030204" pitchFamily="34" charset="0"/>
              </a:rPr>
              <a:t>ửa</a:t>
            </a:r>
          </a:p>
          <a:p>
            <a:pPr algn="just" defTabSz="1218804">
              <a:defRPr/>
            </a:pPr>
            <a:r>
              <a:rPr lang="vi-VN" sz="3600" dirty="0">
                <a:solidFill>
                  <a:srgbClr val="000000"/>
                </a:solidFill>
                <a:latin typeface="Calibri" panose="020F0502020204030204" pitchFamily="34" charset="0"/>
                <a:cs typeface="Calibri" panose="020F0502020204030204" pitchFamily="34" charset="0"/>
              </a:rPr>
              <a:t>Đỏ hoa ngày hè.</a:t>
            </a:r>
          </a:p>
        </p:txBody>
      </p:sp>
      <p:pic>
        <p:nvPicPr>
          <p:cNvPr id="7" name="Picture 2" descr="Happy Smiley Face Sticker">
            <a:extLst>
              <a:ext uri="{FF2B5EF4-FFF2-40B4-BE49-F238E27FC236}">
                <a16:creationId xmlns:a16="http://schemas.microsoft.com/office/drawing/2014/main" id="{7A0CA896-7A63-4B8D-9F70-11D364239D27}"/>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0541" y="2274647"/>
            <a:ext cx="491991" cy="3923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appy Smiley Face Sticker">
            <a:extLst>
              <a:ext uri="{FF2B5EF4-FFF2-40B4-BE49-F238E27FC236}">
                <a16:creationId xmlns:a16="http://schemas.microsoft.com/office/drawing/2014/main" id="{05519EFC-5418-4A16-A9AB-7983B5C7CB0B}"/>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790" y="2838450"/>
            <a:ext cx="489148" cy="3238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6BD9DBE-96AC-4008-AC48-551387F58C14}"/>
              </a:ext>
            </a:extLst>
          </p:cNvPr>
          <p:cNvSpPr txBox="1"/>
          <p:nvPr/>
        </p:nvSpPr>
        <p:spPr>
          <a:xfrm>
            <a:off x="3894101" y="2092807"/>
            <a:ext cx="4173574" cy="2308324"/>
          </a:xfrm>
          <a:prstGeom prst="rect">
            <a:avLst/>
          </a:prstGeom>
          <a:noFill/>
        </p:spPr>
        <p:txBody>
          <a:bodyPr wrap="square">
            <a:spAutoFit/>
          </a:bodyPr>
          <a:lstStyle/>
          <a:p>
            <a:pPr algn="just" defTabSz="1218804">
              <a:defRPr/>
            </a:pPr>
            <a:r>
              <a:rPr lang="vi-VN" sz="3600" dirty="0">
                <a:solidFill>
                  <a:srgbClr val="000000"/>
                </a:solidFill>
                <a:latin typeface="Calibri" panose="020F0502020204030204" pitchFamily="34" charset="0"/>
                <a:cs typeface="Calibri" panose="020F0502020204030204" pitchFamily="34" charset="0"/>
              </a:rPr>
              <a:t>Mành mây buông đỏ</a:t>
            </a:r>
          </a:p>
          <a:p>
            <a:pPr algn="just" defTabSz="1218804">
              <a:defRPr/>
            </a:pPr>
            <a:r>
              <a:rPr lang="vi-VN" sz="3600" dirty="0">
                <a:solidFill>
                  <a:srgbClr val="000000"/>
                </a:solidFill>
                <a:latin typeface="Calibri" panose="020F0502020204030204" pitchFamily="34" charset="0"/>
                <a:cs typeface="Calibri" panose="020F0502020204030204" pitchFamily="34" charset="0"/>
              </a:rPr>
              <a:t>Như bánh pháo hồng</a:t>
            </a:r>
          </a:p>
          <a:p>
            <a:pPr algn="just" defTabSz="1218804">
              <a:defRPr/>
            </a:pPr>
            <a:r>
              <a:rPr lang="vi-VN" sz="3600" dirty="0">
                <a:solidFill>
                  <a:srgbClr val="000000"/>
                </a:solidFill>
                <a:latin typeface="Calibri" panose="020F0502020204030204" pitchFamily="34" charset="0"/>
                <a:cs typeface="Calibri" panose="020F0502020204030204" pitchFamily="34" charset="0"/>
              </a:rPr>
              <a:t>Mùa hoa liễu nở</a:t>
            </a:r>
          </a:p>
          <a:p>
            <a:pPr algn="just" defTabSz="1218804">
              <a:defRPr/>
            </a:pPr>
            <a:r>
              <a:rPr lang="vi-VN" sz="3600" dirty="0">
                <a:solidFill>
                  <a:srgbClr val="000000"/>
                </a:solidFill>
                <a:latin typeface="Calibri" panose="020F0502020204030204" pitchFamily="34" charset="0"/>
                <a:cs typeface="Calibri" panose="020F0502020204030204" pitchFamily="34" charset="0"/>
              </a:rPr>
              <a:t>Mùa hoa lộc vừng.</a:t>
            </a:r>
          </a:p>
        </p:txBody>
      </p:sp>
      <p:pic>
        <p:nvPicPr>
          <p:cNvPr id="10" name="Picture 2" descr="Happy Smiley Face Sticker">
            <a:extLst>
              <a:ext uri="{FF2B5EF4-FFF2-40B4-BE49-F238E27FC236}">
                <a16:creationId xmlns:a16="http://schemas.microsoft.com/office/drawing/2014/main" id="{EF7DFFFB-2B39-4567-B438-3A05F7C1ABFF}"/>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219323" y="2774761"/>
            <a:ext cx="295276" cy="4446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appy Smiley Face Sticker">
            <a:extLst>
              <a:ext uri="{FF2B5EF4-FFF2-40B4-BE49-F238E27FC236}">
                <a16:creationId xmlns:a16="http://schemas.microsoft.com/office/drawing/2014/main" id="{8034996F-BB15-4DCD-ABC5-B6C31F75E2F0}"/>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304923" y="3308161"/>
            <a:ext cx="276226" cy="4446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appy Smiley Face Sticker">
            <a:extLst>
              <a:ext uri="{FF2B5EF4-FFF2-40B4-BE49-F238E27FC236}">
                <a16:creationId xmlns:a16="http://schemas.microsoft.com/office/drawing/2014/main" id="{FD7A5B89-6EBB-47E8-861B-5188824D1C5A}"/>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962273" y="3308161"/>
            <a:ext cx="295276" cy="4446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appy Smiley Face Sticker">
            <a:extLst>
              <a:ext uri="{FF2B5EF4-FFF2-40B4-BE49-F238E27FC236}">
                <a16:creationId xmlns:a16="http://schemas.microsoft.com/office/drawing/2014/main" id="{15A2E9BF-E8AE-44A8-9E63-369C5EF0155D}"/>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72223" y="3308161"/>
            <a:ext cx="409576" cy="44469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8AEE7E7-615B-4150-AB2E-731D39600110}"/>
              </a:ext>
            </a:extLst>
          </p:cNvPr>
          <p:cNvSpPr txBox="1"/>
          <p:nvPr/>
        </p:nvSpPr>
        <p:spPr>
          <a:xfrm>
            <a:off x="7667625" y="3540607"/>
            <a:ext cx="4810125" cy="2862322"/>
          </a:xfrm>
          <a:prstGeom prst="rect">
            <a:avLst/>
          </a:prstGeom>
          <a:noFill/>
        </p:spPr>
        <p:txBody>
          <a:bodyPr wrap="square">
            <a:spAutoFit/>
          </a:bodyPr>
          <a:lstStyle/>
          <a:p>
            <a:pPr algn="just" defTabSz="1218804">
              <a:defRPr/>
            </a:pPr>
            <a:r>
              <a:rPr lang="vi-VN" sz="3600" dirty="0">
                <a:solidFill>
                  <a:srgbClr val="000000"/>
                </a:solidFill>
                <a:latin typeface="Calibri" panose="020F0502020204030204" pitchFamily="34" charset="0"/>
                <a:cs typeface="Calibri" panose="020F0502020204030204" pitchFamily="34" charset="0"/>
              </a:rPr>
              <a:t>Trắng muốt trắng muốt</a:t>
            </a:r>
          </a:p>
          <a:p>
            <a:pPr algn="just" defTabSz="1218804">
              <a:defRPr/>
            </a:pPr>
            <a:r>
              <a:rPr lang="vi-VN" sz="3600" dirty="0">
                <a:solidFill>
                  <a:srgbClr val="000000"/>
                </a:solidFill>
                <a:latin typeface="Calibri" panose="020F0502020204030204" pitchFamily="34" charset="0"/>
                <a:cs typeface="Calibri" panose="020F0502020204030204" pitchFamily="34" charset="0"/>
              </a:rPr>
              <a:t>Như chùm pháo hoa</a:t>
            </a:r>
          </a:p>
          <a:p>
            <a:pPr algn="just" defTabSz="1218804">
              <a:defRPr/>
            </a:pPr>
            <a:r>
              <a:rPr lang="vi-VN" sz="3600" dirty="0">
                <a:solidFill>
                  <a:srgbClr val="000000"/>
                </a:solidFill>
                <a:latin typeface="Calibri" panose="020F0502020204030204" pitchFamily="34" charset="0"/>
                <a:cs typeface="Calibri" panose="020F0502020204030204" pitchFamily="34" charset="0"/>
              </a:rPr>
              <a:t>Là bông hoa náng</a:t>
            </a:r>
          </a:p>
          <a:p>
            <a:pPr algn="just" defTabSz="1218804">
              <a:defRPr/>
            </a:pPr>
            <a:r>
              <a:rPr lang="vi-VN" sz="3600" dirty="0">
                <a:solidFill>
                  <a:srgbClr val="000000"/>
                </a:solidFill>
                <a:latin typeface="Calibri" panose="020F0502020204030204" pitchFamily="34" charset="0"/>
                <a:cs typeface="Calibri" panose="020F0502020204030204" pitchFamily="34" charset="0"/>
              </a:rPr>
              <a:t>Dựng ô trước nhà.</a:t>
            </a:r>
          </a:p>
          <a:p>
            <a:pPr algn="r" defTabSz="1218804">
              <a:defRPr/>
            </a:pPr>
            <a:r>
              <a:rPr lang="vi-VN" sz="3200" dirty="0">
                <a:solidFill>
                  <a:srgbClr val="000000"/>
                </a:solidFill>
                <a:latin typeface="Calibri" panose="020F0502020204030204" pitchFamily="34" charset="0"/>
                <a:cs typeface="Calibri" panose="020F0502020204030204" pitchFamily="34" charset="0"/>
              </a:rPr>
              <a:t>(Theo Nguyễn Khắc Hào</a:t>
            </a:r>
            <a:r>
              <a:rPr lang="vi-VN" sz="3600" dirty="0">
                <a:solidFill>
                  <a:srgbClr val="000000"/>
                </a:solidFill>
                <a:latin typeface="Calibri" panose="020F0502020204030204" pitchFamily="34" charset="0"/>
                <a:cs typeface="Calibri" panose="020F0502020204030204" pitchFamily="34" charset="0"/>
              </a:rPr>
              <a:t>)</a:t>
            </a:r>
          </a:p>
        </p:txBody>
      </p:sp>
      <p:pic>
        <p:nvPicPr>
          <p:cNvPr id="15" name="Picture 2" descr="Happy Smiley Face Sticker">
            <a:extLst>
              <a:ext uri="{FF2B5EF4-FFF2-40B4-BE49-F238E27FC236}">
                <a16:creationId xmlns:a16="http://schemas.microsoft.com/office/drawing/2014/main" id="{D09FE819-899E-41E3-9B8D-060E62DF4932}"/>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10223" y="3832036"/>
            <a:ext cx="314326" cy="4446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appy Smiley Face Sticker">
            <a:extLst>
              <a:ext uri="{FF2B5EF4-FFF2-40B4-BE49-F238E27FC236}">
                <a16:creationId xmlns:a16="http://schemas.microsoft.com/office/drawing/2014/main" id="{BDA702DD-D7A1-43E9-A4DC-ECBEF362F473}"/>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515223" y="4746436"/>
            <a:ext cx="462001" cy="4446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60402766-5DA4-45A2-A439-5DCCC9269DEC}"/>
              </a:ext>
            </a:extLst>
          </p:cNvPr>
          <p:cNvPicPr>
            <a:picLocks noChangeAspect="1"/>
          </p:cNvPicPr>
          <p:nvPr/>
        </p:nvPicPr>
        <p:blipFill>
          <a:blip r:embed="rId3"/>
          <a:stretch>
            <a:fillRect/>
          </a:stretch>
        </p:blipFill>
        <p:spPr>
          <a:xfrm>
            <a:off x="8477250" y="1204912"/>
            <a:ext cx="3181350" cy="2116166"/>
          </a:xfrm>
          <a:prstGeom prst="rect">
            <a:avLst/>
          </a:prstGeom>
        </p:spPr>
      </p:pic>
    </p:spTree>
    <p:extLst>
      <p:ext uri="{BB962C8B-B14F-4D97-AF65-F5344CB8AC3E}">
        <p14:creationId xmlns:p14="http://schemas.microsoft.com/office/powerpoint/2010/main" val="121504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1"/>
                                        </p:tgtEl>
                                        <p:attrNameLst>
                                          <p:attrName>ppt_w</p:attrName>
                                        </p:attrNameLst>
                                      </p:cBhvr>
                                      <p:tavLst>
                                        <p:tav tm="0">
                                          <p:val>
                                            <p:strVal val="ppt_w"/>
                                          </p:val>
                                        </p:tav>
                                        <p:tav tm="100000">
                                          <p:val>
                                            <p:fltVal val="0"/>
                                          </p:val>
                                        </p:tav>
                                      </p:tavLst>
                                    </p:anim>
                                    <p:anim calcmode="lin" valueType="num">
                                      <p:cBhvr>
                                        <p:cTn id="28" dur="500"/>
                                        <p:tgtEl>
                                          <p:spTgt spid="11"/>
                                        </p:tgtEl>
                                        <p:attrNameLst>
                                          <p:attrName>ppt_h</p:attrName>
                                        </p:attrNameLst>
                                      </p:cBhvr>
                                      <p:tavLst>
                                        <p:tav tm="0">
                                          <p:val>
                                            <p:strVal val="ppt_h"/>
                                          </p:val>
                                        </p:tav>
                                        <p:tav tm="100000">
                                          <p:val>
                                            <p:fltVal val="0"/>
                                          </p:val>
                                        </p:tav>
                                      </p:tavLst>
                                    </p:anim>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2"/>
                                        </p:tgtEl>
                                        <p:attrNameLst>
                                          <p:attrName>ppt_w</p:attrName>
                                        </p:attrNameLst>
                                      </p:cBhvr>
                                      <p:tavLst>
                                        <p:tav tm="0">
                                          <p:val>
                                            <p:strVal val="ppt_w"/>
                                          </p:val>
                                        </p:tav>
                                        <p:tav tm="100000">
                                          <p:val>
                                            <p:fltVal val="0"/>
                                          </p:val>
                                        </p:tav>
                                      </p:tavLst>
                                    </p:anim>
                                    <p:anim calcmode="lin" valueType="num">
                                      <p:cBhvr>
                                        <p:cTn id="35" dur="500"/>
                                        <p:tgtEl>
                                          <p:spTgt spid="12"/>
                                        </p:tgtEl>
                                        <p:attrNameLst>
                                          <p:attrName>ppt_h</p:attrName>
                                        </p:attrNameLst>
                                      </p:cBhvr>
                                      <p:tavLst>
                                        <p:tav tm="0">
                                          <p:val>
                                            <p:strVal val="ppt_h"/>
                                          </p:val>
                                        </p:tav>
                                        <p:tav tm="100000">
                                          <p:val>
                                            <p:fltVal val="0"/>
                                          </p:val>
                                        </p:tav>
                                      </p:tavLst>
                                    </p:anim>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3"/>
                                        </p:tgtEl>
                                        <p:attrNameLst>
                                          <p:attrName>ppt_w</p:attrName>
                                        </p:attrNameLst>
                                      </p:cBhvr>
                                      <p:tavLst>
                                        <p:tav tm="0">
                                          <p:val>
                                            <p:strVal val="ppt_w"/>
                                          </p:val>
                                        </p:tav>
                                        <p:tav tm="100000">
                                          <p:val>
                                            <p:fltVal val="0"/>
                                          </p:val>
                                        </p:tav>
                                      </p:tavLst>
                                    </p:anim>
                                    <p:anim calcmode="lin" valueType="num">
                                      <p:cBhvr>
                                        <p:cTn id="42" dur="500"/>
                                        <p:tgtEl>
                                          <p:spTgt spid="13"/>
                                        </p:tgtEl>
                                        <p:attrNameLst>
                                          <p:attrName>ppt_h</p:attrName>
                                        </p:attrNameLst>
                                      </p:cBhvr>
                                      <p:tavLst>
                                        <p:tav tm="0">
                                          <p:val>
                                            <p:strVal val="ppt_h"/>
                                          </p:val>
                                        </p:tav>
                                        <p:tav tm="100000">
                                          <p:val>
                                            <p:fltVal val="0"/>
                                          </p:val>
                                        </p:tav>
                                      </p:tavLst>
                                    </p:anim>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15"/>
                                        </p:tgtEl>
                                        <p:attrNameLst>
                                          <p:attrName>ppt_w</p:attrName>
                                        </p:attrNameLst>
                                      </p:cBhvr>
                                      <p:tavLst>
                                        <p:tav tm="0">
                                          <p:val>
                                            <p:strVal val="ppt_w"/>
                                          </p:val>
                                        </p:tav>
                                        <p:tav tm="100000">
                                          <p:val>
                                            <p:fltVal val="0"/>
                                          </p:val>
                                        </p:tav>
                                      </p:tavLst>
                                    </p:anim>
                                    <p:anim calcmode="lin" valueType="num">
                                      <p:cBhvr>
                                        <p:cTn id="49" dur="500"/>
                                        <p:tgtEl>
                                          <p:spTgt spid="15"/>
                                        </p:tgtEl>
                                        <p:attrNameLst>
                                          <p:attrName>ppt_h</p:attrName>
                                        </p:attrNameLst>
                                      </p:cBhvr>
                                      <p:tavLst>
                                        <p:tav tm="0">
                                          <p:val>
                                            <p:strVal val="ppt_h"/>
                                          </p:val>
                                        </p:tav>
                                        <p:tav tm="100000">
                                          <p:val>
                                            <p:fltVal val="0"/>
                                          </p:val>
                                        </p:tav>
                                      </p:tavLst>
                                    </p:anim>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17"/>
                                        </p:tgtEl>
                                        <p:attrNameLst>
                                          <p:attrName>ppt_w</p:attrName>
                                        </p:attrNameLst>
                                      </p:cBhvr>
                                      <p:tavLst>
                                        <p:tav tm="0">
                                          <p:val>
                                            <p:strVal val="ppt_w"/>
                                          </p:val>
                                        </p:tav>
                                        <p:tav tm="100000">
                                          <p:val>
                                            <p:fltVal val="0"/>
                                          </p:val>
                                        </p:tav>
                                      </p:tavLst>
                                    </p:anim>
                                    <p:anim calcmode="lin" valueType="num">
                                      <p:cBhvr>
                                        <p:cTn id="56" dur="500"/>
                                        <p:tgtEl>
                                          <p:spTgt spid="17"/>
                                        </p:tgtEl>
                                        <p:attrNameLst>
                                          <p:attrName>ppt_h</p:attrName>
                                        </p:attrNameLst>
                                      </p:cBhvr>
                                      <p:tavLst>
                                        <p:tav tm="0">
                                          <p:val>
                                            <p:strVal val="ppt_h"/>
                                          </p:val>
                                        </p:tav>
                                        <p:tav tm="100000">
                                          <p:val>
                                            <p:fltVal val="0"/>
                                          </p:val>
                                        </p:tav>
                                      </p:tavLst>
                                    </p:anim>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466</Words>
  <Application>Microsoft Office PowerPoint</Application>
  <PresentationFormat>Widescreen</PresentationFormat>
  <Paragraphs>55</Paragraphs>
  <Slides>17</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微软雅黑</vt:lpstr>
      <vt:lpstr>Arial</vt:lpstr>
      <vt:lpstr>Arial-Rounded</vt:lpstr>
      <vt:lpstr>Calibri</vt:lpstr>
      <vt:lpstr>Calibri Light</vt:lpstr>
      <vt:lpstr>等线</vt:lpstr>
      <vt:lpstr>HP001 4 hàng</vt:lpstr>
      <vt:lpstr>Times New Roman</vt:lpstr>
      <vt:lpstr>UTM Cookies</vt:lpstr>
      <vt:lpstr>思源黑体 CN Bold</vt:lpstr>
      <vt:lpstr>1_Office Theme</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34</cp:revision>
  <dcterms:created xsi:type="dcterms:W3CDTF">2022-11-13T01:30:03Z</dcterms:created>
  <dcterms:modified xsi:type="dcterms:W3CDTF">2025-02-26T09:14:13Z</dcterms:modified>
</cp:coreProperties>
</file>