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407" r:id="rId3"/>
    <p:sldId id="258" r:id="rId4"/>
    <p:sldId id="305" r:id="rId5"/>
    <p:sldId id="306" r:id="rId6"/>
    <p:sldId id="307" r:id="rId7"/>
    <p:sldId id="312" r:id="rId8"/>
    <p:sldId id="311" r:id="rId9"/>
    <p:sldId id="315" r:id="rId10"/>
    <p:sldId id="318" r:id="rId11"/>
    <p:sldId id="321" r:id="rId12"/>
    <p:sldId id="322" r:id="rId13"/>
    <p:sldId id="325" r:id="rId14"/>
    <p:sldId id="331" r:id="rId15"/>
    <p:sldId id="332"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1763-36D2-0BA1-86C4-2F531E9EB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D3AB3D-5488-4EED-23F1-2F7058981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B70706-0FCB-6B60-C626-F871D9569902}"/>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5" name="Footer Placeholder 4">
            <a:extLst>
              <a:ext uri="{FF2B5EF4-FFF2-40B4-BE49-F238E27FC236}">
                <a16:creationId xmlns:a16="http://schemas.microsoft.com/office/drawing/2014/main" id="{0703683A-3420-C478-CF17-890CF5A91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53070-5A0B-A677-84F6-3578431CE4B1}"/>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7" name="Picture 23">
            <a:extLst>
              <a:ext uri="{FF2B5EF4-FFF2-40B4-BE49-F238E27FC236}">
                <a16:creationId xmlns:a16="http://schemas.microsoft.com/office/drawing/2014/main" id="{8AB6A34B-2D72-1F81-2097-08D42D1F51D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1" cy="6858000"/>
          </a:xfrm>
          <a:prstGeom prst="rect">
            <a:avLst/>
          </a:prstGeom>
        </p:spPr>
      </p:pic>
    </p:spTree>
    <p:extLst>
      <p:ext uri="{BB962C8B-B14F-4D97-AF65-F5344CB8AC3E}">
        <p14:creationId xmlns:p14="http://schemas.microsoft.com/office/powerpoint/2010/main" val="2231534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E7BA-D3AE-A751-24A7-60075B8098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7AD82E-24C0-CE52-330C-C8534EE13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7B04E-AD9D-764D-C72B-2CA30FB3AD0E}"/>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5" name="Footer Placeholder 4">
            <a:extLst>
              <a:ext uri="{FF2B5EF4-FFF2-40B4-BE49-F238E27FC236}">
                <a16:creationId xmlns:a16="http://schemas.microsoft.com/office/drawing/2014/main" id="{45057242-8A27-DABB-7B46-0A22D0F45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9763C-097D-F0C7-2523-647E5562BF73}"/>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98916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E7D24-5754-A5EC-D748-B06DCE9BB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9F7589-86E3-3CDD-4097-53ECEC0CF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55149-7A0B-E7E9-16A9-210555AC6C25}"/>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5" name="Footer Placeholder 4">
            <a:extLst>
              <a:ext uri="{FF2B5EF4-FFF2-40B4-BE49-F238E27FC236}">
                <a16:creationId xmlns:a16="http://schemas.microsoft.com/office/drawing/2014/main" id="{3C5C55FE-10E4-1BD0-EC45-4EE7A6CC0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0A319-B488-C484-5F23-18D760A09F4B}"/>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159634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1086881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67325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3560609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14244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273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6ED27-CFED-4AE0-9651-0B971556E583}"/>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534804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9508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65490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B0A7-942A-9BC6-F1F4-CE27EA964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F49D9-6BD9-92F0-D249-6C889FBD7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E3CE0-66C7-F8A9-BB90-80414F751A17}"/>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5" name="Footer Placeholder 4">
            <a:extLst>
              <a:ext uri="{FF2B5EF4-FFF2-40B4-BE49-F238E27FC236}">
                <a16:creationId xmlns:a16="http://schemas.microsoft.com/office/drawing/2014/main" id="{D7D16F8C-83A2-9996-5682-8EE875C5A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B46C6-89B6-F1B2-2B60-19A8BF89CB0E}"/>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4224229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8439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91750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1223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2025/2/26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3953801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A9EE-DEC6-D542-4313-995A21DF7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E1B717-C74D-56C0-C596-F26780955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3D912B-41EF-1773-BEE5-D8BD792DC45C}"/>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5" name="Footer Placeholder 4">
            <a:extLst>
              <a:ext uri="{FF2B5EF4-FFF2-40B4-BE49-F238E27FC236}">
                <a16:creationId xmlns:a16="http://schemas.microsoft.com/office/drawing/2014/main" id="{41E0A408-C767-5DBA-6E48-87CCC4C4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5A666-6E5D-42B0-42D0-A4C3911D8C8F}"/>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793127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5AAD-CAAC-650E-242B-12C989314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5929F-8A2E-6C39-C33D-CFD97ECD2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23548E-23B4-DB28-9DB7-9F724ECF1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A0C58C-4A9C-936E-E25C-782EE78EAAF8}"/>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6" name="Footer Placeholder 5">
            <a:extLst>
              <a:ext uri="{FF2B5EF4-FFF2-40B4-BE49-F238E27FC236}">
                <a16:creationId xmlns:a16="http://schemas.microsoft.com/office/drawing/2014/main" id="{4D81F649-1788-444B-F271-4FDF20DB5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30056-FF60-3973-A03D-25C08643C033}"/>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842945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7361-8897-7FA2-F7FF-6AC3CC6CB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C27EF-25F7-4BC9-F8A9-E5B57086F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451AA6-795C-CF27-CA42-E26696570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3BA224-AB09-922D-26EF-C813874CB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6D65A-FF53-638E-5B4B-93908CAEB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5FDBF8-3221-EA21-9CC1-04AC9DB7C18E}"/>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8" name="Footer Placeholder 7">
            <a:extLst>
              <a:ext uri="{FF2B5EF4-FFF2-40B4-BE49-F238E27FC236}">
                <a16:creationId xmlns:a16="http://schemas.microsoft.com/office/drawing/2014/main" id="{B96C18FA-094A-E15F-742C-72D06DBF7C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92F0C-B2B5-AFF8-E4C2-6CC377C5CD90}"/>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680129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1761691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FE3FA-3BAA-6FD1-DCBE-883DE09D54A8}"/>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3" name="Footer Placeholder 2">
            <a:extLst>
              <a:ext uri="{FF2B5EF4-FFF2-40B4-BE49-F238E27FC236}">
                <a16:creationId xmlns:a16="http://schemas.microsoft.com/office/drawing/2014/main" id="{EE678017-7334-5D56-867A-3C2EDABED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6A284E-421C-B8F2-629C-6F4C45D5B5A8}"/>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312635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0B5E-1E9B-B598-BA62-59BCE1731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9E9811-DCB3-C542-741C-374B251B8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C3F91-03FC-D08E-6A57-5170C4FC3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865B7-0AAE-99E0-554E-90E59E957A04}"/>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6" name="Footer Placeholder 5">
            <a:extLst>
              <a:ext uri="{FF2B5EF4-FFF2-40B4-BE49-F238E27FC236}">
                <a16:creationId xmlns:a16="http://schemas.microsoft.com/office/drawing/2014/main" id="{594BD3DF-420C-A853-6CDF-2BE44061F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1902A-D0C6-F75E-45CF-716C4BDEB7ED}"/>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420943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26E1-AE18-96B0-C300-460BF6A6E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318A2-DBD0-CF29-FCBC-1ED6F3E29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F5E84D-3280-E478-7633-801EF7D72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5B8E8-1503-0CE5-A794-A12630E445AC}"/>
              </a:ext>
            </a:extLst>
          </p:cNvPr>
          <p:cNvSpPr>
            <a:spLocks noGrp="1"/>
          </p:cNvSpPr>
          <p:nvPr>
            <p:ph type="dt" sz="half" idx="10"/>
          </p:nvPr>
        </p:nvSpPr>
        <p:spPr/>
        <p:txBody>
          <a:bodyPr/>
          <a:lstStyle/>
          <a:p>
            <a:fld id="{0B4A6A72-1E61-4229-B982-FF8DCC04C140}" type="datetimeFigureOut">
              <a:rPr lang="en-US" smtClean="0"/>
              <a:t>2/26/2025</a:t>
            </a:fld>
            <a:endParaRPr lang="en-US"/>
          </a:p>
        </p:txBody>
      </p:sp>
      <p:sp>
        <p:nvSpPr>
          <p:cNvPr id="6" name="Footer Placeholder 5">
            <a:extLst>
              <a:ext uri="{FF2B5EF4-FFF2-40B4-BE49-F238E27FC236}">
                <a16:creationId xmlns:a16="http://schemas.microsoft.com/office/drawing/2014/main" id="{764344CD-1C64-0B48-DD0A-7B6BF90DD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CCF6C-446C-7CA6-39B6-43F0AB7B9B44}"/>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21548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B731CB-A984-64CA-14BE-7919B2306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F9CF9-B33E-AC33-2CAF-F3AE8677E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DD651-8B57-9529-4BD5-4832371C3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A6A72-1E61-4229-B982-FF8DCC04C140}" type="datetimeFigureOut">
              <a:rPr lang="en-US" smtClean="0"/>
              <a:t>2/26/2025</a:t>
            </a:fld>
            <a:endParaRPr lang="en-US"/>
          </a:p>
        </p:txBody>
      </p:sp>
      <p:sp>
        <p:nvSpPr>
          <p:cNvPr id="5" name="Footer Placeholder 4">
            <a:extLst>
              <a:ext uri="{FF2B5EF4-FFF2-40B4-BE49-F238E27FC236}">
                <a16:creationId xmlns:a16="http://schemas.microsoft.com/office/drawing/2014/main" id="{504C2FAC-13D2-901A-542D-E1F937D23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2085C-3FBF-B52B-D73D-0D73C9D5E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14F41-5932-4B73-B8DA-EFC4390B0B33}" type="slidenum">
              <a:rPr lang="en-US" smtClean="0"/>
              <a:t>‹#›</a:t>
            </a:fld>
            <a:endParaRPr lang="en-US"/>
          </a:p>
        </p:txBody>
      </p:sp>
    </p:spTree>
    <p:extLst>
      <p:ext uri="{BB962C8B-B14F-4D97-AF65-F5344CB8AC3E}">
        <p14:creationId xmlns:p14="http://schemas.microsoft.com/office/powerpoint/2010/main" val="633214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3339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F14D7-DE5D-4627-A236-D8AEB0C9CFC4}"/>
              </a:ext>
            </a:extLst>
          </p:cNvPr>
          <p:cNvPicPr>
            <a:picLocks noChangeAspect="1"/>
          </p:cNvPicPr>
          <p:nvPr/>
        </p:nvPicPr>
        <p:blipFill>
          <a:blip r:embed="rId2"/>
          <a:stretch>
            <a:fillRect/>
          </a:stretch>
        </p:blipFill>
        <p:spPr>
          <a:xfrm>
            <a:off x="2219325" y="1129293"/>
            <a:ext cx="7562112" cy="1173261"/>
          </a:xfrm>
          <a:prstGeom prst="rect">
            <a:avLst/>
          </a:prstGeom>
        </p:spPr>
      </p:pic>
    </p:spTree>
    <p:extLst>
      <p:ext uri="{BB962C8B-B14F-4D97-AF65-F5344CB8AC3E}">
        <p14:creationId xmlns:p14="http://schemas.microsoft.com/office/powerpoint/2010/main" val="4170278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DB4EBB-C635-4140-B799-22267A70B77E}"/>
              </a:ext>
            </a:extLst>
          </p:cNvPr>
          <p:cNvPicPr>
            <a:picLocks noChangeAspect="1"/>
          </p:cNvPicPr>
          <p:nvPr/>
        </p:nvPicPr>
        <p:blipFill>
          <a:blip r:embed="rId2"/>
          <a:stretch>
            <a:fillRect/>
          </a:stretch>
        </p:blipFill>
        <p:spPr>
          <a:xfrm>
            <a:off x="254997" y="577157"/>
            <a:ext cx="11937003" cy="1341236"/>
          </a:xfrm>
          <a:prstGeom prst="rect">
            <a:avLst/>
          </a:prstGeom>
        </p:spPr>
      </p:pic>
    </p:spTree>
    <p:extLst>
      <p:ext uri="{BB962C8B-B14F-4D97-AF65-F5344CB8AC3E}">
        <p14:creationId xmlns:p14="http://schemas.microsoft.com/office/powerpoint/2010/main" val="117988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697D44FC-DED0-468F-AC97-B895CC80FC6F}"/>
              </a:ext>
            </a:extLst>
          </p:cNvPr>
          <p:cNvSpPr/>
          <p:nvPr/>
        </p:nvSpPr>
        <p:spPr>
          <a:xfrm>
            <a:off x="347394" y="142876"/>
            <a:ext cx="11497211" cy="6543674"/>
          </a:xfrm>
          <a:prstGeom prst="roundRect">
            <a:avLst>
              <a:gd name="adj" fmla="val 12531"/>
            </a:avLst>
          </a:prstGeom>
          <a:solidFill>
            <a:srgbClr val="FFFFFF"/>
          </a:solidFill>
          <a:ln w="19050">
            <a:solidFill>
              <a:srgbClr val="FF6F92"/>
            </a:solidFill>
            <a:prstDash val="solid"/>
            <a:extLst>
              <a:ext uri="{C807C97D-BFC1-408E-A445-0C87EB9F89A2}">
                <ask:lineSketchStyleProps xmlns:ask="http://schemas.microsoft.com/office/drawing/2018/sketchyshapes" xmlns="" sd="2129858240">
                  <a:custGeom>
                    <a:avLst/>
                    <a:gdLst>
                      <a:gd name="connsiteX0" fmla="*/ 0 w 11497211"/>
                      <a:gd name="connsiteY0" fmla="*/ 742782 h 5927557"/>
                      <a:gd name="connsiteX1" fmla="*/ 742782 w 11497211"/>
                      <a:gd name="connsiteY1" fmla="*/ 0 h 5927557"/>
                      <a:gd name="connsiteX2" fmla="*/ 10754429 w 11497211"/>
                      <a:gd name="connsiteY2" fmla="*/ 0 h 5927557"/>
                      <a:gd name="connsiteX3" fmla="*/ 11497211 w 11497211"/>
                      <a:gd name="connsiteY3" fmla="*/ 742782 h 5927557"/>
                      <a:gd name="connsiteX4" fmla="*/ 11497211 w 11497211"/>
                      <a:gd name="connsiteY4" fmla="*/ 5184775 h 5927557"/>
                      <a:gd name="connsiteX5" fmla="*/ 10754429 w 11497211"/>
                      <a:gd name="connsiteY5" fmla="*/ 5927557 h 5927557"/>
                      <a:gd name="connsiteX6" fmla="*/ 742782 w 11497211"/>
                      <a:gd name="connsiteY6" fmla="*/ 5927557 h 5927557"/>
                      <a:gd name="connsiteX7" fmla="*/ 0 w 11497211"/>
                      <a:gd name="connsiteY7" fmla="*/ 5184775 h 5927557"/>
                      <a:gd name="connsiteX8" fmla="*/ 0 w 11497211"/>
                      <a:gd name="connsiteY8" fmla="*/ 742782 h 592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11" h="5927557" fill="none" extrusionOk="0">
                        <a:moveTo>
                          <a:pt x="0" y="742782"/>
                        </a:moveTo>
                        <a:cubicBezTo>
                          <a:pt x="-59393" y="332033"/>
                          <a:pt x="365365" y="-24258"/>
                          <a:pt x="742782" y="0"/>
                        </a:cubicBezTo>
                        <a:cubicBezTo>
                          <a:pt x="5521929" y="152324"/>
                          <a:pt x="8381244" y="98845"/>
                          <a:pt x="10754429" y="0"/>
                        </a:cubicBezTo>
                        <a:cubicBezTo>
                          <a:pt x="11139713" y="10120"/>
                          <a:pt x="11499767" y="299416"/>
                          <a:pt x="11497211" y="742782"/>
                        </a:cubicBezTo>
                        <a:cubicBezTo>
                          <a:pt x="11491546" y="2163700"/>
                          <a:pt x="11528904" y="3915504"/>
                          <a:pt x="11497211" y="5184775"/>
                        </a:cubicBezTo>
                        <a:cubicBezTo>
                          <a:pt x="11562974" y="5575788"/>
                          <a:pt x="11166453" y="5957999"/>
                          <a:pt x="10754429" y="5927557"/>
                        </a:cubicBezTo>
                        <a:cubicBezTo>
                          <a:pt x="6838415" y="5833983"/>
                          <a:pt x="3236851" y="6069238"/>
                          <a:pt x="742782" y="5927557"/>
                        </a:cubicBezTo>
                        <a:cubicBezTo>
                          <a:pt x="374957" y="5983135"/>
                          <a:pt x="-18362" y="5560211"/>
                          <a:pt x="0" y="5184775"/>
                        </a:cubicBezTo>
                        <a:cubicBezTo>
                          <a:pt x="117359" y="4532345"/>
                          <a:pt x="19986" y="1964670"/>
                          <a:pt x="0" y="742782"/>
                        </a:cubicBezTo>
                        <a:close/>
                      </a:path>
                      <a:path w="11497211" h="5927557" stroke="0" extrusionOk="0">
                        <a:moveTo>
                          <a:pt x="0" y="742782"/>
                        </a:moveTo>
                        <a:cubicBezTo>
                          <a:pt x="957" y="361809"/>
                          <a:pt x="337568" y="8958"/>
                          <a:pt x="742782" y="0"/>
                        </a:cubicBezTo>
                        <a:cubicBezTo>
                          <a:pt x="2682537" y="-24685"/>
                          <a:pt x="6032034" y="-116485"/>
                          <a:pt x="10754429" y="0"/>
                        </a:cubicBezTo>
                        <a:cubicBezTo>
                          <a:pt x="11197306" y="-19172"/>
                          <a:pt x="11439864" y="355272"/>
                          <a:pt x="11497211" y="742782"/>
                        </a:cubicBezTo>
                        <a:cubicBezTo>
                          <a:pt x="11634624" y="2283396"/>
                          <a:pt x="11561075" y="4558739"/>
                          <a:pt x="11497211" y="5184775"/>
                        </a:cubicBezTo>
                        <a:cubicBezTo>
                          <a:pt x="11544247" y="5582804"/>
                          <a:pt x="11179271" y="5915281"/>
                          <a:pt x="10754429" y="5927557"/>
                        </a:cubicBezTo>
                        <a:cubicBezTo>
                          <a:pt x="6327118" y="5782108"/>
                          <a:pt x="2395889" y="5853247"/>
                          <a:pt x="742782" y="5927557"/>
                        </a:cubicBezTo>
                        <a:cubicBezTo>
                          <a:pt x="357313" y="5852420"/>
                          <a:pt x="51467" y="5645789"/>
                          <a:pt x="0" y="5184775"/>
                        </a:cubicBezTo>
                        <a:cubicBezTo>
                          <a:pt x="-47396" y="3590001"/>
                          <a:pt x="47347" y="2564615"/>
                          <a:pt x="0" y="74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indent="457200" algn="ct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indent="457200" algn="ct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indent="457200" algn="ct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indent="457200" algn="ct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a:extLst>
              <a:ext uri="{FF2B5EF4-FFF2-40B4-BE49-F238E27FC236}">
                <a16:creationId xmlns:a16="http://schemas.microsoft.com/office/drawing/2014/main" id="{15DD503C-DB22-41D8-95DB-10ED02A34B7B}"/>
              </a:ext>
            </a:extLst>
          </p:cNvPr>
          <p:cNvGrpSpPr/>
          <p:nvPr/>
        </p:nvGrpSpPr>
        <p:grpSpPr>
          <a:xfrm>
            <a:off x="697579" y="1011550"/>
            <a:ext cx="10773063" cy="1169675"/>
            <a:chOff x="278113" y="1435101"/>
            <a:chExt cx="10773063" cy="1169675"/>
          </a:xfrm>
        </p:grpSpPr>
        <p:sp>
          <p:nvSpPr>
            <p:cNvPr id="7" name="Rectangle: Rounded Corners 6">
              <a:extLst>
                <a:ext uri="{FF2B5EF4-FFF2-40B4-BE49-F238E27FC236}">
                  <a16:creationId xmlns:a16="http://schemas.microsoft.com/office/drawing/2014/main" id="{CC39AE15-343B-4751-A7EE-09066DB48813}"/>
                </a:ext>
              </a:extLst>
            </p:cNvPr>
            <p:cNvSpPr/>
            <p:nvPr/>
          </p:nvSpPr>
          <p:spPr>
            <a:xfrm>
              <a:off x="580659" y="1704855"/>
              <a:ext cx="10470517" cy="899921"/>
            </a:xfrm>
            <a:custGeom>
              <a:avLst/>
              <a:gdLst>
                <a:gd name="connsiteX0" fmla="*/ 0 w 10470517"/>
                <a:gd name="connsiteY0" fmla="*/ 219770 h 899921"/>
                <a:gd name="connsiteX1" fmla="*/ 219770 w 10470517"/>
                <a:gd name="connsiteY1" fmla="*/ 0 h 899921"/>
                <a:gd name="connsiteX2" fmla="*/ 10250747 w 10470517"/>
                <a:gd name="connsiteY2" fmla="*/ 0 h 899921"/>
                <a:gd name="connsiteX3" fmla="*/ 10470517 w 10470517"/>
                <a:gd name="connsiteY3" fmla="*/ 219770 h 899921"/>
                <a:gd name="connsiteX4" fmla="*/ 10470517 w 10470517"/>
                <a:gd name="connsiteY4" fmla="*/ 680151 h 899921"/>
                <a:gd name="connsiteX5" fmla="*/ 10250747 w 10470517"/>
                <a:gd name="connsiteY5" fmla="*/ 899921 h 899921"/>
                <a:gd name="connsiteX6" fmla="*/ 219770 w 10470517"/>
                <a:gd name="connsiteY6" fmla="*/ 899921 h 899921"/>
                <a:gd name="connsiteX7" fmla="*/ 0 w 10470517"/>
                <a:gd name="connsiteY7" fmla="*/ 680151 h 899921"/>
                <a:gd name="connsiteX8" fmla="*/ 0 w 10470517"/>
                <a:gd name="connsiteY8" fmla="*/ 219770 h 89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0517" h="899921" fill="none" extrusionOk="0">
                  <a:moveTo>
                    <a:pt x="0" y="219770"/>
                  </a:moveTo>
                  <a:cubicBezTo>
                    <a:pt x="-954" y="101737"/>
                    <a:pt x="88843" y="-6419"/>
                    <a:pt x="219770" y="0"/>
                  </a:cubicBezTo>
                  <a:cubicBezTo>
                    <a:pt x="1588079" y="-35273"/>
                    <a:pt x="6390684" y="-144294"/>
                    <a:pt x="10250747" y="0"/>
                  </a:cubicBezTo>
                  <a:cubicBezTo>
                    <a:pt x="10383792" y="3552"/>
                    <a:pt x="10466036" y="94616"/>
                    <a:pt x="10470517" y="219770"/>
                  </a:cubicBezTo>
                  <a:cubicBezTo>
                    <a:pt x="10467696" y="319518"/>
                    <a:pt x="10484939" y="500905"/>
                    <a:pt x="10470517" y="680151"/>
                  </a:cubicBezTo>
                  <a:cubicBezTo>
                    <a:pt x="10484077" y="791273"/>
                    <a:pt x="10375168" y="896620"/>
                    <a:pt x="10250747" y="899921"/>
                  </a:cubicBezTo>
                  <a:cubicBezTo>
                    <a:pt x="5280053" y="977446"/>
                    <a:pt x="3241752" y="856218"/>
                    <a:pt x="219770" y="899921"/>
                  </a:cubicBezTo>
                  <a:cubicBezTo>
                    <a:pt x="91090" y="897897"/>
                    <a:pt x="-8891" y="801405"/>
                    <a:pt x="0" y="680151"/>
                  </a:cubicBezTo>
                  <a:cubicBezTo>
                    <a:pt x="29235" y="506422"/>
                    <a:pt x="-38770" y="310127"/>
                    <a:pt x="0" y="219770"/>
                  </a:cubicBezTo>
                  <a:close/>
                </a:path>
                <a:path w="10470517" h="899921" stroke="0" extrusionOk="0">
                  <a:moveTo>
                    <a:pt x="0" y="219770"/>
                  </a:moveTo>
                  <a:cubicBezTo>
                    <a:pt x="-6105" y="77299"/>
                    <a:pt x="90023" y="6780"/>
                    <a:pt x="219770" y="0"/>
                  </a:cubicBezTo>
                  <a:cubicBezTo>
                    <a:pt x="1439133" y="-95379"/>
                    <a:pt x="6691521" y="58096"/>
                    <a:pt x="10250747" y="0"/>
                  </a:cubicBezTo>
                  <a:cubicBezTo>
                    <a:pt x="10368311" y="-2683"/>
                    <a:pt x="10469330" y="97541"/>
                    <a:pt x="10470517" y="219770"/>
                  </a:cubicBezTo>
                  <a:cubicBezTo>
                    <a:pt x="10486373" y="427652"/>
                    <a:pt x="10434875" y="486376"/>
                    <a:pt x="10470517" y="680151"/>
                  </a:cubicBezTo>
                  <a:cubicBezTo>
                    <a:pt x="10471701" y="800120"/>
                    <a:pt x="10356258" y="884117"/>
                    <a:pt x="10250747" y="899921"/>
                  </a:cubicBezTo>
                  <a:cubicBezTo>
                    <a:pt x="7808633" y="840015"/>
                    <a:pt x="3516826" y="982435"/>
                    <a:pt x="219770" y="899921"/>
                  </a:cubicBezTo>
                  <a:cubicBezTo>
                    <a:pt x="81863" y="904008"/>
                    <a:pt x="-2340" y="803902"/>
                    <a:pt x="0" y="680151"/>
                  </a:cubicBezTo>
                  <a:cubicBezTo>
                    <a:pt x="-11280" y="574684"/>
                    <a:pt x="-592" y="404312"/>
                    <a:pt x="0" y="219770"/>
                  </a:cubicBezTo>
                  <a:close/>
                </a:path>
              </a:pathLst>
            </a:custGeom>
            <a:solidFill>
              <a:schemeClr val="bg1"/>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Khi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thỏ</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nghĩ</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210C27E8-205E-41E6-89CF-C35C69ADA965}"/>
                </a:ext>
              </a:extLst>
            </p:cNvPr>
            <p:cNvGrpSpPr/>
            <p:nvPr/>
          </p:nvGrpSpPr>
          <p:grpSpPr>
            <a:xfrm>
              <a:off x="278113" y="1435101"/>
              <a:ext cx="862711" cy="984549"/>
              <a:chOff x="4111627" y="1730831"/>
              <a:chExt cx="862711" cy="984549"/>
            </a:xfrm>
          </p:grpSpPr>
          <p:pic>
            <p:nvPicPr>
              <p:cNvPr id="9" name="Picture 8">
                <a:extLst>
                  <a:ext uri="{FF2B5EF4-FFF2-40B4-BE49-F238E27FC236}">
                    <a16:creationId xmlns:a16="http://schemas.microsoft.com/office/drawing/2014/main" id="{BAE93385-DD09-4ED7-A850-469790E875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1627" y="1810983"/>
                <a:ext cx="555069" cy="904397"/>
              </a:xfrm>
              <a:prstGeom prst="rect">
                <a:avLst/>
              </a:prstGeom>
            </p:spPr>
          </p:pic>
          <p:sp>
            <p:nvSpPr>
              <p:cNvPr id="10" name="Oval 9">
                <a:extLst>
                  <a:ext uri="{FF2B5EF4-FFF2-40B4-BE49-F238E27FC236}">
                    <a16:creationId xmlns:a16="http://schemas.microsoft.com/office/drawing/2014/main" id="{7E23573D-6FF3-4282-96B4-FC205D4C46C5}"/>
                  </a:ext>
                </a:extLst>
              </p:cNvPr>
              <p:cNvSpPr/>
              <p:nvPr/>
            </p:nvSpPr>
            <p:spPr>
              <a:xfrm>
                <a:off x="4559972" y="1730831"/>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grpSp>
        <p:nvGrpSpPr>
          <p:cNvPr id="11" name="Group 10">
            <a:extLst>
              <a:ext uri="{FF2B5EF4-FFF2-40B4-BE49-F238E27FC236}">
                <a16:creationId xmlns:a16="http://schemas.microsoft.com/office/drawing/2014/main" id="{21D50CEF-D72D-4820-A1F6-9D0418C0027F}"/>
              </a:ext>
            </a:extLst>
          </p:cNvPr>
          <p:cNvGrpSpPr/>
          <p:nvPr/>
        </p:nvGrpSpPr>
        <p:grpSpPr>
          <a:xfrm>
            <a:off x="737438" y="2114743"/>
            <a:ext cx="10773063" cy="1161857"/>
            <a:chOff x="278113" y="2896649"/>
            <a:chExt cx="10773063" cy="1161857"/>
          </a:xfrm>
        </p:grpSpPr>
        <p:sp>
          <p:nvSpPr>
            <p:cNvPr id="12" name="Rectangle: Rounded Corners 11">
              <a:extLst>
                <a:ext uri="{FF2B5EF4-FFF2-40B4-BE49-F238E27FC236}">
                  <a16:creationId xmlns:a16="http://schemas.microsoft.com/office/drawing/2014/main" id="{1B2A6C7E-D930-4FD3-BDC1-633DE98FB2DD}"/>
                </a:ext>
              </a:extLst>
            </p:cNvPr>
            <p:cNvSpPr/>
            <p:nvPr/>
          </p:nvSpPr>
          <p:spPr>
            <a:xfrm>
              <a:off x="569375" y="3133337"/>
              <a:ext cx="10481801" cy="925169"/>
            </a:xfrm>
            <a:custGeom>
              <a:avLst/>
              <a:gdLst>
                <a:gd name="connsiteX0" fmla="*/ 0 w 10481801"/>
                <a:gd name="connsiteY0" fmla="*/ 225936 h 925169"/>
                <a:gd name="connsiteX1" fmla="*/ 225936 w 10481801"/>
                <a:gd name="connsiteY1" fmla="*/ 0 h 925169"/>
                <a:gd name="connsiteX2" fmla="*/ 10255865 w 10481801"/>
                <a:gd name="connsiteY2" fmla="*/ 0 h 925169"/>
                <a:gd name="connsiteX3" fmla="*/ 10481801 w 10481801"/>
                <a:gd name="connsiteY3" fmla="*/ 225936 h 925169"/>
                <a:gd name="connsiteX4" fmla="*/ 10481801 w 10481801"/>
                <a:gd name="connsiteY4" fmla="*/ 699233 h 925169"/>
                <a:gd name="connsiteX5" fmla="*/ 10255865 w 10481801"/>
                <a:gd name="connsiteY5" fmla="*/ 925169 h 925169"/>
                <a:gd name="connsiteX6" fmla="*/ 225936 w 10481801"/>
                <a:gd name="connsiteY6" fmla="*/ 925169 h 925169"/>
                <a:gd name="connsiteX7" fmla="*/ 0 w 10481801"/>
                <a:gd name="connsiteY7" fmla="*/ 699233 h 925169"/>
                <a:gd name="connsiteX8" fmla="*/ 0 w 10481801"/>
                <a:gd name="connsiteY8" fmla="*/ 225936 h 92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801" h="925169" fill="none" extrusionOk="0">
                  <a:moveTo>
                    <a:pt x="0" y="225936"/>
                  </a:moveTo>
                  <a:cubicBezTo>
                    <a:pt x="-1489" y="106373"/>
                    <a:pt x="89345" y="-7937"/>
                    <a:pt x="225936" y="0"/>
                  </a:cubicBezTo>
                  <a:cubicBezTo>
                    <a:pt x="1623064" y="-35273"/>
                    <a:pt x="6559813" y="-144294"/>
                    <a:pt x="10255865" y="0"/>
                  </a:cubicBezTo>
                  <a:cubicBezTo>
                    <a:pt x="10386086" y="1656"/>
                    <a:pt x="10470025" y="91226"/>
                    <a:pt x="10481801" y="225936"/>
                  </a:cubicBezTo>
                  <a:cubicBezTo>
                    <a:pt x="10487352" y="355080"/>
                    <a:pt x="10464924" y="623824"/>
                    <a:pt x="10481801" y="699233"/>
                  </a:cubicBezTo>
                  <a:cubicBezTo>
                    <a:pt x="10498547" y="811351"/>
                    <a:pt x="10387286" y="917970"/>
                    <a:pt x="10255865" y="925169"/>
                  </a:cubicBezTo>
                  <a:cubicBezTo>
                    <a:pt x="5250482" y="1002694"/>
                    <a:pt x="2839093" y="881466"/>
                    <a:pt x="225936" y="925169"/>
                  </a:cubicBezTo>
                  <a:cubicBezTo>
                    <a:pt x="87699" y="921441"/>
                    <a:pt x="-11505" y="823857"/>
                    <a:pt x="0" y="699233"/>
                  </a:cubicBezTo>
                  <a:cubicBezTo>
                    <a:pt x="-39844" y="468217"/>
                    <a:pt x="-22287" y="297391"/>
                    <a:pt x="0" y="225936"/>
                  </a:cubicBezTo>
                  <a:close/>
                </a:path>
                <a:path w="10481801" h="925169" stroke="0" extrusionOk="0">
                  <a:moveTo>
                    <a:pt x="0" y="225936"/>
                  </a:moveTo>
                  <a:cubicBezTo>
                    <a:pt x="-2767" y="91593"/>
                    <a:pt x="98926" y="1805"/>
                    <a:pt x="225936" y="0"/>
                  </a:cubicBezTo>
                  <a:cubicBezTo>
                    <a:pt x="1601556" y="-95379"/>
                    <a:pt x="6829630" y="58096"/>
                    <a:pt x="10255865" y="0"/>
                  </a:cubicBezTo>
                  <a:cubicBezTo>
                    <a:pt x="10373709" y="-4883"/>
                    <a:pt x="10468994" y="91950"/>
                    <a:pt x="10481801" y="225936"/>
                  </a:cubicBezTo>
                  <a:cubicBezTo>
                    <a:pt x="10490996" y="304221"/>
                    <a:pt x="10493223" y="505537"/>
                    <a:pt x="10481801" y="699233"/>
                  </a:cubicBezTo>
                  <a:cubicBezTo>
                    <a:pt x="10496350" y="806720"/>
                    <a:pt x="10364025" y="908612"/>
                    <a:pt x="10255865" y="925169"/>
                  </a:cubicBezTo>
                  <a:cubicBezTo>
                    <a:pt x="7573654" y="865263"/>
                    <a:pt x="3275141" y="1007683"/>
                    <a:pt x="225936" y="925169"/>
                  </a:cubicBezTo>
                  <a:cubicBezTo>
                    <a:pt x="93814" y="926984"/>
                    <a:pt x="-4156" y="828233"/>
                    <a:pt x="0" y="699233"/>
                  </a:cubicBezTo>
                  <a:cubicBezTo>
                    <a:pt x="-953" y="573780"/>
                    <a:pt x="6455" y="323049"/>
                    <a:pt x="0" y="225936"/>
                  </a:cubicBezTo>
                  <a:close/>
                </a:path>
              </a:pathLst>
            </a:custGeom>
            <a:solidFill>
              <a:schemeClr val="bg1"/>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xảy</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thỏ</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đứng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đợi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rụng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xuống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BE43033D-F8DD-493D-ACEA-F716CA1C15C7}"/>
                </a:ext>
              </a:extLst>
            </p:cNvPr>
            <p:cNvGrpSpPr/>
            <p:nvPr/>
          </p:nvGrpSpPr>
          <p:grpSpPr>
            <a:xfrm>
              <a:off x="278113" y="2896649"/>
              <a:ext cx="862711" cy="984549"/>
              <a:chOff x="278113" y="2896649"/>
              <a:chExt cx="862711" cy="984549"/>
            </a:xfrm>
          </p:grpSpPr>
          <p:pic>
            <p:nvPicPr>
              <p:cNvPr id="14" name="Picture 13">
                <a:extLst>
                  <a:ext uri="{FF2B5EF4-FFF2-40B4-BE49-F238E27FC236}">
                    <a16:creationId xmlns:a16="http://schemas.microsoft.com/office/drawing/2014/main" id="{47B3977B-F91B-4AE2-979A-F5F953FBFED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15" name="Oval 14">
                <a:extLst>
                  <a:ext uri="{FF2B5EF4-FFF2-40B4-BE49-F238E27FC236}">
                    <a16:creationId xmlns:a16="http://schemas.microsoft.com/office/drawing/2014/main" id="{F5C92B46-BD34-42A5-9D5B-BBE3AA76FB12}"/>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grpSp>
        <p:nvGrpSpPr>
          <p:cNvPr id="29" name="Group 28">
            <a:extLst>
              <a:ext uri="{FF2B5EF4-FFF2-40B4-BE49-F238E27FC236}">
                <a16:creationId xmlns:a16="http://schemas.microsoft.com/office/drawing/2014/main" id="{46DEB7CF-B9A8-48AF-9301-CC7BA0CA033B}"/>
              </a:ext>
            </a:extLst>
          </p:cNvPr>
          <p:cNvGrpSpPr/>
          <p:nvPr/>
        </p:nvGrpSpPr>
        <p:grpSpPr>
          <a:xfrm>
            <a:off x="727913" y="3286318"/>
            <a:ext cx="10773063" cy="1051527"/>
            <a:chOff x="278113" y="2896649"/>
            <a:chExt cx="10773063" cy="1051527"/>
          </a:xfrm>
        </p:grpSpPr>
        <p:sp>
          <p:nvSpPr>
            <p:cNvPr id="30" name="Rectangle: Rounded Corners 29">
              <a:extLst>
                <a:ext uri="{FF2B5EF4-FFF2-40B4-BE49-F238E27FC236}">
                  <a16:creationId xmlns:a16="http://schemas.microsoft.com/office/drawing/2014/main" id="{66A898D8-F6A4-48CA-ACD4-854E19B53059}"/>
                </a:ext>
              </a:extLst>
            </p:cNvPr>
            <p:cNvSpPr/>
            <p:nvPr/>
          </p:nvSpPr>
          <p:spPr>
            <a:xfrm>
              <a:off x="569375" y="3133337"/>
              <a:ext cx="10481801" cy="814839"/>
            </a:xfrm>
            <a:custGeom>
              <a:avLst/>
              <a:gdLst>
                <a:gd name="connsiteX0" fmla="*/ 0 w 10481801"/>
                <a:gd name="connsiteY0" fmla="*/ 198992 h 814839"/>
                <a:gd name="connsiteX1" fmla="*/ 198992 w 10481801"/>
                <a:gd name="connsiteY1" fmla="*/ 0 h 814839"/>
                <a:gd name="connsiteX2" fmla="*/ 10282809 w 10481801"/>
                <a:gd name="connsiteY2" fmla="*/ 0 h 814839"/>
                <a:gd name="connsiteX3" fmla="*/ 10481801 w 10481801"/>
                <a:gd name="connsiteY3" fmla="*/ 198992 h 814839"/>
                <a:gd name="connsiteX4" fmla="*/ 10481801 w 10481801"/>
                <a:gd name="connsiteY4" fmla="*/ 615847 h 814839"/>
                <a:gd name="connsiteX5" fmla="*/ 10282809 w 10481801"/>
                <a:gd name="connsiteY5" fmla="*/ 814839 h 814839"/>
                <a:gd name="connsiteX6" fmla="*/ 198992 w 10481801"/>
                <a:gd name="connsiteY6" fmla="*/ 814839 h 814839"/>
                <a:gd name="connsiteX7" fmla="*/ 0 w 10481801"/>
                <a:gd name="connsiteY7" fmla="*/ 615847 h 814839"/>
                <a:gd name="connsiteX8" fmla="*/ 0 w 10481801"/>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801" h="814839" fill="none" extrusionOk="0">
                  <a:moveTo>
                    <a:pt x="0" y="198992"/>
                  </a:moveTo>
                  <a:cubicBezTo>
                    <a:pt x="-5419" y="108080"/>
                    <a:pt x="82170" y="-4651"/>
                    <a:pt x="198992" y="0"/>
                  </a:cubicBezTo>
                  <a:cubicBezTo>
                    <a:pt x="4147728" y="-35273"/>
                    <a:pt x="6220341" y="-144294"/>
                    <a:pt x="10282809" y="0"/>
                  </a:cubicBezTo>
                  <a:cubicBezTo>
                    <a:pt x="10413229" y="6246"/>
                    <a:pt x="10468727" y="78069"/>
                    <a:pt x="10481801" y="198992"/>
                  </a:cubicBezTo>
                  <a:cubicBezTo>
                    <a:pt x="10452504" y="346148"/>
                    <a:pt x="10508915" y="534884"/>
                    <a:pt x="10481801" y="615847"/>
                  </a:cubicBezTo>
                  <a:cubicBezTo>
                    <a:pt x="10488534" y="720655"/>
                    <a:pt x="10397700" y="809429"/>
                    <a:pt x="10282809" y="814839"/>
                  </a:cubicBezTo>
                  <a:cubicBezTo>
                    <a:pt x="7061119" y="892364"/>
                    <a:pt x="3666219" y="771136"/>
                    <a:pt x="198992" y="814839"/>
                  </a:cubicBezTo>
                  <a:cubicBezTo>
                    <a:pt x="81260" y="812669"/>
                    <a:pt x="-13594" y="725561"/>
                    <a:pt x="0" y="615847"/>
                  </a:cubicBezTo>
                  <a:cubicBezTo>
                    <a:pt x="-22587" y="544243"/>
                    <a:pt x="-31970" y="384799"/>
                    <a:pt x="0" y="198992"/>
                  </a:cubicBezTo>
                  <a:close/>
                </a:path>
                <a:path w="10481801" h="814839" stroke="0" extrusionOk="0">
                  <a:moveTo>
                    <a:pt x="0" y="198992"/>
                  </a:moveTo>
                  <a:cubicBezTo>
                    <a:pt x="-4934" y="72044"/>
                    <a:pt x="83608" y="4442"/>
                    <a:pt x="198992" y="0"/>
                  </a:cubicBezTo>
                  <a:cubicBezTo>
                    <a:pt x="1606967" y="-95379"/>
                    <a:pt x="8085242" y="58096"/>
                    <a:pt x="10282809" y="0"/>
                  </a:cubicBezTo>
                  <a:cubicBezTo>
                    <a:pt x="10376127" y="-11672"/>
                    <a:pt x="10464984" y="77006"/>
                    <a:pt x="10481801" y="198992"/>
                  </a:cubicBezTo>
                  <a:cubicBezTo>
                    <a:pt x="10487224" y="302086"/>
                    <a:pt x="10512397" y="525888"/>
                    <a:pt x="10481801" y="615847"/>
                  </a:cubicBezTo>
                  <a:cubicBezTo>
                    <a:pt x="10490965" y="714854"/>
                    <a:pt x="10383075" y="805242"/>
                    <a:pt x="10282809" y="814839"/>
                  </a:cubicBezTo>
                  <a:cubicBezTo>
                    <a:pt x="7845755" y="754933"/>
                    <a:pt x="3892125"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Vì sao thỏ nhường quả hồng cho đàn chim?</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5779A67C-09BC-4383-90D3-0B57620DD709}"/>
                </a:ext>
              </a:extLst>
            </p:cNvPr>
            <p:cNvGrpSpPr/>
            <p:nvPr/>
          </p:nvGrpSpPr>
          <p:grpSpPr>
            <a:xfrm>
              <a:off x="278113" y="2896649"/>
              <a:ext cx="862711" cy="984549"/>
              <a:chOff x="278113" y="2896649"/>
              <a:chExt cx="862711" cy="984549"/>
            </a:xfrm>
          </p:grpSpPr>
          <p:pic>
            <p:nvPicPr>
              <p:cNvPr id="32" name="Picture 31">
                <a:extLst>
                  <a:ext uri="{FF2B5EF4-FFF2-40B4-BE49-F238E27FC236}">
                    <a16:creationId xmlns:a16="http://schemas.microsoft.com/office/drawing/2014/main" id="{E1DD1929-9D2D-4933-A753-FE0DC3BA26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33" name="Oval 32">
                <a:extLst>
                  <a:ext uri="{FF2B5EF4-FFF2-40B4-BE49-F238E27FC236}">
                    <a16:creationId xmlns:a16="http://schemas.microsoft.com/office/drawing/2014/main" id="{52D238AE-4E52-41BE-9003-67F481EDBA95}"/>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grpSp>
        <p:nvGrpSpPr>
          <p:cNvPr id="34" name="Group 33">
            <a:extLst>
              <a:ext uri="{FF2B5EF4-FFF2-40B4-BE49-F238E27FC236}">
                <a16:creationId xmlns:a16="http://schemas.microsoft.com/office/drawing/2014/main" id="{1199F989-5DD6-4A8A-8B89-3793C1A62F27}"/>
              </a:ext>
            </a:extLst>
          </p:cNvPr>
          <p:cNvGrpSpPr/>
          <p:nvPr/>
        </p:nvGrpSpPr>
        <p:grpSpPr>
          <a:xfrm>
            <a:off x="718388" y="4391218"/>
            <a:ext cx="10773063" cy="1114232"/>
            <a:chOff x="278113" y="2896649"/>
            <a:chExt cx="10773063" cy="1114232"/>
          </a:xfrm>
        </p:grpSpPr>
        <p:sp>
          <p:nvSpPr>
            <p:cNvPr id="35" name="Rectangle: Rounded Corners 34">
              <a:extLst>
                <a:ext uri="{FF2B5EF4-FFF2-40B4-BE49-F238E27FC236}">
                  <a16:creationId xmlns:a16="http://schemas.microsoft.com/office/drawing/2014/main" id="{DF811C5E-64C5-4F8C-AFC3-D8BC8F75EE7A}"/>
                </a:ext>
              </a:extLst>
            </p:cNvPr>
            <p:cNvSpPr/>
            <p:nvPr/>
          </p:nvSpPr>
          <p:spPr>
            <a:xfrm>
              <a:off x="731300" y="3133337"/>
              <a:ext cx="10319876" cy="877544"/>
            </a:xfrm>
            <a:custGeom>
              <a:avLst/>
              <a:gdLst>
                <a:gd name="connsiteX0" fmla="*/ 0 w 10319876"/>
                <a:gd name="connsiteY0" fmla="*/ 214305 h 877544"/>
                <a:gd name="connsiteX1" fmla="*/ 214305 w 10319876"/>
                <a:gd name="connsiteY1" fmla="*/ 0 h 877544"/>
                <a:gd name="connsiteX2" fmla="*/ 10105571 w 10319876"/>
                <a:gd name="connsiteY2" fmla="*/ 0 h 877544"/>
                <a:gd name="connsiteX3" fmla="*/ 10319876 w 10319876"/>
                <a:gd name="connsiteY3" fmla="*/ 214305 h 877544"/>
                <a:gd name="connsiteX4" fmla="*/ 10319876 w 10319876"/>
                <a:gd name="connsiteY4" fmla="*/ 663239 h 877544"/>
                <a:gd name="connsiteX5" fmla="*/ 10105571 w 10319876"/>
                <a:gd name="connsiteY5" fmla="*/ 877544 h 877544"/>
                <a:gd name="connsiteX6" fmla="*/ 214305 w 10319876"/>
                <a:gd name="connsiteY6" fmla="*/ 877544 h 877544"/>
                <a:gd name="connsiteX7" fmla="*/ 0 w 10319876"/>
                <a:gd name="connsiteY7" fmla="*/ 663239 h 877544"/>
                <a:gd name="connsiteX8" fmla="*/ 0 w 10319876"/>
                <a:gd name="connsiteY8" fmla="*/ 214305 h 87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9876" h="877544" fill="none" extrusionOk="0">
                  <a:moveTo>
                    <a:pt x="0" y="214305"/>
                  </a:moveTo>
                  <a:cubicBezTo>
                    <a:pt x="-5890" y="116588"/>
                    <a:pt x="78151" y="-11960"/>
                    <a:pt x="214305" y="0"/>
                  </a:cubicBezTo>
                  <a:cubicBezTo>
                    <a:pt x="1468159" y="-35273"/>
                    <a:pt x="8327742" y="-144294"/>
                    <a:pt x="10105571" y="0"/>
                  </a:cubicBezTo>
                  <a:cubicBezTo>
                    <a:pt x="10234460" y="3206"/>
                    <a:pt x="10318484" y="94775"/>
                    <a:pt x="10319876" y="214305"/>
                  </a:cubicBezTo>
                  <a:cubicBezTo>
                    <a:pt x="10349319" y="424456"/>
                    <a:pt x="10297906" y="520033"/>
                    <a:pt x="10319876" y="663239"/>
                  </a:cubicBezTo>
                  <a:cubicBezTo>
                    <a:pt x="10324649" y="777987"/>
                    <a:pt x="10226359" y="874908"/>
                    <a:pt x="10105571" y="877544"/>
                  </a:cubicBezTo>
                  <a:cubicBezTo>
                    <a:pt x="8423457" y="955069"/>
                    <a:pt x="4126129" y="833841"/>
                    <a:pt x="214305" y="877544"/>
                  </a:cubicBezTo>
                  <a:cubicBezTo>
                    <a:pt x="84419" y="874350"/>
                    <a:pt x="-13124" y="781417"/>
                    <a:pt x="0" y="663239"/>
                  </a:cubicBezTo>
                  <a:cubicBezTo>
                    <a:pt x="799" y="525892"/>
                    <a:pt x="-22224" y="329803"/>
                    <a:pt x="0" y="214305"/>
                  </a:cubicBezTo>
                  <a:close/>
                </a:path>
                <a:path w="10319876" h="877544" stroke="0" extrusionOk="0">
                  <a:moveTo>
                    <a:pt x="0" y="214305"/>
                  </a:moveTo>
                  <a:cubicBezTo>
                    <a:pt x="-3296" y="84558"/>
                    <a:pt x="93743" y="1786"/>
                    <a:pt x="214305" y="0"/>
                  </a:cubicBezTo>
                  <a:cubicBezTo>
                    <a:pt x="2482041" y="-95379"/>
                    <a:pt x="8449641" y="58096"/>
                    <a:pt x="10105571" y="0"/>
                  </a:cubicBezTo>
                  <a:cubicBezTo>
                    <a:pt x="10213538" y="-7314"/>
                    <a:pt x="10307404" y="86984"/>
                    <a:pt x="10319876" y="214305"/>
                  </a:cubicBezTo>
                  <a:cubicBezTo>
                    <a:pt x="10357674" y="376849"/>
                    <a:pt x="10329656" y="456181"/>
                    <a:pt x="10319876" y="663239"/>
                  </a:cubicBezTo>
                  <a:cubicBezTo>
                    <a:pt x="10325492" y="774920"/>
                    <a:pt x="10218733" y="872369"/>
                    <a:pt x="10105571" y="877544"/>
                  </a:cubicBezTo>
                  <a:cubicBezTo>
                    <a:pt x="7307726" y="817638"/>
                    <a:pt x="2121769" y="960058"/>
                    <a:pt x="214305" y="877544"/>
                  </a:cubicBezTo>
                  <a:cubicBezTo>
                    <a:pt x="83570" y="880604"/>
                    <a:pt x="-2409" y="784041"/>
                    <a:pt x="0" y="663239"/>
                  </a:cubicBezTo>
                  <a:cubicBezTo>
                    <a:pt x="23120" y="535381"/>
                    <a:pt x="-26965" y="293441"/>
                    <a:pt x="0" y="214305"/>
                  </a:cubicBezTo>
                  <a:close/>
                </a:path>
              </a:pathLst>
            </a:custGeom>
            <a:solidFill>
              <a:schemeClr val="bg1"/>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Kết hợp ý ở cột A với ý cột B sao cho phù hợp với nội dung bài đọc</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6" name="Group 35">
              <a:extLst>
                <a:ext uri="{FF2B5EF4-FFF2-40B4-BE49-F238E27FC236}">
                  <a16:creationId xmlns:a16="http://schemas.microsoft.com/office/drawing/2014/main" id="{1367349C-3CFB-4333-B777-96C60A743305}"/>
                </a:ext>
              </a:extLst>
            </p:cNvPr>
            <p:cNvGrpSpPr/>
            <p:nvPr/>
          </p:nvGrpSpPr>
          <p:grpSpPr>
            <a:xfrm>
              <a:off x="278113" y="2896649"/>
              <a:ext cx="862711" cy="984549"/>
              <a:chOff x="278113" y="2896649"/>
              <a:chExt cx="862711" cy="984549"/>
            </a:xfrm>
          </p:grpSpPr>
          <p:pic>
            <p:nvPicPr>
              <p:cNvPr id="37" name="Picture 36">
                <a:extLst>
                  <a:ext uri="{FF2B5EF4-FFF2-40B4-BE49-F238E27FC236}">
                    <a16:creationId xmlns:a16="http://schemas.microsoft.com/office/drawing/2014/main" id="{A7361BC9-831D-4EA5-B336-5556297028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38" name="Oval 37">
                <a:extLst>
                  <a:ext uri="{FF2B5EF4-FFF2-40B4-BE49-F238E27FC236}">
                    <a16:creationId xmlns:a16="http://schemas.microsoft.com/office/drawing/2014/main" id="{6A5CD190-7E7D-4D21-8262-276B9105DFAC}"/>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pic>
        <p:nvPicPr>
          <p:cNvPr id="39" name="Picture 38">
            <a:extLst>
              <a:ext uri="{FF2B5EF4-FFF2-40B4-BE49-F238E27FC236}">
                <a16:creationId xmlns:a16="http://schemas.microsoft.com/office/drawing/2014/main" id="{1FDC3E50-4558-4579-A5E8-D893680DA7CA}"/>
              </a:ext>
            </a:extLst>
          </p:cNvPr>
          <p:cNvPicPr>
            <a:picLocks noChangeAspect="1"/>
          </p:cNvPicPr>
          <p:nvPr/>
        </p:nvPicPr>
        <p:blipFill>
          <a:blip r:embed="rId3"/>
          <a:stretch>
            <a:fillRect/>
          </a:stretch>
        </p:blipFill>
        <p:spPr>
          <a:xfrm>
            <a:off x="3448050" y="0"/>
            <a:ext cx="5723708" cy="1094648"/>
          </a:xfrm>
          <a:prstGeom prst="rect">
            <a:avLst/>
          </a:prstGeom>
        </p:spPr>
      </p:pic>
      <p:grpSp>
        <p:nvGrpSpPr>
          <p:cNvPr id="40" name="Group 39">
            <a:extLst>
              <a:ext uri="{FF2B5EF4-FFF2-40B4-BE49-F238E27FC236}">
                <a16:creationId xmlns:a16="http://schemas.microsoft.com/office/drawing/2014/main" id="{A1B9ED4D-684D-4B87-B381-616726946653}"/>
              </a:ext>
            </a:extLst>
          </p:cNvPr>
          <p:cNvGrpSpPr/>
          <p:nvPr/>
        </p:nvGrpSpPr>
        <p:grpSpPr>
          <a:xfrm>
            <a:off x="699338" y="5448493"/>
            <a:ext cx="10773063" cy="1051527"/>
            <a:chOff x="278113" y="2896649"/>
            <a:chExt cx="10773063" cy="1051527"/>
          </a:xfrm>
        </p:grpSpPr>
        <p:sp>
          <p:nvSpPr>
            <p:cNvPr id="41" name="Rectangle: Rounded Corners 40">
              <a:extLst>
                <a:ext uri="{FF2B5EF4-FFF2-40B4-BE49-F238E27FC236}">
                  <a16:creationId xmlns:a16="http://schemas.microsoft.com/office/drawing/2014/main" id="{886B36A5-76CD-474C-B435-9B69A232C5C4}"/>
                </a:ext>
              </a:extLst>
            </p:cNvPr>
            <p:cNvSpPr/>
            <p:nvPr/>
          </p:nvSpPr>
          <p:spPr>
            <a:xfrm>
              <a:off x="664625" y="3133337"/>
              <a:ext cx="10386551" cy="814839"/>
            </a:xfrm>
            <a:custGeom>
              <a:avLst/>
              <a:gdLst>
                <a:gd name="connsiteX0" fmla="*/ 0 w 10386551"/>
                <a:gd name="connsiteY0" fmla="*/ 198992 h 814839"/>
                <a:gd name="connsiteX1" fmla="*/ 198992 w 10386551"/>
                <a:gd name="connsiteY1" fmla="*/ 0 h 814839"/>
                <a:gd name="connsiteX2" fmla="*/ 10187559 w 10386551"/>
                <a:gd name="connsiteY2" fmla="*/ 0 h 814839"/>
                <a:gd name="connsiteX3" fmla="*/ 10386551 w 10386551"/>
                <a:gd name="connsiteY3" fmla="*/ 198992 h 814839"/>
                <a:gd name="connsiteX4" fmla="*/ 10386551 w 10386551"/>
                <a:gd name="connsiteY4" fmla="*/ 615847 h 814839"/>
                <a:gd name="connsiteX5" fmla="*/ 10187559 w 10386551"/>
                <a:gd name="connsiteY5" fmla="*/ 814839 h 814839"/>
                <a:gd name="connsiteX6" fmla="*/ 198992 w 10386551"/>
                <a:gd name="connsiteY6" fmla="*/ 814839 h 814839"/>
                <a:gd name="connsiteX7" fmla="*/ 0 w 10386551"/>
                <a:gd name="connsiteY7" fmla="*/ 615847 h 814839"/>
                <a:gd name="connsiteX8" fmla="*/ 0 w 10386551"/>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551" h="814839" fill="none" extrusionOk="0">
                  <a:moveTo>
                    <a:pt x="0" y="198992"/>
                  </a:moveTo>
                  <a:cubicBezTo>
                    <a:pt x="-5419" y="108080"/>
                    <a:pt x="82170" y="-4651"/>
                    <a:pt x="198992" y="0"/>
                  </a:cubicBezTo>
                  <a:cubicBezTo>
                    <a:pt x="2733576" y="-35273"/>
                    <a:pt x="8969233" y="-144294"/>
                    <a:pt x="10187559" y="0"/>
                  </a:cubicBezTo>
                  <a:cubicBezTo>
                    <a:pt x="10317979" y="6246"/>
                    <a:pt x="10373477" y="78069"/>
                    <a:pt x="10386551" y="198992"/>
                  </a:cubicBezTo>
                  <a:cubicBezTo>
                    <a:pt x="10357254" y="346148"/>
                    <a:pt x="10413665" y="534884"/>
                    <a:pt x="10386551" y="615847"/>
                  </a:cubicBezTo>
                  <a:cubicBezTo>
                    <a:pt x="10393284" y="720655"/>
                    <a:pt x="10302450" y="809429"/>
                    <a:pt x="10187559" y="814839"/>
                  </a:cubicBezTo>
                  <a:cubicBezTo>
                    <a:pt x="7808521" y="892364"/>
                    <a:pt x="2658544" y="771136"/>
                    <a:pt x="198992" y="814839"/>
                  </a:cubicBezTo>
                  <a:cubicBezTo>
                    <a:pt x="81260" y="812669"/>
                    <a:pt x="-13594" y="725561"/>
                    <a:pt x="0" y="615847"/>
                  </a:cubicBezTo>
                  <a:cubicBezTo>
                    <a:pt x="-22587" y="544243"/>
                    <a:pt x="-31970" y="384799"/>
                    <a:pt x="0" y="198992"/>
                  </a:cubicBezTo>
                  <a:close/>
                </a:path>
                <a:path w="10386551" h="814839" stroke="0" extrusionOk="0">
                  <a:moveTo>
                    <a:pt x="0" y="198992"/>
                  </a:moveTo>
                  <a:cubicBezTo>
                    <a:pt x="-4934" y="72044"/>
                    <a:pt x="83608" y="4442"/>
                    <a:pt x="198992" y="0"/>
                  </a:cubicBezTo>
                  <a:cubicBezTo>
                    <a:pt x="3746259" y="-95379"/>
                    <a:pt x="8014734" y="58096"/>
                    <a:pt x="10187559" y="0"/>
                  </a:cubicBezTo>
                  <a:cubicBezTo>
                    <a:pt x="10280877" y="-11672"/>
                    <a:pt x="10369734" y="77006"/>
                    <a:pt x="10386551" y="198992"/>
                  </a:cubicBezTo>
                  <a:cubicBezTo>
                    <a:pt x="10391974" y="302086"/>
                    <a:pt x="10417147" y="525888"/>
                    <a:pt x="10386551" y="615847"/>
                  </a:cubicBezTo>
                  <a:cubicBezTo>
                    <a:pt x="10395715" y="714854"/>
                    <a:pt x="10287825" y="805242"/>
                    <a:pt x="10187559" y="814839"/>
                  </a:cubicBezTo>
                  <a:cubicBezTo>
                    <a:pt x="6020169" y="754933"/>
                    <a:pt x="1456939"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Câu chuyện trên muốn nói với em điều gì?</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2" name="Group 41">
              <a:extLst>
                <a:ext uri="{FF2B5EF4-FFF2-40B4-BE49-F238E27FC236}">
                  <a16:creationId xmlns:a16="http://schemas.microsoft.com/office/drawing/2014/main" id="{FA22194D-769C-46B5-A2B7-5AF2828A31BB}"/>
                </a:ext>
              </a:extLst>
            </p:cNvPr>
            <p:cNvGrpSpPr/>
            <p:nvPr/>
          </p:nvGrpSpPr>
          <p:grpSpPr>
            <a:xfrm>
              <a:off x="278113" y="2896649"/>
              <a:ext cx="862711" cy="984549"/>
              <a:chOff x="278113" y="2896649"/>
              <a:chExt cx="862711" cy="984549"/>
            </a:xfrm>
          </p:grpSpPr>
          <p:pic>
            <p:nvPicPr>
              <p:cNvPr id="43" name="Picture 42">
                <a:extLst>
                  <a:ext uri="{FF2B5EF4-FFF2-40B4-BE49-F238E27FC236}">
                    <a16:creationId xmlns:a16="http://schemas.microsoft.com/office/drawing/2014/main" id="{75D21D9D-0471-4B66-B8F3-26CDD7F3B73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44" name="Oval 43">
                <a:extLst>
                  <a:ext uri="{FF2B5EF4-FFF2-40B4-BE49-F238E27FC236}">
                    <a16:creationId xmlns:a16="http://schemas.microsoft.com/office/drawing/2014/main" id="{B07314C5-96BC-4481-BCD5-6E44614C686B}"/>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spTree>
    <p:extLst>
      <p:ext uri="{BB962C8B-B14F-4D97-AF65-F5344CB8AC3E}">
        <p14:creationId xmlns:p14="http://schemas.microsoft.com/office/powerpoint/2010/main" val="541312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66000">
                                          <p:cBhvr additive="base">
                                            <p:cTn id="16"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66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66000">
                                          <p:cBhvr additive="base">
                                            <p:cTn id="21" dur="1000" fill="hold"/>
                                            <p:tgtEl>
                                              <p:spTgt spid="29"/>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14:presetBounceEnd="66000">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14:bounceEnd="66000">
                                          <p:cBhvr additive="base">
                                            <p:cTn id="26" dur="1000" fill="hold"/>
                                            <p:tgtEl>
                                              <p:spTgt spid="34"/>
                                            </p:tgtEl>
                                            <p:attrNameLst>
                                              <p:attrName>ppt_x</p:attrName>
                                            </p:attrNameLst>
                                          </p:cBhvr>
                                          <p:tavLst>
                                            <p:tav tm="0">
                                              <p:val>
                                                <p:strVal val="#ppt_x"/>
                                              </p:val>
                                            </p:tav>
                                            <p:tav tm="100000">
                                              <p:val>
                                                <p:strVal val="#ppt_x"/>
                                              </p:val>
                                            </p:tav>
                                          </p:tavLst>
                                        </p:anim>
                                        <p:anim calcmode="lin" valueType="num" p14:bounceEnd="66000">
                                          <p:cBhvr additive="base">
                                            <p:cTn id="27" dur="10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nodeType="afterEffect" p14:presetBounceEnd="66000">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14:bounceEnd="66000">
                                          <p:cBhvr additive="base">
                                            <p:cTn id="31" dur="1000" fill="hold"/>
                                            <p:tgtEl>
                                              <p:spTgt spid="40"/>
                                            </p:tgtEl>
                                            <p:attrNameLst>
                                              <p:attrName>ppt_x</p:attrName>
                                            </p:attrNameLst>
                                          </p:cBhvr>
                                          <p:tavLst>
                                            <p:tav tm="0">
                                              <p:val>
                                                <p:strVal val="#ppt_x"/>
                                              </p:val>
                                            </p:tav>
                                            <p:tav tm="100000">
                                              <p:val>
                                                <p:strVal val="#ppt_x"/>
                                              </p:val>
                                            </p:tav>
                                          </p:tavLst>
                                        </p:anim>
                                        <p:anim calcmode="lin" valueType="num" p14:bounceEnd="66000">
                                          <p:cBhvr additive="base">
                                            <p:cTn id="32"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ppt_x"/>
                                              </p:val>
                                            </p:tav>
                                            <p:tav tm="100000">
                                              <p:val>
                                                <p:strVal val="#ppt_x"/>
                                              </p:val>
                                            </p:tav>
                                          </p:tavLst>
                                        </p:anim>
                                        <p:anim calcmode="lin" valueType="num">
                                          <p:cBhvr additive="base">
                                            <p:cTn id="17" dur="10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ppt_x"/>
                                              </p:val>
                                            </p:tav>
                                            <p:tav tm="100000">
                                              <p:val>
                                                <p:strVal val="#ppt_x"/>
                                              </p:val>
                                            </p:tav>
                                          </p:tavLst>
                                        </p:anim>
                                        <p:anim calcmode="lin" valueType="num">
                                          <p:cBhvr additive="base">
                                            <p:cTn id="22" dur="10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1000" fill="hold"/>
                                            <p:tgtEl>
                                              <p:spTgt spid="34"/>
                                            </p:tgtEl>
                                            <p:attrNameLst>
                                              <p:attrName>ppt_x</p:attrName>
                                            </p:attrNameLst>
                                          </p:cBhvr>
                                          <p:tavLst>
                                            <p:tav tm="0">
                                              <p:val>
                                                <p:strVal val="#ppt_x"/>
                                              </p:val>
                                            </p:tav>
                                            <p:tav tm="100000">
                                              <p:val>
                                                <p:strVal val="#ppt_x"/>
                                              </p:val>
                                            </p:tav>
                                          </p:tavLst>
                                        </p:anim>
                                        <p:anim calcmode="lin" valueType="num">
                                          <p:cBhvr additive="base">
                                            <p:cTn id="27" dur="10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000" fill="hold"/>
                                            <p:tgtEl>
                                              <p:spTgt spid="40"/>
                                            </p:tgtEl>
                                            <p:attrNameLst>
                                              <p:attrName>ppt_x</p:attrName>
                                            </p:attrNameLst>
                                          </p:cBhvr>
                                          <p:tavLst>
                                            <p:tav tm="0">
                                              <p:val>
                                                <p:strVal val="#ppt_x"/>
                                              </p:val>
                                            </p:tav>
                                            <p:tav tm="100000">
                                              <p:val>
                                                <p:strVal val="#ppt_x"/>
                                              </p:val>
                                            </p:tav>
                                          </p:tavLst>
                                        </p:anim>
                                        <p:anim calcmode="lin" valueType="num">
                                          <p:cBhvr additive="base">
                                            <p:cTn id="32"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92B8A59D-F80C-4995-BB2C-276A9AE3009B}"/>
              </a:ext>
            </a:extLst>
          </p:cNvPr>
          <p:cNvPicPr>
            <a:picLocks noChangeAspect="1"/>
          </p:cNvPicPr>
          <p:nvPr/>
        </p:nvPicPr>
        <p:blipFill>
          <a:blip r:embed="rId2"/>
          <a:stretch>
            <a:fillRect/>
          </a:stretch>
        </p:blipFill>
        <p:spPr>
          <a:xfrm>
            <a:off x="1456548" y="393133"/>
            <a:ext cx="9126503" cy="1347333"/>
          </a:xfrm>
          <a:prstGeom prst="rect">
            <a:avLst/>
          </a:prstGeom>
        </p:spPr>
      </p:pic>
    </p:spTree>
    <p:extLst>
      <p:ext uri="{BB962C8B-B14F-4D97-AF65-F5344CB8AC3E}">
        <p14:creationId xmlns:p14="http://schemas.microsoft.com/office/powerpoint/2010/main" val="3630400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84864A12-6399-4A54-B4E7-E2480DC90289}"/>
              </a:ext>
            </a:extLst>
          </p:cNvPr>
          <p:cNvGrpSpPr/>
          <p:nvPr/>
        </p:nvGrpSpPr>
        <p:grpSpPr>
          <a:xfrm>
            <a:off x="3026511" y="2300850"/>
            <a:ext cx="6043728" cy="3704100"/>
            <a:chOff x="3110258" y="1375900"/>
            <a:chExt cx="6043728" cy="3704100"/>
          </a:xfrm>
        </p:grpSpPr>
        <p:grpSp>
          <p:nvGrpSpPr>
            <p:cNvPr id="13" name="Group 12">
              <a:extLst>
                <a:ext uri="{FF2B5EF4-FFF2-40B4-BE49-F238E27FC236}">
                  <a16:creationId xmlns:a16="http://schemas.microsoft.com/office/drawing/2014/main" id="{0B7704A1-E698-4455-AC9B-F6888494F6CB}"/>
                </a:ext>
              </a:extLst>
            </p:cNvPr>
            <p:cNvGrpSpPr/>
            <p:nvPr/>
          </p:nvGrpSpPr>
          <p:grpSpPr>
            <a:xfrm>
              <a:off x="3110258" y="1375900"/>
              <a:ext cx="6043728" cy="3704100"/>
              <a:chOff x="6290338" y="2737340"/>
              <a:chExt cx="6043728" cy="3704100"/>
            </a:xfrm>
          </p:grpSpPr>
          <p:sp>
            <p:nvSpPr>
              <p:cNvPr id="23" name="Rectangle: Rounded Corners 22">
                <a:extLst>
                  <a:ext uri="{FF2B5EF4-FFF2-40B4-BE49-F238E27FC236}">
                    <a16:creationId xmlns:a16="http://schemas.microsoft.com/office/drawing/2014/main" id="{4A19B810-F733-49B9-B1F8-457A54A4CF70}"/>
                  </a:ext>
                </a:extLst>
              </p:cNvPr>
              <p:cNvSpPr/>
              <p:nvPr/>
            </p:nvSpPr>
            <p:spPr>
              <a:xfrm>
                <a:off x="6290338" y="3766043"/>
                <a:ext cx="6043728" cy="2675397"/>
              </a:xfrm>
              <a:custGeom>
                <a:avLst/>
                <a:gdLst>
                  <a:gd name="connsiteX0" fmla="*/ 0 w 6043728"/>
                  <a:gd name="connsiteY0" fmla="*/ 539681 h 2675397"/>
                  <a:gd name="connsiteX1" fmla="*/ 539681 w 6043728"/>
                  <a:gd name="connsiteY1" fmla="*/ 0 h 2675397"/>
                  <a:gd name="connsiteX2" fmla="*/ 1209870 w 6043728"/>
                  <a:gd name="connsiteY2" fmla="*/ 0 h 2675397"/>
                  <a:gd name="connsiteX3" fmla="*/ 1880060 w 6043728"/>
                  <a:gd name="connsiteY3" fmla="*/ 0 h 2675397"/>
                  <a:gd name="connsiteX4" fmla="*/ 2351675 w 6043728"/>
                  <a:gd name="connsiteY4" fmla="*/ 0 h 2675397"/>
                  <a:gd name="connsiteX5" fmla="*/ 2872933 w 6043728"/>
                  <a:gd name="connsiteY5" fmla="*/ 0 h 2675397"/>
                  <a:gd name="connsiteX6" fmla="*/ 3592766 w 6043728"/>
                  <a:gd name="connsiteY6" fmla="*/ 0 h 2675397"/>
                  <a:gd name="connsiteX7" fmla="*/ 4064381 w 6043728"/>
                  <a:gd name="connsiteY7" fmla="*/ 0 h 2675397"/>
                  <a:gd name="connsiteX8" fmla="*/ 4535996 w 6043728"/>
                  <a:gd name="connsiteY8" fmla="*/ 0 h 2675397"/>
                  <a:gd name="connsiteX9" fmla="*/ 5504047 w 6043728"/>
                  <a:gd name="connsiteY9" fmla="*/ 0 h 2675397"/>
                  <a:gd name="connsiteX10" fmla="*/ 6043728 w 6043728"/>
                  <a:gd name="connsiteY10" fmla="*/ 539681 h 2675397"/>
                  <a:gd name="connsiteX11" fmla="*/ 6043728 w 6043728"/>
                  <a:gd name="connsiteY11" fmla="*/ 1023812 h 2675397"/>
                  <a:gd name="connsiteX12" fmla="*/ 6043728 w 6043728"/>
                  <a:gd name="connsiteY12" fmla="*/ 1587744 h 2675397"/>
                  <a:gd name="connsiteX13" fmla="*/ 6043728 w 6043728"/>
                  <a:gd name="connsiteY13" fmla="*/ 2135716 h 2675397"/>
                  <a:gd name="connsiteX14" fmla="*/ 5504047 w 6043728"/>
                  <a:gd name="connsiteY14" fmla="*/ 2675397 h 2675397"/>
                  <a:gd name="connsiteX15" fmla="*/ 4982789 w 6043728"/>
                  <a:gd name="connsiteY15" fmla="*/ 2675397 h 2675397"/>
                  <a:gd name="connsiteX16" fmla="*/ 4411886 w 6043728"/>
                  <a:gd name="connsiteY16" fmla="*/ 2675397 h 2675397"/>
                  <a:gd name="connsiteX17" fmla="*/ 3840984 w 6043728"/>
                  <a:gd name="connsiteY17" fmla="*/ 2675397 h 2675397"/>
                  <a:gd name="connsiteX18" fmla="*/ 3369370 w 6043728"/>
                  <a:gd name="connsiteY18" fmla="*/ 2675397 h 2675397"/>
                  <a:gd name="connsiteX19" fmla="*/ 2798468 w 6043728"/>
                  <a:gd name="connsiteY19" fmla="*/ 2675397 h 2675397"/>
                  <a:gd name="connsiteX20" fmla="*/ 2277209 w 6043728"/>
                  <a:gd name="connsiteY20" fmla="*/ 2675397 h 2675397"/>
                  <a:gd name="connsiteX21" fmla="*/ 1805594 w 6043728"/>
                  <a:gd name="connsiteY21" fmla="*/ 2675397 h 2675397"/>
                  <a:gd name="connsiteX22" fmla="*/ 1085761 w 6043728"/>
                  <a:gd name="connsiteY22" fmla="*/ 2675397 h 2675397"/>
                  <a:gd name="connsiteX23" fmla="*/ 539681 w 6043728"/>
                  <a:gd name="connsiteY23" fmla="*/ 2675397 h 2675397"/>
                  <a:gd name="connsiteX24" fmla="*/ 0 w 6043728"/>
                  <a:gd name="connsiteY24" fmla="*/ 2135716 h 2675397"/>
                  <a:gd name="connsiteX25" fmla="*/ 0 w 6043728"/>
                  <a:gd name="connsiteY25" fmla="*/ 1603704 h 2675397"/>
                  <a:gd name="connsiteX26" fmla="*/ 0 w 6043728"/>
                  <a:gd name="connsiteY26" fmla="*/ 1087653 h 2675397"/>
                  <a:gd name="connsiteX27" fmla="*/ 0 w 6043728"/>
                  <a:gd name="connsiteY27"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43728" h="2675397" fill="none" extrusionOk="0">
                    <a:moveTo>
                      <a:pt x="0" y="539681"/>
                    </a:moveTo>
                    <a:cubicBezTo>
                      <a:pt x="-28658" y="239241"/>
                      <a:pt x="247718" y="17052"/>
                      <a:pt x="539681" y="0"/>
                    </a:cubicBezTo>
                    <a:cubicBezTo>
                      <a:pt x="793263" y="22064"/>
                      <a:pt x="1015383" y="14328"/>
                      <a:pt x="1209870" y="0"/>
                    </a:cubicBezTo>
                    <a:cubicBezTo>
                      <a:pt x="1404357" y="-14328"/>
                      <a:pt x="1622429" y="21186"/>
                      <a:pt x="1880060" y="0"/>
                    </a:cubicBezTo>
                    <a:cubicBezTo>
                      <a:pt x="2137691" y="-21186"/>
                      <a:pt x="2138272" y="-18345"/>
                      <a:pt x="2351675" y="0"/>
                    </a:cubicBezTo>
                    <a:cubicBezTo>
                      <a:pt x="2565079" y="18345"/>
                      <a:pt x="2738297" y="-22708"/>
                      <a:pt x="2872933" y="0"/>
                    </a:cubicBezTo>
                    <a:cubicBezTo>
                      <a:pt x="3007569" y="22708"/>
                      <a:pt x="3237414" y="-5353"/>
                      <a:pt x="3592766" y="0"/>
                    </a:cubicBezTo>
                    <a:cubicBezTo>
                      <a:pt x="3948118" y="5353"/>
                      <a:pt x="3831029" y="9822"/>
                      <a:pt x="4064381" y="0"/>
                    </a:cubicBezTo>
                    <a:cubicBezTo>
                      <a:pt x="4297733" y="-9822"/>
                      <a:pt x="4390227" y="4433"/>
                      <a:pt x="4535996" y="0"/>
                    </a:cubicBezTo>
                    <a:cubicBezTo>
                      <a:pt x="4681766" y="-4433"/>
                      <a:pt x="5212377" y="35824"/>
                      <a:pt x="5504047" y="0"/>
                    </a:cubicBezTo>
                    <a:cubicBezTo>
                      <a:pt x="5747722" y="24586"/>
                      <a:pt x="6056025" y="182168"/>
                      <a:pt x="6043728" y="539681"/>
                    </a:cubicBezTo>
                    <a:cubicBezTo>
                      <a:pt x="6051711" y="758548"/>
                      <a:pt x="6042529" y="883744"/>
                      <a:pt x="6043728" y="1023812"/>
                    </a:cubicBezTo>
                    <a:cubicBezTo>
                      <a:pt x="6044927" y="1163880"/>
                      <a:pt x="6043884" y="1366991"/>
                      <a:pt x="6043728" y="1587744"/>
                    </a:cubicBezTo>
                    <a:cubicBezTo>
                      <a:pt x="6043572" y="1808497"/>
                      <a:pt x="6061613" y="1878096"/>
                      <a:pt x="6043728" y="2135716"/>
                    </a:cubicBezTo>
                    <a:cubicBezTo>
                      <a:pt x="6090279" y="2435825"/>
                      <a:pt x="5771849" y="2727594"/>
                      <a:pt x="5504047" y="2675397"/>
                    </a:cubicBezTo>
                    <a:cubicBezTo>
                      <a:pt x="5352021" y="2669571"/>
                      <a:pt x="5191707" y="2677456"/>
                      <a:pt x="4982789" y="2675397"/>
                    </a:cubicBezTo>
                    <a:cubicBezTo>
                      <a:pt x="4773871" y="2673338"/>
                      <a:pt x="4618705" y="2696978"/>
                      <a:pt x="4411886" y="2675397"/>
                    </a:cubicBezTo>
                    <a:cubicBezTo>
                      <a:pt x="4205067" y="2653816"/>
                      <a:pt x="4110255" y="2659631"/>
                      <a:pt x="3840984" y="2675397"/>
                    </a:cubicBezTo>
                    <a:cubicBezTo>
                      <a:pt x="3571713" y="2691163"/>
                      <a:pt x="3582639" y="2694351"/>
                      <a:pt x="3369370" y="2675397"/>
                    </a:cubicBezTo>
                    <a:cubicBezTo>
                      <a:pt x="3156101" y="2656443"/>
                      <a:pt x="3006468" y="2692313"/>
                      <a:pt x="2798468" y="2675397"/>
                    </a:cubicBezTo>
                    <a:cubicBezTo>
                      <a:pt x="2590468" y="2658481"/>
                      <a:pt x="2520821" y="2698934"/>
                      <a:pt x="2277209" y="2675397"/>
                    </a:cubicBezTo>
                    <a:cubicBezTo>
                      <a:pt x="2033597" y="2651860"/>
                      <a:pt x="2006761" y="2688883"/>
                      <a:pt x="1805594" y="2675397"/>
                    </a:cubicBezTo>
                    <a:cubicBezTo>
                      <a:pt x="1604427" y="2661911"/>
                      <a:pt x="1333507" y="2702212"/>
                      <a:pt x="1085761" y="2675397"/>
                    </a:cubicBezTo>
                    <a:cubicBezTo>
                      <a:pt x="838015" y="2648582"/>
                      <a:pt x="692831" y="2660221"/>
                      <a:pt x="539681" y="2675397"/>
                    </a:cubicBezTo>
                    <a:cubicBezTo>
                      <a:pt x="236239" y="2665096"/>
                      <a:pt x="51636" y="2418289"/>
                      <a:pt x="0" y="2135716"/>
                    </a:cubicBezTo>
                    <a:cubicBezTo>
                      <a:pt x="13835" y="2003726"/>
                      <a:pt x="9545" y="1730730"/>
                      <a:pt x="0" y="1603704"/>
                    </a:cubicBezTo>
                    <a:cubicBezTo>
                      <a:pt x="-9545" y="1476678"/>
                      <a:pt x="-19712" y="1196794"/>
                      <a:pt x="0" y="1087653"/>
                    </a:cubicBezTo>
                    <a:cubicBezTo>
                      <a:pt x="19712" y="978512"/>
                      <a:pt x="-4086" y="743917"/>
                      <a:pt x="0" y="539681"/>
                    </a:cubicBezTo>
                    <a:close/>
                  </a:path>
                  <a:path w="6043728" h="2675397" stroke="0" extrusionOk="0">
                    <a:moveTo>
                      <a:pt x="0" y="539681"/>
                    </a:moveTo>
                    <a:cubicBezTo>
                      <a:pt x="452" y="255450"/>
                      <a:pt x="248748" y="12731"/>
                      <a:pt x="539681" y="0"/>
                    </a:cubicBezTo>
                    <a:cubicBezTo>
                      <a:pt x="814076" y="-1577"/>
                      <a:pt x="903689" y="4761"/>
                      <a:pt x="1209870" y="0"/>
                    </a:cubicBezTo>
                    <a:cubicBezTo>
                      <a:pt x="1516051" y="-4761"/>
                      <a:pt x="1614791" y="-5951"/>
                      <a:pt x="1731129" y="0"/>
                    </a:cubicBezTo>
                    <a:cubicBezTo>
                      <a:pt x="1847467" y="5951"/>
                      <a:pt x="2089867" y="-16744"/>
                      <a:pt x="2252387" y="0"/>
                    </a:cubicBezTo>
                    <a:cubicBezTo>
                      <a:pt x="2414907" y="16744"/>
                      <a:pt x="2748249" y="24555"/>
                      <a:pt x="2922577" y="0"/>
                    </a:cubicBezTo>
                    <a:cubicBezTo>
                      <a:pt x="3096905" y="-24555"/>
                      <a:pt x="3339873" y="-22502"/>
                      <a:pt x="3493479" y="0"/>
                    </a:cubicBezTo>
                    <a:cubicBezTo>
                      <a:pt x="3647085" y="22502"/>
                      <a:pt x="4041058" y="17136"/>
                      <a:pt x="4213312" y="0"/>
                    </a:cubicBezTo>
                    <a:cubicBezTo>
                      <a:pt x="4385566" y="-17136"/>
                      <a:pt x="4595245" y="-34895"/>
                      <a:pt x="4933145" y="0"/>
                    </a:cubicBezTo>
                    <a:cubicBezTo>
                      <a:pt x="5271045" y="34895"/>
                      <a:pt x="5370623" y="2121"/>
                      <a:pt x="5504047" y="0"/>
                    </a:cubicBezTo>
                    <a:cubicBezTo>
                      <a:pt x="5771783" y="-13623"/>
                      <a:pt x="6013537" y="241358"/>
                      <a:pt x="6043728" y="539681"/>
                    </a:cubicBezTo>
                    <a:cubicBezTo>
                      <a:pt x="6061383" y="704966"/>
                      <a:pt x="6021924" y="854594"/>
                      <a:pt x="6043728" y="1071693"/>
                    </a:cubicBezTo>
                    <a:cubicBezTo>
                      <a:pt x="6065532" y="1288792"/>
                      <a:pt x="6064792" y="1385842"/>
                      <a:pt x="6043728" y="1603704"/>
                    </a:cubicBezTo>
                    <a:cubicBezTo>
                      <a:pt x="6022664" y="1821566"/>
                      <a:pt x="6018285" y="1881214"/>
                      <a:pt x="6043728" y="2135716"/>
                    </a:cubicBezTo>
                    <a:cubicBezTo>
                      <a:pt x="6098508" y="2440545"/>
                      <a:pt x="5804429" y="2687228"/>
                      <a:pt x="5504047" y="2675397"/>
                    </a:cubicBezTo>
                    <a:cubicBezTo>
                      <a:pt x="5268376" y="2702866"/>
                      <a:pt x="5147700" y="2703721"/>
                      <a:pt x="4833858" y="2675397"/>
                    </a:cubicBezTo>
                    <a:cubicBezTo>
                      <a:pt x="4520016" y="2647073"/>
                      <a:pt x="4443867" y="2685783"/>
                      <a:pt x="4262956" y="2675397"/>
                    </a:cubicBezTo>
                    <a:cubicBezTo>
                      <a:pt x="4082045" y="2665011"/>
                      <a:pt x="3912189" y="2668827"/>
                      <a:pt x="3692053" y="2675397"/>
                    </a:cubicBezTo>
                    <a:cubicBezTo>
                      <a:pt x="3471917" y="2681967"/>
                      <a:pt x="3221449" y="2692642"/>
                      <a:pt x="2972220" y="2675397"/>
                    </a:cubicBezTo>
                    <a:cubicBezTo>
                      <a:pt x="2722991" y="2658152"/>
                      <a:pt x="2449900" y="2648127"/>
                      <a:pt x="2302031" y="2675397"/>
                    </a:cubicBezTo>
                    <a:cubicBezTo>
                      <a:pt x="2154162" y="2702667"/>
                      <a:pt x="2009216" y="2697703"/>
                      <a:pt x="1731129" y="2675397"/>
                    </a:cubicBezTo>
                    <a:cubicBezTo>
                      <a:pt x="1453042" y="2653091"/>
                      <a:pt x="1369185" y="2693718"/>
                      <a:pt x="1209870" y="2675397"/>
                    </a:cubicBezTo>
                    <a:cubicBezTo>
                      <a:pt x="1050555" y="2657076"/>
                      <a:pt x="715381" y="2667452"/>
                      <a:pt x="539681" y="2675397"/>
                    </a:cubicBezTo>
                    <a:cubicBezTo>
                      <a:pt x="265716" y="2648173"/>
                      <a:pt x="-3206" y="2442844"/>
                      <a:pt x="0" y="2135716"/>
                    </a:cubicBezTo>
                    <a:cubicBezTo>
                      <a:pt x="17437" y="1874577"/>
                      <a:pt x="2907" y="1771320"/>
                      <a:pt x="0" y="1571784"/>
                    </a:cubicBezTo>
                    <a:cubicBezTo>
                      <a:pt x="-2907" y="1372248"/>
                      <a:pt x="20698" y="1273649"/>
                      <a:pt x="0" y="1007851"/>
                    </a:cubicBezTo>
                    <a:cubicBezTo>
                      <a:pt x="-20698" y="742053"/>
                      <a:pt x="-2005" y="703655"/>
                      <a:pt x="0" y="53968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a16="http://schemas.microsoft.com/office/drawing/2014/main" id="{F9F4ED69-F5F2-48E4-9B7C-B3ECAA4AEEEC}"/>
                  </a:ext>
                </a:extLst>
              </p:cNvPr>
              <p:cNvPicPr>
                <a:picLocks noChangeAspect="1"/>
              </p:cNvPicPr>
              <p:nvPr/>
            </p:nvPicPr>
            <p:blipFill rotWithShape="1">
              <a:blip r:embed="rId2"/>
              <a:srcRect t="19779"/>
              <a:stretch/>
            </p:blipFill>
            <p:spPr>
              <a:xfrm>
                <a:off x="6985562" y="4131563"/>
                <a:ext cx="5065398" cy="2044342"/>
              </a:xfrm>
              <a:prstGeom prst="rect">
                <a:avLst/>
              </a:prstGeom>
            </p:spPr>
          </p:pic>
          <p:grpSp>
            <p:nvGrpSpPr>
              <p:cNvPr id="25" name="Group 24">
                <a:extLst>
                  <a:ext uri="{FF2B5EF4-FFF2-40B4-BE49-F238E27FC236}">
                    <a16:creationId xmlns:a16="http://schemas.microsoft.com/office/drawing/2014/main" id="{6B31CD3A-C0DD-4303-933E-03541B663939}"/>
                  </a:ext>
                </a:extLst>
              </p:cNvPr>
              <p:cNvGrpSpPr/>
              <p:nvPr/>
            </p:nvGrpSpPr>
            <p:grpSpPr>
              <a:xfrm>
                <a:off x="6574644" y="2737340"/>
                <a:ext cx="5252956" cy="1339052"/>
                <a:chOff x="776392" y="989781"/>
                <a:chExt cx="5252956" cy="1339052"/>
              </a:xfrm>
            </p:grpSpPr>
            <p:grpSp>
              <p:nvGrpSpPr>
                <p:cNvPr id="26" name="Group 25">
                  <a:extLst>
                    <a:ext uri="{FF2B5EF4-FFF2-40B4-BE49-F238E27FC236}">
                      <a16:creationId xmlns:a16="http://schemas.microsoft.com/office/drawing/2014/main" id="{9646865B-D5CA-45E5-9FCB-19D0E065CCC3}"/>
                    </a:ext>
                  </a:extLst>
                </p:cNvPr>
                <p:cNvGrpSpPr/>
                <p:nvPr/>
              </p:nvGrpSpPr>
              <p:grpSpPr>
                <a:xfrm>
                  <a:off x="963950" y="1519310"/>
                  <a:ext cx="5065398" cy="784830"/>
                  <a:chOff x="963950" y="1519310"/>
                  <a:chExt cx="5065398" cy="784830"/>
                </a:xfrm>
              </p:grpSpPr>
              <p:pic>
                <p:nvPicPr>
                  <p:cNvPr id="29" name="Picture 28" descr="Shape, rectangle&#10;&#10;Description automatically generated">
                    <a:extLst>
                      <a:ext uri="{FF2B5EF4-FFF2-40B4-BE49-F238E27FC236}">
                        <a16:creationId xmlns:a16="http://schemas.microsoft.com/office/drawing/2014/main" id="{4DFA4F16-9C70-4913-A77F-745F79288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65398" cy="784830"/>
                  </a:xfrm>
                  <a:prstGeom prst="rect">
                    <a:avLst/>
                  </a:prstGeom>
                </p:spPr>
              </p:pic>
              <p:sp>
                <p:nvSpPr>
                  <p:cNvPr id="30" name="TextBox 29">
                    <a:extLst>
                      <a:ext uri="{FF2B5EF4-FFF2-40B4-BE49-F238E27FC236}">
                        <a16:creationId xmlns:a16="http://schemas.microsoft.com/office/drawing/2014/main" id="{AD05C8E5-09E7-4E40-BA4B-9C7F468D149E}"/>
                      </a:ext>
                    </a:extLst>
                  </p:cNvPr>
                  <p:cNvSpPr txBox="1"/>
                  <p:nvPr/>
                </p:nvSpPr>
                <p:spPr>
                  <a:xfrm>
                    <a:off x="1698973" y="1568694"/>
                    <a:ext cx="388788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6">
                  <a:extLst>
                    <a:ext uri="{FF2B5EF4-FFF2-40B4-BE49-F238E27FC236}">
                      <a16:creationId xmlns:a16="http://schemas.microsoft.com/office/drawing/2014/main" id="{62A497D6-15EA-4380-B7CA-5E840818D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92" y="989781"/>
                  <a:ext cx="821836" cy="1339052"/>
                </a:xfrm>
                <a:prstGeom prst="rect">
                  <a:avLst/>
                </a:prstGeom>
              </p:spPr>
            </p:pic>
          </p:grpSp>
        </p:grpSp>
        <p:grpSp>
          <p:nvGrpSpPr>
            <p:cNvPr id="14" name="Group 13">
              <a:extLst>
                <a:ext uri="{FF2B5EF4-FFF2-40B4-BE49-F238E27FC236}">
                  <a16:creationId xmlns:a16="http://schemas.microsoft.com/office/drawing/2014/main" id="{589759A0-72B7-4EDD-9E0D-E90DC93BB7A3}"/>
                </a:ext>
              </a:extLst>
            </p:cNvPr>
            <p:cNvGrpSpPr/>
            <p:nvPr/>
          </p:nvGrpSpPr>
          <p:grpSpPr>
            <a:xfrm>
              <a:off x="8065819" y="1400579"/>
              <a:ext cx="1088167" cy="1371597"/>
              <a:chOff x="8029817" y="1568560"/>
              <a:chExt cx="1088167" cy="1371597"/>
            </a:xfrm>
          </p:grpSpPr>
          <p:pic>
            <p:nvPicPr>
              <p:cNvPr id="15" name="Picture 14">
                <a:extLst>
                  <a:ext uri="{FF2B5EF4-FFF2-40B4-BE49-F238E27FC236}">
                    <a16:creationId xmlns:a16="http://schemas.microsoft.com/office/drawing/2014/main" id="{2E4C9A1C-BE40-461C-BA16-DD05C8D4D6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29817" y="1568560"/>
                <a:ext cx="533515" cy="889886"/>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4C8A1B72-A184-4890-A1FF-253DFE4916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65634" y="1688915"/>
                <a:ext cx="552350" cy="783001"/>
              </a:xfrm>
              <a:prstGeom prst="rect">
                <a:avLst/>
              </a:prstGeom>
            </p:spPr>
          </p:pic>
          <p:pic>
            <p:nvPicPr>
              <p:cNvPr id="17" name="Picture 16">
                <a:extLst>
                  <a:ext uri="{FF2B5EF4-FFF2-40B4-BE49-F238E27FC236}">
                    <a16:creationId xmlns:a16="http://schemas.microsoft.com/office/drawing/2014/main" id="{A3F4B001-F671-4455-8D36-7F09CC890EE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05030" y="2039956"/>
                <a:ext cx="657099" cy="900201"/>
              </a:xfrm>
              <a:prstGeom prst="rect">
                <a:avLst/>
              </a:prstGeom>
            </p:spPr>
          </p:pic>
        </p:grpSp>
      </p:grpSp>
      <p:pic>
        <p:nvPicPr>
          <p:cNvPr id="3" name="Picture 2">
            <a:extLst>
              <a:ext uri="{FF2B5EF4-FFF2-40B4-BE49-F238E27FC236}">
                <a16:creationId xmlns:a16="http://schemas.microsoft.com/office/drawing/2014/main" id="{EE913859-EB37-4C67-AC9F-3D74B24DC98A}"/>
              </a:ext>
            </a:extLst>
          </p:cNvPr>
          <p:cNvPicPr>
            <a:picLocks noChangeAspect="1"/>
          </p:cNvPicPr>
          <p:nvPr/>
        </p:nvPicPr>
        <p:blipFill>
          <a:blip r:embed="rId8"/>
          <a:stretch>
            <a:fillRect/>
          </a:stretch>
        </p:blipFill>
        <p:spPr>
          <a:xfrm>
            <a:off x="1471403" y="863674"/>
            <a:ext cx="9230144" cy="1225402"/>
          </a:xfrm>
          <a:prstGeom prst="rect">
            <a:avLst/>
          </a:prstGeom>
        </p:spPr>
      </p:pic>
    </p:spTree>
    <p:extLst>
      <p:ext uri="{BB962C8B-B14F-4D97-AF65-F5344CB8AC3E}">
        <p14:creationId xmlns:p14="http://schemas.microsoft.com/office/powerpoint/2010/main" val="204252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8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55FB8-0E84-46BE-A9CF-B82DC9F2F523}"/>
              </a:ext>
            </a:extLst>
          </p:cNvPr>
          <p:cNvPicPr>
            <a:picLocks noChangeAspect="1"/>
          </p:cNvPicPr>
          <p:nvPr/>
        </p:nvPicPr>
        <p:blipFill>
          <a:blip r:embed="rId2"/>
          <a:stretch>
            <a:fillRect/>
          </a:stretch>
        </p:blipFill>
        <p:spPr>
          <a:xfrm>
            <a:off x="551207" y="1989505"/>
            <a:ext cx="11089585" cy="1774090"/>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2"/>
          <a:srcRect/>
          <a:stretch>
            <a:fillRect/>
          </a:stretch>
        </p:blipFill>
        <p:spPr>
          <a:xfrm>
            <a:off x="10085915" y="4327407"/>
            <a:ext cx="1075679" cy="1096233"/>
          </a:xfrm>
          <a:prstGeom prst="rect">
            <a:avLst/>
          </a:prstGeom>
        </p:spPr>
      </p:pic>
      <p:pic>
        <p:nvPicPr>
          <p:cNvPr id="14" name="Picture 24">
            <a:extLst>
              <a:ext uri="{FF2B5EF4-FFF2-40B4-BE49-F238E27FC236}">
                <a16:creationId xmlns:a16="http://schemas.microsoft.com/office/drawing/2014/main" id="{740EE867-D308-E284-C974-182C407956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34131" y="3781426"/>
            <a:ext cx="3100693" cy="3207182"/>
          </a:xfrm>
          <a:prstGeom prst="rect">
            <a:avLst/>
          </a:prstGeom>
        </p:spPr>
      </p:pic>
      <p:pic>
        <p:nvPicPr>
          <p:cNvPr id="5" name="Picture 4" descr="A picture containing vegetable&#10;&#10;Description automatically generated">
            <a:extLst>
              <a:ext uri="{FF2B5EF4-FFF2-40B4-BE49-F238E27FC236}">
                <a16:creationId xmlns:a16="http://schemas.microsoft.com/office/drawing/2014/main" id="{925E00CB-44FE-44F1-8C05-033CC5102A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725" y="0"/>
            <a:ext cx="4362450" cy="4362450"/>
          </a:xfrm>
          <a:prstGeom prst="rect">
            <a:avLst/>
          </a:prstGeom>
        </p:spPr>
      </p:pic>
      <p:pic>
        <p:nvPicPr>
          <p:cNvPr id="6" name="Picture 5">
            <a:extLst>
              <a:ext uri="{FF2B5EF4-FFF2-40B4-BE49-F238E27FC236}">
                <a16:creationId xmlns:a16="http://schemas.microsoft.com/office/drawing/2014/main" id="{ED01F298-C72C-4710-874F-479B3AC6AD42}"/>
              </a:ext>
            </a:extLst>
          </p:cNvPr>
          <p:cNvPicPr>
            <a:picLocks noChangeAspect="1"/>
          </p:cNvPicPr>
          <p:nvPr/>
        </p:nvPicPr>
        <p:blipFill>
          <a:blip r:embed="rId5"/>
          <a:stretch>
            <a:fillRect/>
          </a:stretch>
        </p:blipFill>
        <p:spPr>
          <a:xfrm>
            <a:off x="4608420" y="1437848"/>
            <a:ext cx="3584759" cy="1048603"/>
          </a:xfrm>
          <a:prstGeom prst="rect">
            <a:avLst/>
          </a:prstGeom>
        </p:spPr>
      </p:pic>
      <p:pic>
        <p:nvPicPr>
          <p:cNvPr id="7" name="Picture 6">
            <a:extLst>
              <a:ext uri="{FF2B5EF4-FFF2-40B4-BE49-F238E27FC236}">
                <a16:creationId xmlns:a16="http://schemas.microsoft.com/office/drawing/2014/main" id="{D77CD8AA-1F8A-4D48-9AAD-5E69E3061004}"/>
              </a:ext>
            </a:extLst>
          </p:cNvPr>
          <p:cNvPicPr>
            <a:picLocks noChangeAspect="1"/>
          </p:cNvPicPr>
          <p:nvPr/>
        </p:nvPicPr>
        <p:blipFill>
          <a:blip r:embed="rId6"/>
          <a:stretch>
            <a:fillRect/>
          </a:stretch>
        </p:blipFill>
        <p:spPr>
          <a:xfrm>
            <a:off x="5916119" y="2477988"/>
            <a:ext cx="1121761" cy="835224"/>
          </a:xfrm>
          <a:prstGeom prst="rect">
            <a:avLst/>
          </a:prstGeom>
        </p:spPr>
      </p:pic>
      <p:pic>
        <p:nvPicPr>
          <p:cNvPr id="8" name="Picture 7">
            <a:extLst>
              <a:ext uri="{FF2B5EF4-FFF2-40B4-BE49-F238E27FC236}">
                <a16:creationId xmlns:a16="http://schemas.microsoft.com/office/drawing/2014/main" id="{6216A342-D198-4203-B47B-B50C4B978C9C}"/>
              </a:ext>
            </a:extLst>
          </p:cNvPr>
          <p:cNvPicPr>
            <a:picLocks noChangeAspect="1"/>
          </p:cNvPicPr>
          <p:nvPr/>
        </p:nvPicPr>
        <p:blipFill>
          <a:blip r:embed="rId7"/>
          <a:stretch>
            <a:fillRect/>
          </a:stretch>
        </p:blipFill>
        <p:spPr>
          <a:xfrm>
            <a:off x="2359502" y="3333330"/>
            <a:ext cx="9492295" cy="896190"/>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2090236" y="3163733"/>
            <a:ext cx="5148864" cy="3913135"/>
          </a:xfrm>
          <a:prstGeom prst="rect">
            <a:avLst/>
          </a:prstGeom>
        </p:spPr>
      </p:pic>
      <p:pic>
        <p:nvPicPr>
          <p:cNvPr id="2" name="Picture 1">
            <a:extLst>
              <a:ext uri="{FF2B5EF4-FFF2-40B4-BE49-F238E27FC236}">
                <a16:creationId xmlns:a16="http://schemas.microsoft.com/office/drawing/2014/main" id="{D19D1948-2B10-4CCB-8E98-4A8ED7059641}"/>
              </a:ext>
            </a:extLst>
          </p:cNvPr>
          <p:cNvPicPr>
            <a:picLocks noChangeAspect="1"/>
          </p:cNvPicPr>
          <p:nvPr/>
        </p:nvPicPr>
        <p:blipFill>
          <a:blip r:embed="rId6"/>
          <a:stretch>
            <a:fillRect/>
          </a:stretch>
        </p:blipFill>
        <p:spPr>
          <a:xfrm>
            <a:off x="3518369" y="1389572"/>
            <a:ext cx="4956478" cy="1176630"/>
          </a:xfrm>
          <a:prstGeom prst="rect">
            <a:avLst/>
          </a:prstGeom>
        </p:spPr>
      </p:pic>
    </p:spTree>
    <p:extLst>
      <p:ext uri="{BB962C8B-B14F-4D97-AF65-F5344CB8AC3E}">
        <p14:creationId xmlns:p14="http://schemas.microsoft.com/office/powerpoint/2010/main" val="3992498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2.22222E-6 L -0.99375 -0.01181 " pathEditMode="relative" rAng="0" ptsTypes="AA">
                                      <p:cBhvr>
                                        <p:cTn id="6" dur="2000" fill="hold"/>
                                        <p:tgtEl>
                                          <p:spTgt spid="11"/>
                                        </p:tgtEl>
                                        <p:attrNameLst>
                                          <p:attrName>ppt_x</p:attrName>
                                          <p:attrName>ppt_y</p:attrName>
                                        </p:attrNameLst>
                                      </p:cBhvr>
                                      <p:rCtr x="-49687" y="-60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6EFAE-78D2-465F-A0D8-F7F541157E69}"/>
              </a:ext>
            </a:extLst>
          </p:cNvPr>
          <p:cNvPicPr>
            <a:picLocks noChangeAspect="1"/>
          </p:cNvPicPr>
          <p:nvPr/>
        </p:nvPicPr>
        <p:blipFill>
          <a:blip r:embed="rId2"/>
          <a:stretch>
            <a:fillRect/>
          </a:stretch>
        </p:blipFill>
        <p:spPr>
          <a:xfrm>
            <a:off x="398034" y="187385"/>
            <a:ext cx="11357832" cy="1530229"/>
          </a:xfrm>
          <a:prstGeom prst="rect">
            <a:avLst/>
          </a:prstGeom>
        </p:spPr>
      </p:pic>
    </p:spTree>
    <p:extLst>
      <p:ext uri="{BB962C8B-B14F-4D97-AF65-F5344CB8AC3E}">
        <p14:creationId xmlns:p14="http://schemas.microsoft.com/office/powerpoint/2010/main" val="3170339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796C15-9743-428C-AFE3-7F9FAB5B5B24}"/>
              </a:ext>
            </a:extLst>
          </p:cNvPr>
          <p:cNvGrpSpPr/>
          <p:nvPr/>
        </p:nvGrpSpPr>
        <p:grpSpPr>
          <a:xfrm>
            <a:off x="2793196" y="1792905"/>
            <a:ext cx="3172408" cy="1636095"/>
            <a:chOff x="139959" y="1387023"/>
            <a:chExt cx="3172408" cy="1636095"/>
          </a:xfrm>
        </p:grpSpPr>
        <p:sp>
          <p:nvSpPr>
            <p:cNvPr id="3" name="Rectangle: Rounded Corners 2">
              <a:extLst>
                <a:ext uri="{FF2B5EF4-FFF2-40B4-BE49-F238E27FC236}">
                  <a16:creationId xmlns:a16="http://schemas.microsoft.com/office/drawing/2014/main" id="{5FB37F8B-9512-4F04-B0C1-52C37B407275}"/>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4" name="Picture 3">
              <a:extLst>
                <a:ext uri="{FF2B5EF4-FFF2-40B4-BE49-F238E27FC236}">
                  <a16:creationId xmlns:a16="http://schemas.microsoft.com/office/drawing/2014/main" id="{25842585-084D-4657-8487-E186D8566FAC}"/>
                </a:ext>
              </a:extLst>
            </p:cNvPr>
            <p:cNvPicPr>
              <a:picLocks noChangeAspect="1"/>
            </p:cNvPicPr>
            <p:nvPr/>
          </p:nvPicPr>
          <p:blipFill>
            <a:blip r:embed="rId2"/>
            <a:stretch>
              <a:fillRect/>
            </a:stretch>
          </p:blipFill>
          <p:spPr>
            <a:xfrm>
              <a:off x="139959" y="1387023"/>
              <a:ext cx="947057" cy="947057"/>
            </a:xfrm>
            <a:prstGeom prst="rect">
              <a:avLst/>
            </a:prstGeom>
          </p:spPr>
        </p:pic>
      </p:grpSp>
      <p:grpSp>
        <p:nvGrpSpPr>
          <p:cNvPr id="5" name="Group 4">
            <a:extLst>
              <a:ext uri="{FF2B5EF4-FFF2-40B4-BE49-F238E27FC236}">
                <a16:creationId xmlns:a16="http://schemas.microsoft.com/office/drawing/2014/main" id="{6D22E583-4630-416A-B8E0-8F87CFDB013D}"/>
              </a:ext>
            </a:extLst>
          </p:cNvPr>
          <p:cNvGrpSpPr/>
          <p:nvPr/>
        </p:nvGrpSpPr>
        <p:grpSpPr>
          <a:xfrm>
            <a:off x="4397283" y="3605857"/>
            <a:ext cx="3397434" cy="1559458"/>
            <a:chOff x="4424729" y="3902060"/>
            <a:chExt cx="3397434" cy="1559458"/>
          </a:xfrm>
        </p:grpSpPr>
        <p:sp>
          <p:nvSpPr>
            <p:cNvPr id="6" name="Rectangle: Rounded Corners 5">
              <a:extLst>
                <a:ext uri="{FF2B5EF4-FFF2-40B4-BE49-F238E27FC236}">
                  <a16:creationId xmlns:a16="http://schemas.microsoft.com/office/drawing/2014/main" id="{4699E160-B450-4AA6-9BAF-523D7A0DC48E}"/>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7" name="Picture 6">
              <a:extLst>
                <a:ext uri="{FF2B5EF4-FFF2-40B4-BE49-F238E27FC236}">
                  <a16:creationId xmlns:a16="http://schemas.microsoft.com/office/drawing/2014/main" id="{FFF2B822-E733-4541-B079-822B8C07C24A}"/>
                </a:ext>
              </a:extLst>
            </p:cNvPr>
            <p:cNvPicPr>
              <a:picLocks noChangeAspect="1"/>
            </p:cNvPicPr>
            <p:nvPr/>
          </p:nvPicPr>
          <p:blipFill>
            <a:blip r:embed="rId3"/>
            <a:stretch>
              <a:fillRect/>
            </a:stretch>
          </p:blipFill>
          <p:spPr>
            <a:xfrm>
              <a:off x="4424729" y="3902060"/>
              <a:ext cx="1083597" cy="1083597"/>
            </a:xfrm>
            <a:prstGeom prst="rect">
              <a:avLst/>
            </a:prstGeom>
          </p:spPr>
        </p:pic>
      </p:grpSp>
      <p:grpSp>
        <p:nvGrpSpPr>
          <p:cNvPr id="8" name="Group 7">
            <a:extLst>
              <a:ext uri="{FF2B5EF4-FFF2-40B4-BE49-F238E27FC236}">
                <a16:creationId xmlns:a16="http://schemas.microsoft.com/office/drawing/2014/main" id="{B8DFD927-BD57-4DF4-ABF9-FFA84E0288BA}"/>
              </a:ext>
            </a:extLst>
          </p:cNvPr>
          <p:cNvGrpSpPr/>
          <p:nvPr/>
        </p:nvGrpSpPr>
        <p:grpSpPr>
          <a:xfrm>
            <a:off x="6351409" y="2007441"/>
            <a:ext cx="3329164" cy="1371679"/>
            <a:chOff x="8110962" y="1828720"/>
            <a:chExt cx="3329164" cy="1371679"/>
          </a:xfrm>
        </p:grpSpPr>
        <p:sp>
          <p:nvSpPr>
            <p:cNvPr id="9" name="Rectangle: Rounded Corners 8">
              <a:extLst>
                <a:ext uri="{FF2B5EF4-FFF2-40B4-BE49-F238E27FC236}">
                  <a16:creationId xmlns:a16="http://schemas.microsoft.com/office/drawing/2014/main" id="{6238F48D-0E2A-41F9-9AFE-80C1A3CD9396}"/>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0" name="Picture 9">
              <a:extLst>
                <a:ext uri="{FF2B5EF4-FFF2-40B4-BE49-F238E27FC236}">
                  <a16:creationId xmlns:a16="http://schemas.microsoft.com/office/drawing/2014/main" id="{2097B127-96FF-469A-825A-5C1657228508}"/>
                </a:ext>
              </a:extLst>
            </p:cNvPr>
            <p:cNvPicPr>
              <a:picLocks noChangeAspect="1"/>
            </p:cNvPicPr>
            <p:nvPr/>
          </p:nvPicPr>
          <p:blipFill>
            <a:blip r:embed="rId4"/>
            <a:stretch>
              <a:fillRect/>
            </a:stretch>
          </p:blipFill>
          <p:spPr>
            <a:xfrm>
              <a:off x="8110962" y="1828720"/>
              <a:ext cx="1023707" cy="1023707"/>
            </a:xfrm>
            <a:prstGeom prst="rect">
              <a:avLst/>
            </a:prstGeom>
          </p:spPr>
        </p:pic>
      </p:grpSp>
      <p:pic>
        <p:nvPicPr>
          <p:cNvPr id="14" name="Picture 13">
            <a:extLst>
              <a:ext uri="{FF2B5EF4-FFF2-40B4-BE49-F238E27FC236}">
                <a16:creationId xmlns:a16="http://schemas.microsoft.com/office/drawing/2014/main" id="{886ED788-27A7-4D4B-9369-CE459B2133C7}"/>
              </a:ext>
            </a:extLst>
          </p:cNvPr>
          <p:cNvPicPr>
            <a:picLocks noChangeAspect="1"/>
          </p:cNvPicPr>
          <p:nvPr/>
        </p:nvPicPr>
        <p:blipFill>
          <a:blip r:embed="rId5"/>
          <a:stretch>
            <a:fillRect/>
          </a:stretch>
        </p:blipFill>
        <p:spPr>
          <a:xfrm>
            <a:off x="3909240" y="151573"/>
            <a:ext cx="4621169" cy="1487553"/>
          </a:xfrm>
          <a:prstGeom prst="rect">
            <a:avLst/>
          </a:prstGeom>
        </p:spPr>
      </p:pic>
    </p:spTree>
    <p:extLst>
      <p:ext uri="{BB962C8B-B14F-4D97-AF65-F5344CB8AC3E}">
        <p14:creationId xmlns:p14="http://schemas.microsoft.com/office/powerpoint/2010/main" val="1859921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6000">
                                          <p:cBhvr additive="base">
                                            <p:cTn id="12"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66000">
                                          <p:cBhvr additive="base">
                                            <p:cTn id="17"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8562926-5D71-4F70-AFFB-AFB98BA9ADFC}"/>
              </a:ext>
            </a:extLst>
          </p:cNvPr>
          <p:cNvPicPr>
            <a:picLocks noChangeAspect="1"/>
          </p:cNvPicPr>
          <p:nvPr/>
        </p:nvPicPr>
        <p:blipFill>
          <a:blip r:embed="rId2"/>
          <a:stretch>
            <a:fillRect/>
          </a:stretch>
        </p:blipFill>
        <p:spPr>
          <a:xfrm>
            <a:off x="3734670" y="130255"/>
            <a:ext cx="6303810" cy="1072989"/>
          </a:xfrm>
          <a:prstGeom prst="rect">
            <a:avLst/>
          </a:prstGeom>
        </p:spPr>
      </p:pic>
      <p:sp>
        <p:nvSpPr>
          <p:cNvPr id="7" name="TextBox 6">
            <a:extLst>
              <a:ext uri="{FF2B5EF4-FFF2-40B4-BE49-F238E27FC236}">
                <a16:creationId xmlns:a16="http://schemas.microsoft.com/office/drawing/2014/main" id="{473A196F-6220-4033-B168-A966C6B44476}"/>
              </a:ext>
            </a:extLst>
          </p:cNvPr>
          <p:cNvSpPr txBox="1"/>
          <p:nvPr/>
        </p:nvSpPr>
        <p:spPr>
          <a:xfrm>
            <a:off x="714376" y="971550"/>
            <a:ext cx="8753474"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Thỏ con phát hiện ra cây hồng. Cây chỉ có một quả, quả lại còn xanh. Thỏ nghĩ: “Chờ hồng chín, mình sẽ thưởng thức vị ngọt lịm của nó.”. Hằng ngày, thỏ chăm chỉ tưới nước cho cây. Ít lâu sau, quả hồng ngả vàng, rồi đỏ. Thỏ kiên nhẫn đứng đợi quả rơi xuống, vì nó không biết trèo cây.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 lúc đó, có đàn chim bay đến, định ăn quả hồng. Thỏ hốt hoảng kêu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Hồng của tớ!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 vậy, đàn chim cầu khẩn: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chúng tớ ăn nhé. Chúng tớ đói lả rồi.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Thỏ suy nghĩ một lát rồi đồng ý. Đàn chim ríu rít mổ ăn quả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Thỏ liếm môi, hỏi với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Hồng ngọt giống dưa hấu hay mật 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 chim ngạc nhiên: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 chưa ăn hồng bao giờ à?</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Rounded Corners 7">
            <a:extLst>
              <a:ext uri="{FF2B5EF4-FFF2-40B4-BE49-F238E27FC236}">
                <a16:creationId xmlns:a16="http://schemas.microsoft.com/office/drawing/2014/main" id="{FA883554-2E88-4233-898D-904D75AF3ED8}"/>
              </a:ext>
            </a:extLst>
          </p:cNvPr>
          <p:cNvSpPr/>
          <p:nvPr/>
        </p:nvSpPr>
        <p:spPr>
          <a:xfrm>
            <a:off x="0" y="133350"/>
            <a:ext cx="3910219" cy="685800"/>
          </a:xfrm>
          <a:custGeom>
            <a:avLst/>
            <a:gdLst>
              <a:gd name="connsiteX0" fmla="*/ 0 w 3910219"/>
              <a:gd name="connsiteY0" fmla="*/ 342900 h 685800"/>
              <a:gd name="connsiteX1" fmla="*/ 342900 w 3910219"/>
              <a:gd name="connsiteY1" fmla="*/ 0 h 685800"/>
              <a:gd name="connsiteX2" fmla="*/ 923295 w 3910219"/>
              <a:gd name="connsiteY2" fmla="*/ 0 h 685800"/>
              <a:gd name="connsiteX3" fmla="*/ 1535935 w 3910219"/>
              <a:gd name="connsiteY3" fmla="*/ 0 h 685800"/>
              <a:gd name="connsiteX4" fmla="*/ 2116330 w 3910219"/>
              <a:gd name="connsiteY4" fmla="*/ 0 h 685800"/>
              <a:gd name="connsiteX5" fmla="*/ 2825703 w 3910219"/>
              <a:gd name="connsiteY5" fmla="*/ 0 h 685800"/>
              <a:gd name="connsiteX6" fmla="*/ 3567319 w 3910219"/>
              <a:gd name="connsiteY6" fmla="*/ 0 h 685800"/>
              <a:gd name="connsiteX7" fmla="*/ 3910219 w 3910219"/>
              <a:gd name="connsiteY7" fmla="*/ 342900 h 685800"/>
              <a:gd name="connsiteX8" fmla="*/ 3910219 w 3910219"/>
              <a:gd name="connsiteY8" fmla="*/ 342900 h 685800"/>
              <a:gd name="connsiteX9" fmla="*/ 3567319 w 3910219"/>
              <a:gd name="connsiteY9" fmla="*/ 685800 h 685800"/>
              <a:gd name="connsiteX10" fmla="*/ 2986924 w 3910219"/>
              <a:gd name="connsiteY10" fmla="*/ 685800 h 685800"/>
              <a:gd name="connsiteX11" fmla="*/ 2374284 w 3910219"/>
              <a:gd name="connsiteY11" fmla="*/ 685800 h 685800"/>
              <a:gd name="connsiteX12" fmla="*/ 1793889 w 3910219"/>
              <a:gd name="connsiteY12" fmla="*/ 685800 h 685800"/>
              <a:gd name="connsiteX13" fmla="*/ 1245737 w 3910219"/>
              <a:gd name="connsiteY13" fmla="*/ 685800 h 685800"/>
              <a:gd name="connsiteX14" fmla="*/ 342900 w 3910219"/>
              <a:gd name="connsiteY14" fmla="*/ 685800 h 685800"/>
              <a:gd name="connsiteX15" fmla="*/ 0 w 3910219"/>
              <a:gd name="connsiteY15"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7B7427F8-87E0-4631-9F6C-DA95677BBA51}"/>
              </a:ext>
            </a:extLst>
          </p:cNvPr>
          <p:cNvSpPr/>
          <p:nvPr/>
        </p:nvSpPr>
        <p:spPr>
          <a:xfrm>
            <a:off x="782685" y="970473"/>
            <a:ext cx="8494665" cy="183940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1" name="Group 20">
            <a:extLst>
              <a:ext uri="{FF2B5EF4-FFF2-40B4-BE49-F238E27FC236}">
                <a16:creationId xmlns:a16="http://schemas.microsoft.com/office/drawing/2014/main" id="{B368F429-7B12-47CE-866F-2112B9055153}"/>
              </a:ext>
            </a:extLst>
          </p:cNvPr>
          <p:cNvGrpSpPr/>
          <p:nvPr/>
        </p:nvGrpSpPr>
        <p:grpSpPr>
          <a:xfrm>
            <a:off x="228600" y="780714"/>
            <a:ext cx="828675" cy="809961"/>
            <a:chOff x="-93175" y="1999914"/>
            <a:chExt cx="931530" cy="931530"/>
          </a:xfrm>
        </p:grpSpPr>
        <p:pic>
          <p:nvPicPr>
            <p:cNvPr id="22" name="Picture 21" descr="A picture containing vector graphics&#10;&#10;Description automatically generated">
              <a:extLst>
                <a:ext uri="{FF2B5EF4-FFF2-40B4-BE49-F238E27FC236}">
                  <a16:creationId xmlns:a16="http://schemas.microsoft.com/office/drawing/2014/main" id="{DE14FF54-9593-4301-BAA8-3D399D589A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3" name="TextBox 22">
              <a:extLst>
                <a:ext uri="{FF2B5EF4-FFF2-40B4-BE49-F238E27FC236}">
                  <a16:creationId xmlns:a16="http://schemas.microsoft.com/office/drawing/2014/main" id="{482F8185-32FE-4D15-83A6-6345124A4BC0}"/>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24" name="Rectangle 23">
            <a:extLst>
              <a:ext uri="{FF2B5EF4-FFF2-40B4-BE49-F238E27FC236}">
                <a16:creationId xmlns:a16="http://schemas.microsoft.com/office/drawing/2014/main" id="{2C731840-C215-492E-8CCC-962F616EBEFD}"/>
              </a:ext>
            </a:extLst>
          </p:cNvPr>
          <p:cNvSpPr/>
          <p:nvPr/>
        </p:nvSpPr>
        <p:spPr>
          <a:xfrm>
            <a:off x="782685" y="2865948"/>
            <a:ext cx="8494665" cy="214420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5" name="Group 24">
            <a:extLst>
              <a:ext uri="{FF2B5EF4-FFF2-40B4-BE49-F238E27FC236}">
                <a16:creationId xmlns:a16="http://schemas.microsoft.com/office/drawing/2014/main" id="{6524A5B5-6C57-4E4B-93CF-8DBD43EF5F28}"/>
              </a:ext>
            </a:extLst>
          </p:cNvPr>
          <p:cNvGrpSpPr/>
          <p:nvPr/>
        </p:nvGrpSpPr>
        <p:grpSpPr>
          <a:xfrm>
            <a:off x="228600" y="2676189"/>
            <a:ext cx="828675" cy="809961"/>
            <a:chOff x="-93175" y="1999914"/>
            <a:chExt cx="931530" cy="931530"/>
          </a:xfrm>
        </p:grpSpPr>
        <p:pic>
          <p:nvPicPr>
            <p:cNvPr id="26" name="Picture 25" descr="A picture containing vector graphics&#10;&#10;Description automatically generated">
              <a:extLst>
                <a:ext uri="{FF2B5EF4-FFF2-40B4-BE49-F238E27FC236}">
                  <a16:creationId xmlns:a16="http://schemas.microsoft.com/office/drawing/2014/main" id="{27C6DC31-568C-4BEE-A00A-6C1ED83E29B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7" name="TextBox 26">
              <a:extLst>
                <a:ext uri="{FF2B5EF4-FFF2-40B4-BE49-F238E27FC236}">
                  <a16:creationId xmlns:a16="http://schemas.microsoft.com/office/drawing/2014/main" id="{19DCFF49-8FE5-48B7-9978-294CDAC66EDC}"/>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29" name="Rectangle 28">
            <a:extLst>
              <a:ext uri="{FF2B5EF4-FFF2-40B4-BE49-F238E27FC236}">
                <a16:creationId xmlns:a16="http://schemas.microsoft.com/office/drawing/2014/main" id="{E919D875-CC0A-4386-8CEC-57B867F87081}"/>
              </a:ext>
            </a:extLst>
          </p:cNvPr>
          <p:cNvSpPr/>
          <p:nvPr/>
        </p:nvSpPr>
        <p:spPr>
          <a:xfrm>
            <a:off x="782685" y="5057775"/>
            <a:ext cx="8494665" cy="210502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30" name="Group 29">
            <a:extLst>
              <a:ext uri="{FF2B5EF4-FFF2-40B4-BE49-F238E27FC236}">
                <a16:creationId xmlns:a16="http://schemas.microsoft.com/office/drawing/2014/main" id="{1A374A8F-F544-41C5-89CD-C94AAAF7D18B}"/>
              </a:ext>
            </a:extLst>
          </p:cNvPr>
          <p:cNvGrpSpPr/>
          <p:nvPr/>
        </p:nvGrpSpPr>
        <p:grpSpPr>
          <a:xfrm>
            <a:off x="228600" y="4828839"/>
            <a:ext cx="828675" cy="809961"/>
            <a:chOff x="-93175" y="1999914"/>
            <a:chExt cx="931530" cy="931530"/>
          </a:xfrm>
        </p:grpSpPr>
        <p:pic>
          <p:nvPicPr>
            <p:cNvPr id="31" name="Picture 30" descr="A picture containing vector graphics&#10;&#10;Description automatically generated">
              <a:extLst>
                <a:ext uri="{FF2B5EF4-FFF2-40B4-BE49-F238E27FC236}">
                  <a16:creationId xmlns:a16="http://schemas.microsoft.com/office/drawing/2014/main" id="{1D99CAA2-C7E3-4B8C-8E9E-64AE402F63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2" name="TextBox 31">
              <a:extLst>
                <a:ext uri="{FF2B5EF4-FFF2-40B4-BE49-F238E27FC236}">
                  <a16:creationId xmlns:a16="http://schemas.microsoft.com/office/drawing/2014/main" id="{FB17410C-C375-4DB9-8810-C93401CCB6FA}"/>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extLst>
      <p:ext uri="{BB962C8B-B14F-4D97-AF65-F5344CB8AC3E}">
        <p14:creationId xmlns:p14="http://schemas.microsoft.com/office/powerpoint/2010/main" val="843571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53"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FD900E-B384-420A-8E47-DE720F875572}"/>
              </a:ext>
            </a:extLst>
          </p:cNvPr>
          <p:cNvSpPr txBox="1"/>
          <p:nvPr/>
        </p:nvSpPr>
        <p:spPr>
          <a:xfrm>
            <a:off x="581026" y="762000"/>
            <a:ext cx="8239124"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Thỏ đỏ mặt lắc đầu. Đàn chim ái ngại: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Đúng ra, chúng tớ không nên ăn hồng của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Thỏ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ăn, chỉ một mình tớ no bụng. Các cậu ăn thì cả đàn no bụng.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 chim xúc động, cảm ơn thỏ rồi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Vài ngày sau, thỏ đang ngồi nghỉ thì đàn chim lại bay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tớ tìm cậu mấy ngày nay. Này cậu, bên kia sườn núi có cây hồng đầy quả chín.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 đàn chim đưa thỏ đến chỗ cây hồng lúc lỉu quả. Chúng tíu tít mổ nhiều quả chín mọng xuống cho thỏ.  Đúng là một cơn mưa hồng!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Nhi)</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1C1DEEE9-EBEE-402F-BF1D-335A368AA680}"/>
              </a:ext>
            </a:extLst>
          </p:cNvPr>
          <p:cNvSpPr/>
          <p:nvPr/>
        </p:nvSpPr>
        <p:spPr>
          <a:xfrm>
            <a:off x="668386" y="694248"/>
            <a:ext cx="8104140" cy="227755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a16="http://schemas.microsoft.com/office/drawing/2014/main" id="{BE983A55-CE5E-4843-B47A-52D1E717415D}"/>
              </a:ext>
            </a:extLst>
          </p:cNvPr>
          <p:cNvGrpSpPr/>
          <p:nvPr/>
        </p:nvGrpSpPr>
        <p:grpSpPr>
          <a:xfrm>
            <a:off x="114300" y="504489"/>
            <a:ext cx="828675" cy="809961"/>
            <a:chOff x="-93175" y="1999914"/>
            <a:chExt cx="931530" cy="931530"/>
          </a:xfrm>
        </p:grpSpPr>
        <p:pic>
          <p:nvPicPr>
            <p:cNvPr id="9" name="Picture 8" descr="A picture containing vector graphics&#10;&#10;Description automatically generated">
              <a:extLst>
                <a:ext uri="{FF2B5EF4-FFF2-40B4-BE49-F238E27FC236}">
                  <a16:creationId xmlns:a16="http://schemas.microsoft.com/office/drawing/2014/main" id="{BACB4F3A-7D78-4E7B-8510-EC378A0EBA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F79EFE6-4F9F-4DAF-9012-5CDA733451B3}"/>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
        <p:nvSpPr>
          <p:cNvPr id="22" name="Rectangle 21">
            <a:extLst>
              <a:ext uri="{FF2B5EF4-FFF2-40B4-BE49-F238E27FC236}">
                <a16:creationId xmlns:a16="http://schemas.microsoft.com/office/drawing/2014/main" id="{4BD87DC4-56F7-44E5-8A07-B7A4FC83A8D4}"/>
              </a:ext>
            </a:extLst>
          </p:cNvPr>
          <p:cNvSpPr/>
          <p:nvPr/>
        </p:nvSpPr>
        <p:spPr>
          <a:xfrm>
            <a:off x="639811" y="3037398"/>
            <a:ext cx="8123190" cy="215372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3" name="Group 22">
            <a:extLst>
              <a:ext uri="{FF2B5EF4-FFF2-40B4-BE49-F238E27FC236}">
                <a16:creationId xmlns:a16="http://schemas.microsoft.com/office/drawing/2014/main" id="{8215B12D-3FC5-4127-A018-7C04E72F01BA}"/>
              </a:ext>
            </a:extLst>
          </p:cNvPr>
          <p:cNvGrpSpPr/>
          <p:nvPr/>
        </p:nvGrpSpPr>
        <p:grpSpPr>
          <a:xfrm>
            <a:off x="85725" y="2847639"/>
            <a:ext cx="828675" cy="809961"/>
            <a:chOff x="-93175" y="1999914"/>
            <a:chExt cx="931530" cy="931530"/>
          </a:xfrm>
        </p:grpSpPr>
        <p:pic>
          <p:nvPicPr>
            <p:cNvPr id="24" name="Picture 23" descr="A picture containing vector graphics&#10;&#10;Description automatically generated">
              <a:extLst>
                <a:ext uri="{FF2B5EF4-FFF2-40B4-BE49-F238E27FC236}">
                  <a16:creationId xmlns:a16="http://schemas.microsoft.com/office/drawing/2014/main" id="{B0783A66-7850-40FB-8248-5F375A18B4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5" name="TextBox 24">
              <a:extLst>
                <a:ext uri="{FF2B5EF4-FFF2-40B4-BE49-F238E27FC236}">
                  <a16:creationId xmlns:a16="http://schemas.microsoft.com/office/drawing/2014/main" id="{C7949A7B-E503-48E3-8377-46443D967596}"/>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4</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extLst>
      <p:ext uri="{BB962C8B-B14F-4D97-AF65-F5344CB8AC3E}">
        <p14:creationId xmlns:p14="http://schemas.microsoft.com/office/powerpoint/2010/main" val="173970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6150AFD9-7F30-45B6-90DA-A59F3FC26318}"/>
              </a:ext>
            </a:extLst>
          </p:cNvPr>
          <p:cNvSpPr txBox="1"/>
          <p:nvPr/>
        </p:nvSpPr>
        <p:spPr>
          <a:xfrm>
            <a:off x="1131719" y="752466"/>
            <a:ext cx="7889965" cy="707886"/>
          </a:xfrm>
          <a:prstGeom prst="rect">
            <a:avLst/>
          </a:prstGeom>
          <a:noFill/>
        </p:spPr>
        <p:txBody>
          <a:bodyPr wrap="square" rtlCol="0">
            <a:spAutoFit/>
          </a:bodyPr>
          <a:lstStyle/>
          <a:p>
            <a:pPr algn="ctr">
              <a:buClr>
                <a:srgbClr val="000000"/>
              </a:buClr>
              <a:buFont typeface="Arial"/>
              <a:buNone/>
            </a:pPr>
            <a:r>
              <a:rPr lang="en-US" sz="4000" b="1" kern="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LUYỆN </a:t>
            </a:r>
            <a:r>
              <a:rPr lang="en-US" sz="4000" b="1" kern="0" smtClean="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ĐỌC TRONG </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NHÓM</a:t>
            </a:r>
          </a:p>
        </p:txBody>
      </p:sp>
    </p:spTree>
    <p:extLst>
      <p:ext uri="{BB962C8B-B14F-4D97-AF65-F5344CB8AC3E}">
        <p14:creationId xmlns:p14="http://schemas.microsoft.com/office/powerpoint/2010/main" val="1407281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7" name="Picture 56">
            <a:extLst>
              <a:ext uri="{FF2B5EF4-FFF2-40B4-BE49-F238E27FC236}">
                <a16:creationId xmlns:a16="http://schemas.microsoft.com/office/drawing/2014/main" id="{71771098-2AF8-49F9-B97A-062262489D99}"/>
              </a:ext>
            </a:extLst>
          </p:cNvPr>
          <p:cNvPicPr>
            <a:picLocks noChangeAspect="1"/>
          </p:cNvPicPr>
          <p:nvPr/>
        </p:nvPicPr>
        <p:blipFill>
          <a:blip r:embed="rId2"/>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963375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453</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微软雅黑</vt:lpstr>
      <vt:lpstr>宋体</vt:lpstr>
      <vt:lpstr>Arial</vt:lpstr>
      <vt:lpstr>Arial-Rounded</vt:lpstr>
      <vt:lpstr>Calibri</vt:lpstr>
      <vt:lpstr>Calibri Light</vt:lpstr>
      <vt:lpstr>Times New Roman</vt:lpstr>
      <vt:lpstr>UTM Duepuntozero</vt:lpstr>
      <vt:lpstr>思源黑体 CN Medium</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62</cp:revision>
  <dcterms:created xsi:type="dcterms:W3CDTF">2022-11-13T02:17:39Z</dcterms:created>
  <dcterms:modified xsi:type="dcterms:W3CDTF">2025-02-26T06:49:57Z</dcterms:modified>
</cp:coreProperties>
</file>