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1" r:id="rId1"/>
    <p:sldMasterId id="2147484137" r:id="rId2"/>
  </p:sldMasterIdLst>
  <p:notesMasterIdLst>
    <p:notesMasterId r:id="rId23"/>
  </p:notesMasterIdLst>
  <p:sldIdLst>
    <p:sldId id="415" r:id="rId3"/>
    <p:sldId id="498" r:id="rId4"/>
    <p:sldId id="499" r:id="rId5"/>
    <p:sldId id="390" r:id="rId6"/>
    <p:sldId id="485" r:id="rId7"/>
    <p:sldId id="460" r:id="rId8"/>
    <p:sldId id="405" r:id="rId9"/>
    <p:sldId id="420" r:id="rId10"/>
    <p:sldId id="502" r:id="rId11"/>
    <p:sldId id="504" r:id="rId12"/>
    <p:sldId id="478" r:id="rId13"/>
    <p:sldId id="479" r:id="rId14"/>
    <p:sldId id="480" r:id="rId15"/>
    <p:sldId id="482" r:id="rId16"/>
    <p:sldId id="483" r:id="rId17"/>
    <p:sldId id="505" r:id="rId18"/>
    <p:sldId id="511" r:id="rId19"/>
    <p:sldId id="421" r:id="rId20"/>
    <p:sldId id="431" r:id="rId21"/>
    <p:sldId id="346" r:id="rId22"/>
  </p:sldIdLst>
  <p:sldSz cx="12161838" cy="6858000"/>
  <p:notesSz cx="9144000" cy="6858000"/>
  <p:defaultTextStyle>
    <a:defPPr>
      <a:defRPr lang="en-US"/>
    </a:defPPr>
    <a:lvl1pPr marL="0" algn="l" defTabSz="912884" rtl="0" eaLnBrk="1" latinLnBrk="0" hangingPunct="1">
      <a:defRPr sz="1800" kern="1200">
        <a:solidFill>
          <a:schemeClr val="tx1"/>
        </a:solidFill>
        <a:latin typeface="+mn-lt"/>
        <a:ea typeface="+mn-ea"/>
        <a:cs typeface="+mn-cs"/>
      </a:defRPr>
    </a:lvl1pPr>
    <a:lvl2pPr marL="456449" algn="l" defTabSz="912884" rtl="0" eaLnBrk="1" latinLnBrk="0" hangingPunct="1">
      <a:defRPr sz="1800" kern="1200">
        <a:solidFill>
          <a:schemeClr val="tx1"/>
        </a:solidFill>
        <a:latin typeface="+mn-lt"/>
        <a:ea typeface="+mn-ea"/>
        <a:cs typeface="+mn-cs"/>
      </a:defRPr>
    </a:lvl2pPr>
    <a:lvl3pPr marL="912884" algn="l" defTabSz="912884" rtl="0" eaLnBrk="1" latinLnBrk="0" hangingPunct="1">
      <a:defRPr sz="1800" kern="1200">
        <a:solidFill>
          <a:schemeClr val="tx1"/>
        </a:solidFill>
        <a:latin typeface="+mn-lt"/>
        <a:ea typeface="+mn-ea"/>
        <a:cs typeface="+mn-cs"/>
      </a:defRPr>
    </a:lvl3pPr>
    <a:lvl4pPr marL="1369323" algn="l" defTabSz="912884" rtl="0" eaLnBrk="1" latinLnBrk="0" hangingPunct="1">
      <a:defRPr sz="1800" kern="1200">
        <a:solidFill>
          <a:schemeClr val="tx1"/>
        </a:solidFill>
        <a:latin typeface="+mn-lt"/>
        <a:ea typeface="+mn-ea"/>
        <a:cs typeface="+mn-cs"/>
      </a:defRPr>
    </a:lvl4pPr>
    <a:lvl5pPr marL="1825766" algn="l" defTabSz="912884" rtl="0" eaLnBrk="1" latinLnBrk="0" hangingPunct="1">
      <a:defRPr sz="1800" kern="1200">
        <a:solidFill>
          <a:schemeClr val="tx1"/>
        </a:solidFill>
        <a:latin typeface="+mn-lt"/>
        <a:ea typeface="+mn-ea"/>
        <a:cs typeface="+mn-cs"/>
      </a:defRPr>
    </a:lvl5pPr>
    <a:lvl6pPr marL="2282208" algn="l" defTabSz="912884" rtl="0" eaLnBrk="1" latinLnBrk="0" hangingPunct="1">
      <a:defRPr sz="1800" kern="1200">
        <a:solidFill>
          <a:schemeClr val="tx1"/>
        </a:solidFill>
        <a:latin typeface="+mn-lt"/>
        <a:ea typeface="+mn-ea"/>
        <a:cs typeface="+mn-cs"/>
      </a:defRPr>
    </a:lvl6pPr>
    <a:lvl7pPr marL="2738650" algn="l" defTabSz="912884" rtl="0" eaLnBrk="1" latinLnBrk="0" hangingPunct="1">
      <a:defRPr sz="1800" kern="1200">
        <a:solidFill>
          <a:schemeClr val="tx1"/>
        </a:solidFill>
        <a:latin typeface="+mn-lt"/>
        <a:ea typeface="+mn-ea"/>
        <a:cs typeface="+mn-cs"/>
      </a:defRPr>
    </a:lvl7pPr>
    <a:lvl8pPr marL="3195090" algn="l" defTabSz="912884" rtl="0" eaLnBrk="1" latinLnBrk="0" hangingPunct="1">
      <a:defRPr sz="1800" kern="1200">
        <a:solidFill>
          <a:schemeClr val="tx1"/>
        </a:solidFill>
        <a:latin typeface="+mn-lt"/>
        <a:ea typeface="+mn-ea"/>
        <a:cs typeface="+mn-cs"/>
      </a:defRPr>
    </a:lvl8pPr>
    <a:lvl9pPr marL="3651527" algn="l" defTabSz="91288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11A9"/>
    <a:srgbClr val="EAB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5470" autoAdjust="0"/>
  </p:normalViewPr>
  <p:slideViewPr>
    <p:cSldViewPr>
      <p:cViewPr varScale="1">
        <p:scale>
          <a:sx n="59" d="100"/>
          <a:sy n="59" d="100"/>
        </p:scale>
        <p:origin x="282" y="72"/>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DD9FBA36-3DFE-43EA-AA37-2AC20411A048}" type="datetimeFigureOut">
              <a:rPr lang="en-US" smtClean="0"/>
              <a:t>2/26/2025</a:t>
            </a:fld>
            <a:endParaRPr lang="en-US"/>
          </a:p>
        </p:txBody>
      </p:sp>
      <p:sp>
        <p:nvSpPr>
          <p:cNvPr id="4" name="Slide Image Placeholder 3"/>
          <p:cNvSpPr>
            <a:spLocks noGrp="1" noRot="1" noChangeAspect="1"/>
          </p:cNvSpPr>
          <p:nvPr>
            <p:ph type="sldImg" idx="2"/>
          </p:nvPr>
        </p:nvSpPr>
        <p:spPr>
          <a:xfrm>
            <a:off x="2292350" y="514350"/>
            <a:ext cx="45593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3F2698F9-AF7E-4A6D-B7D1-C76D65D4902E}" type="slidenum">
              <a:rPr lang="en-US" smtClean="0"/>
              <a:t>‹#›</a:t>
            </a:fld>
            <a:endParaRPr lang="en-US"/>
          </a:p>
        </p:txBody>
      </p:sp>
    </p:spTree>
    <p:extLst>
      <p:ext uri="{BB962C8B-B14F-4D97-AF65-F5344CB8AC3E}">
        <p14:creationId xmlns:p14="http://schemas.microsoft.com/office/powerpoint/2010/main" val="1833921092"/>
      </p:ext>
    </p:extLst>
  </p:cSld>
  <p:clrMap bg1="lt1" tx1="dk1" bg2="lt2" tx2="dk2" accent1="accent1" accent2="accent2" accent3="accent3" accent4="accent4" accent5="accent5" accent6="accent6" hlink="hlink" folHlink="folHlink"/>
  <p:notesStyle>
    <a:lvl1pPr marL="0" algn="l" defTabSz="912884" rtl="0" eaLnBrk="1" latinLnBrk="0" hangingPunct="1">
      <a:defRPr sz="1200" kern="1200">
        <a:solidFill>
          <a:schemeClr val="tx1"/>
        </a:solidFill>
        <a:latin typeface="+mn-lt"/>
        <a:ea typeface="+mn-ea"/>
        <a:cs typeface="+mn-cs"/>
      </a:defRPr>
    </a:lvl1pPr>
    <a:lvl2pPr marL="456449" algn="l" defTabSz="912884" rtl="0" eaLnBrk="1" latinLnBrk="0" hangingPunct="1">
      <a:defRPr sz="1200" kern="1200">
        <a:solidFill>
          <a:schemeClr val="tx1"/>
        </a:solidFill>
        <a:latin typeface="+mn-lt"/>
        <a:ea typeface="+mn-ea"/>
        <a:cs typeface="+mn-cs"/>
      </a:defRPr>
    </a:lvl2pPr>
    <a:lvl3pPr marL="912884" algn="l" defTabSz="912884" rtl="0" eaLnBrk="1" latinLnBrk="0" hangingPunct="1">
      <a:defRPr sz="1200" kern="1200">
        <a:solidFill>
          <a:schemeClr val="tx1"/>
        </a:solidFill>
        <a:latin typeface="+mn-lt"/>
        <a:ea typeface="+mn-ea"/>
        <a:cs typeface="+mn-cs"/>
      </a:defRPr>
    </a:lvl3pPr>
    <a:lvl4pPr marL="1369323" algn="l" defTabSz="912884" rtl="0" eaLnBrk="1" latinLnBrk="0" hangingPunct="1">
      <a:defRPr sz="1200" kern="1200">
        <a:solidFill>
          <a:schemeClr val="tx1"/>
        </a:solidFill>
        <a:latin typeface="+mn-lt"/>
        <a:ea typeface="+mn-ea"/>
        <a:cs typeface="+mn-cs"/>
      </a:defRPr>
    </a:lvl4pPr>
    <a:lvl5pPr marL="1825766" algn="l" defTabSz="912884" rtl="0" eaLnBrk="1" latinLnBrk="0" hangingPunct="1">
      <a:defRPr sz="1200" kern="1200">
        <a:solidFill>
          <a:schemeClr val="tx1"/>
        </a:solidFill>
        <a:latin typeface="+mn-lt"/>
        <a:ea typeface="+mn-ea"/>
        <a:cs typeface="+mn-cs"/>
      </a:defRPr>
    </a:lvl5pPr>
    <a:lvl6pPr marL="2282208" algn="l" defTabSz="912884" rtl="0" eaLnBrk="1" latinLnBrk="0" hangingPunct="1">
      <a:defRPr sz="1200" kern="1200">
        <a:solidFill>
          <a:schemeClr val="tx1"/>
        </a:solidFill>
        <a:latin typeface="+mn-lt"/>
        <a:ea typeface="+mn-ea"/>
        <a:cs typeface="+mn-cs"/>
      </a:defRPr>
    </a:lvl6pPr>
    <a:lvl7pPr marL="2738650" algn="l" defTabSz="912884" rtl="0" eaLnBrk="1" latinLnBrk="0" hangingPunct="1">
      <a:defRPr sz="1200" kern="1200">
        <a:solidFill>
          <a:schemeClr val="tx1"/>
        </a:solidFill>
        <a:latin typeface="+mn-lt"/>
        <a:ea typeface="+mn-ea"/>
        <a:cs typeface="+mn-cs"/>
      </a:defRPr>
    </a:lvl7pPr>
    <a:lvl8pPr marL="3195090" algn="l" defTabSz="912884" rtl="0" eaLnBrk="1" latinLnBrk="0" hangingPunct="1">
      <a:defRPr sz="1200" kern="1200">
        <a:solidFill>
          <a:schemeClr val="tx1"/>
        </a:solidFill>
        <a:latin typeface="+mn-lt"/>
        <a:ea typeface="+mn-ea"/>
        <a:cs typeface="+mn-cs"/>
      </a:defRPr>
    </a:lvl8pPr>
    <a:lvl9pPr marL="3651527" algn="l" defTabSz="9128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GB" dirty="0"/>
              <a:t>TK: VŨ</a:t>
            </a:r>
            <a:r>
              <a:rPr lang="en-GB" baseline="0" dirty="0"/>
              <a:t> HỒNG</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E505E7F-62A9-4701-BFC2-BAF91B9808FB}" type="slidenum">
              <a:rPr lang="en-US" smtClean="0">
                <a:solidFill>
                  <a:prstClr val="black"/>
                </a:solidFill>
                <a:latin typeface="Calibri" panose="020F0502020204030204"/>
              </a: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776527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11953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457082">
              <a:defRPr/>
            </a:pPr>
            <a:fld id="{97142ECE-E74C-4854-9A8F-D75032BF8885}" type="slidenum">
              <a:rPr lang="zh-CN" altLang="en-US" smtClean="0">
                <a:solidFill>
                  <a:prstClr val="black"/>
                </a:solidFill>
              </a:rPr>
              <a:pPr defTabSz="457082">
                <a:defRPr/>
              </a:pPr>
              <a:t>18</a:t>
            </a:fld>
            <a:endParaRPr lang="zh-CN" altLang="en-US">
              <a:solidFill>
                <a:prstClr val="black"/>
              </a:solidFill>
            </a:endParaRPr>
          </a:p>
        </p:txBody>
      </p:sp>
    </p:spTree>
    <p:extLst>
      <p:ext uri="{BB962C8B-B14F-4D97-AF65-F5344CB8AC3E}">
        <p14:creationId xmlns:p14="http://schemas.microsoft.com/office/powerpoint/2010/main" val="817218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54273"/>
          <p:cNvSpPr>
            <a:spLocks noGrp="1" noRot="1" noChangeAspect="1" noTextEdit="1"/>
          </p:cNvSpPr>
          <p:nvPr>
            <p:ph type="sldImg"/>
          </p:nvPr>
        </p:nvSpPr>
        <p:spPr>
          <a:xfrm>
            <a:off x="388938" y="685800"/>
            <a:ext cx="6080125" cy="3429000"/>
          </a:xfrm>
          <a:ln/>
        </p:spPr>
      </p:sp>
      <p:sp>
        <p:nvSpPr>
          <p:cNvPr id="54275" name="文本占位符 54274"/>
          <p:cNvSpPr>
            <a:spLocks noGrp="1"/>
          </p:cNvSpPr>
          <p:nvPr>
            <p:ph type="body" idx="1"/>
          </p:nvPr>
        </p:nvSpPr>
        <p:spPr>
          <a:ln/>
        </p:spPr>
        <p:txBody>
          <a:bodyPr/>
          <a:lstStyle/>
          <a:p>
            <a:pPr marL="158750" lvl="0" indent="0">
              <a:buNone/>
            </a:pPr>
            <a:endParaRPr dirty="0"/>
          </a:p>
        </p:txBody>
      </p:sp>
      <p:sp>
        <p:nvSpPr>
          <p:cNvPr id="2" name="灯片编号占位符 1"/>
          <p:cNvSpPr>
            <a:spLocks noGrp="1"/>
          </p:cNvSpPr>
          <p:nvPr>
            <p:ph type="sldNum" sz="quarter" idx="2"/>
          </p:nvPr>
        </p:nvSpPr>
        <p:spPr>
          <a:xfrm>
            <a:off x="3884613" y="8685213"/>
            <a:ext cx="2971800" cy="457200"/>
          </a:xfrm>
          <a:prstGeom prst="rect">
            <a:avLst/>
          </a:prstGeom>
        </p:spPr>
        <p:txBody>
          <a:bodyPr/>
          <a:lstStyle/>
          <a:p>
            <a:fld id="{9A0DB2DC-4C9A-4742-B13C-FB6460FD3503}" type="slidenum">
              <a:rPr lang="en-US" altLang="zh-CN" dirty="0">
                <a:solidFill>
                  <a:prstClr val="black"/>
                </a:solidFill>
              </a:rPr>
              <a:pPr/>
              <a:t>19</a:t>
            </a:fld>
            <a:endParaRPr lang="zh-CN" altLang="en-US" dirty="0">
              <a:solidFill>
                <a:prstClr val="black"/>
              </a:solidFill>
            </a:endParaRPr>
          </a:p>
        </p:txBody>
      </p:sp>
    </p:spTree>
    <p:extLst>
      <p:ext uri="{BB962C8B-B14F-4D97-AF65-F5344CB8AC3E}">
        <p14:creationId xmlns:p14="http://schemas.microsoft.com/office/powerpoint/2010/main" val="2836935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692150" y="1143000"/>
            <a:ext cx="547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en-US" dirty="0"/>
          </a:p>
          <a:p>
            <a:pPr marL="0" lvl="0" indent="0" algn="l" rtl="0">
              <a:spcBef>
                <a:spcPts val="0"/>
              </a:spcBef>
              <a:spcAft>
                <a:spcPts val="0"/>
              </a:spcAft>
              <a:buNone/>
            </a:pPr>
            <a:endParaRPr dirty="0"/>
          </a:p>
        </p:txBody>
      </p:sp>
      <p:sp>
        <p:nvSpPr>
          <p:cNvPr id="112" name="Google Shape;11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defTabSz="914400">
              <a:buClr>
                <a:srgbClr val="000000"/>
              </a:buClr>
              <a:buFont typeface="Arial"/>
              <a:buNone/>
              <a:defRPr/>
            </a:pPr>
            <a:fld id="{00000000-1234-1234-1234-123412341234}" type="slidenum">
              <a:rPr lang="en-US" sz="1400" kern="0">
                <a:solidFill>
                  <a:srgbClr val="000000"/>
                </a:solidFill>
                <a:latin typeface="Arial"/>
                <a:cs typeface="Arial"/>
                <a:sym typeface="Arial"/>
              </a:rPr>
              <a:pPr defTabSz="914400">
                <a:buClr>
                  <a:srgbClr val="000000"/>
                </a:buClr>
                <a:buFont typeface="Arial"/>
                <a:buNone/>
                <a:defRPr/>
              </a:pPr>
              <a:t>20</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4112833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685800">
              <a:defRPr/>
            </a:pPr>
            <a:fld id="{9AE32527-600D-44ED-962A-0D156B34505A}" type="slidenum">
              <a:rPr lang="zh-CN" altLang="en-US" smtClean="0">
                <a:solidFill>
                  <a:prstClr val="black"/>
                </a:solidFill>
              </a:rPr>
              <a:pPr defTabSz="685800">
                <a:defRPr/>
              </a:pPr>
              <a:t>3</a:t>
            </a:fld>
            <a:endParaRPr lang="zh-CN" altLang="en-US">
              <a:solidFill>
                <a:prstClr val="black"/>
              </a:solidFill>
            </a:endParaRPr>
          </a:p>
        </p:txBody>
      </p:sp>
    </p:spTree>
    <p:extLst>
      <p:ext uri="{BB962C8B-B14F-4D97-AF65-F5344CB8AC3E}">
        <p14:creationId xmlns:p14="http://schemas.microsoft.com/office/powerpoint/2010/main" val="32736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457082">
              <a:defRPr/>
            </a:pPr>
            <a:fld id="{97142ECE-E74C-4854-9A8F-D75032BF8885}" type="slidenum">
              <a:rPr lang="zh-CN" altLang="en-US" smtClean="0">
                <a:solidFill>
                  <a:prstClr val="black"/>
                </a:solidFill>
              </a:rPr>
              <a:pPr defTabSz="457082">
                <a:defRPr/>
              </a:pPr>
              <a:t>4</a:t>
            </a:fld>
            <a:endParaRPr lang="zh-CN" altLang="en-US">
              <a:solidFill>
                <a:prstClr val="black"/>
              </a:solidFill>
            </a:endParaRPr>
          </a:p>
        </p:txBody>
      </p:sp>
    </p:spTree>
    <p:extLst>
      <p:ext uri="{BB962C8B-B14F-4D97-AF65-F5344CB8AC3E}">
        <p14:creationId xmlns:p14="http://schemas.microsoft.com/office/powerpoint/2010/main" val="3083593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09451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57986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457082">
              <a:defRPr/>
            </a:pPr>
            <a:fld id="{97142ECE-E74C-4854-9A8F-D75032BF8885}" type="slidenum">
              <a:rPr lang="zh-CN" altLang="en-US" smtClean="0">
                <a:solidFill>
                  <a:prstClr val="black"/>
                </a:solidFill>
              </a:rPr>
              <a:pPr defTabSz="457082">
                <a:defRPr/>
              </a:pPr>
              <a:t>10</a:t>
            </a:fld>
            <a:endParaRPr lang="zh-CN" altLang="en-US">
              <a:solidFill>
                <a:prstClr val="black"/>
              </a:solidFill>
            </a:endParaRPr>
          </a:p>
        </p:txBody>
      </p:sp>
    </p:spTree>
    <p:extLst>
      <p:ext uri="{BB962C8B-B14F-4D97-AF65-F5344CB8AC3E}">
        <p14:creationId xmlns:p14="http://schemas.microsoft.com/office/powerpoint/2010/main" val="828215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40860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Chọn</a:t>
            </a:r>
            <a:r>
              <a:rPr lang="en-US" dirty="0"/>
              <a:t> </a:t>
            </a:r>
            <a:r>
              <a:rPr lang="en-US" dirty="0" err="1"/>
              <a:t>vào</a:t>
            </a:r>
            <a:r>
              <a:rPr lang="en-US"/>
              <a:t> ô để</a:t>
            </a:r>
            <a:r>
              <a:rPr lang="en-US" dirty="0"/>
              <a:t> </a:t>
            </a:r>
            <a:r>
              <a:rPr lang="en-US" dirty="0" err="1"/>
              <a:t>hiện</a:t>
            </a:r>
            <a:r>
              <a:rPr lang="en-US" dirty="0"/>
              <a:t> </a:t>
            </a:r>
            <a:r>
              <a:rPr lang="en-US" dirty="0" err="1"/>
              <a:t>gương</a:t>
            </a:r>
            <a:r>
              <a:rPr lang="en-US" dirty="0"/>
              <a:t> </a:t>
            </a:r>
            <a:r>
              <a:rPr lang="en-US" dirty="0" err="1"/>
              <a:t>mặt</a:t>
            </a:r>
            <a:r>
              <a:rPr lang="en-US" dirty="0"/>
              <a:t> </a:t>
            </a:r>
            <a:r>
              <a:rPr lang="en-US" dirty="0" err="1"/>
              <a:t>cảm</a:t>
            </a:r>
            <a:r>
              <a:rPr lang="en-US" dirty="0"/>
              <a:t> </a:t>
            </a:r>
            <a:r>
              <a:rPr lang="en-US" dirty="0" err="1"/>
              <a:t>xúc</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28504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18009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pic>
        <p:nvPicPr>
          <p:cNvPr id="7" name="Google Shape;560;p24"/>
          <p:cNvPicPr preferRelativeResize="0"/>
          <p:nvPr userDrawn="1"/>
        </p:nvPicPr>
        <p:blipFill rotWithShape="1">
          <a:blip r:embed="rId2">
            <a:alphaModFix/>
          </a:blip>
          <a:srcRect/>
          <a:stretch/>
        </p:blipFill>
        <p:spPr>
          <a:xfrm>
            <a:off x="0" y="2170"/>
            <a:ext cx="12161838" cy="5392573"/>
          </a:xfrm>
          <a:prstGeom prst="rect">
            <a:avLst/>
          </a:prstGeom>
          <a:noFill/>
          <a:ln>
            <a:noFill/>
          </a:ln>
        </p:spPr>
      </p:pic>
      <p:grpSp>
        <p:nvGrpSpPr>
          <p:cNvPr id="8" name="Google Shape;561;p24"/>
          <p:cNvGrpSpPr/>
          <p:nvPr userDrawn="1"/>
        </p:nvGrpSpPr>
        <p:grpSpPr>
          <a:xfrm>
            <a:off x="0" y="5147706"/>
            <a:ext cx="12161838" cy="1695498"/>
            <a:chOff x="0" y="5158297"/>
            <a:chExt cx="12192000" cy="1699703"/>
          </a:xfrm>
        </p:grpSpPr>
        <p:pic>
          <p:nvPicPr>
            <p:cNvPr id="9" name="Google Shape;562;p24"/>
            <p:cNvPicPr preferRelativeResize="0"/>
            <p:nvPr/>
          </p:nvPicPr>
          <p:blipFill rotWithShape="1">
            <a:blip r:embed="rId3">
              <a:alphaModFix/>
            </a:blip>
            <a:srcRect/>
            <a:stretch/>
          </p:blipFill>
          <p:spPr>
            <a:xfrm>
              <a:off x="0" y="5158297"/>
              <a:ext cx="12192000" cy="495300"/>
            </a:xfrm>
            <a:prstGeom prst="rect">
              <a:avLst/>
            </a:prstGeom>
            <a:noFill/>
            <a:ln>
              <a:noFill/>
            </a:ln>
          </p:spPr>
        </p:pic>
        <p:sp>
          <p:nvSpPr>
            <p:cNvPr id="10" name="Google Shape;563;p24"/>
            <p:cNvSpPr/>
            <p:nvPr/>
          </p:nvSpPr>
          <p:spPr>
            <a:xfrm>
              <a:off x="0" y="5405947"/>
              <a:ext cx="12192000" cy="1452053"/>
            </a:xfrm>
            <a:prstGeom prst="rect">
              <a:avLst/>
            </a:prstGeom>
            <a:solidFill>
              <a:srgbClr val="7DBDED"/>
            </a:solidFill>
            <a:ln>
              <a:noFill/>
            </a:ln>
          </p:spPr>
          <p:txBody>
            <a:bodyPr spcFirstLastPara="1" wrap="square" lIns="121598" tIns="60783" rIns="121598" bIns="60783" anchor="ctr" anchorCtr="0">
              <a:noAutofit/>
            </a:bodyPr>
            <a:lstStyle/>
            <a:p>
              <a:pPr algn="ctr" defTabSz="911843">
                <a:buClr>
                  <a:srgbClr val="000000"/>
                </a:buClr>
                <a:defRPr/>
              </a:pPr>
              <a:endParaRPr sz="1862" kern="0">
                <a:solidFill>
                  <a:srgbClr val="FFFFFF"/>
                </a:solidFill>
                <a:latin typeface="Calibri"/>
                <a:ea typeface="Calibri"/>
                <a:cs typeface="Calibri"/>
                <a:sym typeface="Calibri"/>
              </a:endParaRPr>
            </a:p>
          </p:txBody>
        </p:sp>
      </p:grpSp>
      <p:sp>
        <p:nvSpPr>
          <p:cNvPr id="11" name="Rounded Rectangle 10"/>
          <p:cNvSpPr/>
          <p:nvPr userDrawn="1"/>
        </p:nvSpPr>
        <p:spPr>
          <a:xfrm>
            <a:off x="365919" y="207983"/>
            <a:ext cx="11430000" cy="632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61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7046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5" y="365125"/>
            <a:ext cx="262239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6126" y="365125"/>
            <a:ext cx="771516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136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11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024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
        <p:nvSpPr>
          <p:cNvPr id="19" name="矩形: 圆角 18"/>
          <p:cNvSpPr/>
          <p:nvPr userDrawn="1"/>
        </p:nvSpPr>
        <p:spPr>
          <a:xfrm>
            <a:off x="365919" y="228600"/>
            <a:ext cx="11456017" cy="6296782"/>
          </a:xfrm>
          <a:prstGeom prst="roundRect">
            <a:avLst/>
          </a:prstGeom>
          <a:solidFill>
            <a:srgbClr val="FBF3EB"/>
          </a:solidFill>
          <a:ln w="28575">
            <a:solidFill>
              <a:srgbClr val="EBBE8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p>
        </p:txBody>
      </p:sp>
      <p:pic>
        <p:nvPicPr>
          <p:cNvPr id="4" name="图片 3" descr="美术1"/>
          <p:cNvPicPr>
            <a:picLocks noChangeAspect="1"/>
          </p:cNvPicPr>
          <p:nvPr userDrawn="1"/>
        </p:nvPicPr>
        <p:blipFill>
          <a:blip r:embed="rId2"/>
          <a:stretch>
            <a:fillRect/>
          </a:stretch>
        </p:blipFill>
        <p:spPr>
          <a:xfrm>
            <a:off x="0" y="5190490"/>
            <a:ext cx="5728732" cy="1667510"/>
          </a:xfrm>
          <a:prstGeom prst="rect">
            <a:avLst/>
          </a:prstGeom>
        </p:spPr>
      </p:pic>
      <p:pic>
        <p:nvPicPr>
          <p:cNvPr id="5" name="图片 4" descr="美术1"/>
          <p:cNvPicPr>
            <a:picLocks noChangeAspect="1"/>
          </p:cNvPicPr>
          <p:nvPr userDrawn="1"/>
        </p:nvPicPr>
        <p:blipFill>
          <a:blip r:embed="rId2"/>
          <a:stretch>
            <a:fillRect/>
          </a:stretch>
        </p:blipFill>
        <p:spPr>
          <a:xfrm flipH="1">
            <a:off x="6300719" y="5294630"/>
            <a:ext cx="5861119" cy="1563370"/>
          </a:xfrm>
          <a:prstGeom prst="rect">
            <a:avLst/>
          </a:prstGeom>
        </p:spPr>
      </p:pic>
    </p:spTree>
    <p:extLst>
      <p:ext uri="{BB962C8B-B14F-4D97-AF65-F5344CB8AC3E}">
        <p14:creationId xmlns:p14="http://schemas.microsoft.com/office/powerpoint/2010/main" val="155846690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1762857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3473037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3200019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289669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182768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4179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5" y="4252913"/>
            <a:ext cx="912138" cy="914400"/>
          </a:xfrm>
          <a:prstGeom prst="rect">
            <a:avLst/>
          </a:prstGeom>
        </p:spPr>
        <p:txBody>
          <a:bodyPr/>
          <a:lstStyle/>
          <a:p>
            <a:endParaRPr lang="en-US"/>
          </a:p>
        </p:txBody>
      </p:sp>
    </p:spTree>
    <p:extLst>
      <p:ext uri="{BB962C8B-B14F-4D97-AF65-F5344CB8AC3E}">
        <p14:creationId xmlns:p14="http://schemas.microsoft.com/office/powerpoint/2010/main" val="4077456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5" y="4252913"/>
            <a:ext cx="912138" cy="914400"/>
          </a:xfrm>
          <a:prstGeom prst="rect">
            <a:avLst/>
          </a:prstGeom>
        </p:spPr>
        <p:txBody>
          <a:bodyPr/>
          <a:lstStyle/>
          <a:p>
            <a:endParaRPr lang="en-US"/>
          </a:p>
        </p:txBody>
      </p:sp>
    </p:spTree>
    <p:extLst>
      <p:ext uri="{BB962C8B-B14F-4D97-AF65-F5344CB8AC3E}">
        <p14:creationId xmlns:p14="http://schemas.microsoft.com/office/powerpoint/2010/main" val="2844295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5" y="4252913"/>
            <a:ext cx="912138" cy="914400"/>
          </a:xfrm>
          <a:prstGeom prst="rect">
            <a:avLst/>
          </a:prstGeom>
        </p:spPr>
        <p:txBody>
          <a:bodyPr/>
          <a:lstStyle/>
          <a:p>
            <a:endParaRPr lang="en-US"/>
          </a:p>
        </p:txBody>
      </p:sp>
    </p:spTree>
    <p:extLst>
      <p:ext uri="{BB962C8B-B14F-4D97-AF65-F5344CB8AC3E}">
        <p14:creationId xmlns:p14="http://schemas.microsoft.com/office/powerpoint/2010/main" val="165328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5" y="4252913"/>
            <a:ext cx="912138" cy="914400"/>
          </a:xfrm>
          <a:prstGeom prst="rect">
            <a:avLst/>
          </a:prstGeom>
        </p:spPr>
        <p:txBody>
          <a:bodyPr/>
          <a:lstStyle/>
          <a:p>
            <a:endParaRPr lang="en-US"/>
          </a:p>
        </p:txBody>
      </p:sp>
    </p:spTree>
    <p:extLst>
      <p:ext uri="{BB962C8B-B14F-4D97-AF65-F5344CB8AC3E}">
        <p14:creationId xmlns:p14="http://schemas.microsoft.com/office/powerpoint/2010/main" val="1177314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5" y="4252913"/>
            <a:ext cx="912138" cy="914400"/>
          </a:xfrm>
          <a:prstGeom prst="rect">
            <a:avLst/>
          </a:prstGeom>
        </p:spPr>
        <p:txBody>
          <a:bodyPr/>
          <a:lstStyle/>
          <a:p>
            <a:endParaRPr lang="en-US"/>
          </a:p>
        </p:txBody>
      </p:sp>
    </p:spTree>
    <p:extLst>
      <p:ext uri="{BB962C8B-B14F-4D97-AF65-F5344CB8AC3E}">
        <p14:creationId xmlns:p14="http://schemas.microsoft.com/office/powerpoint/2010/main" val="2990319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7034"/>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7034"/>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7034"/>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988341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7034"/>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7034"/>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7034"/>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132155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7034"/>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7034"/>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7034"/>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3505841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7034"/>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7034"/>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7034"/>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1781814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7034"/>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7034"/>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7034"/>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126034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2" y="1709739"/>
            <a:ext cx="10489585" cy="2852737"/>
          </a:xfrm>
        </p:spPr>
        <p:txBody>
          <a:bodyPr anchor="b"/>
          <a:lstStyle>
            <a:lvl1pPr>
              <a:defRPr sz="5985"/>
            </a:lvl1pPr>
          </a:lstStyle>
          <a:p>
            <a:r>
              <a:rPr lang="en-US"/>
              <a:t>Click to edit Master title style</a:t>
            </a:r>
          </a:p>
        </p:txBody>
      </p:sp>
      <p:sp>
        <p:nvSpPr>
          <p:cNvPr id="3" name="Text Placeholder 2"/>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16107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70A5F013-261A-4B29-9907-5E18B7DEB30E}"/>
              </a:ext>
            </a:extLst>
          </p:cNvPr>
          <p:cNvSpPr>
            <a:spLocks noGrp="1"/>
          </p:cNvSpPr>
          <p:nvPr>
            <p:ph type="dt" sz="half" idx="10"/>
          </p:nvPr>
        </p:nvSpPr>
        <p:spPr>
          <a:xfrm>
            <a:off x="836126" y="6356351"/>
            <a:ext cx="2736414" cy="365125"/>
          </a:xfrm>
          <a:prstGeom prst="rect">
            <a:avLst/>
          </a:prstGeom>
        </p:spPr>
        <p:txBody>
          <a:bodyPr/>
          <a:lstStyle/>
          <a:p>
            <a:pPr>
              <a:defRPr/>
            </a:pPr>
            <a:fld id="{98DD537B-5EC0-4EEB-9AD2-A1CFEF92E195}" type="datetimeFigureOut">
              <a:rPr lang="zh-CN" altLang="en-US" smtClean="0">
                <a:solidFill>
                  <a:prstClr val="black"/>
                </a:solidFill>
              </a:rPr>
              <a:pPr>
                <a:defRPr/>
              </a:pPr>
              <a:t>2025/2/26</a:t>
            </a:fld>
            <a:endParaRPr lang="zh-CN" altLang="en-US">
              <a:solidFill>
                <a:prstClr val="black"/>
              </a:solidFill>
            </a:endParaRPr>
          </a:p>
        </p:txBody>
      </p:sp>
      <p:sp>
        <p:nvSpPr>
          <p:cNvPr id="5" name="页脚占位符 4">
            <a:extLst>
              <a:ext uri="{FF2B5EF4-FFF2-40B4-BE49-F238E27FC236}">
                <a16:creationId xmlns:a16="http://schemas.microsoft.com/office/drawing/2014/main" id="{79A7E5E9-8240-4A62-B6B6-9F6F19178022}"/>
              </a:ext>
            </a:extLst>
          </p:cNvPr>
          <p:cNvSpPr>
            <a:spLocks noGrp="1"/>
          </p:cNvSpPr>
          <p:nvPr>
            <p:ph type="ftr" sz="quarter" idx="11"/>
          </p:nvPr>
        </p:nvSpPr>
        <p:spPr>
          <a:xfrm>
            <a:off x="4028609" y="6356351"/>
            <a:ext cx="410462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982F834C-30CF-4DE8-BADF-965C00F4C6FF}"/>
              </a:ext>
            </a:extLst>
          </p:cNvPr>
          <p:cNvSpPr>
            <a:spLocks noGrp="1"/>
          </p:cNvSpPr>
          <p:nvPr>
            <p:ph type="sldNum" sz="quarter" idx="12"/>
          </p:nvPr>
        </p:nvSpPr>
        <p:spPr>
          <a:xfrm>
            <a:off x="8589298" y="6356351"/>
            <a:ext cx="2736414"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836338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pic>
        <p:nvPicPr>
          <p:cNvPr id="7" name="Google Shape;560;p24"/>
          <p:cNvPicPr preferRelativeResize="0"/>
          <p:nvPr userDrawn="1"/>
        </p:nvPicPr>
        <p:blipFill rotWithShape="1">
          <a:blip r:embed="rId2">
            <a:alphaModFix/>
          </a:blip>
          <a:srcRect/>
          <a:stretch/>
        </p:blipFill>
        <p:spPr>
          <a:xfrm>
            <a:off x="0" y="2170"/>
            <a:ext cx="12161838" cy="5392573"/>
          </a:xfrm>
          <a:prstGeom prst="rect">
            <a:avLst/>
          </a:prstGeom>
          <a:noFill/>
          <a:ln>
            <a:noFill/>
          </a:ln>
        </p:spPr>
      </p:pic>
      <p:grpSp>
        <p:nvGrpSpPr>
          <p:cNvPr id="8" name="Google Shape;561;p24"/>
          <p:cNvGrpSpPr/>
          <p:nvPr userDrawn="1"/>
        </p:nvGrpSpPr>
        <p:grpSpPr>
          <a:xfrm>
            <a:off x="0" y="5147706"/>
            <a:ext cx="12161838" cy="1695498"/>
            <a:chOff x="0" y="5158297"/>
            <a:chExt cx="12192000" cy="1699703"/>
          </a:xfrm>
        </p:grpSpPr>
        <p:pic>
          <p:nvPicPr>
            <p:cNvPr id="9" name="Google Shape;562;p24"/>
            <p:cNvPicPr preferRelativeResize="0"/>
            <p:nvPr/>
          </p:nvPicPr>
          <p:blipFill rotWithShape="1">
            <a:blip r:embed="rId3">
              <a:alphaModFix/>
            </a:blip>
            <a:srcRect/>
            <a:stretch/>
          </p:blipFill>
          <p:spPr>
            <a:xfrm>
              <a:off x="0" y="5158297"/>
              <a:ext cx="12192000" cy="495300"/>
            </a:xfrm>
            <a:prstGeom prst="rect">
              <a:avLst/>
            </a:prstGeom>
            <a:noFill/>
            <a:ln>
              <a:noFill/>
            </a:ln>
          </p:spPr>
        </p:pic>
        <p:sp>
          <p:nvSpPr>
            <p:cNvPr id="10" name="Google Shape;563;p24"/>
            <p:cNvSpPr/>
            <p:nvPr/>
          </p:nvSpPr>
          <p:spPr>
            <a:xfrm>
              <a:off x="0" y="5405947"/>
              <a:ext cx="12192000" cy="1452053"/>
            </a:xfrm>
            <a:prstGeom prst="rect">
              <a:avLst/>
            </a:prstGeom>
            <a:solidFill>
              <a:srgbClr val="7DBDED"/>
            </a:solidFill>
            <a:ln>
              <a:noFill/>
            </a:ln>
          </p:spPr>
          <p:txBody>
            <a:bodyPr spcFirstLastPara="1" wrap="square" lIns="121598" tIns="60783" rIns="121598" bIns="60783" anchor="ctr" anchorCtr="0">
              <a:noAutofit/>
            </a:bodyPr>
            <a:lstStyle/>
            <a:p>
              <a:pPr algn="ctr" defTabSz="911843">
                <a:buClr>
                  <a:srgbClr val="000000"/>
                </a:buClr>
                <a:defRPr/>
              </a:pPr>
              <a:endParaRPr sz="1862" kern="0">
                <a:solidFill>
                  <a:srgbClr val="FFFFFF"/>
                </a:solidFill>
                <a:latin typeface="Calibri"/>
                <a:ea typeface="Calibri"/>
                <a:cs typeface="Calibri"/>
                <a:sym typeface="Calibri"/>
              </a:endParaRPr>
            </a:p>
          </p:txBody>
        </p:sp>
      </p:grpSp>
      <p:sp>
        <p:nvSpPr>
          <p:cNvPr id="11" name="Rounded Rectangle 10"/>
          <p:cNvSpPr/>
          <p:nvPr userDrawn="1"/>
        </p:nvSpPr>
        <p:spPr>
          <a:xfrm>
            <a:off x="365919" y="207983"/>
            <a:ext cx="11430000" cy="632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40779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60550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2" y="1709739"/>
            <a:ext cx="10489585" cy="2852737"/>
          </a:xfrm>
        </p:spPr>
        <p:txBody>
          <a:bodyPr anchor="b"/>
          <a:lstStyle>
            <a:lvl1pPr>
              <a:defRPr sz="5985"/>
            </a:lvl1pPr>
          </a:lstStyle>
          <a:p>
            <a:r>
              <a:rPr lang="en-US"/>
              <a:t>Click to edit Master title style</a:t>
            </a:r>
          </a:p>
        </p:txBody>
      </p:sp>
      <p:sp>
        <p:nvSpPr>
          <p:cNvPr id="3" name="Text Placeholder 2"/>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76995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6126"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931"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1009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7711" y="365126"/>
            <a:ext cx="10489585" cy="1325563"/>
          </a:xfrm>
        </p:spPr>
        <p:txBody>
          <a:bodyPr/>
          <a:lstStyle/>
          <a:p>
            <a:r>
              <a:rPr lang="en-US"/>
              <a:t>Click to edit Master title style</a:t>
            </a:r>
          </a:p>
        </p:txBody>
      </p:sp>
      <p:sp>
        <p:nvSpPr>
          <p:cNvPr id="3" name="Text Placeholder 2"/>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837711" y="2505075"/>
            <a:ext cx="51450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56931" y="2505075"/>
            <a:ext cx="51703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726672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7339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7671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Content Placeholder 2"/>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44338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Picture Placeholder 2"/>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en-US"/>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164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6126"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931"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69889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6667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5" y="365125"/>
            <a:ext cx="262239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6126" y="365125"/>
            <a:ext cx="771516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38581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3786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6510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cSld name="标题和内容">
    <p:spTree>
      <p:nvGrpSpPr>
        <p:cNvPr id="1" name=""/>
        <p:cNvGrpSpPr/>
        <p:nvPr/>
      </p:nvGrpSpPr>
      <p:grpSpPr>
        <a:xfrm>
          <a:off x="0" y="0"/>
          <a:ext cx="0" cy="0"/>
          <a:chOff x="0" y="0"/>
          <a:chExt cx="0" cy="0"/>
        </a:xfrm>
      </p:grpSpPr>
      <p:pic>
        <p:nvPicPr>
          <p:cNvPr id="2" name="Google Shape;560;p24"/>
          <p:cNvPicPr preferRelativeResize="0"/>
          <p:nvPr userDrawn="1"/>
        </p:nvPicPr>
        <p:blipFill rotWithShape="1">
          <a:blip r:embed="rId2">
            <a:alphaModFix/>
          </a:blip>
          <a:srcRect/>
          <a:stretch/>
        </p:blipFill>
        <p:spPr>
          <a:xfrm>
            <a:off x="0" y="2170"/>
            <a:ext cx="12161838" cy="5392573"/>
          </a:xfrm>
          <a:prstGeom prst="rect">
            <a:avLst/>
          </a:prstGeom>
          <a:noFill/>
          <a:ln>
            <a:noFill/>
          </a:ln>
        </p:spPr>
      </p:pic>
      <p:grpSp>
        <p:nvGrpSpPr>
          <p:cNvPr id="3" name="Google Shape;561;p24"/>
          <p:cNvGrpSpPr/>
          <p:nvPr userDrawn="1"/>
        </p:nvGrpSpPr>
        <p:grpSpPr>
          <a:xfrm>
            <a:off x="0" y="5147706"/>
            <a:ext cx="12161838" cy="1695498"/>
            <a:chOff x="0" y="5158297"/>
            <a:chExt cx="12192000" cy="1699703"/>
          </a:xfrm>
        </p:grpSpPr>
        <p:pic>
          <p:nvPicPr>
            <p:cNvPr id="4" name="Google Shape;562;p24"/>
            <p:cNvPicPr preferRelativeResize="0"/>
            <p:nvPr/>
          </p:nvPicPr>
          <p:blipFill rotWithShape="1">
            <a:blip r:embed="rId3">
              <a:alphaModFix/>
            </a:blip>
            <a:srcRect/>
            <a:stretch/>
          </p:blipFill>
          <p:spPr>
            <a:xfrm>
              <a:off x="0" y="5158297"/>
              <a:ext cx="12192000" cy="495300"/>
            </a:xfrm>
            <a:prstGeom prst="rect">
              <a:avLst/>
            </a:prstGeom>
            <a:noFill/>
            <a:ln>
              <a:noFill/>
            </a:ln>
          </p:spPr>
        </p:pic>
        <p:sp>
          <p:nvSpPr>
            <p:cNvPr id="5" name="Google Shape;563;p24"/>
            <p:cNvSpPr/>
            <p:nvPr/>
          </p:nvSpPr>
          <p:spPr>
            <a:xfrm>
              <a:off x="0" y="5405947"/>
              <a:ext cx="12192000" cy="1452053"/>
            </a:xfrm>
            <a:prstGeom prst="rect">
              <a:avLst/>
            </a:prstGeom>
            <a:solidFill>
              <a:srgbClr val="7DBDED"/>
            </a:solidFill>
            <a:ln>
              <a:noFill/>
            </a:ln>
          </p:spPr>
          <p:txBody>
            <a:bodyPr spcFirstLastPara="1" wrap="square" lIns="121598" tIns="60783" rIns="121598" bIns="60783" anchor="ctr" anchorCtr="0">
              <a:noAutofit/>
            </a:bodyPr>
            <a:lstStyle/>
            <a:p>
              <a:pPr algn="ctr" defTabSz="911843">
                <a:buClr>
                  <a:srgbClr val="000000"/>
                </a:buClr>
                <a:defRPr/>
              </a:pPr>
              <a:endParaRPr sz="1862" kern="0">
                <a:solidFill>
                  <a:srgbClr val="FFFFFF"/>
                </a:solidFill>
                <a:latin typeface="Calibri"/>
                <a:ea typeface="Calibri"/>
                <a:cs typeface="Calibri"/>
                <a:sym typeface="Calibri"/>
              </a:endParaRPr>
            </a:p>
          </p:txBody>
        </p:sp>
      </p:grpSp>
      <p:sp>
        <p:nvSpPr>
          <p:cNvPr id="6" name="Rounded Rectangle 5"/>
          <p:cNvSpPr/>
          <p:nvPr userDrawn="1"/>
        </p:nvSpPr>
        <p:spPr>
          <a:xfrm>
            <a:off x="365919" y="207983"/>
            <a:ext cx="11430000" cy="632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354447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
        <p:nvSpPr>
          <p:cNvPr id="19" name="矩形: 圆角 18"/>
          <p:cNvSpPr/>
          <p:nvPr userDrawn="1"/>
        </p:nvSpPr>
        <p:spPr>
          <a:xfrm>
            <a:off x="365919" y="228600"/>
            <a:ext cx="11456017" cy="6296782"/>
          </a:xfrm>
          <a:prstGeom prst="roundRect">
            <a:avLst/>
          </a:prstGeom>
          <a:solidFill>
            <a:srgbClr val="FBF3EB"/>
          </a:solidFill>
          <a:ln w="28575">
            <a:solidFill>
              <a:srgbClr val="EBBE8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pic>
        <p:nvPicPr>
          <p:cNvPr id="4" name="图片 3" descr="美术1"/>
          <p:cNvPicPr>
            <a:picLocks noChangeAspect="1"/>
          </p:cNvPicPr>
          <p:nvPr userDrawn="1"/>
        </p:nvPicPr>
        <p:blipFill>
          <a:blip r:embed="rId2"/>
          <a:stretch>
            <a:fillRect/>
          </a:stretch>
        </p:blipFill>
        <p:spPr>
          <a:xfrm>
            <a:off x="0" y="5190490"/>
            <a:ext cx="5728732" cy="1667510"/>
          </a:xfrm>
          <a:prstGeom prst="rect">
            <a:avLst/>
          </a:prstGeom>
        </p:spPr>
      </p:pic>
      <p:pic>
        <p:nvPicPr>
          <p:cNvPr id="5" name="图片 4" descr="美术1"/>
          <p:cNvPicPr>
            <a:picLocks noChangeAspect="1"/>
          </p:cNvPicPr>
          <p:nvPr userDrawn="1"/>
        </p:nvPicPr>
        <p:blipFill>
          <a:blip r:embed="rId2"/>
          <a:stretch>
            <a:fillRect/>
          </a:stretch>
        </p:blipFill>
        <p:spPr>
          <a:xfrm flipH="1">
            <a:off x="6300719" y="5294630"/>
            <a:ext cx="5861119" cy="1563370"/>
          </a:xfrm>
          <a:prstGeom prst="rect">
            <a:avLst/>
          </a:prstGeom>
        </p:spPr>
      </p:pic>
    </p:spTree>
    <p:extLst>
      <p:ext uri="{BB962C8B-B14F-4D97-AF65-F5344CB8AC3E}">
        <p14:creationId xmlns:p14="http://schemas.microsoft.com/office/powerpoint/2010/main" val="179633221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12925041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20490688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8917747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372839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7711" y="365126"/>
            <a:ext cx="10489585" cy="1325563"/>
          </a:xfrm>
        </p:spPr>
        <p:txBody>
          <a:bodyPr/>
          <a:lstStyle/>
          <a:p>
            <a:r>
              <a:rPr lang="en-US"/>
              <a:t>Click to edit Master title style</a:t>
            </a:r>
          </a:p>
        </p:txBody>
      </p:sp>
      <p:sp>
        <p:nvSpPr>
          <p:cNvPr id="3" name="Text Placeholder 2"/>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837711" y="2505075"/>
            <a:ext cx="51450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56931" y="2505075"/>
            <a:ext cx="51703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42029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37619834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5" y="4252913"/>
            <a:ext cx="912138" cy="914400"/>
          </a:xfrm>
          <a:prstGeom prst="rect">
            <a:avLst/>
          </a:prstGeom>
        </p:spPr>
        <p:txBody>
          <a:bodyPr/>
          <a:lstStyle/>
          <a:p>
            <a:endParaRPr lang="en-US"/>
          </a:p>
        </p:txBody>
      </p:sp>
    </p:spTree>
    <p:extLst>
      <p:ext uri="{BB962C8B-B14F-4D97-AF65-F5344CB8AC3E}">
        <p14:creationId xmlns:p14="http://schemas.microsoft.com/office/powerpoint/2010/main" val="20284401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5" y="4252913"/>
            <a:ext cx="912138" cy="914400"/>
          </a:xfrm>
          <a:prstGeom prst="rect">
            <a:avLst/>
          </a:prstGeom>
        </p:spPr>
        <p:txBody>
          <a:bodyPr/>
          <a:lstStyle/>
          <a:p>
            <a:endParaRPr lang="en-US"/>
          </a:p>
        </p:txBody>
      </p:sp>
    </p:spTree>
    <p:extLst>
      <p:ext uri="{BB962C8B-B14F-4D97-AF65-F5344CB8AC3E}">
        <p14:creationId xmlns:p14="http://schemas.microsoft.com/office/powerpoint/2010/main" val="2739728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5" y="4252913"/>
            <a:ext cx="912138" cy="914400"/>
          </a:xfrm>
          <a:prstGeom prst="rect">
            <a:avLst/>
          </a:prstGeom>
        </p:spPr>
        <p:txBody>
          <a:bodyPr/>
          <a:lstStyle/>
          <a:p>
            <a:endParaRPr lang="en-US"/>
          </a:p>
        </p:txBody>
      </p:sp>
    </p:spTree>
    <p:extLst>
      <p:ext uri="{BB962C8B-B14F-4D97-AF65-F5344CB8AC3E}">
        <p14:creationId xmlns:p14="http://schemas.microsoft.com/office/powerpoint/2010/main" val="29756009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5" y="4252913"/>
            <a:ext cx="912138" cy="914400"/>
          </a:xfrm>
          <a:prstGeom prst="rect">
            <a:avLst/>
          </a:prstGeom>
        </p:spPr>
        <p:txBody>
          <a:bodyPr/>
          <a:lstStyle/>
          <a:p>
            <a:endParaRPr lang="en-US"/>
          </a:p>
        </p:txBody>
      </p:sp>
    </p:spTree>
    <p:extLst>
      <p:ext uri="{BB962C8B-B14F-4D97-AF65-F5344CB8AC3E}">
        <p14:creationId xmlns:p14="http://schemas.microsoft.com/office/powerpoint/2010/main" val="11660198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5" y="4252913"/>
            <a:ext cx="912138" cy="914400"/>
          </a:xfrm>
          <a:prstGeom prst="rect">
            <a:avLst/>
          </a:prstGeom>
        </p:spPr>
        <p:txBody>
          <a:bodyPr/>
          <a:lstStyle/>
          <a:p>
            <a:endParaRPr lang="en-US"/>
          </a:p>
        </p:txBody>
      </p:sp>
    </p:spTree>
    <p:extLst>
      <p:ext uri="{BB962C8B-B14F-4D97-AF65-F5344CB8AC3E}">
        <p14:creationId xmlns:p14="http://schemas.microsoft.com/office/powerpoint/2010/main" val="41108480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7034"/>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7034"/>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7034"/>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20644272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7034"/>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7034"/>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7034"/>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10167307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7034"/>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7034"/>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7034"/>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21168782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7034"/>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7034"/>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7034"/>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3733107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8037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836126" y="6357034"/>
            <a:ext cx="2736414" cy="365125"/>
          </a:xfrm>
          <a:prstGeom prst="rect">
            <a:avLst/>
          </a:prstGeom>
        </p:spPr>
        <p:txBody>
          <a:bodyPr/>
          <a:lstStyle/>
          <a:p>
            <a:fld id="{A3C39D9B-1707-4BC2-A8DF-A9A95A2D1DDF}" type="datetimeFigureOut">
              <a:rPr lang="en-US" smtClean="0">
                <a:solidFill>
                  <a:prstClr val="black">
                    <a:tint val="75000"/>
                  </a:prstClr>
                </a:solidFill>
              </a:rPr>
              <a:pPr/>
              <a:t>2/26/2025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4028609" y="6357034"/>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8589298" y="6357034"/>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18947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7612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Content Placeholder 2"/>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48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Picture Placeholder 2"/>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en-US"/>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174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pPr defTabSz="914400"/>
            <a:endParaRPr lang="en-US">
              <a:solidFill>
                <a:srgbClr val="000000"/>
              </a:solidFill>
            </a:endParaRPr>
          </a:p>
        </p:txBody>
      </p:sp>
      <p:sp>
        <p:nvSpPr>
          <p:cNvPr id="5" name="Footer Placeholder 4"/>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pPr defTabSz="914400"/>
            <a:endParaRPr lang="en-US">
              <a:solidFill>
                <a:srgbClr val="000000"/>
              </a:solidFill>
            </a:endParaRPr>
          </a:p>
        </p:txBody>
      </p:sp>
      <p:sp>
        <p:nvSpPr>
          <p:cNvPr id="6" name="Slide Number Placeholder 5"/>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pPr defTabSz="914400"/>
            <a:fld id="{9A0DB2DC-4C9A-4742-B13C-FB6460FD3503}" type="slidenum">
              <a:rPr lang="en-US" smtClean="0">
                <a:solidFill>
                  <a:srgbClr val="000000"/>
                </a:solidFill>
              </a:rPr>
              <a:pPr defTabSz="914400"/>
              <a:t>‹#›</a:t>
            </a:fld>
            <a:endParaRPr lang="en-US">
              <a:solidFill>
                <a:srgbClr val="000000"/>
              </a:solidFill>
            </a:endParaRPr>
          </a:p>
        </p:txBody>
      </p:sp>
      <p:pic>
        <p:nvPicPr>
          <p:cNvPr id="7" name="Google Shape;560;p24"/>
          <p:cNvPicPr preferRelativeResize="0"/>
          <p:nvPr userDrawn="1"/>
        </p:nvPicPr>
        <p:blipFill rotWithShape="1">
          <a:blip r:embed="rId32">
            <a:alphaModFix/>
          </a:blip>
          <a:srcRect/>
          <a:stretch/>
        </p:blipFill>
        <p:spPr>
          <a:xfrm>
            <a:off x="0" y="2170"/>
            <a:ext cx="12161838" cy="5392573"/>
          </a:xfrm>
          <a:prstGeom prst="rect">
            <a:avLst/>
          </a:prstGeom>
          <a:noFill/>
          <a:ln>
            <a:noFill/>
          </a:ln>
        </p:spPr>
      </p:pic>
      <p:grpSp>
        <p:nvGrpSpPr>
          <p:cNvPr id="8" name="Google Shape;561;p24"/>
          <p:cNvGrpSpPr/>
          <p:nvPr userDrawn="1"/>
        </p:nvGrpSpPr>
        <p:grpSpPr>
          <a:xfrm>
            <a:off x="0" y="5147706"/>
            <a:ext cx="12161838" cy="1695498"/>
            <a:chOff x="0" y="5158297"/>
            <a:chExt cx="12192000" cy="1699703"/>
          </a:xfrm>
        </p:grpSpPr>
        <p:pic>
          <p:nvPicPr>
            <p:cNvPr id="9" name="Google Shape;562;p24"/>
            <p:cNvPicPr preferRelativeResize="0"/>
            <p:nvPr/>
          </p:nvPicPr>
          <p:blipFill rotWithShape="1">
            <a:blip r:embed="rId33">
              <a:alphaModFix/>
            </a:blip>
            <a:srcRect/>
            <a:stretch/>
          </p:blipFill>
          <p:spPr>
            <a:xfrm>
              <a:off x="0" y="5158297"/>
              <a:ext cx="12192000" cy="495300"/>
            </a:xfrm>
            <a:prstGeom prst="rect">
              <a:avLst/>
            </a:prstGeom>
            <a:noFill/>
            <a:ln>
              <a:noFill/>
            </a:ln>
          </p:spPr>
        </p:pic>
        <p:sp>
          <p:nvSpPr>
            <p:cNvPr id="10" name="Google Shape;563;p24"/>
            <p:cNvSpPr/>
            <p:nvPr/>
          </p:nvSpPr>
          <p:spPr>
            <a:xfrm>
              <a:off x="0" y="5405947"/>
              <a:ext cx="12192000" cy="1452053"/>
            </a:xfrm>
            <a:prstGeom prst="rect">
              <a:avLst/>
            </a:prstGeom>
            <a:solidFill>
              <a:srgbClr val="7DBDED"/>
            </a:solidFill>
            <a:ln>
              <a:noFill/>
            </a:ln>
          </p:spPr>
          <p:txBody>
            <a:bodyPr spcFirstLastPara="1" wrap="square" lIns="121598" tIns="60783" rIns="121598" bIns="60783" anchor="ctr" anchorCtr="0">
              <a:noAutofit/>
            </a:bodyPr>
            <a:lstStyle/>
            <a:p>
              <a:pPr algn="ctr" defTabSz="911843">
                <a:buClr>
                  <a:srgbClr val="000000"/>
                </a:buClr>
                <a:defRPr/>
              </a:pPr>
              <a:endParaRPr sz="1862" kern="0">
                <a:solidFill>
                  <a:srgbClr val="FFFFFF"/>
                </a:solidFill>
                <a:latin typeface="Calibri"/>
                <a:ea typeface="Calibri"/>
                <a:cs typeface="Calibri"/>
                <a:sym typeface="Calibri"/>
              </a:endParaRPr>
            </a:p>
          </p:txBody>
        </p:sp>
      </p:grpSp>
      <p:sp>
        <p:nvSpPr>
          <p:cNvPr id="11" name="Rounded Rectangle 10"/>
          <p:cNvSpPr/>
          <p:nvPr userDrawn="1"/>
        </p:nvSpPr>
        <p:spPr>
          <a:xfrm>
            <a:off x="365919" y="207983"/>
            <a:ext cx="11430000" cy="632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487105"/>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6" r:id="rId14"/>
    <p:sldLayoutId id="2147483807" r:id="rId15"/>
    <p:sldLayoutId id="2147483808" r:id="rId16"/>
    <p:sldLayoutId id="2147483809" r:id="rId17"/>
    <p:sldLayoutId id="2147483810" r:id="rId18"/>
    <p:sldLayoutId id="2147483811" r:id="rId19"/>
    <p:sldLayoutId id="2147483775" r:id="rId20"/>
    <p:sldLayoutId id="2147483776" r:id="rId21"/>
    <p:sldLayoutId id="2147483777" r:id="rId22"/>
    <p:sldLayoutId id="2147483778" r:id="rId23"/>
    <p:sldLayoutId id="2147483779" r:id="rId24"/>
    <p:sldLayoutId id="2147483711" r:id="rId25"/>
    <p:sldLayoutId id="2147483712" r:id="rId26"/>
    <p:sldLayoutId id="2147483713" r:id="rId27"/>
    <p:sldLayoutId id="2147483714" r:id="rId28"/>
    <p:sldLayoutId id="2147483715" r:id="rId29"/>
    <p:sldLayoutId id="2147484190" r:id="rId30"/>
  </p:sldLayoutIdLst>
  <p:hf sldNum="0" hdr="0" ftr="0" dt="0"/>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pPr defTabSz="914400"/>
            <a:endParaRPr lang="en-US">
              <a:solidFill>
                <a:srgbClr val="000000"/>
              </a:solidFill>
            </a:endParaRPr>
          </a:p>
        </p:txBody>
      </p:sp>
      <p:sp>
        <p:nvSpPr>
          <p:cNvPr id="5" name="Footer Placeholder 4"/>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pPr defTabSz="914400"/>
            <a:endParaRPr lang="en-US">
              <a:solidFill>
                <a:srgbClr val="000000"/>
              </a:solidFill>
            </a:endParaRPr>
          </a:p>
        </p:txBody>
      </p:sp>
      <p:sp>
        <p:nvSpPr>
          <p:cNvPr id="6" name="Slide Number Placeholder 5"/>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pPr defTabSz="914400"/>
            <a:fld id="{9A0DB2DC-4C9A-4742-B13C-FB6460FD3503}" type="slidenum">
              <a:rPr lang="en-US" smtClean="0">
                <a:solidFill>
                  <a:srgbClr val="000000"/>
                </a:solidFill>
              </a:rPr>
              <a:pPr defTabSz="914400"/>
              <a:t>‹#›</a:t>
            </a:fld>
            <a:endParaRPr lang="en-US">
              <a:solidFill>
                <a:srgbClr val="000000"/>
              </a:solidFill>
            </a:endParaRPr>
          </a:p>
        </p:txBody>
      </p:sp>
    </p:spTree>
    <p:extLst>
      <p:ext uri="{BB962C8B-B14F-4D97-AF65-F5344CB8AC3E}">
        <p14:creationId xmlns:p14="http://schemas.microsoft.com/office/powerpoint/2010/main" val="1856451719"/>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1" r:id="rId14"/>
    <p:sldLayoutId id="2147484152" r:id="rId15"/>
    <p:sldLayoutId id="2147484153" r:id="rId16"/>
    <p:sldLayoutId id="2147484154" r:id="rId17"/>
    <p:sldLayoutId id="2147484155" r:id="rId18"/>
    <p:sldLayoutId id="2147484156" r:id="rId19"/>
    <p:sldLayoutId id="2147484157" r:id="rId20"/>
    <p:sldLayoutId id="2147484158" r:id="rId21"/>
    <p:sldLayoutId id="2147484159" r:id="rId22"/>
    <p:sldLayoutId id="2147484160" r:id="rId23"/>
    <p:sldLayoutId id="2147484161" r:id="rId24"/>
    <p:sldLayoutId id="2147484162" r:id="rId25"/>
    <p:sldLayoutId id="2147484163" r:id="rId26"/>
    <p:sldLayoutId id="2147484164" r:id="rId27"/>
    <p:sldLayoutId id="2147484165" r:id="rId28"/>
    <p:sldLayoutId id="2147484166" r:id="rId29"/>
    <p:sldLayoutId id="2147484167" r:id="rId30"/>
  </p:sldLayoutIdLst>
  <p:hf sldNum="0" hdr="0" ftr="0" dt="0"/>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8.emf"/><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25.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8.emf"/><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 y="12948"/>
            <a:ext cx="12145971" cy="6832109"/>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3846" y="1282332"/>
            <a:ext cx="8174148" cy="454913"/>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88"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88"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16369" y="3935103"/>
            <a:ext cx="8529109" cy="2815789"/>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76"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76"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76"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7236" y="826517"/>
            <a:ext cx="1303663" cy="133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75425A85-DCC2-654C-8930-D162C4059446}"/>
              </a:ext>
            </a:extLst>
          </p:cNvPr>
          <p:cNvSpPr/>
          <p:nvPr/>
        </p:nvSpPr>
        <p:spPr>
          <a:xfrm>
            <a:off x="3324857" y="4764037"/>
            <a:ext cx="5512124" cy="919791"/>
          </a:xfrm>
          <a:prstGeom prst="rect">
            <a:avLst/>
          </a:prstGeom>
          <a:noFill/>
        </p:spPr>
        <p:txBody>
          <a:bodyPr wrap="none" lIns="90982" tIns="45492" rIns="90982" bIns="45492">
            <a:spAutoFit/>
          </a:bodyPr>
          <a:lstStyle/>
          <a:p>
            <a:pPr algn="ctr">
              <a:defRPr/>
            </a:pPr>
            <a:r>
              <a:rPr lang="en-US" sz="538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ĐẠO ĐỨC</a:t>
            </a:r>
            <a:endParaRPr lang="vi-VN" sz="538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0355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84F2E95-70AA-40DE-A7BD-FC08D0DC7A85}"/>
              </a:ext>
            </a:extLst>
          </p:cNvPr>
          <p:cNvPicPr>
            <a:picLocks noChangeAspect="1"/>
          </p:cNvPicPr>
          <p:nvPr/>
        </p:nvPicPr>
        <p:blipFill rotWithShape="1">
          <a:blip r:embed="rId3">
            <a:extLst>
              <a:ext uri="{28A0092B-C50C-407E-A947-70E740481C1C}">
                <a14:useLocalDpi xmlns:a14="http://schemas.microsoft.com/office/drawing/2010/main" val="0"/>
              </a:ext>
            </a:extLst>
          </a:blip>
          <a:srcRect l="20572" t="78444" r="38630"/>
          <a:stretch/>
        </p:blipFill>
        <p:spPr>
          <a:xfrm>
            <a:off x="3109119" y="-209993"/>
            <a:ext cx="10089135" cy="8021689"/>
          </a:xfrm>
          <a:prstGeom prst="rect">
            <a:avLst/>
          </a:prstGeom>
        </p:spPr>
      </p:pic>
      <p:sp>
        <p:nvSpPr>
          <p:cNvPr id="7" name="文本框 6">
            <a:extLst>
              <a:ext uri="{FF2B5EF4-FFF2-40B4-BE49-F238E27FC236}">
                <a16:creationId xmlns:a16="http://schemas.microsoft.com/office/drawing/2014/main" id="{F9BC79E7-211D-47E8-8406-EC83B2CA42AF}"/>
              </a:ext>
            </a:extLst>
          </p:cNvPr>
          <p:cNvSpPr txBox="1"/>
          <p:nvPr/>
        </p:nvSpPr>
        <p:spPr>
          <a:xfrm>
            <a:off x="5808574" y="2941579"/>
            <a:ext cx="5301545" cy="1320131"/>
          </a:xfrm>
          <a:prstGeom prst="rect">
            <a:avLst/>
          </a:prstGeom>
          <a:noFill/>
        </p:spPr>
        <p:txBody>
          <a:bodyPr wrap="square" lIns="91202" tIns="45606" rIns="91202" bIns="45606"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911955">
              <a:lnSpc>
                <a:spcPct val="100000"/>
              </a:lnSpc>
              <a:defRPr/>
            </a:pPr>
            <a:r>
              <a:rPr lang="en-US" altLang="zh-CN" sz="7980" b="1" dirty="0">
                <a:ln w="25400">
                  <a:solidFill>
                    <a:prstClr val="black">
                      <a:lumMod val="95000"/>
                      <a:lumOff val="5000"/>
                    </a:prstClr>
                  </a:solidFill>
                </a:ln>
                <a:solidFill>
                  <a:srgbClr val="FFFF00"/>
                </a:solidFill>
                <a:latin typeface="Arial-Rounded" panose="020B0500000000000000" pitchFamily="34" charset="0"/>
                <a:ea typeface="Arial-Rounded" panose="020B0500000000000000" pitchFamily="34" charset="0"/>
                <a:cs typeface="Arial-Rounded" panose="020B0500000000000000" pitchFamily="34" charset="0"/>
              </a:rPr>
              <a:t>Luyện </a:t>
            </a:r>
            <a:r>
              <a:rPr lang="en-US" altLang="zh-CN" sz="7980" b="1" dirty="0" err="1">
                <a:ln w="25400">
                  <a:solidFill>
                    <a:prstClr val="black">
                      <a:lumMod val="95000"/>
                      <a:lumOff val="5000"/>
                    </a:prstClr>
                  </a:solidFill>
                </a:ln>
                <a:solidFill>
                  <a:srgbClr val="FFFF00"/>
                </a:solidFill>
                <a:latin typeface="Arial-Rounded" panose="020B0500000000000000" pitchFamily="34" charset="0"/>
                <a:ea typeface="Arial-Rounded" panose="020B0500000000000000" pitchFamily="34" charset="0"/>
                <a:cs typeface="Arial-Rounded" panose="020B0500000000000000" pitchFamily="34" charset="0"/>
              </a:rPr>
              <a:t>tập</a:t>
            </a:r>
            <a:r>
              <a:rPr lang="en-US" altLang="zh-CN" sz="7980" b="1" dirty="0">
                <a:ln w="25400">
                  <a:solidFill>
                    <a:prstClr val="black">
                      <a:lumMod val="95000"/>
                      <a:lumOff val="5000"/>
                    </a:prstClr>
                  </a:solidFill>
                </a:ln>
                <a:solidFill>
                  <a:srgbClr val="FFFF00"/>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7980" b="1" dirty="0">
              <a:ln w="25400">
                <a:solidFill>
                  <a:prstClr val="black">
                    <a:lumMod val="95000"/>
                    <a:lumOff val="5000"/>
                  </a:prstClr>
                </a:solidFill>
              </a:ln>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图片 7">
            <a:extLst>
              <a:ext uri="{FF2B5EF4-FFF2-40B4-BE49-F238E27FC236}">
                <a16:creationId xmlns:a16="http://schemas.microsoft.com/office/drawing/2014/main" id="{C1842442-198C-4765-A3F3-50FEE06C1481}"/>
              </a:ext>
            </a:extLst>
          </p:cNvPr>
          <p:cNvPicPr>
            <a:picLocks noChangeAspect="1"/>
          </p:cNvPicPr>
          <p:nvPr/>
        </p:nvPicPr>
        <p:blipFill>
          <a:blip r:embed="rId4">
            <a:clrChange>
              <a:clrFrom>
                <a:srgbClr val="FFFFFF"/>
              </a:clrFrom>
              <a:clrTo>
                <a:srgbClr val="FFFFFF">
                  <a:alpha val="0"/>
                </a:srgbClr>
              </a:clrTo>
            </a:clrChange>
          </a:blip>
          <a:stretch>
            <a:fillRect/>
          </a:stretch>
        </p:blipFill>
        <p:spPr>
          <a:xfrm flipV="1">
            <a:off x="5059324" y="3800852"/>
            <a:ext cx="985233" cy="1091560"/>
          </a:xfrm>
          <a:prstGeom prst="rect">
            <a:avLst/>
          </a:prstGeom>
        </p:spPr>
      </p:pic>
      <p:pic>
        <p:nvPicPr>
          <p:cNvPr id="9" name="图片 8">
            <a:extLst>
              <a:ext uri="{FF2B5EF4-FFF2-40B4-BE49-F238E27FC236}">
                <a16:creationId xmlns:a16="http://schemas.microsoft.com/office/drawing/2014/main" id="{ACC55913-6440-40C9-8797-7AFD905A196B}"/>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1181458" flipH="1">
            <a:off x="9951721" y="2281655"/>
            <a:ext cx="985233" cy="1091560"/>
          </a:xfrm>
          <a:prstGeom prst="rect">
            <a:avLst/>
          </a:prstGeom>
        </p:spPr>
      </p:pic>
      <p:pic>
        <p:nvPicPr>
          <p:cNvPr id="26" name="图片 25">
            <a:extLst>
              <a:ext uri="{FF2B5EF4-FFF2-40B4-BE49-F238E27FC236}">
                <a16:creationId xmlns:a16="http://schemas.microsoft.com/office/drawing/2014/main" id="{7D160E0F-6050-458E-ADC7-219278658527}"/>
              </a:ext>
            </a:extLst>
          </p:cNvPr>
          <p:cNvPicPr>
            <a:picLocks noChangeAspect="1"/>
          </p:cNvPicPr>
          <p:nvPr/>
        </p:nvPicPr>
        <p:blipFill>
          <a:blip r:embed="rId5"/>
          <a:stretch>
            <a:fillRect/>
          </a:stretch>
        </p:blipFill>
        <p:spPr>
          <a:xfrm>
            <a:off x="3523302" y="2165968"/>
            <a:ext cx="776848" cy="487494"/>
          </a:xfrm>
          <a:prstGeom prst="rect">
            <a:avLst/>
          </a:prstGeom>
        </p:spPr>
      </p:pic>
      <p:pic>
        <p:nvPicPr>
          <p:cNvPr id="27" name="图片 26">
            <a:extLst>
              <a:ext uri="{FF2B5EF4-FFF2-40B4-BE49-F238E27FC236}">
                <a16:creationId xmlns:a16="http://schemas.microsoft.com/office/drawing/2014/main" id="{7EFC6539-613A-455A-A7A0-294934BB49AC}"/>
              </a:ext>
            </a:extLst>
          </p:cNvPr>
          <p:cNvPicPr>
            <a:picLocks noChangeAspect="1"/>
          </p:cNvPicPr>
          <p:nvPr/>
        </p:nvPicPr>
        <p:blipFill>
          <a:blip r:embed="rId5"/>
          <a:stretch>
            <a:fillRect/>
          </a:stretch>
        </p:blipFill>
        <p:spPr>
          <a:xfrm>
            <a:off x="591836" y="498469"/>
            <a:ext cx="1046651" cy="656804"/>
          </a:xfrm>
          <a:prstGeom prst="rect">
            <a:avLst/>
          </a:prstGeom>
        </p:spPr>
      </p:pic>
    </p:spTree>
    <p:extLst>
      <p:ext uri="{BB962C8B-B14F-4D97-AF65-F5344CB8AC3E}">
        <p14:creationId xmlns:p14="http://schemas.microsoft.com/office/powerpoint/2010/main" val="2149148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8">
            <a:extLst>
              <a:ext uri="{FF2B5EF4-FFF2-40B4-BE49-F238E27FC236}">
                <a16:creationId xmlns:a16="http://schemas.microsoft.com/office/drawing/2014/main" id="{BB015436-FBE7-4401-9CAD-78122338F5D0}"/>
              </a:ext>
            </a:extLst>
          </p:cNvPr>
          <p:cNvSpPr/>
          <p:nvPr/>
        </p:nvSpPr>
        <p:spPr>
          <a:xfrm>
            <a:off x="1051719" y="166943"/>
            <a:ext cx="10127831" cy="430887"/>
          </a:xfrm>
          <a:prstGeom prst="rect">
            <a:avLst/>
          </a:prstGeom>
        </p:spPr>
        <p:txBody>
          <a:bodyPr wrap="square" lIns="0" tIns="0" rIns="0" bIns="0">
            <a:spAutoFit/>
          </a:bodyPr>
          <a:lstStyle/>
          <a:p>
            <a:pPr lvl="0" algn="just" defTabSz="914400">
              <a:defRPr/>
            </a:pPr>
            <a:r>
              <a:rPr lang="en-US" sz="2800" b="1" dirty="0">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sym typeface="Wingdings 2" panose="05020102010507070707" pitchFamily="18" charset="2"/>
              </a:rPr>
              <a:t> </a:t>
            </a:r>
            <a:r>
              <a:rPr lang="en-US" sz="2800" b="1" dirty="0" err="1">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Quan</a:t>
            </a:r>
            <a:r>
              <a:rPr lang="en-US" sz="2800" b="1" dirty="0">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 </a:t>
            </a:r>
            <a:r>
              <a:rPr lang="en-US" sz="2800" b="1" dirty="0" err="1">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sát</a:t>
            </a:r>
            <a:r>
              <a:rPr lang="en-US" sz="2800" b="1" dirty="0">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 </a:t>
            </a:r>
            <a:r>
              <a:rPr lang="en-US" sz="2800" b="1" dirty="0" err="1">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tranh</a:t>
            </a:r>
            <a:r>
              <a:rPr lang="en-US" sz="2800" b="1" dirty="0">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 </a:t>
            </a:r>
            <a:r>
              <a:rPr lang="en-US" sz="2800" b="1" dirty="0" err="1">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mô</a:t>
            </a:r>
            <a:r>
              <a:rPr lang="en-US" sz="2800" b="1" dirty="0">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 </a:t>
            </a:r>
            <a:r>
              <a:rPr lang="en-US" sz="2800" b="1" dirty="0" err="1">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tả</a:t>
            </a:r>
            <a:r>
              <a:rPr lang="en-US" sz="2800" b="1" dirty="0">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 </a:t>
            </a:r>
            <a:r>
              <a:rPr lang="en-US" sz="2800" b="1" dirty="0" err="1">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tranh</a:t>
            </a:r>
            <a:r>
              <a:rPr lang="en-US" sz="2800" b="1" dirty="0">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 </a:t>
            </a:r>
            <a:r>
              <a:rPr lang="en-US" sz="2800" b="1" dirty="0" err="1">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và</a:t>
            </a:r>
            <a:r>
              <a:rPr lang="en-US" sz="2800" b="1" dirty="0">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 </a:t>
            </a:r>
            <a:r>
              <a:rPr lang="en-US" sz="2800" b="1" dirty="0" err="1">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trả</a:t>
            </a:r>
            <a:r>
              <a:rPr lang="en-US" sz="2800" b="1" dirty="0">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 </a:t>
            </a:r>
            <a:r>
              <a:rPr lang="en-US" sz="2800" b="1" dirty="0" err="1">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lời</a:t>
            </a:r>
            <a:r>
              <a:rPr lang="en-US" sz="2800" b="1" dirty="0">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 </a:t>
            </a:r>
            <a:r>
              <a:rPr lang="en-US" sz="2800" b="1" dirty="0" err="1">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câu</a:t>
            </a:r>
            <a:r>
              <a:rPr lang="en-US" sz="2800" b="1" dirty="0">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 </a:t>
            </a:r>
            <a:r>
              <a:rPr lang="en-US" sz="2800" b="1" dirty="0" err="1">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hỏi</a:t>
            </a:r>
            <a:r>
              <a:rPr lang="en-US" sz="2800" b="1" dirty="0">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a:t>
            </a:r>
          </a:p>
        </p:txBody>
      </p:sp>
      <p:pic>
        <p:nvPicPr>
          <p:cNvPr id="16" name="Picture 2" descr="https://o.remove.bg/downloads/2bd62f96-cbb9-453b-8e27-b0571effe6b0/image-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319" y="3810000"/>
            <a:ext cx="3950112" cy="317272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6690519" y="2790912"/>
            <a:ext cx="3449246" cy="1482845"/>
            <a:chOff x="8510448" y="1371600"/>
            <a:chExt cx="3449246" cy="1905000"/>
          </a:xfrm>
        </p:grpSpPr>
        <p:sp>
          <p:nvSpPr>
            <p:cNvPr id="7" name="Oval Callout 6"/>
            <p:cNvSpPr/>
            <p:nvPr/>
          </p:nvSpPr>
          <p:spPr>
            <a:xfrm>
              <a:off x="8510448" y="1371600"/>
              <a:ext cx="3449246" cy="1905000"/>
            </a:xfrm>
            <a:prstGeom prst="wedgeEllipseCallou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825131" y="1554585"/>
              <a:ext cx="2819880" cy="1200329"/>
            </a:xfrm>
            <a:prstGeom prst="rect">
              <a:avLst/>
            </a:prstGeom>
            <a:noFill/>
          </p:spPr>
          <p:txBody>
            <a:bodyPr wrap="square" rtlCol="0">
              <a:spAutoFit/>
            </a:bodyPr>
            <a:lstStyle/>
            <a:p>
              <a:r>
                <a:rPr lang="en-GB" sz="3600" dirty="0" err="1">
                  <a:solidFill>
                    <a:srgbClr val="FF0000"/>
                  </a:solidFill>
                  <a:latin typeface="iCiel Cadena" panose="02000503000000020004" pitchFamily="2" charset="0"/>
                </a:rPr>
                <a:t>THẢO</a:t>
              </a:r>
              <a:r>
                <a:rPr lang="en-GB" sz="3600" dirty="0">
                  <a:solidFill>
                    <a:srgbClr val="FF0000"/>
                  </a:solidFill>
                  <a:latin typeface="iCiel Cadena" panose="02000503000000020004" pitchFamily="2" charset="0"/>
                </a:rPr>
                <a:t> </a:t>
              </a:r>
              <a:r>
                <a:rPr lang="en-GB" sz="3600" dirty="0" err="1">
                  <a:solidFill>
                    <a:srgbClr val="FF0000"/>
                  </a:solidFill>
                  <a:latin typeface="iCiel Cadena" panose="02000503000000020004" pitchFamily="2" charset="0"/>
                </a:rPr>
                <a:t>LUẬN</a:t>
              </a:r>
              <a:r>
                <a:rPr lang="en-GB" sz="3600" dirty="0">
                  <a:solidFill>
                    <a:srgbClr val="FF0000"/>
                  </a:solidFill>
                  <a:latin typeface="iCiel Cadena" panose="02000503000000020004" pitchFamily="2" charset="0"/>
                </a:rPr>
                <a:t> </a:t>
              </a:r>
              <a:r>
                <a:rPr lang="en-GB" sz="3600" dirty="0" err="1">
                  <a:solidFill>
                    <a:srgbClr val="FF0000"/>
                  </a:solidFill>
                  <a:latin typeface="iCiel Cadena" panose="02000503000000020004" pitchFamily="2" charset="0"/>
                </a:rPr>
                <a:t>NHÓM</a:t>
              </a:r>
              <a:r>
                <a:rPr lang="en-GB" sz="3600" dirty="0">
                  <a:solidFill>
                    <a:srgbClr val="FF0000"/>
                  </a:solidFill>
                  <a:latin typeface="iCiel Cadena" panose="02000503000000020004" pitchFamily="2" charset="0"/>
                </a:rPr>
                <a:t> </a:t>
              </a:r>
              <a:r>
                <a:rPr lang="en-GB" sz="3600" dirty="0" err="1">
                  <a:solidFill>
                    <a:srgbClr val="FF0000"/>
                  </a:solidFill>
                  <a:latin typeface="iCiel Cadena" panose="02000503000000020004" pitchFamily="2" charset="0"/>
                </a:rPr>
                <a:t>ĐÔI</a:t>
              </a:r>
              <a:r>
                <a:rPr lang="en-GB" sz="3600" dirty="0">
                  <a:solidFill>
                    <a:srgbClr val="FF0000"/>
                  </a:solidFill>
                  <a:latin typeface="iCiel Cadena" panose="02000503000000020004" pitchFamily="2" charset="0"/>
                </a:rPr>
                <a:t>.</a:t>
              </a:r>
              <a:endParaRPr lang="en-US" sz="3600" dirty="0">
                <a:solidFill>
                  <a:srgbClr val="FF0000"/>
                </a:solidFill>
                <a:latin typeface="iCiel Cadena" panose="02000503000000020004" pitchFamily="2" charset="0"/>
              </a:endParaRPr>
            </a:p>
          </p:txBody>
        </p:sp>
      </p:grpSp>
      <p:pic>
        <p:nvPicPr>
          <p:cNvPr id="2" name="Picture 1"/>
          <p:cNvPicPr>
            <a:picLocks noChangeAspect="1"/>
          </p:cNvPicPr>
          <p:nvPr/>
        </p:nvPicPr>
        <p:blipFill>
          <a:blip r:embed="rId4"/>
          <a:stretch>
            <a:fillRect/>
          </a:stretch>
        </p:blipFill>
        <p:spPr>
          <a:xfrm>
            <a:off x="582433" y="914494"/>
            <a:ext cx="4638675" cy="1883076"/>
          </a:xfrm>
          <a:prstGeom prst="rect">
            <a:avLst/>
          </a:prstGeom>
        </p:spPr>
      </p:pic>
      <p:pic>
        <p:nvPicPr>
          <p:cNvPr id="6" name="Picture 5"/>
          <p:cNvPicPr>
            <a:picLocks noChangeAspect="1"/>
          </p:cNvPicPr>
          <p:nvPr/>
        </p:nvPicPr>
        <p:blipFill>
          <a:blip r:embed="rId5"/>
          <a:stretch>
            <a:fillRect/>
          </a:stretch>
        </p:blipFill>
        <p:spPr>
          <a:xfrm>
            <a:off x="450000" y="2790912"/>
            <a:ext cx="4743450" cy="1895475"/>
          </a:xfrm>
          <a:prstGeom prst="rect">
            <a:avLst/>
          </a:prstGeom>
        </p:spPr>
      </p:pic>
      <p:pic>
        <p:nvPicPr>
          <p:cNvPr id="9" name="Picture 8"/>
          <p:cNvPicPr>
            <a:picLocks noChangeAspect="1"/>
          </p:cNvPicPr>
          <p:nvPr/>
        </p:nvPicPr>
        <p:blipFill>
          <a:blip r:embed="rId6"/>
          <a:stretch>
            <a:fillRect/>
          </a:stretch>
        </p:blipFill>
        <p:spPr>
          <a:xfrm>
            <a:off x="611008" y="4752513"/>
            <a:ext cx="4610100" cy="1810292"/>
          </a:xfrm>
          <a:prstGeom prst="rect">
            <a:avLst/>
          </a:prstGeom>
        </p:spPr>
      </p:pic>
      <p:sp>
        <p:nvSpPr>
          <p:cNvPr id="10" name="Rounded Rectangular Callout 9"/>
          <p:cNvSpPr/>
          <p:nvPr/>
        </p:nvSpPr>
        <p:spPr>
          <a:xfrm>
            <a:off x="5709270" y="651190"/>
            <a:ext cx="5867400" cy="1840570"/>
          </a:xfrm>
          <a:prstGeom prst="wedgeRoundRectCallout">
            <a:avLst>
              <a:gd name="adj1" fmla="val -57918"/>
              <a:gd name="adj2" fmla="val 48431"/>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rPr>
              <a:t>a. </a:t>
            </a:r>
            <a:r>
              <a:rPr lang="en-US" sz="2400" b="1" dirty="0" err="1">
                <a:solidFill>
                  <a:srgbClr val="FF0000"/>
                </a:solidFill>
              </a:rPr>
              <a:t>Em</a:t>
            </a:r>
            <a:r>
              <a:rPr lang="en-US" sz="2400" b="1" dirty="0">
                <a:solidFill>
                  <a:srgbClr val="FF0000"/>
                </a:solidFill>
              </a:rPr>
              <a:t> </a:t>
            </a:r>
            <a:r>
              <a:rPr lang="en-US" sz="2400" b="1" dirty="0" err="1">
                <a:solidFill>
                  <a:srgbClr val="FF0000"/>
                </a:solidFill>
              </a:rPr>
              <a:t>chọn</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nào</a:t>
            </a:r>
            <a:r>
              <a:rPr lang="en-US" sz="2400" b="1" dirty="0">
                <a:solidFill>
                  <a:srgbClr val="FF0000"/>
                </a:solidFill>
              </a:rPr>
              <a:t> </a:t>
            </a:r>
            <a:r>
              <a:rPr lang="en-US" sz="2400" b="1" dirty="0" err="1">
                <a:solidFill>
                  <a:srgbClr val="FF0000"/>
                </a:solidFill>
              </a:rPr>
              <a:t>trong</a:t>
            </a:r>
            <a:r>
              <a:rPr lang="en-US" sz="2400" b="1" dirty="0">
                <a:solidFill>
                  <a:srgbClr val="FF0000"/>
                </a:solidFill>
              </a:rPr>
              <a:t> </a:t>
            </a:r>
            <a:r>
              <a:rPr lang="en-US" sz="2400" b="1" dirty="0" err="1">
                <a:solidFill>
                  <a:srgbClr val="FF0000"/>
                </a:solidFill>
              </a:rPr>
              <a:t>các</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trên</a:t>
            </a:r>
            <a:r>
              <a:rPr lang="en-US" sz="2400" b="1" dirty="0">
                <a:solidFill>
                  <a:srgbClr val="FF0000"/>
                </a:solidFill>
              </a:rPr>
              <a:t> </a:t>
            </a:r>
            <a:r>
              <a:rPr lang="en-US" sz="2400" b="1" dirty="0" err="1">
                <a:solidFill>
                  <a:srgbClr val="FF0000"/>
                </a:solidFill>
              </a:rPr>
              <a:t>để</a:t>
            </a:r>
            <a:r>
              <a:rPr lang="en-US" sz="2400" b="1" dirty="0">
                <a:solidFill>
                  <a:srgbClr val="FF0000"/>
                </a:solidFill>
              </a:rPr>
              <a:t> </a:t>
            </a:r>
            <a:r>
              <a:rPr lang="en-US" sz="2400" b="1" dirty="0" err="1">
                <a:solidFill>
                  <a:srgbClr val="FF0000"/>
                </a:solidFill>
              </a:rPr>
              <a:t>tự</a:t>
            </a:r>
            <a:r>
              <a:rPr lang="en-US" sz="2400" b="1" dirty="0">
                <a:solidFill>
                  <a:srgbClr val="FF0000"/>
                </a:solidFill>
              </a:rPr>
              <a:t> </a:t>
            </a:r>
            <a:r>
              <a:rPr lang="en-US" sz="2400" b="1" dirty="0" err="1">
                <a:solidFill>
                  <a:srgbClr val="FF0000"/>
                </a:solidFill>
              </a:rPr>
              <a:t>đánh</a:t>
            </a:r>
            <a:r>
              <a:rPr lang="en-US" sz="2400" b="1" dirty="0">
                <a:solidFill>
                  <a:srgbClr val="FF0000"/>
                </a:solidFill>
              </a:rPr>
              <a:t> </a:t>
            </a:r>
            <a:r>
              <a:rPr lang="en-US" sz="2400" b="1" dirty="0" err="1">
                <a:solidFill>
                  <a:srgbClr val="FF0000"/>
                </a:solidFill>
              </a:rPr>
              <a:t>giá</a:t>
            </a:r>
            <a:r>
              <a:rPr lang="en-US" sz="2400" b="1" dirty="0">
                <a:solidFill>
                  <a:srgbClr val="FF0000"/>
                </a:solidFill>
              </a:rPr>
              <a:t> </a:t>
            </a:r>
            <a:r>
              <a:rPr lang="en-US" sz="2400" b="1" dirty="0" err="1">
                <a:solidFill>
                  <a:srgbClr val="FF0000"/>
                </a:solidFill>
              </a:rPr>
              <a:t>điểm</a:t>
            </a:r>
            <a:r>
              <a:rPr lang="en-US" sz="2400" b="1" dirty="0">
                <a:solidFill>
                  <a:srgbClr val="FF0000"/>
                </a:solidFill>
              </a:rPr>
              <a:t> </a:t>
            </a:r>
            <a:r>
              <a:rPr lang="en-US" sz="2400" b="1" dirty="0" err="1">
                <a:solidFill>
                  <a:srgbClr val="FF0000"/>
                </a:solidFill>
              </a:rPr>
              <a:t>mạnh</a:t>
            </a:r>
            <a:r>
              <a:rPr lang="en-US" sz="2400" b="1" dirty="0">
                <a:solidFill>
                  <a:srgbClr val="FF0000"/>
                </a:solidFill>
              </a:rPr>
              <a:t>, </a:t>
            </a:r>
            <a:r>
              <a:rPr lang="en-US" sz="2400" b="1" dirty="0" err="1">
                <a:solidFill>
                  <a:srgbClr val="FF0000"/>
                </a:solidFill>
              </a:rPr>
              <a:t>điểm</a:t>
            </a:r>
            <a:r>
              <a:rPr lang="en-US" sz="2400" b="1" dirty="0">
                <a:solidFill>
                  <a:srgbClr val="FF0000"/>
                </a:solidFill>
              </a:rPr>
              <a:t> </a:t>
            </a:r>
            <a:r>
              <a:rPr lang="en-US" sz="2400" b="1" dirty="0" err="1">
                <a:solidFill>
                  <a:srgbClr val="FF0000"/>
                </a:solidFill>
              </a:rPr>
              <a:t>yếu</a:t>
            </a:r>
            <a:r>
              <a:rPr lang="en-US" sz="2400" b="1" dirty="0">
                <a:solidFill>
                  <a:srgbClr val="FF0000"/>
                </a:solidFill>
              </a:rPr>
              <a:t> </a:t>
            </a:r>
            <a:r>
              <a:rPr lang="en-US" sz="2400" b="1" dirty="0" err="1">
                <a:solidFill>
                  <a:srgbClr val="FF0000"/>
                </a:solidFill>
              </a:rPr>
              <a:t>của</a:t>
            </a:r>
            <a:r>
              <a:rPr lang="en-US" sz="2400" b="1" dirty="0">
                <a:solidFill>
                  <a:srgbClr val="FF0000"/>
                </a:solidFill>
              </a:rPr>
              <a:t> </a:t>
            </a:r>
            <a:r>
              <a:rPr lang="en-US" sz="2400" b="1" dirty="0" err="1">
                <a:solidFill>
                  <a:srgbClr val="FF0000"/>
                </a:solidFill>
              </a:rPr>
              <a:t>mình</a:t>
            </a:r>
            <a:r>
              <a:rPr lang="en-US" sz="2400" b="1" dirty="0">
                <a:solidFill>
                  <a:srgbClr val="FF0000"/>
                </a:solidFill>
              </a:rPr>
              <a:t>?</a:t>
            </a:r>
          </a:p>
          <a:p>
            <a:r>
              <a:rPr lang="en-US" sz="2400" b="1" dirty="0">
                <a:solidFill>
                  <a:srgbClr val="FF0000"/>
                </a:solidFill>
              </a:rPr>
              <a:t>b. </a:t>
            </a:r>
            <a:r>
              <a:rPr lang="en-US" sz="2400" b="1" dirty="0" err="1">
                <a:solidFill>
                  <a:srgbClr val="FF0000"/>
                </a:solidFill>
              </a:rPr>
              <a:t>Em</a:t>
            </a:r>
            <a:r>
              <a:rPr lang="en-US" sz="2400" b="1" dirty="0">
                <a:solidFill>
                  <a:srgbClr val="FF0000"/>
                </a:solidFill>
              </a:rPr>
              <a:t> </a:t>
            </a:r>
            <a:r>
              <a:rPr lang="en-US" sz="2400" b="1" dirty="0" err="1">
                <a:solidFill>
                  <a:srgbClr val="FF0000"/>
                </a:solidFill>
              </a:rPr>
              <a:t>hãy</a:t>
            </a:r>
            <a:r>
              <a:rPr lang="en-US" sz="2400" b="1" dirty="0">
                <a:solidFill>
                  <a:srgbClr val="FF0000"/>
                </a:solidFill>
              </a:rPr>
              <a:t> </a:t>
            </a:r>
            <a:r>
              <a:rPr lang="en-US" sz="2400" b="1" dirty="0" err="1">
                <a:solidFill>
                  <a:srgbClr val="FF0000"/>
                </a:solidFill>
              </a:rPr>
              <a:t>kể</a:t>
            </a:r>
            <a:r>
              <a:rPr lang="en-US" sz="2400" b="1" dirty="0">
                <a:solidFill>
                  <a:srgbClr val="FF0000"/>
                </a:solidFill>
              </a:rPr>
              <a:t> </a:t>
            </a:r>
            <a:r>
              <a:rPr lang="en-US" sz="2400" b="1" dirty="0" err="1">
                <a:solidFill>
                  <a:srgbClr val="FF0000"/>
                </a:solidFill>
              </a:rPr>
              <a:t>thêm</a:t>
            </a:r>
            <a:r>
              <a:rPr lang="en-US" sz="2400" b="1" dirty="0">
                <a:solidFill>
                  <a:srgbClr val="FF0000"/>
                </a:solidFill>
              </a:rPr>
              <a:t> </a:t>
            </a:r>
            <a:r>
              <a:rPr lang="en-US" sz="2400" b="1" dirty="0" err="1">
                <a:solidFill>
                  <a:srgbClr val="FF0000"/>
                </a:solidFill>
              </a:rPr>
              <a:t>các</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khác</a:t>
            </a:r>
            <a:r>
              <a:rPr lang="en-US" sz="2400" b="1" dirty="0">
                <a:solidFill>
                  <a:srgbClr val="FF0000"/>
                </a:solidFill>
              </a:rPr>
              <a:t> </a:t>
            </a:r>
            <a:r>
              <a:rPr lang="en-US" sz="2400" b="1" dirty="0" err="1">
                <a:solidFill>
                  <a:srgbClr val="FF0000"/>
                </a:solidFill>
              </a:rPr>
              <a:t>để</a:t>
            </a:r>
            <a:r>
              <a:rPr lang="en-US" sz="2400" b="1" dirty="0">
                <a:solidFill>
                  <a:srgbClr val="FF0000"/>
                </a:solidFill>
              </a:rPr>
              <a:t> </a:t>
            </a:r>
            <a:r>
              <a:rPr lang="en-US" sz="2400" b="1" dirty="0" err="1">
                <a:solidFill>
                  <a:srgbClr val="FF0000"/>
                </a:solidFill>
              </a:rPr>
              <a:t>tự</a:t>
            </a:r>
            <a:r>
              <a:rPr lang="en-US" sz="2400" b="1" dirty="0">
                <a:solidFill>
                  <a:srgbClr val="FF0000"/>
                </a:solidFill>
              </a:rPr>
              <a:t> </a:t>
            </a:r>
            <a:r>
              <a:rPr lang="en-US" sz="2400" b="1" dirty="0" err="1">
                <a:solidFill>
                  <a:srgbClr val="FF0000"/>
                </a:solidFill>
              </a:rPr>
              <a:t>đánh</a:t>
            </a:r>
            <a:r>
              <a:rPr lang="en-US" sz="2400" b="1" dirty="0">
                <a:solidFill>
                  <a:srgbClr val="FF0000"/>
                </a:solidFill>
              </a:rPr>
              <a:t> </a:t>
            </a:r>
            <a:r>
              <a:rPr lang="en-US" sz="2400" b="1" dirty="0" err="1">
                <a:solidFill>
                  <a:srgbClr val="FF0000"/>
                </a:solidFill>
              </a:rPr>
              <a:t>giá</a:t>
            </a:r>
            <a:r>
              <a:rPr lang="en-US" sz="2400" b="1" dirty="0">
                <a:solidFill>
                  <a:srgbClr val="FF0000"/>
                </a:solidFill>
              </a:rPr>
              <a:t> </a:t>
            </a:r>
            <a:r>
              <a:rPr lang="en-US" sz="2400" b="1" dirty="0" err="1">
                <a:solidFill>
                  <a:srgbClr val="FF0000"/>
                </a:solidFill>
              </a:rPr>
              <a:t>điểm</a:t>
            </a:r>
            <a:r>
              <a:rPr lang="en-US" sz="2400" b="1" dirty="0">
                <a:solidFill>
                  <a:srgbClr val="FF0000"/>
                </a:solidFill>
              </a:rPr>
              <a:t> </a:t>
            </a:r>
            <a:r>
              <a:rPr lang="en-US" sz="2400" b="1" dirty="0" err="1">
                <a:solidFill>
                  <a:srgbClr val="FF0000"/>
                </a:solidFill>
              </a:rPr>
              <a:t>mạnh</a:t>
            </a:r>
            <a:r>
              <a:rPr lang="en-US" sz="2400" b="1" dirty="0">
                <a:solidFill>
                  <a:srgbClr val="FF0000"/>
                </a:solidFill>
              </a:rPr>
              <a:t>, </a:t>
            </a:r>
            <a:r>
              <a:rPr lang="en-US" sz="2400" b="1" dirty="0" err="1">
                <a:solidFill>
                  <a:srgbClr val="FF0000"/>
                </a:solidFill>
              </a:rPr>
              <a:t>điểm</a:t>
            </a:r>
            <a:r>
              <a:rPr lang="en-US" sz="2400" b="1" dirty="0">
                <a:solidFill>
                  <a:srgbClr val="FF0000"/>
                </a:solidFill>
              </a:rPr>
              <a:t> </a:t>
            </a:r>
            <a:r>
              <a:rPr lang="en-US" sz="2400" b="1" dirty="0" err="1">
                <a:solidFill>
                  <a:srgbClr val="FF0000"/>
                </a:solidFill>
              </a:rPr>
              <a:t>yếu</a:t>
            </a:r>
            <a:r>
              <a:rPr lang="en-US" sz="2400" b="1" dirty="0">
                <a:solidFill>
                  <a:srgbClr val="FF0000"/>
                </a:solidFill>
              </a:rPr>
              <a:t> </a:t>
            </a:r>
            <a:r>
              <a:rPr lang="en-US" sz="2400" b="1" dirty="0" err="1">
                <a:solidFill>
                  <a:srgbClr val="FF0000"/>
                </a:solidFill>
              </a:rPr>
              <a:t>của</a:t>
            </a:r>
            <a:r>
              <a:rPr lang="en-US" sz="2400" b="1" dirty="0">
                <a:solidFill>
                  <a:srgbClr val="FF0000"/>
                </a:solidFill>
              </a:rPr>
              <a:t> </a:t>
            </a:r>
            <a:r>
              <a:rPr lang="en-US" sz="2400" b="1" dirty="0" err="1">
                <a:solidFill>
                  <a:srgbClr val="FF0000"/>
                </a:solidFill>
              </a:rPr>
              <a:t>mình</a:t>
            </a:r>
            <a:r>
              <a:rPr lang="en-US" sz="2400" b="1" dirty="0">
                <a:solidFill>
                  <a:srgbClr val="FF0000"/>
                </a:solidFill>
              </a:rPr>
              <a:t>.</a:t>
            </a:r>
          </a:p>
        </p:txBody>
      </p:sp>
    </p:spTree>
    <p:extLst>
      <p:ext uri="{BB962C8B-B14F-4D97-AF65-F5344CB8AC3E}">
        <p14:creationId xmlns:p14="http://schemas.microsoft.com/office/powerpoint/2010/main" val="318720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5854075-84FA-4549-8F7F-74D1BEDF0A22}"/>
              </a:ext>
            </a:extLst>
          </p:cNvPr>
          <p:cNvSpPr txBox="1"/>
          <p:nvPr/>
        </p:nvSpPr>
        <p:spPr>
          <a:xfrm>
            <a:off x="4328319" y="62314"/>
            <a:ext cx="3960474" cy="1442971"/>
          </a:xfrm>
          <a:prstGeom prst="rect">
            <a:avLst/>
          </a:prstGeom>
          <a:noFill/>
          <a:scene3d>
            <a:camera prst="obliqueTopRight"/>
            <a:lightRig rig="brightRoom" dir="t"/>
          </a:scene3d>
          <a:sp3d extrusionH="381000"/>
        </p:spPr>
        <p:txBody>
          <a:bodyPr wrap="square" rtlCol="0">
            <a:spAutoFit/>
            <a:scene3d>
              <a:camera prst="obliqueTopRight"/>
              <a:lightRig rig="brightRoom" dir="t"/>
            </a:scene3d>
            <a:sp3d extrusionH="152400"/>
          </a:bodyPr>
          <a:lstStyle/>
          <a:p>
            <a:pPr defTabSz="912114">
              <a:defRPr/>
            </a:pPr>
            <a:r>
              <a:rPr lang="en-US" sz="8778" spc="-150" dirty="0">
                <a:solidFill>
                  <a:srgbClr val="1B518B"/>
                </a:solidFill>
                <a:latin typeface="Arial-Rounded" panose="020B0500000000000000" pitchFamily="34" charset="0"/>
                <a:ea typeface="Arial-Rounded" panose="020B0500000000000000" pitchFamily="34" charset="0"/>
                <a:cs typeface="Arial-Rounded" panose="020B0500000000000000" pitchFamily="34" charset="0"/>
              </a:rPr>
              <a:t>Chia </a:t>
            </a:r>
            <a:r>
              <a:rPr lang="en-US" sz="8778" spc="-150" dirty="0" err="1">
                <a:solidFill>
                  <a:srgbClr val="1B518B"/>
                </a:solidFill>
                <a:latin typeface="Arial-Rounded" panose="020B0500000000000000" pitchFamily="34" charset="0"/>
                <a:ea typeface="Arial-Rounded" panose="020B0500000000000000" pitchFamily="34" charset="0"/>
                <a:cs typeface="Arial-Rounded" panose="020B0500000000000000" pitchFamily="34" charset="0"/>
              </a:rPr>
              <a:t>sẻ</a:t>
            </a:r>
            <a:endParaRPr lang="en-US" sz="8778" spc="-150" dirty="0">
              <a:solidFill>
                <a:srgbClr val="1B518B"/>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Picture 12" descr="Icon&#10;&#10;Description automatically generated">
            <a:extLst>
              <a:ext uri="{FF2B5EF4-FFF2-40B4-BE49-F238E27FC236}">
                <a16:creationId xmlns:a16="http://schemas.microsoft.com/office/drawing/2014/main" id="{4F4AD894-15C1-4E14-AD72-6AFAB5F82831}"/>
              </a:ext>
            </a:extLst>
          </p:cNvPr>
          <p:cNvPicPr>
            <a:picLocks noChangeAspect="1"/>
          </p:cNvPicPr>
          <p:nvPr/>
        </p:nvPicPr>
        <p:blipFill rotWithShape="1">
          <a:blip r:embed="rId2">
            <a:extLst>
              <a:ext uri="{28A0092B-C50C-407E-A947-70E740481C1C}">
                <a14:useLocalDpi xmlns:a14="http://schemas.microsoft.com/office/drawing/2010/main" val="0"/>
              </a:ext>
            </a:extLst>
          </a:blip>
          <a:srcRect l="-472" r="472" b="2650"/>
          <a:stretch/>
        </p:blipFill>
        <p:spPr>
          <a:xfrm>
            <a:off x="6075151" y="2425649"/>
            <a:ext cx="2845254" cy="3648551"/>
          </a:xfrm>
          <a:prstGeom prst="rect">
            <a:avLst/>
          </a:prstGeom>
        </p:spPr>
      </p:pic>
      <p:pic>
        <p:nvPicPr>
          <p:cNvPr id="14" name="Picture 13" descr="Icon&#10;&#10;Description automatically generated with low confidence">
            <a:extLst>
              <a:ext uri="{FF2B5EF4-FFF2-40B4-BE49-F238E27FC236}">
                <a16:creationId xmlns:a16="http://schemas.microsoft.com/office/drawing/2014/main" id="{3522574D-B403-4484-AB94-301AEAED78E7}"/>
              </a:ext>
            </a:extLst>
          </p:cNvPr>
          <p:cNvPicPr>
            <a:picLocks noChangeAspect="1"/>
          </p:cNvPicPr>
          <p:nvPr/>
        </p:nvPicPr>
        <p:blipFill rotWithShape="1">
          <a:blip r:embed="rId3">
            <a:extLst>
              <a:ext uri="{28A0092B-C50C-407E-A947-70E740481C1C}">
                <a14:useLocalDpi xmlns:a14="http://schemas.microsoft.com/office/drawing/2010/main" val="0"/>
              </a:ext>
            </a:extLst>
          </a:blip>
          <a:srcRect l="20721" t="3356" r="20505" b="2562"/>
          <a:stretch/>
        </p:blipFill>
        <p:spPr>
          <a:xfrm>
            <a:off x="3158766" y="2322665"/>
            <a:ext cx="2916385" cy="3739765"/>
          </a:xfrm>
          <a:prstGeom prst="rect">
            <a:avLst/>
          </a:prstGeom>
        </p:spPr>
      </p:pic>
      <p:grpSp>
        <p:nvGrpSpPr>
          <p:cNvPr id="15" name="Group 14">
            <a:extLst>
              <a:ext uri="{FF2B5EF4-FFF2-40B4-BE49-F238E27FC236}">
                <a16:creationId xmlns:a16="http://schemas.microsoft.com/office/drawing/2014/main" id="{D4AECDE9-BD76-4A8D-98C8-6BE5FFD67428}"/>
              </a:ext>
            </a:extLst>
          </p:cNvPr>
          <p:cNvGrpSpPr/>
          <p:nvPr/>
        </p:nvGrpSpPr>
        <p:grpSpPr>
          <a:xfrm>
            <a:off x="448547" y="1011834"/>
            <a:ext cx="4336971" cy="2790119"/>
            <a:chOff x="449660" y="1005840"/>
            <a:chExt cx="3609269" cy="2194560"/>
          </a:xfrm>
        </p:grpSpPr>
        <p:pic>
          <p:nvPicPr>
            <p:cNvPr id="17" name="Picture 16" descr="Background pattern&#10;&#10;Description automatically generated">
              <a:extLst>
                <a:ext uri="{FF2B5EF4-FFF2-40B4-BE49-F238E27FC236}">
                  <a16:creationId xmlns:a16="http://schemas.microsoft.com/office/drawing/2014/main" id="{4ABEF0B7-D83E-4320-BD0E-B45347A302B5}"/>
                </a:ext>
              </a:extLst>
            </p:cNvPr>
            <p:cNvPicPr>
              <a:picLocks noChangeAspect="1"/>
            </p:cNvPicPr>
            <p:nvPr/>
          </p:nvPicPr>
          <p:blipFill rotWithShape="1">
            <a:blip r:embed="rId4">
              <a:extLst>
                <a:ext uri="{28A0092B-C50C-407E-A947-70E740481C1C}">
                  <a14:useLocalDpi xmlns:a14="http://schemas.microsoft.com/office/drawing/2010/main" val="0"/>
                </a:ext>
              </a:extLst>
            </a:blip>
            <a:srcRect l="9255" t="12867" r="51697" b="69373"/>
            <a:stretch/>
          </p:blipFill>
          <p:spPr>
            <a:xfrm>
              <a:off x="449660" y="1005840"/>
              <a:ext cx="3609269" cy="2194560"/>
            </a:xfrm>
            <a:prstGeom prst="rect">
              <a:avLst/>
            </a:prstGeom>
          </p:spPr>
        </p:pic>
        <p:sp>
          <p:nvSpPr>
            <p:cNvPr id="19" name="TextBox 18">
              <a:extLst>
                <a:ext uri="{FF2B5EF4-FFF2-40B4-BE49-F238E27FC236}">
                  <a16:creationId xmlns:a16="http://schemas.microsoft.com/office/drawing/2014/main" id="{EC598270-2979-4CDA-A665-A1F91320111E}"/>
                </a:ext>
              </a:extLst>
            </p:cNvPr>
            <p:cNvSpPr txBox="1"/>
            <p:nvPr/>
          </p:nvSpPr>
          <p:spPr>
            <a:xfrm>
              <a:off x="1040251" y="1738850"/>
              <a:ext cx="3007112" cy="603704"/>
            </a:xfrm>
            <a:prstGeom prst="rect">
              <a:avLst/>
            </a:prstGeom>
            <a:noFill/>
          </p:spPr>
          <p:txBody>
            <a:bodyPr wrap="square" rtlCol="0">
              <a:spAutoFit/>
            </a:bodyPr>
            <a:lstStyle/>
            <a:p>
              <a:pPr defTabSz="912114">
                <a:defRPr/>
              </a:pPr>
              <a:r>
                <a:rPr lang="en-US" sz="4389" b="1" dirty="0" err="1">
                  <a:solidFill>
                    <a:srgbClr val="F52D6B"/>
                  </a:solidFill>
                  <a:latin typeface="Arial-Rounded" panose="020B0500000000000000" pitchFamily="34" charset="0"/>
                  <a:ea typeface="Arial-Rounded" panose="020B0500000000000000" pitchFamily="34" charset="0"/>
                  <a:cs typeface="Arial-Rounded" panose="020B0500000000000000" pitchFamily="34" charset="0"/>
                </a:rPr>
                <a:t>Trình</a:t>
              </a:r>
              <a:r>
                <a:rPr lang="en-US" sz="4389" b="1" dirty="0">
                  <a:solidFill>
                    <a:srgbClr val="F52D6B"/>
                  </a:solidFill>
                  <a:latin typeface="Arial-Rounded" panose="020B0500000000000000" pitchFamily="34" charset="0"/>
                  <a:ea typeface="Arial-Rounded" panose="020B0500000000000000" pitchFamily="34" charset="0"/>
                  <a:cs typeface="Arial-Rounded" panose="020B0500000000000000" pitchFamily="34" charset="0"/>
                </a:rPr>
                <a:t> </a:t>
              </a:r>
              <a:r>
                <a:rPr lang="en-US" sz="4389" b="1" dirty="0" err="1">
                  <a:solidFill>
                    <a:srgbClr val="F52D6B"/>
                  </a:solidFill>
                  <a:latin typeface="Arial-Rounded" panose="020B0500000000000000" pitchFamily="34" charset="0"/>
                  <a:ea typeface="Arial-Rounded" panose="020B0500000000000000" pitchFamily="34" charset="0"/>
                  <a:cs typeface="Arial-Rounded" panose="020B0500000000000000" pitchFamily="34" charset="0"/>
                </a:rPr>
                <a:t>bày</a:t>
              </a:r>
              <a:endParaRPr lang="en-US" sz="4389" b="1" dirty="0">
                <a:solidFill>
                  <a:srgbClr val="F52D6B"/>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1F3861EF-362C-4A7A-95FD-933A71D0E527}"/>
              </a:ext>
            </a:extLst>
          </p:cNvPr>
          <p:cNvGrpSpPr/>
          <p:nvPr/>
        </p:nvGrpSpPr>
        <p:grpSpPr>
          <a:xfrm>
            <a:off x="7881027" y="224871"/>
            <a:ext cx="3960474" cy="3437793"/>
            <a:chOff x="8133073" y="822960"/>
            <a:chExt cx="3190991" cy="2560320"/>
          </a:xfrm>
        </p:grpSpPr>
        <p:pic>
          <p:nvPicPr>
            <p:cNvPr id="21" name="Picture 20" descr="Background pattern&#10;&#10;Description automatically generated">
              <a:extLst>
                <a:ext uri="{FF2B5EF4-FFF2-40B4-BE49-F238E27FC236}">
                  <a16:creationId xmlns:a16="http://schemas.microsoft.com/office/drawing/2014/main" id="{06985260-C1B7-43F8-9DCD-8C6B093F9EFA}"/>
                </a:ext>
              </a:extLst>
            </p:cNvPr>
            <p:cNvPicPr>
              <a:picLocks noChangeAspect="1"/>
            </p:cNvPicPr>
            <p:nvPr/>
          </p:nvPicPr>
          <p:blipFill rotWithShape="1">
            <a:blip r:embed="rId4">
              <a:extLst>
                <a:ext uri="{28A0092B-C50C-407E-A947-70E740481C1C}">
                  <a14:useLocalDpi xmlns:a14="http://schemas.microsoft.com/office/drawing/2010/main" val="0"/>
                </a:ext>
              </a:extLst>
            </a:blip>
            <a:srcRect l="54792" t="10467" r="10758" b="68857"/>
            <a:stretch/>
          </p:blipFill>
          <p:spPr>
            <a:xfrm>
              <a:off x="8133073" y="822960"/>
              <a:ext cx="3190991" cy="2560320"/>
            </a:xfrm>
            <a:prstGeom prst="rect">
              <a:avLst/>
            </a:prstGeom>
          </p:spPr>
        </p:pic>
        <p:sp>
          <p:nvSpPr>
            <p:cNvPr id="22" name="TextBox 21">
              <a:extLst>
                <a:ext uri="{FF2B5EF4-FFF2-40B4-BE49-F238E27FC236}">
                  <a16:creationId xmlns:a16="http://schemas.microsoft.com/office/drawing/2014/main" id="{9AED14CE-AECE-431D-A5FF-601BEB68D91B}"/>
                </a:ext>
              </a:extLst>
            </p:cNvPr>
            <p:cNvSpPr txBox="1"/>
            <p:nvPr/>
          </p:nvSpPr>
          <p:spPr>
            <a:xfrm>
              <a:off x="8722319" y="1718399"/>
              <a:ext cx="2601745" cy="769441"/>
            </a:xfrm>
            <a:prstGeom prst="rect">
              <a:avLst/>
            </a:prstGeom>
            <a:noFill/>
          </p:spPr>
          <p:txBody>
            <a:bodyPr wrap="square" rtlCol="0">
              <a:spAutoFit/>
            </a:bodyPr>
            <a:lstStyle/>
            <a:p>
              <a:pPr defTabSz="912114">
                <a:defRPr/>
              </a:pPr>
              <a:r>
                <a:rPr lang="en-US" sz="4389"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Nhận</a:t>
              </a:r>
              <a:r>
                <a:rPr lang="en-US" sz="4389"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389"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xét</a:t>
              </a:r>
              <a:endParaRPr lang="en-US" sz="4389"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871271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Flowchart: Alternate Process 33">
            <a:extLst>
              <a:ext uri="{FF2B5EF4-FFF2-40B4-BE49-F238E27FC236}">
                <a16:creationId xmlns:a16="http://schemas.microsoft.com/office/drawing/2014/main" id="{BB141A8E-1B3B-42E3-AA5A-7622EBC53504}"/>
              </a:ext>
            </a:extLst>
          </p:cNvPr>
          <p:cNvSpPr/>
          <p:nvPr/>
        </p:nvSpPr>
        <p:spPr>
          <a:xfrm>
            <a:off x="903244" y="5382941"/>
            <a:ext cx="5353013" cy="1017860"/>
          </a:xfrm>
          <a:custGeom>
            <a:avLst/>
            <a:gdLst>
              <a:gd name="connsiteX0" fmla="*/ 0 w 5353013"/>
              <a:gd name="connsiteY0" fmla="*/ 169643 h 1017860"/>
              <a:gd name="connsiteX1" fmla="*/ 169643 w 5353013"/>
              <a:gd name="connsiteY1" fmla="*/ 0 h 1017860"/>
              <a:gd name="connsiteX2" fmla="*/ 896633 w 5353013"/>
              <a:gd name="connsiteY2" fmla="*/ 0 h 1017860"/>
              <a:gd name="connsiteX3" fmla="*/ 1372937 w 5353013"/>
              <a:gd name="connsiteY3" fmla="*/ 0 h 1017860"/>
              <a:gd name="connsiteX4" fmla="*/ 2099928 w 5353013"/>
              <a:gd name="connsiteY4" fmla="*/ 0 h 1017860"/>
              <a:gd name="connsiteX5" fmla="*/ 2626369 w 5353013"/>
              <a:gd name="connsiteY5" fmla="*/ 0 h 1017860"/>
              <a:gd name="connsiteX6" fmla="*/ 3303222 w 5353013"/>
              <a:gd name="connsiteY6" fmla="*/ 0 h 1017860"/>
              <a:gd name="connsiteX7" fmla="*/ 3879801 w 5353013"/>
              <a:gd name="connsiteY7" fmla="*/ 0 h 1017860"/>
              <a:gd name="connsiteX8" fmla="*/ 4606791 w 5353013"/>
              <a:gd name="connsiteY8" fmla="*/ 0 h 1017860"/>
              <a:gd name="connsiteX9" fmla="*/ 5183370 w 5353013"/>
              <a:gd name="connsiteY9" fmla="*/ 0 h 1017860"/>
              <a:gd name="connsiteX10" fmla="*/ 5353013 w 5353013"/>
              <a:gd name="connsiteY10" fmla="*/ 169643 h 1017860"/>
              <a:gd name="connsiteX11" fmla="*/ 5353013 w 5353013"/>
              <a:gd name="connsiteY11" fmla="*/ 848217 h 1017860"/>
              <a:gd name="connsiteX12" fmla="*/ 5183370 w 5353013"/>
              <a:gd name="connsiteY12" fmla="*/ 1017860 h 1017860"/>
              <a:gd name="connsiteX13" fmla="*/ 4707066 w 5353013"/>
              <a:gd name="connsiteY13" fmla="*/ 1017860 h 1017860"/>
              <a:gd name="connsiteX14" fmla="*/ 3980076 w 5353013"/>
              <a:gd name="connsiteY14" fmla="*/ 1017860 h 1017860"/>
              <a:gd name="connsiteX15" fmla="*/ 3303222 w 5353013"/>
              <a:gd name="connsiteY15" fmla="*/ 1017860 h 1017860"/>
              <a:gd name="connsiteX16" fmla="*/ 2726644 w 5353013"/>
              <a:gd name="connsiteY16" fmla="*/ 1017860 h 1017860"/>
              <a:gd name="connsiteX17" fmla="*/ 2200202 w 5353013"/>
              <a:gd name="connsiteY17" fmla="*/ 1017860 h 1017860"/>
              <a:gd name="connsiteX18" fmla="*/ 1573487 w 5353013"/>
              <a:gd name="connsiteY18" fmla="*/ 1017860 h 1017860"/>
              <a:gd name="connsiteX19" fmla="*/ 846496 w 5353013"/>
              <a:gd name="connsiteY19" fmla="*/ 1017860 h 1017860"/>
              <a:gd name="connsiteX20" fmla="*/ 169643 w 5353013"/>
              <a:gd name="connsiteY20" fmla="*/ 1017860 h 1017860"/>
              <a:gd name="connsiteX21" fmla="*/ 0 w 5353013"/>
              <a:gd name="connsiteY21" fmla="*/ 848217 h 1017860"/>
              <a:gd name="connsiteX22" fmla="*/ 0 w 5353013"/>
              <a:gd name="connsiteY22" fmla="*/ 169643 h 101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53013" h="1017860" fill="none" extrusionOk="0">
                <a:moveTo>
                  <a:pt x="0" y="169643"/>
                </a:moveTo>
                <a:cubicBezTo>
                  <a:pt x="-5691" y="71798"/>
                  <a:pt x="77027" y="21552"/>
                  <a:pt x="169643" y="0"/>
                </a:cubicBezTo>
                <a:cubicBezTo>
                  <a:pt x="526369" y="21380"/>
                  <a:pt x="654101" y="-30243"/>
                  <a:pt x="896633" y="0"/>
                </a:cubicBezTo>
                <a:cubicBezTo>
                  <a:pt x="1139165" y="30243"/>
                  <a:pt x="1228214" y="10281"/>
                  <a:pt x="1372937" y="0"/>
                </a:cubicBezTo>
                <a:cubicBezTo>
                  <a:pt x="1517660" y="-10281"/>
                  <a:pt x="1787090" y="19277"/>
                  <a:pt x="2099928" y="0"/>
                </a:cubicBezTo>
                <a:cubicBezTo>
                  <a:pt x="2412766" y="-19277"/>
                  <a:pt x="2400361" y="-24243"/>
                  <a:pt x="2626369" y="0"/>
                </a:cubicBezTo>
                <a:cubicBezTo>
                  <a:pt x="2852377" y="24243"/>
                  <a:pt x="3015539" y="-20570"/>
                  <a:pt x="3303222" y="0"/>
                </a:cubicBezTo>
                <a:cubicBezTo>
                  <a:pt x="3590905" y="20570"/>
                  <a:pt x="3746868" y="-24820"/>
                  <a:pt x="3879801" y="0"/>
                </a:cubicBezTo>
                <a:cubicBezTo>
                  <a:pt x="4012734" y="24820"/>
                  <a:pt x="4419796" y="31513"/>
                  <a:pt x="4606791" y="0"/>
                </a:cubicBezTo>
                <a:cubicBezTo>
                  <a:pt x="4793786" y="-31513"/>
                  <a:pt x="5063548" y="12950"/>
                  <a:pt x="5183370" y="0"/>
                </a:cubicBezTo>
                <a:cubicBezTo>
                  <a:pt x="5275542" y="-2453"/>
                  <a:pt x="5364348" y="80870"/>
                  <a:pt x="5353013" y="169643"/>
                </a:cubicBezTo>
                <a:cubicBezTo>
                  <a:pt x="5361319" y="433109"/>
                  <a:pt x="5324589" y="530657"/>
                  <a:pt x="5353013" y="848217"/>
                </a:cubicBezTo>
                <a:cubicBezTo>
                  <a:pt x="5351707" y="951746"/>
                  <a:pt x="5266606" y="1023895"/>
                  <a:pt x="5183370" y="1017860"/>
                </a:cubicBezTo>
                <a:cubicBezTo>
                  <a:pt x="5015895" y="994721"/>
                  <a:pt x="4926218" y="997858"/>
                  <a:pt x="4707066" y="1017860"/>
                </a:cubicBezTo>
                <a:cubicBezTo>
                  <a:pt x="4487914" y="1037862"/>
                  <a:pt x="4229687" y="983262"/>
                  <a:pt x="3980076" y="1017860"/>
                </a:cubicBezTo>
                <a:cubicBezTo>
                  <a:pt x="3730465" y="1052459"/>
                  <a:pt x="3562677" y="996791"/>
                  <a:pt x="3303222" y="1017860"/>
                </a:cubicBezTo>
                <a:cubicBezTo>
                  <a:pt x="3043767" y="1038929"/>
                  <a:pt x="2918695" y="1026245"/>
                  <a:pt x="2726644" y="1017860"/>
                </a:cubicBezTo>
                <a:cubicBezTo>
                  <a:pt x="2534593" y="1009475"/>
                  <a:pt x="2335266" y="1039869"/>
                  <a:pt x="2200202" y="1017860"/>
                </a:cubicBezTo>
                <a:cubicBezTo>
                  <a:pt x="2065138" y="995851"/>
                  <a:pt x="1782997" y="1034488"/>
                  <a:pt x="1573487" y="1017860"/>
                </a:cubicBezTo>
                <a:cubicBezTo>
                  <a:pt x="1363977" y="1001232"/>
                  <a:pt x="1182006" y="1008042"/>
                  <a:pt x="846496" y="1017860"/>
                </a:cubicBezTo>
                <a:cubicBezTo>
                  <a:pt x="510986" y="1027678"/>
                  <a:pt x="370163" y="1009596"/>
                  <a:pt x="169643" y="1017860"/>
                </a:cubicBezTo>
                <a:cubicBezTo>
                  <a:pt x="78572" y="1013558"/>
                  <a:pt x="5699" y="957360"/>
                  <a:pt x="0" y="848217"/>
                </a:cubicBezTo>
                <a:cubicBezTo>
                  <a:pt x="-15167" y="603429"/>
                  <a:pt x="9934" y="343428"/>
                  <a:pt x="0" y="169643"/>
                </a:cubicBezTo>
                <a:close/>
              </a:path>
              <a:path w="5353013" h="1017860" stroke="0" extrusionOk="0">
                <a:moveTo>
                  <a:pt x="0" y="169643"/>
                </a:moveTo>
                <a:cubicBezTo>
                  <a:pt x="-2574" y="84728"/>
                  <a:pt x="85189" y="3052"/>
                  <a:pt x="169643" y="0"/>
                </a:cubicBezTo>
                <a:cubicBezTo>
                  <a:pt x="355425" y="-24280"/>
                  <a:pt x="475534" y="17890"/>
                  <a:pt x="746222" y="0"/>
                </a:cubicBezTo>
                <a:cubicBezTo>
                  <a:pt x="1016910" y="-17890"/>
                  <a:pt x="1239325" y="-26417"/>
                  <a:pt x="1473212" y="0"/>
                </a:cubicBezTo>
                <a:cubicBezTo>
                  <a:pt x="1707099" y="26417"/>
                  <a:pt x="1903188" y="-24997"/>
                  <a:pt x="2049791" y="0"/>
                </a:cubicBezTo>
                <a:cubicBezTo>
                  <a:pt x="2196394" y="24997"/>
                  <a:pt x="2334368" y="7373"/>
                  <a:pt x="2526095" y="0"/>
                </a:cubicBezTo>
                <a:cubicBezTo>
                  <a:pt x="2717822" y="-7373"/>
                  <a:pt x="3011911" y="8805"/>
                  <a:pt x="3202948" y="0"/>
                </a:cubicBezTo>
                <a:cubicBezTo>
                  <a:pt x="3393985" y="-8805"/>
                  <a:pt x="3686310" y="18756"/>
                  <a:pt x="3929938" y="0"/>
                </a:cubicBezTo>
                <a:cubicBezTo>
                  <a:pt x="4173566" y="-18756"/>
                  <a:pt x="4231529" y="-19835"/>
                  <a:pt x="4406242" y="0"/>
                </a:cubicBezTo>
                <a:cubicBezTo>
                  <a:pt x="4580955" y="19835"/>
                  <a:pt x="4985976" y="21891"/>
                  <a:pt x="5183370" y="0"/>
                </a:cubicBezTo>
                <a:cubicBezTo>
                  <a:pt x="5274133" y="-9704"/>
                  <a:pt x="5359516" y="57553"/>
                  <a:pt x="5353013" y="169643"/>
                </a:cubicBezTo>
                <a:cubicBezTo>
                  <a:pt x="5353493" y="503747"/>
                  <a:pt x="5322013" y="511718"/>
                  <a:pt x="5353013" y="848217"/>
                </a:cubicBezTo>
                <a:cubicBezTo>
                  <a:pt x="5368661" y="931212"/>
                  <a:pt x="5263425" y="1026589"/>
                  <a:pt x="5183370" y="1017860"/>
                </a:cubicBezTo>
                <a:cubicBezTo>
                  <a:pt x="5041620" y="1039209"/>
                  <a:pt x="4803807" y="1017275"/>
                  <a:pt x="4707066" y="1017860"/>
                </a:cubicBezTo>
                <a:cubicBezTo>
                  <a:pt x="4610325" y="1018445"/>
                  <a:pt x="4393210" y="1044069"/>
                  <a:pt x="4180625" y="1017860"/>
                </a:cubicBezTo>
                <a:cubicBezTo>
                  <a:pt x="3968040" y="991651"/>
                  <a:pt x="3742957" y="1047028"/>
                  <a:pt x="3503771" y="1017860"/>
                </a:cubicBezTo>
                <a:cubicBezTo>
                  <a:pt x="3264585" y="988692"/>
                  <a:pt x="3223774" y="1023742"/>
                  <a:pt x="3027467" y="1017860"/>
                </a:cubicBezTo>
                <a:cubicBezTo>
                  <a:pt x="2831160" y="1011978"/>
                  <a:pt x="2729748" y="1023217"/>
                  <a:pt x="2450889" y="1017860"/>
                </a:cubicBezTo>
                <a:cubicBezTo>
                  <a:pt x="2172030" y="1012503"/>
                  <a:pt x="2105530" y="1026911"/>
                  <a:pt x="1924447" y="1017860"/>
                </a:cubicBezTo>
                <a:cubicBezTo>
                  <a:pt x="1743364" y="1008809"/>
                  <a:pt x="1631136" y="1029062"/>
                  <a:pt x="1347869" y="1017860"/>
                </a:cubicBezTo>
                <a:cubicBezTo>
                  <a:pt x="1064602" y="1006658"/>
                  <a:pt x="891436" y="998176"/>
                  <a:pt x="771290" y="1017860"/>
                </a:cubicBezTo>
                <a:cubicBezTo>
                  <a:pt x="651144" y="1037544"/>
                  <a:pt x="439516" y="1012065"/>
                  <a:pt x="169643" y="1017860"/>
                </a:cubicBezTo>
                <a:cubicBezTo>
                  <a:pt x="74012" y="1040296"/>
                  <a:pt x="-373" y="954180"/>
                  <a:pt x="0" y="848217"/>
                </a:cubicBezTo>
                <a:cubicBezTo>
                  <a:pt x="10832" y="589314"/>
                  <a:pt x="21130" y="491451"/>
                  <a:pt x="0" y="169643"/>
                </a:cubicBezTo>
                <a:close/>
              </a:path>
            </a:pathLst>
          </a:custGeom>
          <a:solidFill>
            <a:sysClr val="window" lastClr="FFFFFF"/>
          </a:solidFill>
          <a:ln w="28575" cap="flat" cmpd="sng" algn="ctr">
            <a:solidFill>
              <a:srgbClr val="0070C0"/>
            </a:solidFill>
            <a:prstDash val="solid"/>
            <a:miter lim="800000"/>
            <a:extLst>
              <a:ext uri="{C807C97D-BFC1-408E-A445-0C87EB9F89A2}">
                <ask:lineSketchStyleProps xmlns:ask="http://schemas.microsoft.com/office/drawing/2018/sketchyshapes" xmlns="" sd="3478589231">
                  <a:prstGeom prst="flowChartAlternateProcess">
                    <a:avLst/>
                  </a:prstGeom>
                  <ask:type>
                    <ask:lineSketchFreehand/>
                  </ask:type>
                </ask:lineSketchStyleProps>
              </a:ext>
            </a:extLst>
          </a:ln>
          <a:effectLst/>
        </p:spPr>
        <p:txBody>
          <a:bodyPr rtlCol="0" anchor="ctr"/>
          <a:lstStyle/>
          <a:p>
            <a:pPr lvl="0" algn="ctr">
              <a:defRPr/>
            </a:pPr>
            <a:r>
              <a:rPr lang="en-US" sz="28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đồng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tình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với</a:t>
            </a:r>
            <a:r>
              <a:rPr lang="en-US" sz="2800" b="1" dirty="0">
                <a:latin typeface="Arial-Rounded" panose="020B0500000000000000" pitchFamily="34" charset="0"/>
                <a:ea typeface="Arial-Rounded" panose="020B0500000000000000" pitchFamily="34" charset="0"/>
                <a:cs typeface="Arial-Rounded" panose="020B0500000000000000" pitchFamily="34" charset="0"/>
              </a:rPr>
              <a:t> ý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kiến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lang="en-US" sz="28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Speech Bubble: Rectangle with Corners Rounded 35">
            <a:extLst>
              <a:ext uri="{FF2B5EF4-FFF2-40B4-BE49-F238E27FC236}">
                <a16:creationId xmlns:a16="http://schemas.microsoft.com/office/drawing/2014/main" id="{10D90863-631A-4729-A81A-5692D73B194C}"/>
              </a:ext>
            </a:extLst>
          </p:cNvPr>
          <p:cNvSpPr/>
          <p:nvPr/>
        </p:nvSpPr>
        <p:spPr>
          <a:xfrm>
            <a:off x="6283345" y="685800"/>
            <a:ext cx="5623719" cy="2057400"/>
          </a:xfrm>
          <a:prstGeom prst="wedgeRoundRectCallout">
            <a:avLst>
              <a:gd name="adj1" fmla="val 8186"/>
              <a:gd name="adj2" fmla="val 69819"/>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lvl="0">
              <a:defRPr/>
            </a:pPr>
            <a:r>
              <a:rPr lang="en-GB" sz="24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Chọn</a:t>
            </a:r>
            <a:r>
              <a:rPr lang="en-GB" sz="24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rPr>
              <a:t>cách</a:t>
            </a:r>
            <a:r>
              <a:rPr lang="en-US" sz="2400" b="1" dirty="0">
                <a:solidFill>
                  <a:srgbClr val="002060"/>
                </a:solidFill>
              </a:rPr>
              <a:t> </a:t>
            </a:r>
            <a:r>
              <a:rPr lang="en-US" sz="2400" b="1" dirty="0" err="1">
                <a:solidFill>
                  <a:srgbClr val="002060"/>
                </a:solidFill>
              </a:rPr>
              <a:t>tự</a:t>
            </a:r>
            <a:r>
              <a:rPr lang="en-US" sz="2400" b="1" dirty="0">
                <a:solidFill>
                  <a:srgbClr val="002060"/>
                </a:solidFill>
              </a:rPr>
              <a:t> </a:t>
            </a:r>
            <a:r>
              <a:rPr lang="en-US" sz="2400" b="1" dirty="0" err="1">
                <a:solidFill>
                  <a:srgbClr val="002060"/>
                </a:solidFill>
              </a:rPr>
              <a:t>suy</a:t>
            </a:r>
            <a:r>
              <a:rPr lang="en-US" sz="2400" b="1" dirty="0">
                <a:solidFill>
                  <a:srgbClr val="002060"/>
                </a:solidFill>
              </a:rPr>
              <a:t> </a:t>
            </a:r>
            <a:r>
              <a:rPr lang="en-US" sz="2400" b="1" dirty="0" err="1">
                <a:solidFill>
                  <a:srgbClr val="002060"/>
                </a:solidFill>
              </a:rPr>
              <a:t>nghĩ</a:t>
            </a:r>
            <a:r>
              <a:rPr lang="en-US" sz="2400" b="1" dirty="0">
                <a:solidFill>
                  <a:srgbClr val="002060"/>
                </a:solidFill>
              </a:rPr>
              <a:t> </a:t>
            </a:r>
            <a:r>
              <a:rPr lang="en-US" sz="2400" b="1" dirty="0" err="1">
                <a:solidFill>
                  <a:srgbClr val="002060"/>
                </a:solidFill>
              </a:rPr>
              <a:t>và</a:t>
            </a:r>
            <a:r>
              <a:rPr lang="en-US" sz="2400" b="1" dirty="0">
                <a:solidFill>
                  <a:srgbClr val="002060"/>
                </a:solidFill>
              </a:rPr>
              <a:t> </a:t>
            </a:r>
            <a:r>
              <a:rPr lang="en-US" sz="2400" b="1" dirty="0" err="1">
                <a:solidFill>
                  <a:srgbClr val="002060"/>
                </a:solidFill>
              </a:rPr>
              <a:t>liệt</a:t>
            </a:r>
            <a:r>
              <a:rPr lang="en-US" sz="2400" b="1" dirty="0">
                <a:solidFill>
                  <a:srgbClr val="002060"/>
                </a:solidFill>
              </a:rPr>
              <a:t> </a:t>
            </a:r>
            <a:r>
              <a:rPr lang="en-US" sz="2400" b="1" dirty="0" err="1">
                <a:solidFill>
                  <a:srgbClr val="002060"/>
                </a:solidFill>
              </a:rPr>
              <a:t>kê</a:t>
            </a:r>
            <a:r>
              <a:rPr lang="en-US" sz="2400" b="1" dirty="0">
                <a:solidFill>
                  <a:srgbClr val="002060"/>
                </a:solidFill>
              </a:rPr>
              <a:t> </a:t>
            </a:r>
            <a:r>
              <a:rPr lang="en-US" sz="2400" b="1" dirty="0" err="1">
                <a:solidFill>
                  <a:srgbClr val="002060"/>
                </a:solidFill>
              </a:rPr>
              <a:t>ra</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mạnh</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yếu</a:t>
            </a:r>
            <a:r>
              <a:rPr lang="en-US" sz="2400" b="1" dirty="0">
                <a:solidFill>
                  <a:srgbClr val="002060"/>
                </a:solidFill>
              </a:rPr>
              <a:t> </a:t>
            </a:r>
            <a:r>
              <a:rPr lang="en-US" sz="2400" b="1" dirty="0" err="1">
                <a:solidFill>
                  <a:srgbClr val="002060"/>
                </a:solidFill>
              </a:rPr>
              <a:t>của</a:t>
            </a:r>
            <a:r>
              <a:rPr lang="en-US" sz="2400" b="1" dirty="0">
                <a:solidFill>
                  <a:srgbClr val="002060"/>
                </a:solidFill>
              </a:rPr>
              <a:t> </a:t>
            </a:r>
            <a:r>
              <a:rPr lang="en-US" sz="2400" b="1" dirty="0" err="1">
                <a:solidFill>
                  <a:srgbClr val="002060"/>
                </a:solidFill>
              </a:rPr>
              <a:t>bản</a:t>
            </a:r>
            <a:r>
              <a:rPr lang="en-US" sz="2400" b="1" dirty="0">
                <a:solidFill>
                  <a:srgbClr val="002060"/>
                </a:solidFill>
              </a:rPr>
              <a:t> </a:t>
            </a:r>
            <a:r>
              <a:rPr lang="en-US" sz="2400" b="1" dirty="0" err="1">
                <a:solidFill>
                  <a:srgbClr val="002060"/>
                </a:solidFill>
              </a:rPr>
              <a:t>thân</a:t>
            </a:r>
            <a:r>
              <a:rPr lang="en-US" sz="2400" b="1" dirty="0">
                <a:solidFill>
                  <a:srgbClr val="002060"/>
                </a:solidFill>
              </a:rPr>
              <a:t>. </a:t>
            </a:r>
            <a:r>
              <a:rPr lang="en-US" sz="2400" b="1" dirty="0" err="1">
                <a:solidFill>
                  <a:srgbClr val="002060"/>
                </a:solidFill>
              </a:rPr>
              <a:t>Điều</a:t>
            </a:r>
            <a:r>
              <a:rPr lang="en-US" sz="2400" b="1" dirty="0">
                <a:solidFill>
                  <a:srgbClr val="002060"/>
                </a:solidFill>
              </a:rPr>
              <a:t> </a:t>
            </a:r>
            <a:r>
              <a:rPr lang="en-US" sz="2400" b="1" dirty="0" err="1">
                <a:solidFill>
                  <a:srgbClr val="002060"/>
                </a:solidFill>
              </a:rPr>
              <a:t>này</a:t>
            </a:r>
            <a:r>
              <a:rPr lang="en-US" sz="2400" b="1" dirty="0">
                <a:solidFill>
                  <a:srgbClr val="002060"/>
                </a:solidFill>
              </a:rPr>
              <a:t> </a:t>
            </a:r>
            <a:r>
              <a:rPr lang="en-US" sz="2400" b="1" dirty="0" err="1">
                <a:solidFill>
                  <a:srgbClr val="002060"/>
                </a:solidFill>
              </a:rPr>
              <a:t>giúp</a:t>
            </a:r>
            <a:r>
              <a:rPr lang="en-US" sz="2400" b="1" dirty="0">
                <a:solidFill>
                  <a:srgbClr val="002060"/>
                </a:solidFill>
              </a:rPr>
              <a:t> </a:t>
            </a:r>
            <a:r>
              <a:rPr lang="en-US" sz="2400" b="1" dirty="0" err="1">
                <a:solidFill>
                  <a:srgbClr val="002060"/>
                </a:solidFill>
              </a:rPr>
              <a:t>em</a:t>
            </a:r>
            <a:r>
              <a:rPr lang="en-US" sz="2400" b="1" dirty="0">
                <a:solidFill>
                  <a:srgbClr val="002060"/>
                </a:solidFill>
              </a:rPr>
              <a:t> </a:t>
            </a:r>
            <a:r>
              <a:rPr lang="en-US" sz="2400" b="1" dirty="0" err="1">
                <a:solidFill>
                  <a:srgbClr val="002060"/>
                </a:solidFill>
              </a:rPr>
              <a:t>tự</a:t>
            </a:r>
            <a:r>
              <a:rPr lang="en-US" sz="2400" b="1" dirty="0">
                <a:solidFill>
                  <a:srgbClr val="002060"/>
                </a:solidFill>
              </a:rPr>
              <a:t> </a:t>
            </a:r>
            <a:r>
              <a:rPr lang="en-US" sz="2400" b="1" dirty="0" err="1">
                <a:solidFill>
                  <a:srgbClr val="002060"/>
                </a:solidFill>
              </a:rPr>
              <a:t>nhìn</a:t>
            </a:r>
            <a:r>
              <a:rPr lang="en-US" sz="2400" b="1" dirty="0">
                <a:solidFill>
                  <a:srgbClr val="002060"/>
                </a:solidFill>
              </a:rPr>
              <a:t> </a:t>
            </a:r>
            <a:r>
              <a:rPr lang="en-US" sz="2400" b="1" dirty="0" err="1">
                <a:solidFill>
                  <a:srgbClr val="002060"/>
                </a:solidFill>
              </a:rPr>
              <a:t>nhận</a:t>
            </a:r>
            <a:r>
              <a:rPr lang="en-US" sz="2400" b="1" dirty="0">
                <a:solidFill>
                  <a:srgbClr val="002060"/>
                </a:solidFill>
              </a:rPr>
              <a:t> </a:t>
            </a:r>
            <a:r>
              <a:rPr lang="en-US" sz="2400" b="1" dirty="0" err="1">
                <a:solidFill>
                  <a:srgbClr val="002060"/>
                </a:solidFill>
              </a:rPr>
              <a:t>lại</a:t>
            </a:r>
            <a:r>
              <a:rPr lang="en-US" sz="2400" b="1" dirty="0">
                <a:solidFill>
                  <a:srgbClr val="002060"/>
                </a:solidFill>
              </a:rPr>
              <a:t>, </a:t>
            </a:r>
            <a:r>
              <a:rPr lang="en-US" sz="2400" b="1" dirty="0" err="1">
                <a:solidFill>
                  <a:srgbClr val="002060"/>
                </a:solidFill>
              </a:rPr>
              <a:t>sau</a:t>
            </a:r>
            <a:r>
              <a:rPr lang="en-US" sz="2400" b="1" dirty="0">
                <a:solidFill>
                  <a:srgbClr val="002060"/>
                </a:solidFill>
              </a:rPr>
              <a:t> </a:t>
            </a:r>
            <a:r>
              <a:rPr lang="en-US" sz="2400" b="1" dirty="0" err="1">
                <a:solidFill>
                  <a:srgbClr val="002060"/>
                </a:solidFill>
              </a:rPr>
              <a:t>đó</a:t>
            </a:r>
            <a:r>
              <a:rPr lang="en-US" sz="2400" b="1" dirty="0">
                <a:solidFill>
                  <a:srgbClr val="002060"/>
                </a:solidFill>
              </a:rPr>
              <a:t> </a:t>
            </a:r>
            <a:r>
              <a:rPr lang="en-US" sz="2400" b="1" dirty="0" err="1">
                <a:solidFill>
                  <a:srgbClr val="002060"/>
                </a:solidFill>
              </a:rPr>
              <a:t>tìm</a:t>
            </a:r>
            <a:r>
              <a:rPr lang="en-US" sz="2400" b="1" dirty="0">
                <a:solidFill>
                  <a:srgbClr val="002060"/>
                </a:solidFill>
              </a:rPr>
              <a:t> </a:t>
            </a:r>
            <a:r>
              <a:rPr lang="en-US" sz="2400" b="1" dirty="0" err="1">
                <a:solidFill>
                  <a:srgbClr val="002060"/>
                </a:solidFill>
              </a:rPr>
              <a:t>cách</a:t>
            </a:r>
            <a:r>
              <a:rPr lang="en-US" sz="2400" b="1" dirty="0">
                <a:solidFill>
                  <a:srgbClr val="002060"/>
                </a:solidFill>
              </a:rPr>
              <a:t> </a:t>
            </a:r>
            <a:r>
              <a:rPr lang="en-US" sz="2400" b="1" dirty="0" err="1">
                <a:solidFill>
                  <a:srgbClr val="002060"/>
                </a:solidFill>
              </a:rPr>
              <a:t>phát</a:t>
            </a:r>
            <a:r>
              <a:rPr lang="en-US" sz="2400" b="1" dirty="0">
                <a:solidFill>
                  <a:srgbClr val="002060"/>
                </a:solidFill>
              </a:rPr>
              <a:t> </a:t>
            </a:r>
            <a:r>
              <a:rPr lang="en-US" sz="2400" b="1" dirty="0" err="1">
                <a:solidFill>
                  <a:srgbClr val="002060"/>
                </a:solidFill>
              </a:rPr>
              <a:t>huy</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mạnh</a:t>
            </a:r>
            <a:r>
              <a:rPr lang="en-US" sz="2400" b="1" dirty="0">
                <a:solidFill>
                  <a:srgbClr val="002060"/>
                </a:solidFill>
              </a:rPr>
              <a:t> </a:t>
            </a:r>
            <a:r>
              <a:rPr lang="en-US" sz="2400" b="1" dirty="0" err="1">
                <a:solidFill>
                  <a:srgbClr val="002060"/>
                </a:solidFill>
              </a:rPr>
              <a:t>và</a:t>
            </a:r>
            <a:r>
              <a:rPr lang="en-US" sz="2400" b="1" dirty="0">
                <a:solidFill>
                  <a:srgbClr val="002060"/>
                </a:solidFill>
              </a:rPr>
              <a:t> </a:t>
            </a:r>
            <a:r>
              <a:rPr lang="en-US" sz="2400" b="1" dirty="0" err="1">
                <a:solidFill>
                  <a:srgbClr val="002060"/>
                </a:solidFill>
              </a:rPr>
              <a:t>hạn</a:t>
            </a:r>
            <a:r>
              <a:rPr lang="en-US" sz="2400" b="1" dirty="0">
                <a:solidFill>
                  <a:srgbClr val="002060"/>
                </a:solidFill>
              </a:rPr>
              <a:t> </a:t>
            </a:r>
            <a:r>
              <a:rPr lang="en-US" sz="2400" b="1" dirty="0" err="1">
                <a:solidFill>
                  <a:srgbClr val="002060"/>
                </a:solidFill>
              </a:rPr>
              <a:t>chế</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yếu</a:t>
            </a:r>
            <a:r>
              <a:rPr lang="en-US" sz="2400" b="1" dirty="0">
                <a:solidFill>
                  <a:srgbClr val="002060"/>
                </a:solidFill>
              </a:rPr>
              <a:t> </a:t>
            </a:r>
            <a:r>
              <a:rPr lang="en-US" sz="2400" b="1" dirty="0" err="1">
                <a:solidFill>
                  <a:srgbClr val="002060"/>
                </a:solidFill>
              </a:rPr>
              <a:t>của</a:t>
            </a:r>
            <a:r>
              <a:rPr lang="en-US" sz="2400" b="1" dirty="0">
                <a:solidFill>
                  <a:srgbClr val="002060"/>
                </a:solidFill>
              </a:rPr>
              <a:t> </a:t>
            </a:r>
            <a:r>
              <a:rPr lang="en-US" sz="2400" b="1" dirty="0" err="1">
                <a:solidFill>
                  <a:srgbClr val="002060"/>
                </a:solidFill>
              </a:rPr>
              <a:t>mình</a:t>
            </a:r>
            <a:r>
              <a:rPr lang="en-US" sz="2400" b="1" dirty="0">
                <a:solidFill>
                  <a:srgbClr val="002060"/>
                </a:solidFill>
              </a:rPr>
              <a:t>.</a:t>
            </a:r>
            <a:endParaRPr lang="en-US" sz="24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p:cNvPicPr>
            <a:picLocks noChangeAspect="1"/>
          </p:cNvPicPr>
          <p:nvPr/>
        </p:nvPicPr>
        <p:blipFill>
          <a:blip r:embed="rId4"/>
          <a:stretch>
            <a:fillRect/>
          </a:stretch>
        </p:blipFill>
        <p:spPr>
          <a:xfrm>
            <a:off x="156404" y="-164589"/>
            <a:ext cx="6846691" cy="1329043"/>
          </a:xfrm>
          <a:prstGeom prst="rect">
            <a:avLst/>
          </a:prstGeom>
        </p:spPr>
      </p:pic>
      <p:pic>
        <p:nvPicPr>
          <p:cNvPr id="8" name="Picture 7" descr="Logo&#10;&#10;Description automatically generated">
            <a:extLst>
              <a:ext uri="{FF2B5EF4-FFF2-40B4-BE49-F238E27FC236}">
                <a16:creationId xmlns:a16="http://schemas.microsoft.com/office/drawing/2014/main" id="{9F11CEA6-6A0D-1415-EE44-52283C9022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5519" y="4582705"/>
            <a:ext cx="936529" cy="936529"/>
          </a:xfrm>
          <a:prstGeom prst="rect">
            <a:avLst/>
          </a:prstGeom>
        </p:spPr>
      </p:pic>
      <p:pic>
        <p:nvPicPr>
          <p:cNvPr id="9" name="Picture 8"/>
          <p:cNvPicPr>
            <a:picLocks noChangeAspect="1"/>
          </p:cNvPicPr>
          <p:nvPr/>
        </p:nvPicPr>
        <p:blipFill>
          <a:blip r:embed="rId6"/>
          <a:stretch>
            <a:fillRect/>
          </a:stretch>
        </p:blipFill>
        <p:spPr>
          <a:xfrm>
            <a:off x="594519" y="1378100"/>
            <a:ext cx="5661738" cy="3204605"/>
          </a:xfrm>
          <a:prstGeom prst="rect">
            <a:avLst/>
          </a:prstGeom>
        </p:spPr>
      </p:pic>
    </p:spTree>
    <p:extLst>
      <p:ext uri="{BB962C8B-B14F-4D97-AF65-F5344CB8AC3E}">
        <p14:creationId xmlns:p14="http://schemas.microsoft.com/office/powerpoint/2010/main" val="241807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1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10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362">
                                          <p:stCondLst>
                                            <p:cond delay="0"/>
                                          </p:stCondLst>
                                        </p:cTn>
                                        <p:tgtEl>
                                          <p:spTgt spid="8"/>
                                        </p:tgtEl>
                                      </p:cBhvr>
                                    </p:animEffect>
                                    <p:anim calcmode="lin" valueType="num">
                                      <p:cBhvr>
                                        <p:cTn id="18" dur="1139"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415"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415" tmFilter="0, 0; 0.125,0.2665; 0.25,0.4; 0.375,0.465; 0.5,0.5;  0.625,0.535; 0.75,0.6; 0.875,0.7335; 1,1">
                                          <p:stCondLst>
                                            <p:cond delay="415"/>
                                          </p:stCondLst>
                                        </p:cTn>
                                        <p:tgtEl>
                                          <p:spTgt spid="8"/>
                                        </p:tgtEl>
                                        <p:attrNameLst>
                                          <p:attrName>ppt_y</p:attrName>
                                        </p:attrNameLst>
                                      </p:cBhvr>
                                      <p:tavLst>
                                        <p:tav tm="0" fmla="#ppt_y-sin(pi*$)/9">
                                          <p:val>
                                            <p:fltVal val="0"/>
                                          </p:val>
                                        </p:tav>
                                        <p:tav tm="100000">
                                          <p:val>
                                            <p:fltVal val="1"/>
                                          </p:val>
                                        </p:tav>
                                      </p:tavLst>
                                    </p:anim>
                                    <p:anim calcmode="lin" valueType="num">
                                      <p:cBhvr>
                                        <p:cTn id="21" dur="207" tmFilter="0, 0; 0.125,0.2665; 0.25,0.4; 0.375,0.465; 0.5,0.5;  0.625,0.535; 0.75,0.6; 0.875,0.7335; 1,1">
                                          <p:stCondLst>
                                            <p:cond delay="828"/>
                                          </p:stCondLst>
                                        </p:cTn>
                                        <p:tgtEl>
                                          <p:spTgt spid="8"/>
                                        </p:tgtEl>
                                        <p:attrNameLst>
                                          <p:attrName>ppt_y</p:attrName>
                                        </p:attrNameLst>
                                      </p:cBhvr>
                                      <p:tavLst>
                                        <p:tav tm="0" fmla="#ppt_y-sin(pi*$)/27">
                                          <p:val>
                                            <p:fltVal val="0"/>
                                          </p:val>
                                        </p:tav>
                                        <p:tav tm="100000">
                                          <p:val>
                                            <p:fltVal val="1"/>
                                          </p:val>
                                        </p:tav>
                                      </p:tavLst>
                                    </p:anim>
                                    <p:anim calcmode="lin" valueType="num">
                                      <p:cBhvr>
                                        <p:cTn id="22" dur="103" tmFilter="0, 0; 0.125,0.2665; 0.25,0.4; 0.375,0.465; 0.5,0.5;  0.625,0.535; 0.75,0.6; 0.875,0.7335; 1,1">
                                          <p:stCondLst>
                                            <p:cond delay="1035"/>
                                          </p:stCondLst>
                                        </p:cTn>
                                        <p:tgtEl>
                                          <p:spTgt spid="8"/>
                                        </p:tgtEl>
                                        <p:attrNameLst>
                                          <p:attrName>ppt_y</p:attrName>
                                        </p:attrNameLst>
                                      </p:cBhvr>
                                      <p:tavLst>
                                        <p:tav tm="0" fmla="#ppt_y-sin(pi*$)/81">
                                          <p:val>
                                            <p:fltVal val="0"/>
                                          </p:val>
                                        </p:tav>
                                        <p:tav tm="100000">
                                          <p:val>
                                            <p:fltVal val="1"/>
                                          </p:val>
                                        </p:tav>
                                      </p:tavLst>
                                    </p:anim>
                                    <p:animScale>
                                      <p:cBhvr>
                                        <p:cTn id="23" dur="16">
                                          <p:stCondLst>
                                            <p:cond delay="406"/>
                                          </p:stCondLst>
                                        </p:cTn>
                                        <p:tgtEl>
                                          <p:spTgt spid="8"/>
                                        </p:tgtEl>
                                      </p:cBhvr>
                                      <p:to x="100000" y="60000"/>
                                    </p:animScale>
                                    <p:animScale>
                                      <p:cBhvr>
                                        <p:cTn id="24" dur="104" decel="50000">
                                          <p:stCondLst>
                                            <p:cond delay="423"/>
                                          </p:stCondLst>
                                        </p:cTn>
                                        <p:tgtEl>
                                          <p:spTgt spid="8"/>
                                        </p:tgtEl>
                                      </p:cBhvr>
                                      <p:to x="100000" y="100000"/>
                                    </p:animScale>
                                    <p:animScale>
                                      <p:cBhvr>
                                        <p:cTn id="25" dur="16">
                                          <p:stCondLst>
                                            <p:cond delay="820"/>
                                          </p:stCondLst>
                                        </p:cTn>
                                        <p:tgtEl>
                                          <p:spTgt spid="8"/>
                                        </p:tgtEl>
                                      </p:cBhvr>
                                      <p:to x="100000" y="80000"/>
                                    </p:animScale>
                                    <p:animScale>
                                      <p:cBhvr>
                                        <p:cTn id="26" dur="104" decel="50000">
                                          <p:stCondLst>
                                            <p:cond delay="836"/>
                                          </p:stCondLst>
                                        </p:cTn>
                                        <p:tgtEl>
                                          <p:spTgt spid="8"/>
                                        </p:tgtEl>
                                      </p:cBhvr>
                                      <p:to x="100000" y="100000"/>
                                    </p:animScale>
                                    <p:animScale>
                                      <p:cBhvr>
                                        <p:cTn id="27" dur="16">
                                          <p:stCondLst>
                                            <p:cond delay="1026"/>
                                          </p:stCondLst>
                                        </p:cTn>
                                        <p:tgtEl>
                                          <p:spTgt spid="8"/>
                                        </p:tgtEl>
                                      </p:cBhvr>
                                      <p:to x="100000" y="90000"/>
                                    </p:animScale>
                                    <p:animScale>
                                      <p:cBhvr>
                                        <p:cTn id="28" dur="104" decel="50000">
                                          <p:stCondLst>
                                            <p:cond delay="1042"/>
                                          </p:stCondLst>
                                        </p:cTn>
                                        <p:tgtEl>
                                          <p:spTgt spid="8"/>
                                        </p:tgtEl>
                                      </p:cBhvr>
                                      <p:to x="100000" y="100000"/>
                                    </p:animScale>
                                    <p:animScale>
                                      <p:cBhvr>
                                        <p:cTn id="29" dur="16">
                                          <p:stCondLst>
                                            <p:cond delay="1130"/>
                                          </p:stCondLst>
                                        </p:cTn>
                                        <p:tgtEl>
                                          <p:spTgt spid="8"/>
                                        </p:tgtEl>
                                      </p:cBhvr>
                                      <p:to x="100000" y="95000"/>
                                    </p:animScale>
                                    <p:animScale>
                                      <p:cBhvr>
                                        <p:cTn id="30" dur="104" decel="50000">
                                          <p:stCondLst>
                                            <p:cond delay="1146"/>
                                          </p:stCondLst>
                                        </p:cTn>
                                        <p:tgtEl>
                                          <p:spTgt spid="8"/>
                                        </p:tgtEl>
                                      </p:cBhvr>
                                      <p:to x="100000" y="100000"/>
                                    </p:animScale>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Speech Bubble: Rectangle with Corners Rounded 35">
            <a:extLst>
              <a:ext uri="{FF2B5EF4-FFF2-40B4-BE49-F238E27FC236}">
                <a16:creationId xmlns:a16="http://schemas.microsoft.com/office/drawing/2014/main" id="{10D90863-631A-4729-A81A-5692D73B194C}"/>
              </a:ext>
            </a:extLst>
          </p:cNvPr>
          <p:cNvSpPr/>
          <p:nvPr/>
        </p:nvSpPr>
        <p:spPr>
          <a:xfrm>
            <a:off x="5761037" y="1066800"/>
            <a:ext cx="5358368" cy="1735596"/>
          </a:xfrm>
          <a:prstGeom prst="wedgeRoundRectCallout">
            <a:avLst>
              <a:gd name="adj1" fmla="val 8353"/>
              <a:gd name="adj2" fmla="val 70379"/>
              <a:gd name="adj3" fmla="val 16667"/>
            </a:avLst>
          </a:prstGeom>
          <a:ln w="28575">
            <a:solidFill>
              <a:schemeClr val="accent4">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vl="0">
              <a:defRPr/>
            </a:pPr>
            <a:r>
              <a:rPr lang="en-GB" sz="32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Tích</a:t>
            </a:r>
            <a:r>
              <a:rPr lang="en-GB"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cực</a:t>
            </a:r>
            <a:r>
              <a:rPr lang="en-GB"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thamgia</a:t>
            </a:r>
            <a:r>
              <a:rPr lang="en-GB"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GB"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hoạt</a:t>
            </a:r>
            <a:r>
              <a:rPr lang="en-GB"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động</a:t>
            </a:r>
            <a:r>
              <a:rPr lang="en-GB"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để</a:t>
            </a:r>
            <a:r>
              <a:rPr lang="en-GB"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GB"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rèn</a:t>
            </a:r>
            <a:r>
              <a:rPr lang="en-GB"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luyện </a:t>
            </a:r>
            <a:r>
              <a:rPr lang="en-GB" sz="32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bản</a:t>
            </a:r>
            <a:r>
              <a:rPr lang="en-GB"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GB"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p:cNvPicPr>
            <a:picLocks noChangeAspect="1"/>
          </p:cNvPicPr>
          <p:nvPr/>
        </p:nvPicPr>
        <p:blipFill>
          <a:blip r:embed="rId4"/>
          <a:stretch>
            <a:fillRect/>
          </a:stretch>
        </p:blipFill>
        <p:spPr>
          <a:xfrm>
            <a:off x="2360694" y="-139959"/>
            <a:ext cx="6803726" cy="1329043"/>
          </a:xfrm>
          <a:prstGeom prst="rect">
            <a:avLst/>
          </a:prstGeom>
        </p:spPr>
      </p:pic>
      <p:sp>
        <p:nvSpPr>
          <p:cNvPr id="10" name="TextBox 9">
            <a:extLst>
              <a:ext uri="{FF2B5EF4-FFF2-40B4-BE49-F238E27FC236}">
                <a16:creationId xmlns:a16="http://schemas.microsoft.com/office/drawing/2014/main" id="{02313F71-4E6A-4EBC-82DE-90B1F18174E1}"/>
              </a:ext>
            </a:extLst>
          </p:cNvPr>
          <p:cNvSpPr txBox="1"/>
          <p:nvPr/>
        </p:nvSpPr>
        <p:spPr>
          <a:xfrm>
            <a:off x="-15081" y="5410200"/>
            <a:ext cx="7620000" cy="584775"/>
          </a:xfrm>
          <a:custGeom>
            <a:avLst/>
            <a:gdLst>
              <a:gd name="connsiteX0" fmla="*/ 0 w 7620000"/>
              <a:gd name="connsiteY0" fmla="*/ 0 h 584775"/>
              <a:gd name="connsiteX1" fmla="*/ 433754 w 7620000"/>
              <a:gd name="connsiteY1" fmla="*/ 0 h 584775"/>
              <a:gd name="connsiteX2" fmla="*/ 1172308 w 7620000"/>
              <a:gd name="connsiteY2" fmla="*/ 0 h 584775"/>
              <a:gd name="connsiteX3" fmla="*/ 1758462 w 7620000"/>
              <a:gd name="connsiteY3" fmla="*/ 0 h 584775"/>
              <a:gd name="connsiteX4" fmla="*/ 2268415 w 7620000"/>
              <a:gd name="connsiteY4" fmla="*/ 0 h 584775"/>
              <a:gd name="connsiteX5" fmla="*/ 2930769 w 7620000"/>
              <a:gd name="connsiteY5" fmla="*/ 0 h 584775"/>
              <a:gd name="connsiteX6" fmla="*/ 3593123 w 7620000"/>
              <a:gd name="connsiteY6" fmla="*/ 0 h 584775"/>
              <a:gd name="connsiteX7" fmla="*/ 4179277 w 7620000"/>
              <a:gd name="connsiteY7" fmla="*/ 0 h 584775"/>
              <a:gd name="connsiteX8" fmla="*/ 4689231 w 7620000"/>
              <a:gd name="connsiteY8" fmla="*/ 0 h 584775"/>
              <a:gd name="connsiteX9" fmla="*/ 5046785 w 7620000"/>
              <a:gd name="connsiteY9" fmla="*/ 0 h 584775"/>
              <a:gd name="connsiteX10" fmla="*/ 5480538 w 7620000"/>
              <a:gd name="connsiteY10" fmla="*/ 0 h 584775"/>
              <a:gd name="connsiteX11" fmla="*/ 6142892 w 7620000"/>
              <a:gd name="connsiteY11" fmla="*/ 0 h 584775"/>
              <a:gd name="connsiteX12" fmla="*/ 6881446 w 7620000"/>
              <a:gd name="connsiteY12" fmla="*/ 0 h 584775"/>
              <a:gd name="connsiteX13" fmla="*/ 7620000 w 7620000"/>
              <a:gd name="connsiteY13" fmla="*/ 0 h 584775"/>
              <a:gd name="connsiteX14" fmla="*/ 7620000 w 7620000"/>
              <a:gd name="connsiteY14" fmla="*/ 584775 h 584775"/>
              <a:gd name="connsiteX15" fmla="*/ 6881446 w 7620000"/>
              <a:gd name="connsiteY15" fmla="*/ 584775 h 584775"/>
              <a:gd name="connsiteX16" fmla="*/ 6447692 w 7620000"/>
              <a:gd name="connsiteY16" fmla="*/ 584775 h 584775"/>
              <a:gd name="connsiteX17" fmla="*/ 6013938 w 7620000"/>
              <a:gd name="connsiteY17" fmla="*/ 584775 h 584775"/>
              <a:gd name="connsiteX18" fmla="*/ 5351585 w 7620000"/>
              <a:gd name="connsiteY18" fmla="*/ 584775 h 584775"/>
              <a:gd name="connsiteX19" fmla="*/ 4917831 w 7620000"/>
              <a:gd name="connsiteY19" fmla="*/ 584775 h 584775"/>
              <a:gd name="connsiteX20" fmla="*/ 4179277 w 7620000"/>
              <a:gd name="connsiteY20" fmla="*/ 584775 h 584775"/>
              <a:gd name="connsiteX21" fmla="*/ 3745523 w 7620000"/>
              <a:gd name="connsiteY21" fmla="*/ 584775 h 584775"/>
              <a:gd name="connsiteX22" fmla="*/ 3006969 w 7620000"/>
              <a:gd name="connsiteY22" fmla="*/ 584775 h 584775"/>
              <a:gd name="connsiteX23" fmla="*/ 2344615 w 7620000"/>
              <a:gd name="connsiteY23" fmla="*/ 584775 h 584775"/>
              <a:gd name="connsiteX24" fmla="*/ 1834662 w 7620000"/>
              <a:gd name="connsiteY24" fmla="*/ 584775 h 584775"/>
              <a:gd name="connsiteX25" fmla="*/ 1096108 w 7620000"/>
              <a:gd name="connsiteY25" fmla="*/ 584775 h 584775"/>
              <a:gd name="connsiteX26" fmla="*/ 738554 w 7620000"/>
              <a:gd name="connsiteY26" fmla="*/ 584775 h 584775"/>
              <a:gd name="connsiteX27" fmla="*/ 0 w 7620000"/>
              <a:gd name="connsiteY27" fmla="*/ 584775 h 584775"/>
              <a:gd name="connsiteX28" fmla="*/ 0 w 7620000"/>
              <a:gd name="connsiteY2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00" h="584775" extrusionOk="0">
                <a:moveTo>
                  <a:pt x="0" y="0"/>
                </a:moveTo>
                <a:cubicBezTo>
                  <a:pt x="214573" y="-50771"/>
                  <a:pt x="249321" y="39037"/>
                  <a:pt x="433754" y="0"/>
                </a:cubicBezTo>
                <a:cubicBezTo>
                  <a:pt x="618187" y="-39037"/>
                  <a:pt x="936564" y="59151"/>
                  <a:pt x="1172308" y="0"/>
                </a:cubicBezTo>
                <a:cubicBezTo>
                  <a:pt x="1408052" y="-59151"/>
                  <a:pt x="1585720" y="34705"/>
                  <a:pt x="1758462" y="0"/>
                </a:cubicBezTo>
                <a:cubicBezTo>
                  <a:pt x="1931204" y="-34705"/>
                  <a:pt x="2053186" y="18402"/>
                  <a:pt x="2268415" y="0"/>
                </a:cubicBezTo>
                <a:cubicBezTo>
                  <a:pt x="2483644" y="-18402"/>
                  <a:pt x="2761759" y="35360"/>
                  <a:pt x="2930769" y="0"/>
                </a:cubicBezTo>
                <a:cubicBezTo>
                  <a:pt x="3099779" y="-35360"/>
                  <a:pt x="3332311" y="42401"/>
                  <a:pt x="3593123" y="0"/>
                </a:cubicBezTo>
                <a:cubicBezTo>
                  <a:pt x="3853935" y="-42401"/>
                  <a:pt x="4051830" y="16049"/>
                  <a:pt x="4179277" y="0"/>
                </a:cubicBezTo>
                <a:cubicBezTo>
                  <a:pt x="4306724" y="-16049"/>
                  <a:pt x="4485429" y="34632"/>
                  <a:pt x="4689231" y="0"/>
                </a:cubicBezTo>
                <a:cubicBezTo>
                  <a:pt x="4893033" y="-34632"/>
                  <a:pt x="4884877" y="11855"/>
                  <a:pt x="5046785" y="0"/>
                </a:cubicBezTo>
                <a:cubicBezTo>
                  <a:pt x="5208693" y="-11855"/>
                  <a:pt x="5310561" y="38130"/>
                  <a:pt x="5480538" y="0"/>
                </a:cubicBezTo>
                <a:cubicBezTo>
                  <a:pt x="5650515" y="-38130"/>
                  <a:pt x="5886346" y="75064"/>
                  <a:pt x="6142892" y="0"/>
                </a:cubicBezTo>
                <a:cubicBezTo>
                  <a:pt x="6399438" y="-75064"/>
                  <a:pt x="6545485" y="30017"/>
                  <a:pt x="6881446" y="0"/>
                </a:cubicBezTo>
                <a:cubicBezTo>
                  <a:pt x="7217407" y="-30017"/>
                  <a:pt x="7408727" y="38381"/>
                  <a:pt x="7620000" y="0"/>
                </a:cubicBezTo>
                <a:cubicBezTo>
                  <a:pt x="7651112" y="285382"/>
                  <a:pt x="7596979" y="315753"/>
                  <a:pt x="7620000" y="584775"/>
                </a:cubicBezTo>
                <a:cubicBezTo>
                  <a:pt x="7298907" y="628499"/>
                  <a:pt x="7053299" y="521992"/>
                  <a:pt x="6881446" y="584775"/>
                </a:cubicBezTo>
                <a:cubicBezTo>
                  <a:pt x="6709593" y="647558"/>
                  <a:pt x="6567227" y="583983"/>
                  <a:pt x="6447692" y="584775"/>
                </a:cubicBezTo>
                <a:cubicBezTo>
                  <a:pt x="6328157" y="585567"/>
                  <a:pt x="6115982" y="544104"/>
                  <a:pt x="6013938" y="584775"/>
                </a:cubicBezTo>
                <a:cubicBezTo>
                  <a:pt x="5911894" y="625446"/>
                  <a:pt x="5551089" y="571541"/>
                  <a:pt x="5351585" y="584775"/>
                </a:cubicBezTo>
                <a:cubicBezTo>
                  <a:pt x="5152081" y="598009"/>
                  <a:pt x="5093498" y="581419"/>
                  <a:pt x="4917831" y="584775"/>
                </a:cubicBezTo>
                <a:cubicBezTo>
                  <a:pt x="4742164" y="588131"/>
                  <a:pt x="4507916" y="578412"/>
                  <a:pt x="4179277" y="584775"/>
                </a:cubicBezTo>
                <a:cubicBezTo>
                  <a:pt x="3850638" y="591138"/>
                  <a:pt x="3953699" y="534450"/>
                  <a:pt x="3745523" y="584775"/>
                </a:cubicBezTo>
                <a:cubicBezTo>
                  <a:pt x="3537347" y="635100"/>
                  <a:pt x="3363738" y="514462"/>
                  <a:pt x="3006969" y="584775"/>
                </a:cubicBezTo>
                <a:cubicBezTo>
                  <a:pt x="2650200" y="655088"/>
                  <a:pt x="2617812" y="540719"/>
                  <a:pt x="2344615" y="584775"/>
                </a:cubicBezTo>
                <a:cubicBezTo>
                  <a:pt x="2071418" y="628831"/>
                  <a:pt x="1978530" y="583388"/>
                  <a:pt x="1834662" y="584775"/>
                </a:cubicBezTo>
                <a:cubicBezTo>
                  <a:pt x="1690794" y="586162"/>
                  <a:pt x="1379463" y="523783"/>
                  <a:pt x="1096108" y="584775"/>
                </a:cubicBezTo>
                <a:cubicBezTo>
                  <a:pt x="812753" y="645767"/>
                  <a:pt x="898431" y="542595"/>
                  <a:pt x="738554" y="584775"/>
                </a:cubicBezTo>
                <a:cubicBezTo>
                  <a:pt x="578677" y="626955"/>
                  <a:pt x="171293" y="552882"/>
                  <a:pt x="0" y="584775"/>
                </a:cubicBezTo>
                <a:cubicBezTo>
                  <a:pt x="-64488" y="332098"/>
                  <a:pt x="9265" y="286321"/>
                  <a:pt x="0" y="0"/>
                </a:cubicBezTo>
                <a:close/>
              </a:path>
            </a:pathLst>
          </a:custGeom>
          <a:noFill/>
          <a:ln w="28575">
            <a:solidFill>
              <a:srgbClr val="FFC000"/>
            </a:solidFill>
            <a:extLst>
              <a:ext uri="{C807C97D-BFC1-408E-A445-0C87EB9F89A2}">
                <ask:lineSketchStyleProps xmlns:ask="http://schemas.microsoft.com/office/drawing/2018/sketchyshapes" xmlns="" sd="3682326931">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đồng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tình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với</a:t>
            </a:r>
            <a:r>
              <a:rPr lang="en-US" sz="3200" b="1" dirty="0">
                <a:latin typeface="Arial-Rounded" panose="020B0500000000000000" pitchFamily="34" charset="0"/>
                <a:ea typeface="Arial-Rounded" panose="020B0500000000000000" pitchFamily="34" charset="0"/>
                <a:cs typeface="Arial-Rounded" panose="020B0500000000000000" pitchFamily="34" charset="0"/>
              </a:rPr>
              <a:t> ý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kiến</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bạn</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endParaRPr lang="en-US"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4" descr="https://o.remove.bg/downloads/2ae2820d-e74b-40d5-ae53-1687e1c05057/image-removebg-preview.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924" b="99237" l="1563" r="100000">
                        <a14:backgroundMark x1="40625" y1="51908" x2="89583" y2="21374"/>
                        <a14:backgroundMark x1="60417" y1="43130" x2="86458" y2="30534"/>
                        <a14:backgroundMark x1="39583" y1="51908" x2="48438" y2="46947"/>
                        <a14:backgroundMark x1="2604" y1="18321" x2="4688" y2="17557"/>
                        <a14:backgroundMark x1="33854" y1="47710" x2="39063" y2="45802"/>
                      </a14:backgroundRemoval>
                    </a14:imgEffect>
                    <a14:imgEffect>
                      <a14:sharpenSoften amount="25000"/>
                    </a14:imgEffect>
                  </a14:imgLayer>
                </a14:imgProps>
              </a:ext>
              <a:ext uri="{28A0092B-C50C-407E-A947-70E740481C1C}">
                <a14:useLocalDpi xmlns:a14="http://schemas.microsoft.com/office/drawing/2010/main" val="0"/>
              </a:ext>
            </a:extLst>
          </a:blip>
          <a:srcRect l="27037" t="38278" r="-3280"/>
          <a:stretch/>
        </p:blipFill>
        <p:spPr bwMode="auto">
          <a:xfrm>
            <a:off x="7293232" y="3167149"/>
            <a:ext cx="3711874" cy="30681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ogo&#10;&#10;Description automatically generated">
            <a:extLst>
              <a:ext uri="{FF2B5EF4-FFF2-40B4-BE49-F238E27FC236}">
                <a16:creationId xmlns:a16="http://schemas.microsoft.com/office/drawing/2014/main" id="{9F11CEA6-6A0D-1415-EE44-52283C9022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4919" y="4232942"/>
            <a:ext cx="936529" cy="936529"/>
          </a:xfrm>
          <a:prstGeom prst="rect">
            <a:avLst/>
          </a:prstGeom>
        </p:spPr>
      </p:pic>
      <p:pic>
        <p:nvPicPr>
          <p:cNvPr id="8" name="Picture 7"/>
          <p:cNvPicPr>
            <a:picLocks noChangeAspect="1"/>
          </p:cNvPicPr>
          <p:nvPr/>
        </p:nvPicPr>
        <p:blipFill>
          <a:blip r:embed="rId8"/>
          <a:stretch>
            <a:fillRect/>
          </a:stretch>
        </p:blipFill>
        <p:spPr>
          <a:xfrm>
            <a:off x="289719" y="1091720"/>
            <a:ext cx="5311037" cy="3238587"/>
          </a:xfrm>
          <a:prstGeom prst="rect">
            <a:avLst/>
          </a:prstGeom>
        </p:spPr>
      </p:pic>
    </p:spTree>
    <p:extLst>
      <p:ext uri="{BB962C8B-B14F-4D97-AF65-F5344CB8AC3E}">
        <p14:creationId xmlns:p14="http://schemas.microsoft.com/office/powerpoint/2010/main" val="13291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75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362">
                                          <p:stCondLst>
                                            <p:cond delay="0"/>
                                          </p:stCondLst>
                                        </p:cTn>
                                        <p:tgtEl>
                                          <p:spTgt spid="9"/>
                                        </p:tgtEl>
                                      </p:cBhvr>
                                    </p:animEffect>
                                    <p:anim calcmode="lin" valueType="num">
                                      <p:cBhvr>
                                        <p:cTn id="18" dur="1139"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415"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415" tmFilter="0, 0; 0.125,0.2665; 0.25,0.4; 0.375,0.465; 0.5,0.5;  0.625,0.535; 0.75,0.6; 0.875,0.7335; 1,1">
                                          <p:stCondLst>
                                            <p:cond delay="415"/>
                                          </p:stCondLst>
                                        </p:cTn>
                                        <p:tgtEl>
                                          <p:spTgt spid="9"/>
                                        </p:tgtEl>
                                        <p:attrNameLst>
                                          <p:attrName>ppt_y</p:attrName>
                                        </p:attrNameLst>
                                      </p:cBhvr>
                                      <p:tavLst>
                                        <p:tav tm="0" fmla="#ppt_y-sin(pi*$)/9">
                                          <p:val>
                                            <p:fltVal val="0"/>
                                          </p:val>
                                        </p:tav>
                                        <p:tav tm="100000">
                                          <p:val>
                                            <p:fltVal val="1"/>
                                          </p:val>
                                        </p:tav>
                                      </p:tavLst>
                                    </p:anim>
                                    <p:anim calcmode="lin" valueType="num">
                                      <p:cBhvr>
                                        <p:cTn id="21" dur="207" tmFilter="0, 0; 0.125,0.2665; 0.25,0.4; 0.375,0.465; 0.5,0.5;  0.625,0.535; 0.75,0.6; 0.875,0.7335; 1,1">
                                          <p:stCondLst>
                                            <p:cond delay="828"/>
                                          </p:stCondLst>
                                        </p:cTn>
                                        <p:tgtEl>
                                          <p:spTgt spid="9"/>
                                        </p:tgtEl>
                                        <p:attrNameLst>
                                          <p:attrName>ppt_y</p:attrName>
                                        </p:attrNameLst>
                                      </p:cBhvr>
                                      <p:tavLst>
                                        <p:tav tm="0" fmla="#ppt_y-sin(pi*$)/27">
                                          <p:val>
                                            <p:fltVal val="0"/>
                                          </p:val>
                                        </p:tav>
                                        <p:tav tm="100000">
                                          <p:val>
                                            <p:fltVal val="1"/>
                                          </p:val>
                                        </p:tav>
                                      </p:tavLst>
                                    </p:anim>
                                    <p:anim calcmode="lin" valueType="num">
                                      <p:cBhvr>
                                        <p:cTn id="22" dur="103" tmFilter="0, 0; 0.125,0.2665; 0.25,0.4; 0.375,0.465; 0.5,0.5;  0.625,0.535; 0.75,0.6; 0.875,0.7335; 1,1">
                                          <p:stCondLst>
                                            <p:cond delay="1035"/>
                                          </p:stCondLst>
                                        </p:cTn>
                                        <p:tgtEl>
                                          <p:spTgt spid="9"/>
                                        </p:tgtEl>
                                        <p:attrNameLst>
                                          <p:attrName>ppt_y</p:attrName>
                                        </p:attrNameLst>
                                      </p:cBhvr>
                                      <p:tavLst>
                                        <p:tav tm="0" fmla="#ppt_y-sin(pi*$)/81">
                                          <p:val>
                                            <p:fltVal val="0"/>
                                          </p:val>
                                        </p:tav>
                                        <p:tav tm="100000">
                                          <p:val>
                                            <p:fltVal val="1"/>
                                          </p:val>
                                        </p:tav>
                                      </p:tavLst>
                                    </p:anim>
                                    <p:animScale>
                                      <p:cBhvr>
                                        <p:cTn id="23" dur="16">
                                          <p:stCondLst>
                                            <p:cond delay="406"/>
                                          </p:stCondLst>
                                        </p:cTn>
                                        <p:tgtEl>
                                          <p:spTgt spid="9"/>
                                        </p:tgtEl>
                                      </p:cBhvr>
                                      <p:to x="100000" y="60000"/>
                                    </p:animScale>
                                    <p:animScale>
                                      <p:cBhvr>
                                        <p:cTn id="24" dur="104" decel="50000">
                                          <p:stCondLst>
                                            <p:cond delay="423"/>
                                          </p:stCondLst>
                                        </p:cTn>
                                        <p:tgtEl>
                                          <p:spTgt spid="9"/>
                                        </p:tgtEl>
                                      </p:cBhvr>
                                      <p:to x="100000" y="100000"/>
                                    </p:animScale>
                                    <p:animScale>
                                      <p:cBhvr>
                                        <p:cTn id="25" dur="16">
                                          <p:stCondLst>
                                            <p:cond delay="820"/>
                                          </p:stCondLst>
                                        </p:cTn>
                                        <p:tgtEl>
                                          <p:spTgt spid="9"/>
                                        </p:tgtEl>
                                      </p:cBhvr>
                                      <p:to x="100000" y="80000"/>
                                    </p:animScale>
                                    <p:animScale>
                                      <p:cBhvr>
                                        <p:cTn id="26" dur="104" decel="50000">
                                          <p:stCondLst>
                                            <p:cond delay="836"/>
                                          </p:stCondLst>
                                        </p:cTn>
                                        <p:tgtEl>
                                          <p:spTgt spid="9"/>
                                        </p:tgtEl>
                                      </p:cBhvr>
                                      <p:to x="100000" y="100000"/>
                                    </p:animScale>
                                    <p:animScale>
                                      <p:cBhvr>
                                        <p:cTn id="27" dur="16">
                                          <p:stCondLst>
                                            <p:cond delay="1026"/>
                                          </p:stCondLst>
                                        </p:cTn>
                                        <p:tgtEl>
                                          <p:spTgt spid="9"/>
                                        </p:tgtEl>
                                      </p:cBhvr>
                                      <p:to x="100000" y="90000"/>
                                    </p:animScale>
                                    <p:animScale>
                                      <p:cBhvr>
                                        <p:cTn id="28" dur="104" decel="50000">
                                          <p:stCondLst>
                                            <p:cond delay="1042"/>
                                          </p:stCondLst>
                                        </p:cTn>
                                        <p:tgtEl>
                                          <p:spTgt spid="9"/>
                                        </p:tgtEl>
                                      </p:cBhvr>
                                      <p:to x="100000" y="100000"/>
                                    </p:animScale>
                                    <p:animScale>
                                      <p:cBhvr>
                                        <p:cTn id="29" dur="16">
                                          <p:stCondLst>
                                            <p:cond delay="1130"/>
                                          </p:stCondLst>
                                        </p:cTn>
                                        <p:tgtEl>
                                          <p:spTgt spid="9"/>
                                        </p:tgtEl>
                                      </p:cBhvr>
                                      <p:to x="100000" y="95000"/>
                                    </p:animScale>
                                    <p:animScale>
                                      <p:cBhvr>
                                        <p:cTn id="30" dur="104" decel="50000">
                                          <p:stCondLst>
                                            <p:cond delay="1146"/>
                                          </p:stCondLst>
                                        </p:cTn>
                                        <p:tgtEl>
                                          <p:spTgt spid="9"/>
                                        </p:tgtEl>
                                      </p:cBhvr>
                                      <p:to x="100000" y="100000"/>
                                    </p:animScale>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Flowchart: Alternate Process 33">
            <a:extLst>
              <a:ext uri="{FF2B5EF4-FFF2-40B4-BE49-F238E27FC236}">
                <a16:creationId xmlns:a16="http://schemas.microsoft.com/office/drawing/2014/main" id="{BB141A8E-1B3B-42E3-AA5A-7622EBC53504}"/>
              </a:ext>
            </a:extLst>
          </p:cNvPr>
          <p:cNvSpPr/>
          <p:nvPr/>
        </p:nvSpPr>
        <p:spPr>
          <a:xfrm>
            <a:off x="4480719" y="4851032"/>
            <a:ext cx="6629400" cy="1268796"/>
          </a:xfrm>
          <a:custGeom>
            <a:avLst/>
            <a:gdLst>
              <a:gd name="connsiteX0" fmla="*/ 0 w 6629400"/>
              <a:gd name="connsiteY0" fmla="*/ 211466 h 1268796"/>
              <a:gd name="connsiteX1" fmla="*/ 211466 w 6629400"/>
              <a:gd name="connsiteY1" fmla="*/ 0 h 1268796"/>
              <a:gd name="connsiteX2" fmla="*/ 776944 w 6629400"/>
              <a:gd name="connsiteY2" fmla="*/ 0 h 1268796"/>
              <a:gd name="connsiteX3" fmla="*/ 1404487 w 6629400"/>
              <a:gd name="connsiteY3" fmla="*/ 0 h 1268796"/>
              <a:gd name="connsiteX4" fmla="*/ 2218224 w 6629400"/>
              <a:gd name="connsiteY4" fmla="*/ 0 h 1268796"/>
              <a:gd name="connsiteX5" fmla="*/ 2845767 w 6629400"/>
              <a:gd name="connsiteY5" fmla="*/ 0 h 1268796"/>
              <a:gd name="connsiteX6" fmla="*/ 3411245 w 6629400"/>
              <a:gd name="connsiteY6" fmla="*/ 0 h 1268796"/>
              <a:gd name="connsiteX7" fmla="*/ 3976723 w 6629400"/>
              <a:gd name="connsiteY7" fmla="*/ 0 h 1268796"/>
              <a:gd name="connsiteX8" fmla="*/ 4480137 w 6629400"/>
              <a:gd name="connsiteY8" fmla="*/ 0 h 1268796"/>
              <a:gd name="connsiteX9" fmla="*/ 5045615 w 6629400"/>
              <a:gd name="connsiteY9" fmla="*/ 0 h 1268796"/>
              <a:gd name="connsiteX10" fmla="*/ 5549028 w 6629400"/>
              <a:gd name="connsiteY10" fmla="*/ 0 h 1268796"/>
              <a:gd name="connsiteX11" fmla="*/ 6417934 w 6629400"/>
              <a:gd name="connsiteY11" fmla="*/ 0 h 1268796"/>
              <a:gd name="connsiteX12" fmla="*/ 6629400 w 6629400"/>
              <a:gd name="connsiteY12" fmla="*/ 211466 h 1268796"/>
              <a:gd name="connsiteX13" fmla="*/ 6629400 w 6629400"/>
              <a:gd name="connsiteY13" fmla="*/ 609022 h 1268796"/>
              <a:gd name="connsiteX14" fmla="*/ 6629400 w 6629400"/>
              <a:gd name="connsiteY14" fmla="*/ 1057330 h 1268796"/>
              <a:gd name="connsiteX15" fmla="*/ 6417934 w 6629400"/>
              <a:gd name="connsiteY15" fmla="*/ 1268796 h 1268796"/>
              <a:gd name="connsiteX16" fmla="*/ 5790391 w 6629400"/>
              <a:gd name="connsiteY16" fmla="*/ 1268796 h 1268796"/>
              <a:gd name="connsiteX17" fmla="*/ 5038719 w 6629400"/>
              <a:gd name="connsiteY17" fmla="*/ 1268796 h 1268796"/>
              <a:gd name="connsiteX18" fmla="*/ 4287047 w 6629400"/>
              <a:gd name="connsiteY18" fmla="*/ 1268796 h 1268796"/>
              <a:gd name="connsiteX19" fmla="*/ 3783633 w 6629400"/>
              <a:gd name="connsiteY19" fmla="*/ 1268796 h 1268796"/>
              <a:gd name="connsiteX20" fmla="*/ 3156090 w 6629400"/>
              <a:gd name="connsiteY20" fmla="*/ 1268796 h 1268796"/>
              <a:gd name="connsiteX21" fmla="*/ 2466483 w 6629400"/>
              <a:gd name="connsiteY21" fmla="*/ 1268796 h 1268796"/>
              <a:gd name="connsiteX22" fmla="*/ 1776875 w 6629400"/>
              <a:gd name="connsiteY22" fmla="*/ 1268796 h 1268796"/>
              <a:gd name="connsiteX23" fmla="*/ 1087268 w 6629400"/>
              <a:gd name="connsiteY23" fmla="*/ 1268796 h 1268796"/>
              <a:gd name="connsiteX24" fmla="*/ 211466 w 6629400"/>
              <a:gd name="connsiteY24" fmla="*/ 1268796 h 1268796"/>
              <a:gd name="connsiteX25" fmla="*/ 0 w 6629400"/>
              <a:gd name="connsiteY25" fmla="*/ 1057330 h 1268796"/>
              <a:gd name="connsiteX26" fmla="*/ 0 w 6629400"/>
              <a:gd name="connsiteY26" fmla="*/ 659774 h 1268796"/>
              <a:gd name="connsiteX27" fmla="*/ 0 w 6629400"/>
              <a:gd name="connsiteY27" fmla="*/ 211466 h 12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29400" h="1268796" fill="none" extrusionOk="0">
                <a:moveTo>
                  <a:pt x="0" y="211466"/>
                </a:moveTo>
                <a:cubicBezTo>
                  <a:pt x="7801" y="89376"/>
                  <a:pt x="85463" y="-21903"/>
                  <a:pt x="211466" y="0"/>
                </a:cubicBezTo>
                <a:cubicBezTo>
                  <a:pt x="466323" y="23553"/>
                  <a:pt x="546596" y="-3640"/>
                  <a:pt x="776944" y="0"/>
                </a:cubicBezTo>
                <a:cubicBezTo>
                  <a:pt x="1007292" y="3640"/>
                  <a:pt x="1107732" y="14724"/>
                  <a:pt x="1404487" y="0"/>
                </a:cubicBezTo>
                <a:cubicBezTo>
                  <a:pt x="1701242" y="-14724"/>
                  <a:pt x="1957252" y="29260"/>
                  <a:pt x="2218224" y="0"/>
                </a:cubicBezTo>
                <a:cubicBezTo>
                  <a:pt x="2479196" y="-29260"/>
                  <a:pt x="2657802" y="10044"/>
                  <a:pt x="2845767" y="0"/>
                </a:cubicBezTo>
                <a:cubicBezTo>
                  <a:pt x="3033732" y="-10044"/>
                  <a:pt x="3259162" y="25202"/>
                  <a:pt x="3411245" y="0"/>
                </a:cubicBezTo>
                <a:cubicBezTo>
                  <a:pt x="3563328" y="-25202"/>
                  <a:pt x="3706514" y="-8253"/>
                  <a:pt x="3976723" y="0"/>
                </a:cubicBezTo>
                <a:cubicBezTo>
                  <a:pt x="4246932" y="8253"/>
                  <a:pt x="4317774" y="25131"/>
                  <a:pt x="4480137" y="0"/>
                </a:cubicBezTo>
                <a:cubicBezTo>
                  <a:pt x="4642500" y="-25131"/>
                  <a:pt x="4896585" y="21407"/>
                  <a:pt x="5045615" y="0"/>
                </a:cubicBezTo>
                <a:cubicBezTo>
                  <a:pt x="5194645" y="-21407"/>
                  <a:pt x="5399489" y="-6493"/>
                  <a:pt x="5549028" y="0"/>
                </a:cubicBezTo>
                <a:cubicBezTo>
                  <a:pt x="5698567" y="6493"/>
                  <a:pt x="6018937" y="493"/>
                  <a:pt x="6417934" y="0"/>
                </a:cubicBezTo>
                <a:cubicBezTo>
                  <a:pt x="6533001" y="-3841"/>
                  <a:pt x="6624853" y="98925"/>
                  <a:pt x="6629400" y="211466"/>
                </a:cubicBezTo>
                <a:cubicBezTo>
                  <a:pt x="6644447" y="372437"/>
                  <a:pt x="6609841" y="422219"/>
                  <a:pt x="6629400" y="609022"/>
                </a:cubicBezTo>
                <a:cubicBezTo>
                  <a:pt x="6648959" y="795825"/>
                  <a:pt x="6607333" y="875986"/>
                  <a:pt x="6629400" y="1057330"/>
                </a:cubicBezTo>
                <a:cubicBezTo>
                  <a:pt x="6632894" y="1182655"/>
                  <a:pt x="6560205" y="1264636"/>
                  <a:pt x="6417934" y="1268796"/>
                </a:cubicBezTo>
                <a:cubicBezTo>
                  <a:pt x="6148657" y="1264264"/>
                  <a:pt x="5933448" y="1265166"/>
                  <a:pt x="5790391" y="1268796"/>
                </a:cubicBezTo>
                <a:cubicBezTo>
                  <a:pt x="5647334" y="1272426"/>
                  <a:pt x="5299122" y="1254718"/>
                  <a:pt x="5038719" y="1268796"/>
                </a:cubicBezTo>
                <a:cubicBezTo>
                  <a:pt x="4778316" y="1282874"/>
                  <a:pt x="4537871" y="1267689"/>
                  <a:pt x="4287047" y="1268796"/>
                </a:cubicBezTo>
                <a:cubicBezTo>
                  <a:pt x="4036223" y="1269903"/>
                  <a:pt x="3908427" y="1280483"/>
                  <a:pt x="3783633" y="1268796"/>
                </a:cubicBezTo>
                <a:cubicBezTo>
                  <a:pt x="3658839" y="1257109"/>
                  <a:pt x="3460344" y="1242438"/>
                  <a:pt x="3156090" y="1268796"/>
                </a:cubicBezTo>
                <a:cubicBezTo>
                  <a:pt x="2851836" y="1295154"/>
                  <a:pt x="2808332" y="1296428"/>
                  <a:pt x="2466483" y="1268796"/>
                </a:cubicBezTo>
                <a:cubicBezTo>
                  <a:pt x="2124634" y="1241164"/>
                  <a:pt x="1948560" y="1238086"/>
                  <a:pt x="1776875" y="1268796"/>
                </a:cubicBezTo>
                <a:cubicBezTo>
                  <a:pt x="1605190" y="1299506"/>
                  <a:pt x="1234372" y="1245957"/>
                  <a:pt x="1087268" y="1268796"/>
                </a:cubicBezTo>
                <a:cubicBezTo>
                  <a:pt x="940164" y="1291635"/>
                  <a:pt x="406783" y="1230934"/>
                  <a:pt x="211466" y="1268796"/>
                </a:cubicBezTo>
                <a:cubicBezTo>
                  <a:pt x="113535" y="1265976"/>
                  <a:pt x="2832" y="1179977"/>
                  <a:pt x="0" y="1057330"/>
                </a:cubicBezTo>
                <a:cubicBezTo>
                  <a:pt x="-19293" y="961818"/>
                  <a:pt x="-17445" y="763437"/>
                  <a:pt x="0" y="659774"/>
                </a:cubicBezTo>
                <a:cubicBezTo>
                  <a:pt x="17445" y="556111"/>
                  <a:pt x="-18909" y="353246"/>
                  <a:pt x="0" y="211466"/>
                </a:cubicBezTo>
                <a:close/>
              </a:path>
              <a:path w="6629400" h="1268796" stroke="0" extrusionOk="0">
                <a:moveTo>
                  <a:pt x="0" y="211466"/>
                </a:moveTo>
                <a:cubicBezTo>
                  <a:pt x="-4787" y="111002"/>
                  <a:pt x="103826" y="3023"/>
                  <a:pt x="211466" y="0"/>
                </a:cubicBezTo>
                <a:cubicBezTo>
                  <a:pt x="384030" y="-11510"/>
                  <a:pt x="577628" y="16379"/>
                  <a:pt x="839009" y="0"/>
                </a:cubicBezTo>
                <a:cubicBezTo>
                  <a:pt x="1100390" y="-16379"/>
                  <a:pt x="1402012" y="-23365"/>
                  <a:pt x="1652746" y="0"/>
                </a:cubicBezTo>
                <a:cubicBezTo>
                  <a:pt x="1903480" y="23365"/>
                  <a:pt x="2125522" y="-7292"/>
                  <a:pt x="2280289" y="0"/>
                </a:cubicBezTo>
                <a:cubicBezTo>
                  <a:pt x="2435056" y="7292"/>
                  <a:pt x="2547495" y="459"/>
                  <a:pt x="2783702" y="0"/>
                </a:cubicBezTo>
                <a:cubicBezTo>
                  <a:pt x="3019909" y="-459"/>
                  <a:pt x="3330407" y="18840"/>
                  <a:pt x="3535374" y="0"/>
                </a:cubicBezTo>
                <a:cubicBezTo>
                  <a:pt x="3740341" y="-18840"/>
                  <a:pt x="4078586" y="-3047"/>
                  <a:pt x="4349111" y="0"/>
                </a:cubicBezTo>
                <a:cubicBezTo>
                  <a:pt x="4619636" y="3047"/>
                  <a:pt x="4666283" y="15584"/>
                  <a:pt x="4852525" y="0"/>
                </a:cubicBezTo>
                <a:cubicBezTo>
                  <a:pt x="5038767" y="-15584"/>
                  <a:pt x="5213224" y="15893"/>
                  <a:pt x="5480068" y="0"/>
                </a:cubicBezTo>
                <a:cubicBezTo>
                  <a:pt x="5746912" y="-15893"/>
                  <a:pt x="5988656" y="-2147"/>
                  <a:pt x="6417934" y="0"/>
                </a:cubicBezTo>
                <a:cubicBezTo>
                  <a:pt x="6535257" y="-15705"/>
                  <a:pt x="6643989" y="111643"/>
                  <a:pt x="6629400" y="211466"/>
                </a:cubicBezTo>
                <a:cubicBezTo>
                  <a:pt x="6624520" y="310383"/>
                  <a:pt x="6613502" y="534727"/>
                  <a:pt x="6629400" y="617481"/>
                </a:cubicBezTo>
                <a:cubicBezTo>
                  <a:pt x="6645298" y="700235"/>
                  <a:pt x="6623343" y="840163"/>
                  <a:pt x="6629400" y="1057330"/>
                </a:cubicBezTo>
                <a:cubicBezTo>
                  <a:pt x="6632594" y="1194511"/>
                  <a:pt x="6524558" y="1263498"/>
                  <a:pt x="6417934" y="1268796"/>
                </a:cubicBezTo>
                <a:cubicBezTo>
                  <a:pt x="6294125" y="1276970"/>
                  <a:pt x="6074818" y="1258394"/>
                  <a:pt x="5914520" y="1268796"/>
                </a:cubicBezTo>
                <a:cubicBezTo>
                  <a:pt x="5754222" y="1279198"/>
                  <a:pt x="5569078" y="1286749"/>
                  <a:pt x="5411107" y="1268796"/>
                </a:cubicBezTo>
                <a:cubicBezTo>
                  <a:pt x="5253136" y="1250843"/>
                  <a:pt x="5006200" y="1266631"/>
                  <a:pt x="4783564" y="1268796"/>
                </a:cubicBezTo>
                <a:cubicBezTo>
                  <a:pt x="4560928" y="1270961"/>
                  <a:pt x="4412314" y="1261811"/>
                  <a:pt x="4218086" y="1268796"/>
                </a:cubicBezTo>
                <a:cubicBezTo>
                  <a:pt x="4023858" y="1275781"/>
                  <a:pt x="3870640" y="1253656"/>
                  <a:pt x="3590543" y="1268796"/>
                </a:cubicBezTo>
                <a:cubicBezTo>
                  <a:pt x="3310446" y="1283936"/>
                  <a:pt x="3140245" y="1239369"/>
                  <a:pt x="2963000" y="1268796"/>
                </a:cubicBezTo>
                <a:cubicBezTo>
                  <a:pt x="2785755" y="1298223"/>
                  <a:pt x="2632796" y="1277814"/>
                  <a:pt x="2335457" y="1268796"/>
                </a:cubicBezTo>
                <a:cubicBezTo>
                  <a:pt x="2038118" y="1259778"/>
                  <a:pt x="1921157" y="1257814"/>
                  <a:pt x="1707914" y="1268796"/>
                </a:cubicBezTo>
                <a:cubicBezTo>
                  <a:pt x="1494671" y="1279778"/>
                  <a:pt x="1285136" y="1251058"/>
                  <a:pt x="894177" y="1268796"/>
                </a:cubicBezTo>
                <a:cubicBezTo>
                  <a:pt x="503218" y="1286534"/>
                  <a:pt x="552516" y="1292799"/>
                  <a:pt x="211466" y="1268796"/>
                </a:cubicBezTo>
                <a:cubicBezTo>
                  <a:pt x="84016" y="1261014"/>
                  <a:pt x="669" y="1187524"/>
                  <a:pt x="0" y="1057330"/>
                </a:cubicBezTo>
                <a:cubicBezTo>
                  <a:pt x="20012" y="864161"/>
                  <a:pt x="-3830" y="807086"/>
                  <a:pt x="0" y="617481"/>
                </a:cubicBezTo>
                <a:cubicBezTo>
                  <a:pt x="3830" y="427876"/>
                  <a:pt x="4740" y="321188"/>
                  <a:pt x="0" y="211466"/>
                </a:cubicBezTo>
                <a:close/>
              </a:path>
            </a:pathLst>
          </a:custGeom>
          <a:solidFill>
            <a:sysClr val="window" lastClr="FFFFFF"/>
          </a:solidFill>
          <a:ln w="28575" cap="flat" cmpd="sng" algn="ctr">
            <a:solidFill>
              <a:srgbClr val="CD11A9"/>
            </a:solidFill>
            <a:prstDash val="solid"/>
            <a:miter lim="800000"/>
            <a:extLst>
              <a:ext uri="{C807C97D-BFC1-408E-A445-0C87EB9F89A2}">
                <ask:lineSketchStyleProps xmlns:ask="http://schemas.microsoft.com/office/drawing/2018/sketchyshapes" xmlns="" sd="3478589231">
                  <a:prstGeom prst="flowChartAlternateProcess">
                    <a:avLst/>
                  </a:prstGeom>
                  <ask:type>
                    <ask:lineSketchFreehand/>
                  </ask:type>
                </ask:lineSketchStyleProps>
              </a:ext>
            </a:extLst>
          </a:ln>
          <a:effectLst/>
        </p:spPr>
        <p:txBody>
          <a:bodyPr rtlCol="0" anchor="ctr"/>
          <a:lstStyle/>
          <a:p>
            <a:pPr algn="ctr"/>
            <a:r>
              <a:rPr lang="en-US" sz="28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đồng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tình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với</a:t>
            </a:r>
            <a:r>
              <a:rPr lang="en-US" sz="2800" b="1" dirty="0">
                <a:latin typeface="Arial-Rounded" panose="020B0500000000000000" pitchFamily="34" charset="0"/>
                <a:ea typeface="Arial-Rounded" panose="020B0500000000000000" pitchFamily="34" charset="0"/>
                <a:cs typeface="Arial-Rounded" panose="020B0500000000000000" pitchFamily="34" charset="0"/>
              </a:rPr>
              <a:t> ý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kiến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36" name="Speech Bubble: Rectangle with Corners Rounded 35">
            <a:extLst>
              <a:ext uri="{FF2B5EF4-FFF2-40B4-BE49-F238E27FC236}">
                <a16:creationId xmlns:a16="http://schemas.microsoft.com/office/drawing/2014/main" id="{10D90863-631A-4729-A81A-5692D73B194C}"/>
              </a:ext>
            </a:extLst>
          </p:cNvPr>
          <p:cNvSpPr/>
          <p:nvPr/>
        </p:nvSpPr>
        <p:spPr>
          <a:xfrm>
            <a:off x="1027777" y="1138543"/>
            <a:ext cx="5248295" cy="2209800"/>
          </a:xfrm>
          <a:prstGeom prst="wedgeRoundRectCallout">
            <a:avLst>
              <a:gd name="adj1" fmla="val -39027"/>
              <a:gd name="adj2" fmla="val 72670"/>
              <a:gd name="adj3" fmla="val 16667"/>
            </a:avLst>
          </a:prstGeom>
          <a:ln w="38100">
            <a:solidFill>
              <a:schemeClr val="accent4">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en-GB" sz="2800" b="1" dirty="0">
                <a:solidFill>
                  <a:srgbClr val="C00000"/>
                </a:solidFill>
              </a:rPr>
              <a:t>    </a:t>
            </a:r>
            <a:r>
              <a:rPr lang="vi-VN" sz="2800" b="1" dirty="0">
                <a:solidFill>
                  <a:srgbClr val="C00000"/>
                </a:solidFill>
              </a:rPr>
              <a:t>Tâm sự, trò chuyện với bố mẹ, người thân, bạn bè để lắng nghe nhận xét, góp ý của họ.</a:t>
            </a:r>
          </a:p>
          <a:p>
            <a:r>
              <a:rPr lang="nl-NL" sz="2800" b="1" i="1" dirty="0">
                <a:solidFill>
                  <a:srgbClr val="C00000"/>
                </a:solidFill>
              </a:rPr>
              <a:t> </a:t>
            </a:r>
            <a:endParaRPr lang="en-US" sz="2800" b="1" dirty="0">
              <a:solidFill>
                <a:srgbClr val="C00000"/>
              </a:solidFill>
            </a:endParaRPr>
          </a:p>
        </p:txBody>
      </p:sp>
      <p:pic>
        <p:nvPicPr>
          <p:cNvPr id="2" name="Picture 1"/>
          <p:cNvPicPr>
            <a:picLocks noChangeAspect="1"/>
          </p:cNvPicPr>
          <p:nvPr/>
        </p:nvPicPr>
        <p:blipFill>
          <a:blip r:embed="rId4"/>
          <a:stretch>
            <a:fillRect/>
          </a:stretch>
        </p:blipFill>
        <p:spPr>
          <a:xfrm>
            <a:off x="2883714" y="-128917"/>
            <a:ext cx="6803726" cy="1329043"/>
          </a:xfrm>
          <a:prstGeom prst="rect">
            <a:avLst/>
          </a:prstGeom>
          <a:ln>
            <a:noFill/>
          </a:ln>
        </p:spPr>
      </p:pic>
      <p:pic>
        <p:nvPicPr>
          <p:cNvPr id="8" name="Picture 2" descr="https://o.remove.bg/downloads/0be8ea7a-9ed7-494a-811d-df4c07ac09ee/image-removebg-preview.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961" b="100000" l="0" r="89646">
                        <a14:foregroundMark x1="22616" y1="66016" x2="34060" y2="79492"/>
                        <a14:foregroundMark x1="30518" y1="67578" x2="36512" y2="78711"/>
                        <a14:foregroundMark x1="10627" y1="86914" x2="23161" y2="98047"/>
                        <a14:foregroundMark x1="18529" y1="80078" x2="29428" y2="87305"/>
                        <a14:foregroundMark x1="31608" y1="78711" x2="37602" y2="81836"/>
                        <a14:foregroundMark x1="63488" y1="68750" x2="68665" y2="77930"/>
                        <a14:foregroundMark x1="63215" y1="66016" x2="63488" y2="72852"/>
                        <a14:foregroundMark x1="27793" y1="69922" x2="26975" y2="73828"/>
                        <a14:foregroundMark x1="21798" y1="69336" x2="22616" y2="72656"/>
                        <a14:foregroundMark x1="10627" y1="65430" x2="13079" y2="66992"/>
                        <a14:foregroundMark x1="43052" y1="67578" x2="43052" y2="67578"/>
                      </a14:backgroundRemoval>
                    </a14:imgEffect>
                    <a14:imgEffect>
                      <a14:sharpenSoften amount="25000"/>
                    </a14:imgEffect>
                  </a14:imgLayer>
                </a14:imgProps>
              </a:ext>
              <a:ext uri="{28A0092B-C50C-407E-A947-70E740481C1C}">
                <a14:useLocalDpi xmlns:a14="http://schemas.microsoft.com/office/drawing/2010/main" val="0"/>
              </a:ext>
            </a:extLst>
          </a:blip>
          <a:srcRect l="-10210" t="39167" r="23488" b="-598"/>
          <a:stretch/>
        </p:blipFill>
        <p:spPr bwMode="auto">
          <a:xfrm>
            <a:off x="88717" y="3914502"/>
            <a:ext cx="2963339" cy="27945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Logo&#10;&#10;Description automatically generated">
            <a:extLst>
              <a:ext uri="{FF2B5EF4-FFF2-40B4-BE49-F238E27FC236}">
                <a16:creationId xmlns:a16="http://schemas.microsoft.com/office/drawing/2014/main" id="{9F11CEA6-6A0D-1415-EE44-52283C9022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2319" y="3914503"/>
            <a:ext cx="936529" cy="936529"/>
          </a:xfrm>
          <a:prstGeom prst="rect">
            <a:avLst/>
          </a:prstGeom>
        </p:spPr>
      </p:pic>
      <p:pic>
        <p:nvPicPr>
          <p:cNvPr id="9" name="Picture 8"/>
          <p:cNvPicPr>
            <a:picLocks noChangeAspect="1"/>
          </p:cNvPicPr>
          <p:nvPr/>
        </p:nvPicPr>
        <p:blipFill>
          <a:blip r:embed="rId8"/>
          <a:stretch>
            <a:fillRect/>
          </a:stretch>
        </p:blipFill>
        <p:spPr>
          <a:xfrm>
            <a:off x="6614319" y="914400"/>
            <a:ext cx="5257800" cy="3276600"/>
          </a:xfrm>
          <a:prstGeom prst="rect">
            <a:avLst/>
          </a:prstGeom>
        </p:spPr>
      </p:pic>
    </p:spTree>
    <p:extLst>
      <p:ext uri="{BB962C8B-B14F-4D97-AF65-F5344CB8AC3E}">
        <p14:creationId xmlns:p14="http://schemas.microsoft.com/office/powerpoint/2010/main" val="210122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362">
                                          <p:stCondLst>
                                            <p:cond delay="0"/>
                                          </p:stCondLst>
                                        </p:cTn>
                                        <p:tgtEl>
                                          <p:spTgt spid="12"/>
                                        </p:tgtEl>
                                      </p:cBhvr>
                                    </p:animEffect>
                                    <p:anim calcmode="lin" valueType="num">
                                      <p:cBhvr>
                                        <p:cTn id="18" dur="1139"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 dur="415"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 dur="415" tmFilter="0, 0; 0.125,0.2665; 0.25,0.4; 0.375,0.465; 0.5,0.5;  0.625,0.535; 0.75,0.6; 0.875,0.7335; 1,1">
                                          <p:stCondLst>
                                            <p:cond delay="415"/>
                                          </p:stCondLst>
                                        </p:cTn>
                                        <p:tgtEl>
                                          <p:spTgt spid="12"/>
                                        </p:tgtEl>
                                        <p:attrNameLst>
                                          <p:attrName>ppt_y</p:attrName>
                                        </p:attrNameLst>
                                      </p:cBhvr>
                                      <p:tavLst>
                                        <p:tav tm="0" fmla="#ppt_y-sin(pi*$)/9">
                                          <p:val>
                                            <p:fltVal val="0"/>
                                          </p:val>
                                        </p:tav>
                                        <p:tav tm="100000">
                                          <p:val>
                                            <p:fltVal val="1"/>
                                          </p:val>
                                        </p:tav>
                                      </p:tavLst>
                                    </p:anim>
                                    <p:anim calcmode="lin" valueType="num">
                                      <p:cBhvr>
                                        <p:cTn id="21" dur="207" tmFilter="0, 0; 0.125,0.2665; 0.25,0.4; 0.375,0.465; 0.5,0.5;  0.625,0.535; 0.75,0.6; 0.875,0.7335; 1,1">
                                          <p:stCondLst>
                                            <p:cond delay="828"/>
                                          </p:stCondLst>
                                        </p:cTn>
                                        <p:tgtEl>
                                          <p:spTgt spid="12"/>
                                        </p:tgtEl>
                                        <p:attrNameLst>
                                          <p:attrName>ppt_y</p:attrName>
                                        </p:attrNameLst>
                                      </p:cBhvr>
                                      <p:tavLst>
                                        <p:tav tm="0" fmla="#ppt_y-sin(pi*$)/27">
                                          <p:val>
                                            <p:fltVal val="0"/>
                                          </p:val>
                                        </p:tav>
                                        <p:tav tm="100000">
                                          <p:val>
                                            <p:fltVal val="1"/>
                                          </p:val>
                                        </p:tav>
                                      </p:tavLst>
                                    </p:anim>
                                    <p:anim calcmode="lin" valueType="num">
                                      <p:cBhvr>
                                        <p:cTn id="22" dur="103" tmFilter="0, 0; 0.125,0.2665; 0.25,0.4; 0.375,0.465; 0.5,0.5;  0.625,0.535; 0.75,0.6; 0.875,0.7335; 1,1">
                                          <p:stCondLst>
                                            <p:cond delay="1035"/>
                                          </p:stCondLst>
                                        </p:cTn>
                                        <p:tgtEl>
                                          <p:spTgt spid="12"/>
                                        </p:tgtEl>
                                        <p:attrNameLst>
                                          <p:attrName>ppt_y</p:attrName>
                                        </p:attrNameLst>
                                      </p:cBhvr>
                                      <p:tavLst>
                                        <p:tav tm="0" fmla="#ppt_y-sin(pi*$)/81">
                                          <p:val>
                                            <p:fltVal val="0"/>
                                          </p:val>
                                        </p:tav>
                                        <p:tav tm="100000">
                                          <p:val>
                                            <p:fltVal val="1"/>
                                          </p:val>
                                        </p:tav>
                                      </p:tavLst>
                                    </p:anim>
                                    <p:animScale>
                                      <p:cBhvr>
                                        <p:cTn id="23" dur="16">
                                          <p:stCondLst>
                                            <p:cond delay="406"/>
                                          </p:stCondLst>
                                        </p:cTn>
                                        <p:tgtEl>
                                          <p:spTgt spid="12"/>
                                        </p:tgtEl>
                                      </p:cBhvr>
                                      <p:to x="100000" y="60000"/>
                                    </p:animScale>
                                    <p:animScale>
                                      <p:cBhvr>
                                        <p:cTn id="24" dur="104" decel="50000">
                                          <p:stCondLst>
                                            <p:cond delay="423"/>
                                          </p:stCondLst>
                                        </p:cTn>
                                        <p:tgtEl>
                                          <p:spTgt spid="12"/>
                                        </p:tgtEl>
                                      </p:cBhvr>
                                      <p:to x="100000" y="100000"/>
                                    </p:animScale>
                                    <p:animScale>
                                      <p:cBhvr>
                                        <p:cTn id="25" dur="16">
                                          <p:stCondLst>
                                            <p:cond delay="820"/>
                                          </p:stCondLst>
                                        </p:cTn>
                                        <p:tgtEl>
                                          <p:spTgt spid="12"/>
                                        </p:tgtEl>
                                      </p:cBhvr>
                                      <p:to x="100000" y="80000"/>
                                    </p:animScale>
                                    <p:animScale>
                                      <p:cBhvr>
                                        <p:cTn id="26" dur="104" decel="50000">
                                          <p:stCondLst>
                                            <p:cond delay="836"/>
                                          </p:stCondLst>
                                        </p:cTn>
                                        <p:tgtEl>
                                          <p:spTgt spid="12"/>
                                        </p:tgtEl>
                                      </p:cBhvr>
                                      <p:to x="100000" y="100000"/>
                                    </p:animScale>
                                    <p:animScale>
                                      <p:cBhvr>
                                        <p:cTn id="27" dur="16">
                                          <p:stCondLst>
                                            <p:cond delay="1026"/>
                                          </p:stCondLst>
                                        </p:cTn>
                                        <p:tgtEl>
                                          <p:spTgt spid="12"/>
                                        </p:tgtEl>
                                      </p:cBhvr>
                                      <p:to x="100000" y="90000"/>
                                    </p:animScale>
                                    <p:animScale>
                                      <p:cBhvr>
                                        <p:cTn id="28" dur="104" decel="50000">
                                          <p:stCondLst>
                                            <p:cond delay="1042"/>
                                          </p:stCondLst>
                                        </p:cTn>
                                        <p:tgtEl>
                                          <p:spTgt spid="12"/>
                                        </p:tgtEl>
                                      </p:cBhvr>
                                      <p:to x="100000" y="100000"/>
                                    </p:animScale>
                                    <p:animScale>
                                      <p:cBhvr>
                                        <p:cTn id="29" dur="16">
                                          <p:stCondLst>
                                            <p:cond delay="1130"/>
                                          </p:stCondLst>
                                        </p:cTn>
                                        <p:tgtEl>
                                          <p:spTgt spid="12"/>
                                        </p:tgtEl>
                                      </p:cBhvr>
                                      <p:to x="100000" y="95000"/>
                                    </p:animScale>
                                    <p:animScale>
                                      <p:cBhvr>
                                        <p:cTn id="30" dur="104" decel="50000">
                                          <p:stCondLst>
                                            <p:cond delay="1146"/>
                                          </p:stCondLst>
                                        </p:cTn>
                                        <p:tgtEl>
                                          <p:spTgt spid="12"/>
                                        </p:tgtEl>
                                      </p:cBhvr>
                                      <p:to x="100000" y="100000"/>
                                    </p:animScale>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lowchart: Alternate Process 33">
            <a:extLst>
              <a:ext uri="{FF2B5EF4-FFF2-40B4-BE49-F238E27FC236}">
                <a16:creationId xmlns:a16="http://schemas.microsoft.com/office/drawing/2014/main" id="{BB141A8E-1B3B-42E3-AA5A-7622EBC53504}"/>
              </a:ext>
            </a:extLst>
          </p:cNvPr>
          <p:cNvSpPr/>
          <p:nvPr/>
        </p:nvSpPr>
        <p:spPr>
          <a:xfrm>
            <a:off x="1508919" y="950626"/>
            <a:ext cx="9220200" cy="1044724"/>
          </a:xfrm>
          <a:custGeom>
            <a:avLst/>
            <a:gdLst>
              <a:gd name="connsiteX0" fmla="*/ 0 w 9220200"/>
              <a:gd name="connsiteY0" fmla="*/ 174121 h 1044724"/>
              <a:gd name="connsiteX1" fmla="*/ 174121 w 9220200"/>
              <a:gd name="connsiteY1" fmla="*/ 0 h 1044724"/>
              <a:gd name="connsiteX2" fmla="*/ 590421 w 9220200"/>
              <a:gd name="connsiteY2" fmla="*/ 0 h 1044724"/>
              <a:gd name="connsiteX3" fmla="*/ 1006720 w 9220200"/>
              <a:gd name="connsiteY3" fmla="*/ 0 h 1044724"/>
              <a:gd name="connsiteX4" fmla="*/ 1866618 w 9220200"/>
              <a:gd name="connsiteY4" fmla="*/ 0 h 1044724"/>
              <a:gd name="connsiteX5" fmla="*/ 2726515 w 9220200"/>
              <a:gd name="connsiteY5" fmla="*/ 0 h 1044724"/>
              <a:gd name="connsiteX6" fmla="*/ 3497693 w 9220200"/>
              <a:gd name="connsiteY6" fmla="*/ 0 h 1044724"/>
              <a:gd name="connsiteX7" fmla="*/ 4091432 w 9220200"/>
              <a:gd name="connsiteY7" fmla="*/ 0 h 1044724"/>
              <a:gd name="connsiteX8" fmla="*/ 4596451 w 9220200"/>
              <a:gd name="connsiteY8" fmla="*/ 0 h 1044724"/>
              <a:gd name="connsiteX9" fmla="*/ 5278909 w 9220200"/>
              <a:gd name="connsiteY9" fmla="*/ 0 h 1044724"/>
              <a:gd name="connsiteX10" fmla="*/ 6138807 w 9220200"/>
              <a:gd name="connsiteY10" fmla="*/ 0 h 1044724"/>
              <a:gd name="connsiteX11" fmla="*/ 6909984 w 9220200"/>
              <a:gd name="connsiteY11" fmla="*/ 0 h 1044724"/>
              <a:gd name="connsiteX12" fmla="*/ 7681162 w 9220200"/>
              <a:gd name="connsiteY12" fmla="*/ 0 h 1044724"/>
              <a:gd name="connsiteX13" fmla="*/ 8452340 w 9220200"/>
              <a:gd name="connsiteY13" fmla="*/ 0 h 1044724"/>
              <a:gd name="connsiteX14" fmla="*/ 9046079 w 9220200"/>
              <a:gd name="connsiteY14" fmla="*/ 0 h 1044724"/>
              <a:gd name="connsiteX15" fmla="*/ 9220200 w 9220200"/>
              <a:gd name="connsiteY15" fmla="*/ 174121 h 1044724"/>
              <a:gd name="connsiteX16" fmla="*/ 9220200 w 9220200"/>
              <a:gd name="connsiteY16" fmla="*/ 870603 h 1044724"/>
              <a:gd name="connsiteX17" fmla="*/ 9046079 w 9220200"/>
              <a:gd name="connsiteY17" fmla="*/ 1044724 h 1044724"/>
              <a:gd name="connsiteX18" fmla="*/ 8186182 w 9220200"/>
              <a:gd name="connsiteY18" fmla="*/ 1044724 h 1044724"/>
              <a:gd name="connsiteX19" fmla="*/ 7681162 w 9220200"/>
              <a:gd name="connsiteY19" fmla="*/ 1044724 h 1044724"/>
              <a:gd name="connsiteX20" fmla="*/ 7087424 w 9220200"/>
              <a:gd name="connsiteY20" fmla="*/ 1044724 h 1044724"/>
              <a:gd name="connsiteX21" fmla="*/ 6404965 w 9220200"/>
              <a:gd name="connsiteY21" fmla="*/ 1044724 h 1044724"/>
              <a:gd name="connsiteX22" fmla="*/ 5545068 w 9220200"/>
              <a:gd name="connsiteY22" fmla="*/ 1044724 h 1044724"/>
              <a:gd name="connsiteX23" fmla="*/ 4862610 w 9220200"/>
              <a:gd name="connsiteY23" fmla="*/ 1044724 h 1044724"/>
              <a:gd name="connsiteX24" fmla="*/ 4091432 w 9220200"/>
              <a:gd name="connsiteY24" fmla="*/ 1044724 h 1044724"/>
              <a:gd name="connsiteX25" fmla="*/ 3497693 w 9220200"/>
              <a:gd name="connsiteY25" fmla="*/ 1044724 h 1044724"/>
              <a:gd name="connsiteX26" fmla="*/ 3081393 w 9220200"/>
              <a:gd name="connsiteY26" fmla="*/ 1044724 h 1044724"/>
              <a:gd name="connsiteX27" fmla="*/ 2576374 w 9220200"/>
              <a:gd name="connsiteY27" fmla="*/ 1044724 h 1044724"/>
              <a:gd name="connsiteX28" fmla="*/ 2071355 w 9220200"/>
              <a:gd name="connsiteY28" fmla="*/ 1044724 h 1044724"/>
              <a:gd name="connsiteX29" fmla="*/ 1300177 w 9220200"/>
              <a:gd name="connsiteY29" fmla="*/ 1044724 h 1044724"/>
              <a:gd name="connsiteX30" fmla="*/ 883878 w 9220200"/>
              <a:gd name="connsiteY30" fmla="*/ 1044724 h 1044724"/>
              <a:gd name="connsiteX31" fmla="*/ 174121 w 9220200"/>
              <a:gd name="connsiteY31" fmla="*/ 1044724 h 1044724"/>
              <a:gd name="connsiteX32" fmla="*/ 0 w 9220200"/>
              <a:gd name="connsiteY32" fmla="*/ 870603 h 1044724"/>
              <a:gd name="connsiteX33" fmla="*/ 0 w 9220200"/>
              <a:gd name="connsiteY33" fmla="*/ 174121 h 104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220200" h="1044724" fill="none" extrusionOk="0">
                <a:moveTo>
                  <a:pt x="0" y="174121"/>
                </a:moveTo>
                <a:cubicBezTo>
                  <a:pt x="-13723" y="81701"/>
                  <a:pt x="80665" y="-6053"/>
                  <a:pt x="174121" y="0"/>
                </a:cubicBezTo>
                <a:cubicBezTo>
                  <a:pt x="377503" y="-18596"/>
                  <a:pt x="482770" y="-4659"/>
                  <a:pt x="590421" y="0"/>
                </a:cubicBezTo>
                <a:cubicBezTo>
                  <a:pt x="698072" y="4659"/>
                  <a:pt x="916409" y="15170"/>
                  <a:pt x="1006720" y="0"/>
                </a:cubicBezTo>
                <a:cubicBezTo>
                  <a:pt x="1097031" y="-15170"/>
                  <a:pt x="1685432" y="-3731"/>
                  <a:pt x="1866618" y="0"/>
                </a:cubicBezTo>
                <a:cubicBezTo>
                  <a:pt x="2047804" y="3731"/>
                  <a:pt x="2414805" y="11239"/>
                  <a:pt x="2726515" y="0"/>
                </a:cubicBezTo>
                <a:cubicBezTo>
                  <a:pt x="3038225" y="-11239"/>
                  <a:pt x="3265824" y="-21440"/>
                  <a:pt x="3497693" y="0"/>
                </a:cubicBezTo>
                <a:cubicBezTo>
                  <a:pt x="3729562" y="21440"/>
                  <a:pt x="3934153" y="-24947"/>
                  <a:pt x="4091432" y="0"/>
                </a:cubicBezTo>
                <a:cubicBezTo>
                  <a:pt x="4248711" y="24947"/>
                  <a:pt x="4350534" y="-740"/>
                  <a:pt x="4596451" y="0"/>
                </a:cubicBezTo>
                <a:cubicBezTo>
                  <a:pt x="4842368" y="740"/>
                  <a:pt x="5101223" y="-3916"/>
                  <a:pt x="5278909" y="0"/>
                </a:cubicBezTo>
                <a:cubicBezTo>
                  <a:pt x="5456595" y="3916"/>
                  <a:pt x="5879048" y="-33612"/>
                  <a:pt x="6138807" y="0"/>
                </a:cubicBezTo>
                <a:cubicBezTo>
                  <a:pt x="6398566" y="33612"/>
                  <a:pt x="6683807" y="-18003"/>
                  <a:pt x="6909984" y="0"/>
                </a:cubicBezTo>
                <a:cubicBezTo>
                  <a:pt x="7136161" y="18003"/>
                  <a:pt x="7341244" y="24451"/>
                  <a:pt x="7681162" y="0"/>
                </a:cubicBezTo>
                <a:cubicBezTo>
                  <a:pt x="8021080" y="-24451"/>
                  <a:pt x="8121051" y="27541"/>
                  <a:pt x="8452340" y="0"/>
                </a:cubicBezTo>
                <a:cubicBezTo>
                  <a:pt x="8783629" y="-27541"/>
                  <a:pt x="8800520" y="24027"/>
                  <a:pt x="9046079" y="0"/>
                </a:cubicBezTo>
                <a:cubicBezTo>
                  <a:pt x="9137617" y="-1171"/>
                  <a:pt x="9238054" y="78631"/>
                  <a:pt x="9220200" y="174121"/>
                </a:cubicBezTo>
                <a:cubicBezTo>
                  <a:pt x="9215750" y="409468"/>
                  <a:pt x="9214193" y="528879"/>
                  <a:pt x="9220200" y="870603"/>
                </a:cubicBezTo>
                <a:cubicBezTo>
                  <a:pt x="9207758" y="967122"/>
                  <a:pt x="9143705" y="1025954"/>
                  <a:pt x="9046079" y="1044724"/>
                </a:cubicBezTo>
                <a:cubicBezTo>
                  <a:pt x="8843478" y="1043138"/>
                  <a:pt x="8585033" y="1041103"/>
                  <a:pt x="8186182" y="1044724"/>
                </a:cubicBezTo>
                <a:cubicBezTo>
                  <a:pt x="7787331" y="1048345"/>
                  <a:pt x="7898838" y="1044314"/>
                  <a:pt x="7681162" y="1044724"/>
                </a:cubicBezTo>
                <a:cubicBezTo>
                  <a:pt x="7463486" y="1045134"/>
                  <a:pt x="7317395" y="1051783"/>
                  <a:pt x="7087424" y="1044724"/>
                </a:cubicBezTo>
                <a:cubicBezTo>
                  <a:pt x="6857453" y="1037665"/>
                  <a:pt x="6634694" y="1038014"/>
                  <a:pt x="6404965" y="1044724"/>
                </a:cubicBezTo>
                <a:cubicBezTo>
                  <a:pt x="6175236" y="1051434"/>
                  <a:pt x="5845487" y="1046115"/>
                  <a:pt x="5545068" y="1044724"/>
                </a:cubicBezTo>
                <a:cubicBezTo>
                  <a:pt x="5244649" y="1043333"/>
                  <a:pt x="5000149" y="1021201"/>
                  <a:pt x="4862610" y="1044724"/>
                </a:cubicBezTo>
                <a:cubicBezTo>
                  <a:pt x="4725071" y="1068247"/>
                  <a:pt x="4432617" y="1079664"/>
                  <a:pt x="4091432" y="1044724"/>
                </a:cubicBezTo>
                <a:cubicBezTo>
                  <a:pt x="3750247" y="1009784"/>
                  <a:pt x="3625266" y="1054238"/>
                  <a:pt x="3497693" y="1044724"/>
                </a:cubicBezTo>
                <a:cubicBezTo>
                  <a:pt x="3370120" y="1035210"/>
                  <a:pt x="3288887" y="1024076"/>
                  <a:pt x="3081393" y="1044724"/>
                </a:cubicBezTo>
                <a:cubicBezTo>
                  <a:pt x="2873899" y="1065372"/>
                  <a:pt x="2682251" y="1046541"/>
                  <a:pt x="2576374" y="1044724"/>
                </a:cubicBezTo>
                <a:cubicBezTo>
                  <a:pt x="2470497" y="1042907"/>
                  <a:pt x="2192827" y="1068262"/>
                  <a:pt x="2071355" y="1044724"/>
                </a:cubicBezTo>
                <a:cubicBezTo>
                  <a:pt x="1949883" y="1021186"/>
                  <a:pt x="1515741" y="1016660"/>
                  <a:pt x="1300177" y="1044724"/>
                </a:cubicBezTo>
                <a:cubicBezTo>
                  <a:pt x="1084613" y="1072788"/>
                  <a:pt x="977418" y="1060082"/>
                  <a:pt x="883878" y="1044724"/>
                </a:cubicBezTo>
                <a:cubicBezTo>
                  <a:pt x="790338" y="1029366"/>
                  <a:pt x="453697" y="1029539"/>
                  <a:pt x="174121" y="1044724"/>
                </a:cubicBezTo>
                <a:cubicBezTo>
                  <a:pt x="60526" y="1039478"/>
                  <a:pt x="-12548" y="974718"/>
                  <a:pt x="0" y="870603"/>
                </a:cubicBezTo>
                <a:cubicBezTo>
                  <a:pt x="-19004" y="697347"/>
                  <a:pt x="14557" y="508453"/>
                  <a:pt x="0" y="174121"/>
                </a:cubicBezTo>
                <a:close/>
              </a:path>
              <a:path w="9220200" h="1044724" stroke="0" extrusionOk="0">
                <a:moveTo>
                  <a:pt x="0" y="174121"/>
                </a:moveTo>
                <a:cubicBezTo>
                  <a:pt x="-1579" y="83340"/>
                  <a:pt x="89674" y="3871"/>
                  <a:pt x="174121" y="0"/>
                </a:cubicBezTo>
                <a:cubicBezTo>
                  <a:pt x="302737" y="-23269"/>
                  <a:pt x="476051" y="-17596"/>
                  <a:pt x="767860" y="0"/>
                </a:cubicBezTo>
                <a:cubicBezTo>
                  <a:pt x="1059669" y="17596"/>
                  <a:pt x="1452629" y="19917"/>
                  <a:pt x="1627757" y="0"/>
                </a:cubicBezTo>
                <a:cubicBezTo>
                  <a:pt x="1802885" y="-19917"/>
                  <a:pt x="2090661" y="-27553"/>
                  <a:pt x="2221496" y="0"/>
                </a:cubicBezTo>
                <a:cubicBezTo>
                  <a:pt x="2352331" y="27553"/>
                  <a:pt x="2430853" y="10303"/>
                  <a:pt x="2637795" y="0"/>
                </a:cubicBezTo>
                <a:cubicBezTo>
                  <a:pt x="2844737" y="-10303"/>
                  <a:pt x="3054391" y="-23258"/>
                  <a:pt x="3408973" y="0"/>
                </a:cubicBezTo>
                <a:cubicBezTo>
                  <a:pt x="3763555" y="23258"/>
                  <a:pt x="3912939" y="39834"/>
                  <a:pt x="4268871" y="0"/>
                </a:cubicBezTo>
                <a:cubicBezTo>
                  <a:pt x="4624803" y="-39834"/>
                  <a:pt x="4569196" y="14952"/>
                  <a:pt x="4685170" y="0"/>
                </a:cubicBezTo>
                <a:cubicBezTo>
                  <a:pt x="4801144" y="-14952"/>
                  <a:pt x="5016380" y="1060"/>
                  <a:pt x="5278909" y="0"/>
                </a:cubicBezTo>
                <a:cubicBezTo>
                  <a:pt x="5541438" y="-1060"/>
                  <a:pt x="5499369" y="-16962"/>
                  <a:pt x="5695209" y="0"/>
                </a:cubicBezTo>
                <a:cubicBezTo>
                  <a:pt x="5891049" y="16962"/>
                  <a:pt x="5999654" y="14836"/>
                  <a:pt x="6200228" y="0"/>
                </a:cubicBezTo>
                <a:cubicBezTo>
                  <a:pt x="6400802" y="-14836"/>
                  <a:pt x="6669213" y="-18487"/>
                  <a:pt x="7060125" y="0"/>
                </a:cubicBezTo>
                <a:cubicBezTo>
                  <a:pt x="7451037" y="18487"/>
                  <a:pt x="7363853" y="19895"/>
                  <a:pt x="7565144" y="0"/>
                </a:cubicBezTo>
                <a:cubicBezTo>
                  <a:pt x="7766435" y="-19895"/>
                  <a:pt x="8152778" y="-8852"/>
                  <a:pt x="8336322" y="0"/>
                </a:cubicBezTo>
                <a:cubicBezTo>
                  <a:pt x="8519866" y="8852"/>
                  <a:pt x="8701031" y="34470"/>
                  <a:pt x="9046079" y="0"/>
                </a:cubicBezTo>
                <a:cubicBezTo>
                  <a:pt x="9122037" y="-10979"/>
                  <a:pt x="9214930" y="74628"/>
                  <a:pt x="9220200" y="174121"/>
                </a:cubicBezTo>
                <a:cubicBezTo>
                  <a:pt x="9189582" y="389604"/>
                  <a:pt x="9186435" y="608758"/>
                  <a:pt x="9220200" y="870603"/>
                </a:cubicBezTo>
                <a:cubicBezTo>
                  <a:pt x="9232492" y="946716"/>
                  <a:pt x="9159933" y="1044382"/>
                  <a:pt x="9046079" y="1044724"/>
                </a:cubicBezTo>
                <a:cubicBezTo>
                  <a:pt x="8898609" y="1050590"/>
                  <a:pt x="8663017" y="1060120"/>
                  <a:pt x="8541060" y="1044724"/>
                </a:cubicBezTo>
                <a:cubicBezTo>
                  <a:pt x="8419103" y="1029328"/>
                  <a:pt x="8186628" y="1038699"/>
                  <a:pt x="7947321" y="1044724"/>
                </a:cubicBezTo>
                <a:cubicBezTo>
                  <a:pt x="7708014" y="1050749"/>
                  <a:pt x="7584450" y="1041870"/>
                  <a:pt x="7353582" y="1044724"/>
                </a:cubicBezTo>
                <a:cubicBezTo>
                  <a:pt x="7122714" y="1047578"/>
                  <a:pt x="6962990" y="1015821"/>
                  <a:pt x="6759844" y="1044724"/>
                </a:cubicBezTo>
                <a:cubicBezTo>
                  <a:pt x="6556698" y="1073627"/>
                  <a:pt x="6251740" y="1025628"/>
                  <a:pt x="5899946" y="1044724"/>
                </a:cubicBezTo>
                <a:cubicBezTo>
                  <a:pt x="5548152" y="1063820"/>
                  <a:pt x="5633208" y="1035821"/>
                  <a:pt x="5483647" y="1044724"/>
                </a:cubicBezTo>
                <a:cubicBezTo>
                  <a:pt x="5334086" y="1053627"/>
                  <a:pt x="4998346" y="1041081"/>
                  <a:pt x="4623749" y="1044724"/>
                </a:cubicBezTo>
                <a:cubicBezTo>
                  <a:pt x="4249152" y="1048367"/>
                  <a:pt x="4293589" y="1040565"/>
                  <a:pt x="4118730" y="1044724"/>
                </a:cubicBezTo>
                <a:cubicBezTo>
                  <a:pt x="3943871" y="1048883"/>
                  <a:pt x="3610483" y="1033420"/>
                  <a:pt x="3436272" y="1044724"/>
                </a:cubicBezTo>
                <a:cubicBezTo>
                  <a:pt x="3262061" y="1056028"/>
                  <a:pt x="3209388" y="1053522"/>
                  <a:pt x="3019972" y="1044724"/>
                </a:cubicBezTo>
                <a:cubicBezTo>
                  <a:pt x="2830556" y="1035926"/>
                  <a:pt x="2458522" y="1083722"/>
                  <a:pt x="2160075" y="1044724"/>
                </a:cubicBezTo>
                <a:cubicBezTo>
                  <a:pt x="1861628" y="1005726"/>
                  <a:pt x="1837336" y="1037829"/>
                  <a:pt x="1655056" y="1044724"/>
                </a:cubicBezTo>
                <a:cubicBezTo>
                  <a:pt x="1472776" y="1051619"/>
                  <a:pt x="1060408" y="1029977"/>
                  <a:pt x="883878" y="1044724"/>
                </a:cubicBezTo>
                <a:cubicBezTo>
                  <a:pt x="707348" y="1059471"/>
                  <a:pt x="514746" y="1016242"/>
                  <a:pt x="174121" y="1044724"/>
                </a:cubicBezTo>
                <a:cubicBezTo>
                  <a:pt x="68276" y="1052404"/>
                  <a:pt x="3632" y="969959"/>
                  <a:pt x="0" y="870603"/>
                </a:cubicBezTo>
                <a:cubicBezTo>
                  <a:pt x="-31596" y="594566"/>
                  <a:pt x="-22486" y="449144"/>
                  <a:pt x="0" y="174121"/>
                </a:cubicBezTo>
                <a:close/>
              </a:path>
            </a:pathLst>
          </a:custGeom>
          <a:solidFill>
            <a:sysClr val="window" lastClr="FFFFFF"/>
          </a:solidFill>
          <a:ln w="38100" cap="flat" cmpd="sng" algn="ctr">
            <a:solidFill>
              <a:srgbClr val="00B050"/>
            </a:solidFill>
            <a:prstDash val="sysDash"/>
            <a:miter lim="800000"/>
            <a:extLst>
              <a:ext uri="{C807C97D-BFC1-408E-A445-0C87EB9F89A2}">
                <ask:lineSketchStyleProps xmlns:ask="http://schemas.microsoft.com/office/drawing/2018/sketchyshapes" xmlns="" sd="3478589231">
                  <a:prstGeom prst="flowChartAlternateProcess">
                    <a:avLst/>
                  </a:prstGeom>
                  <ask:type>
                    <ask:lineSketchFreehand/>
                  </ask:type>
                </ask:lineSketchStyleProps>
              </a:ext>
            </a:extLst>
          </a:ln>
          <a:effectLst/>
        </p:spPr>
        <p:txBody>
          <a:bodyPr rtlCol="0" anchor="ctr"/>
          <a:lstStyle/>
          <a:p>
            <a:r>
              <a:rPr lang="nl-NL" sz="2800" b="1" i="1" dirty="0">
                <a:solidFill>
                  <a:srgbClr val="002060"/>
                </a:solidFill>
              </a:rPr>
              <a:t>   </a:t>
            </a:r>
            <a:r>
              <a:rPr lang="en-US" sz="2800" b="1" dirty="0">
                <a:solidFill>
                  <a:srgbClr val="002060"/>
                </a:solidFill>
              </a:rPr>
              <a:t>b. </a:t>
            </a:r>
            <a:r>
              <a:rPr lang="en-US" sz="2800" b="1" dirty="0" err="1">
                <a:solidFill>
                  <a:srgbClr val="002060"/>
                </a:solidFill>
              </a:rPr>
              <a:t>Em</a:t>
            </a:r>
            <a:r>
              <a:rPr lang="en-US" sz="2800" b="1" dirty="0">
                <a:solidFill>
                  <a:srgbClr val="002060"/>
                </a:solidFill>
              </a:rPr>
              <a:t> </a:t>
            </a:r>
            <a:r>
              <a:rPr lang="en-US" sz="2800" b="1" dirty="0" err="1">
                <a:solidFill>
                  <a:srgbClr val="002060"/>
                </a:solidFill>
              </a:rPr>
              <a:t>hãy</a:t>
            </a:r>
            <a:r>
              <a:rPr lang="en-US" sz="2800" b="1" dirty="0">
                <a:solidFill>
                  <a:srgbClr val="002060"/>
                </a:solidFill>
              </a:rPr>
              <a:t> </a:t>
            </a:r>
            <a:r>
              <a:rPr lang="en-US" sz="2800" b="1" dirty="0" err="1">
                <a:solidFill>
                  <a:srgbClr val="002060"/>
                </a:solidFill>
              </a:rPr>
              <a:t>kể</a:t>
            </a:r>
            <a:r>
              <a:rPr lang="en-US" sz="2800" b="1" dirty="0">
                <a:solidFill>
                  <a:srgbClr val="002060"/>
                </a:solidFill>
              </a:rPr>
              <a:t> </a:t>
            </a:r>
            <a:r>
              <a:rPr lang="en-US" sz="2800" b="1" dirty="0" err="1">
                <a:solidFill>
                  <a:srgbClr val="002060"/>
                </a:solidFill>
              </a:rPr>
              <a:t>thêm</a:t>
            </a:r>
            <a:r>
              <a:rPr lang="en-US" sz="2800" b="1" dirty="0">
                <a:solidFill>
                  <a:srgbClr val="002060"/>
                </a:solidFill>
              </a:rPr>
              <a:t> </a:t>
            </a:r>
            <a:r>
              <a:rPr lang="en-US" sz="2800" b="1" dirty="0" err="1">
                <a:solidFill>
                  <a:srgbClr val="002060"/>
                </a:solidFill>
              </a:rPr>
              <a:t>các</a:t>
            </a:r>
            <a:r>
              <a:rPr lang="en-US" sz="2800" b="1" dirty="0">
                <a:solidFill>
                  <a:srgbClr val="002060"/>
                </a:solidFill>
              </a:rPr>
              <a:t> </a:t>
            </a:r>
            <a:r>
              <a:rPr lang="en-US" sz="2800" b="1" dirty="0" err="1">
                <a:solidFill>
                  <a:srgbClr val="002060"/>
                </a:solidFill>
              </a:rPr>
              <a:t>cách</a:t>
            </a:r>
            <a:r>
              <a:rPr lang="en-US" sz="2800" b="1" dirty="0">
                <a:solidFill>
                  <a:srgbClr val="002060"/>
                </a:solidFill>
              </a:rPr>
              <a:t> </a:t>
            </a:r>
            <a:r>
              <a:rPr lang="en-US" sz="2800" b="1" dirty="0" err="1">
                <a:solidFill>
                  <a:srgbClr val="002060"/>
                </a:solidFill>
              </a:rPr>
              <a:t>khác</a:t>
            </a:r>
            <a:r>
              <a:rPr lang="en-US" sz="2800" b="1" dirty="0">
                <a:solidFill>
                  <a:srgbClr val="002060"/>
                </a:solidFill>
              </a:rPr>
              <a:t> </a:t>
            </a:r>
            <a:r>
              <a:rPr lang="en-US" sz="2800" b="1" dirty="0" err="1">
                <a:solidFill>
                  <a:srgbClr val="002060"/>
                </a:solidFill>
              </a:rPr>
              <a:t>để</a:t>
            </a:r>
            <a:r>
              <a:rPr lang="en-US" sz="2800" b="1" dirty="0">
                <a:solidFill>
                  <a:srgbClr val="002060"/>
                </a:solidFill>
              </a:rPr>
              <a:t> </a:t>
            </a:r>
            <a:r>
              <a:rPr lang="en-US" sz="2800" b="1" dirty="0" err="1">
                <a:solidFill>
                  <a:srgbClr val="002060"/>
                </a:solidFill>
              </a:rPr>
              <a:t>tự</a:t>
            </a:r>
            <a:r>
              <a:rPr lang="en-US" sz="2800" b="1" dirty="0">
                <a:solidFill>
                  <a:srgbClr val="002060"/>
                </a:solidFill>
              </a:rPr>
              <a:t> </a:t>
            </a:r>
            <a:r>
              <a:rPr lang="en-US" sz="2800" b="1" dirty="0" err="1">
                <a:solidFill>
                  <a:srgbClr val="002060"/>
                </a:solidFill>
              </a:rPr>
              <a:t>đánh</a:t>
            </a:r>
            <a:r>
              <a:rPr lang="en-US" sz="2800" b="1" dirty="0">
                <a:solidFill>
                  <a:srgbClr val="002060"/>
                </a:solidFill>
              </a:rPr>
              <a:t> </a:t>
            </a:r>
            <a:r>
              <a:rPr lang="en-US" sz="2800" b="1" dirty="0" err="1">
                <a:solidFill>
                  <a:srgbClr val="002060"/>
                </a:solidFill>
              </a:rPr>
              <a:t>giá</a:t>
            </a:r>
            <a:r>
              <a:rPr lang="en-US" sz="2800" b="1" dirty="0">
                <a:solidFill>
                  <a:srgbClr val="002060"/>
                </a:solidFill>
              </a:rPr>
              <a:t> </a:t>
            </a:r>
            <a:r>
              <a:rPr lang="en-US" sz="2800" b="1" dirty="0" err="1">
                <a:solidFill>
                  <a:srgbClr val="002060"/>
                </a:solidFill>
              </a:rPr>
              <a:t>điểm</a:t>
            </a:r>
            <a:r>
              <a:rPr lang="en-US" sz="2800" b="1" dirty="0">
                <a:solidFill>
                  <a:srgbClr val="002060"/>
                </a:solidFill>
              </a:rPr>
              <a:t> </a:t>
            </a:r>
            <a:r>
              <a:rPr lang="en-US" sz="2800" b="1" dirty="0" err="1">
                <a:solidFill>
                  <a:srgbClr val="002060"/>
                </a:solidFill>
              </a:rPr>
              <a:t>mạnh</a:t>
            </a:r>
            <a:r>
              <a:rPr lang="en-US" sz="2800" b="1" dirty="0">
                <a:solidFill>
                  <a:srgbClr val="002060"/>
                </a:solidFill>
              </a:rPr>
              <a:t>, </a:t>
            </a:r>
            <a:r>
              <a:rPr lang="en-US" sz="2800" b="1" dirty="0" err="1">
                <a:solidFill>
                  <a:srgbClr val="002060"/>
                </a:solidFill>
              </a:rPr>
              <a:t>điểm</a:t>
            </a:r>
            <a:r>
              <a:rPr lang="en-US" sz="2800" b="1" dirty="0">
                <a:solidFill>
                  <a:srgbClr val="002060"/>
                </a:solidFill>
              </a:rPr>
              <a:t> </a:t>
            </a:r>
            <a:r>
              <a:rPr lang="en-US" sz="2800" b="1" dirty="0" err="1">
                <a:solidFill>
                  <a:srgbClr val="002060"/>
                </a:solidFill>
              </a:rPr>
              <a:t>yếu</a:t>
            </a:r>
            <a:r>
              <a:rPr lang="en-US" sz="2800" b="1" dirty="0">
                <a:solidFill>
                  <a:srgbClr val="002060"/>
                </a:solidFill>
              </a:rPr>
              <a:t>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mình</a:t>
            </a:r>
            <a:r>
              <a:rPr lang="en-US" sz="2800" b="1" dirty="0">
                <a:solidFill>
                  <a:srgbClr val="002060"/>
                </a:solidFill>
              </a:rPr>
              <a:t>.</a:t>
            </a:r>
          </a:p>
        </p:txBody>
      </p:sp>
      <p:sp>
        <p:nvSpPr>
          <p:cNvPr id="9" name="Flowchart: Alternate Process 33">
            <a:extLst>
              <a:ext uri="{FF2B5EF4-FFF2-40B4-BE49-F238E27FC236}">
                <a16:creationId xmlns:a16="http://schemas.microsoft.com/office/drawing/2014/main" id="{BB141A8E-1B3B-42E3-AA5A-7622EBC53504}"/>
              </a:ext>
            </a:extLst>
          </p:cNvPr>
          <p:cNvSpPr/>
          <p:nvPr/>
        </p:nvSpPr>
        <p:spPr>
          <a:xfrm>
            <a:off x="3947319" y="2805250"/>
            <a:ext cx="7696200" cy="3595946"/>
          </a:xfrm>
          <a:custGeom>
            <a:avLst/>
            <a:gdLst>
              <a:gd name="connsiteX0" fmla="*/ 0 w 7696200"/>
              <a:gd name="connsiteY0" fmla="*/ 599324 h 3595946"/>
              <a:gd name="connsiteX1" fmla="*/ 599324 w 7696200"/>
              <a:gd name="connsiteY1" fmla="*/ 0 h 3595946"/>
              <a:gd name="connsiteX2" fmla="*/ 1054153 w 7696200"/>
              <a:gd name="connsiteY2" fmla="*/ 0 h 3595946"/>
              <a:gd name="connsiteX3" fmla="*/ 1508981 w 7696200"/>
              <a:gd name="connsiteY3" fmla="*/ 0 h 3595946"/>
              <a:gd name="connsiteX4" fmla="*/ 2288688 w 7696200"/>
              <a:gd name="connsiteY4" fmla="*/ 0 h 3595946"/>
              <a:gd name="connsiteX5" fmla="*/ 3068394 w 7696200"/>
              <a:gd name="connsiteY5" fmla="*/ 0 h 3595946"/>
              <a:gd name="connsiteX6" fmla="*/ 3783124 w 7696200"/>
              <a:gd name="connsiteY6" fmla="*/ 0 h 3595946"/>
              <a:gd name="connsiteX7" fmla="*/ 4367904 w 7696200"/>
              <a:gd name="connsiteY7" fmla="*/ 0 h 3595946"/>
              <a:gd name="connsiteX8" fmla="*/ 4887708 w 7696200"/>
              <a:gd name="connsiteY8" fmla="*/ 0 h 3595946"/>
              <a:gd name="connsiteX9" fmla="*/ 5537464 w 7696200"/>
              <a:gd name="connsiteY9" fmla="*/ 0 h 3595946"/>
              <a:gd name="connsiteX10" fmla="*/ 6317170 w 7696200"/>
              <a:gd name="connsiteY10" fmla="*/ 0 h 3595946"/>
              <a:gd name="connsiteX11" fmla="*/ 7096876 w 7696200"/>
              <a:gd name="connsiteY11" fmla="*/ 0 h 3595946"/>
              <a:gd name="connsiteX12" fmla="*/ 7696200 w 7696200"/>
              <a:gd name="connsiteY12" fmla="*/ 599324 h 3595946"/>
              <a:gd name="connsiteX13" fmla="*/ 7696200 w 7696200"/>
              <a:gd name="connsiteY13" fmla="*/ 1174676 h 3595946"/>
              <a:gd name="connsiteX14" fmla="*/ 7696200 w 7696200"/>
              <a:gd name="connsiteY14" fmla="*/ 1750027 h 3595946"/>
              <a:gd name="connsiteX15" fmla="*/ 7696200 w 7696200"/>
              <a:gd name="connsiteY15" fmla="*/ 2349352 h 3595946"/>
              <a:gd name="connsiteX16" fmla="*/ 7696200 w 7696200"/>
              <a:gd name="connsiteY16" fmla="*/ 2996622 h 3595946"/>
              <a:gd name="connsiteX17" fmla="*/ 7096876 w 7696200"/>
              <a:gd name="connsiteY17" fmla="*/ 3595946 h 3595946"/>
              <a:gd name="connsiteX18" fmla="*/ 6317170 w 7696200"/>
              <a:gd name="connsiteY18" fmla="*/ 3595946 h 3595946"/>
              <a:gd name="connsiteX19" fmla="*/ 5797366 w 7696200"/>
              <a:gd name="connsiteY19" fmla="*/ 3595946 h 3595946"/>
              <a:gd name="connsiteX20" fmla="*/ 5212586 w 7696200"/>
              <a:gd name="connsiteY20" fmla="*/ 3595946 h 3595946"/>
              <a:gd name="connsiteX21" fmla="*/ 4562831 w 7696200"/>
              <a:gd name="connsiteY21" fmla="*/ 3595946 h 3595946"/>
              <a:gd name="connsiteX22" fmla="*/ 3783124 w 7696200"/>
              <a:gd name="connsiteY22" fmla="*/ 3595946 h 3595946"/>
              <a:gd name="connsiteX23" fmla="*/ 3133369 w 7696200"/>
              <a:gd name="connsiteY23" fmla="*/ 3595946 h 3595946"/>
              <a:gd name="connsiteX24" fmla="*/ 2418639 w 7696200"/>
              <a:gd name="connsiteY24" fmla="*/ 3595946 h 3595946"/>
              <a:gd name="connsiteX25" fmla="*/ 1833859 w 7696200"/>
              <a:gd name="connsiteY25" fmla="*/ 3595946 h 3595946"/>
              <a:gd name="connsiteX26" fmla="*/ 1379030 w 7696200"/>
              <a:gd name="connsiteY26" fmla="*/ 3595946 h 3595946"/>
              <a:gd name="connsiteX27" fmla="*/ 599324 w 7696200"/>
              <a:gd name="connsiteY27" fmla="*/ 3595946 h 3595946"/>
              <a:gd name="connsiteX28" fmla="*/ 0 w 7696200"/>
              <a:gd name="connsiteY28" fmla="*/ 2996622 h 3595946"/>
              <a:gd name="connsiteX29" fmla="*/ 0 w 7696200"/>
              <a:gd name="connsiteY29" fmla="*/ 2445243 h 3595946"/>
              <a:gd name="connsiteX30" fmla="*/ 0 w 7696200"/>
              <a:gd name="connsiteY30" fmla="*/ 1917838 h 3595946"/>
              <a:gd name="connsiteX31" fmla="*/ 0 w 7696200"/>
              <a:gd name="connsiteY31" fmla="*/ 1294540 h 3595946"/>
              <a:gd name="connsiteX32" fmla="*/ 0 w 7696200"/>
              <a:gd name="connsiteY32" fmla="*/ 599324 h 359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696200" h="3595946" fill="none" extrusionOk="0">
                <a:moveTo>
                  <a:pt x="0" y="599324"/>
                </a:moveTo>
                <a:cubicBezTo>
                  <a:pt x="-75622" y="288955"/>
                  <a:pt x="294610" y="-58753"/>
                  <a:pt x="599324" y="0"/>
                </a:cubicBezTo>
                <a:cubicBezTo>
                  <a:pt x="753000" y="-10488"/>
                  <a:pt x="861706" y="-14366"/>
                  <a:pt x="1054153" y="0"/>
                </a:cubicBezTo>
                <a:cubicBezTo>
                  <a:pt x="1246600" y="14366"/>
                  <a:pt x="1414444" y="6348"/>
                  <a:pt x="1508981" y="0"/>
                </a:cubicBezTo>
                <a:cubicBezTo>
                  <a:pt x="1603518" y="-6348"/>
                  <a:pt x="1985570" y="32466"/>
                  <a:pt x="2288688" y="0"/>
                </a:cubicBezTo>
                <a:cubicBezTo>
                  <a:pt x="2591806" y="-32466"/>
                  <a:pt x="2867459" y="-25644"/>
                  <a:pt x="3068394" y="0"/>
                </a:cubicBezTo>
                <a:cubicBezTo>
                  <a:pt x="3269329" y="25644"/>
                  <a:pt x="3456281" y="24382"/>
                  <a:pt x="3783124" y="0"/>
                </a:cubicBezTo>
                <a:cubicBezTo>
                  <a:pt x="4109967" y="-24382"/>
                  <a:pt x="4113399" y="25130"/>
                  <a:pt x="4367904" y="0"/>
                </a:cubicBezTo>
                <a:cubicBezTo>
                  <a:pt x="4622409" y="-25130"/>
                  <a:pt x="4742755" y="-365"/>
                  <a:pt x="4887708" y="0"/>
                </a:cubicBezTo>
                <a:cubicBezTo>
                  <a:pt x="5032661" y="365"/>
                  <a:pt x="5238299" y="-12738"/>
                  <a:pt x="5537464" y="0"/>
                </a:cubicBezTo>
                <a:cubicBezTo>
                  <a:pt x="5836629" y="12738"/>
                  <a:pt x="6084055" y="10479"/>
                  <a:pt x="6317170" y="0"/>
                </a:cubicBezTo>
                <a:cubicBezTo>
                  <a:pt x="6550285" y="-10479"/>
                  <a:pt x="6781882" y="21724"/>
                  <a:pt x="7096876" y="0"/>
                </a:cubicBezTo>
                <a:cubicBezTo>
                  <a:pt x="7453426" y="-41960"/>
                  <a:pt x="7698863" y="275546"/>
                  <a:pt x="7696200" y="599324"/>
                </a:cubicBezTo>
                <a:cubicBezTo>
                  <a:pt x="7690363" y="777624"/>
                  <a:pt x="7684918" y="925991"/>
                  <a:pt x="7696200" y="1174676"/>
                </a:cubicBezTo>
                <a:cubicBezTo>
                  <a:pt x="7707482" y="1423361"/>
                  <a:pt x="7687623" y="1475232"/>
                  <a:pt x="7696200" y="1750027"/>
                </a:cubicBezTo>
                <a:cubicBezTo>
                  <a:pt x="7704777" y="2024822"/>
                  <a:pt x="7706529" y="2228004"/>
                  <a:pt x="7696200" y="2349352"/>
                </a:cubicBezTo>
                <a:cubicBezTo>
                  <a:pt x="7685871" y="2470700"/>
                  <a:pt x="7696777" y="2790362"/>
                  <a:pt x="7696200" y="2996622"/>
                </a:cubicBezTo>
                <a:cubicBezTo>
                  <a:pt x="7687492" y="3327868"/>
                  <a:pt x="7433852" y="3519185"/>
                  <a:pt x="7096876" y="3595946"/>
                </a:cubicBezTo>
                <a:cubicBezTo>
                  <a:pt x="6755825" y="3597176"/>
                  <a:pt x="6623236" y="3623976"/>
                  <a:pt x="6317170" y="3595946"/>
                </a:cubicBezTo>
                <a:cubicBezTo>
                  <a:pt x="6011104" y="3567916"/>
                  <a:pt x="6005709" y="3579469"/>
                  <a:pt x="5797366" y="3595946"/>
                </a:cubicBezTo>
                <a:cubicBezTo>
                  <a:pt x="5589023" y="3612423"/>
                  <a:pt x="5482893" y="3596854"/>
                  <a:pt x="5212586" y="3595946"/>
                </a:cubicBezTo>
                <a:cubicBezTo>
                  <a:pt x="4942279" y="3595038"/>
                  <a:pt x="4781341" y="3573333"/>
                  <a:pt x="4562831" y="3595946"/>
                </a:cubicBezTo>
                <a:cubicBezTo>
                  <a:pt x="4344321" y="3618559"/>
                  <a:pt x="4025008" y="3627932"/>
                  <a:pt x="3783124" y="3595946"/>
                </a:cubicBezTo>
                <a:cubicBezTo>
                  <a:pt x="3541240" y="3563960"/>
                  <a:pt x="3382751" y="3610390"/>
                  <a:pt x="3133369" y="3595946"/>
                </a:cubicBezTo>
                <a:cubicBezTo>
                  <a:pt x="2883987" y="3581502"/>
                  <a:pt x="2619322" y="3586364"/>
                  <a:pt x="2418639" y="3595946"/>
                </a:cubicBezTo>
                <a:cubicBezTo>
                  <a:pt x="2217956" y="3605529"/>
                  <a:pt x="2121796" y="3587749"/>
                  <a:pt x="1833859" y="3595946"/>
                </a:cubicBezTo>
                <a:cubicBezTo>
                  <a:pt x="1545922" y="3604143"/>
                  <a:pt x="1495637" y="3605848"/>
                  <a:pt x="1379030" y="3595946"/>
                </a:cubicBezTo>
                <a:cubicBezTo>
                  <a:pt x="1262423" y="3586044"/>
                  <a:pt x="844982" y="3593711"/>
                  <a:pt x="599324" y="3595946"/>
                </a:cubicBezTo>
                <a:cubicBezTo>
                  <a:pt x="325752" y="3607184"/>
                  <a:pt x="-25685" y="3381096"/>
                  <a:pt x="0" y="2996622"/>
                </a:cubicBezTo>
                <a:cubicBezTo>
                  <a:pt x="3348" y="2804177"/>
                  <a:pt x="9914" y="2682643"/>
                  <a:pt x="0" y="2445243"/>
                </a:cubicBezTo>
                <a:cubicBezTo>
                  <a:pt x="-9914" y="2207843"/>
                  <a:pt x="-16903" y="2134215"/>
                  <a:pt x="0" y="1917838"/>
                </a:cubicBezTo>
                <a:cubicBezTo>
                  <a:pt x="16903" y="1701462"/>
                  <a:pt x="-30168" y="1574917"/>
                  <a:pt x="0" y="1294540"/>
                </a:cubicBezTo>
                <a:cubicBezTo>
                  <a:pt x="30168" y="1014163"/>
                  <a:pt x="31249" y="925864"/>
                  <a:pt x="0" y="599324"/>
                </a:cubicBezTo>
                <a:close/>
              </a:path>
              <a:path w="7696200" h="3595946" stroke="0" extrusionOk="0">
                <a:moveTo>
                  <a:pt x="0" y="599324"/>
                </a:moveTo>
                <a:cubicBezTo>
                  <a:pt x="-19470" y="334719"/>
                  <a:pt x="325884" y="19016"/>
                  <a:pt x="599324" y="0"/>
                </a:cubicBezTo>
                <a:cubicBezTo>
                  <a:pt x="784802" y="29165"/>
                  <a:pt x="1000766" y="7831"/>
                  <a:pt x="1184104" y="0"/>
                </a:cubicBezTo>
                <a:cubicBezTo>
                  <a:pt x="1367442" y="-7831"/>
                  <a:pt x="1641534" y="34146"/>
                  <a:pt x="1963810" y="0"/>
                </a:cubicBezTo>
                <a:cubicBezTo>
                  <a:pt x="2286086" y="-34146"/>
                  <a:pt x="2353795" y="25585"/>
                  <a:pt x="2548590" y="0"/>
                </a:cubicBezTo>
                <a:cubicBezTo>
                  <a:pt x="2743385" y="-25585"/>
                  <a:pt x="2866942" y="-10693"/>
                  <a:pt x="3003418" y="0"/>
                </a:cubicBezTo>
                <a:cubicBezTo>
                  <a:pt x="3139894" y="10693"/>
                  <a:pt x="3361104" y="-6015"/>
                  <a:pt x="3718149" y="0"/>
                </a:cubicBezTo>
                <a:cubicBezTo>
                  <a:pt x="4075194" y="6015"/>
                  <a:pt x="4338443" y="31945"/>
                  <a:pt x="4497855" y="0"/>
                </a:cubicBezTo>
                <a:cubicBezTo>
                  <a:pt x="4657267" y="-31945"/>
                  <a:pt x="4776827" y="-9328"/>
                  <a:pt x="4952684" y="0"/>
                </a:cubicBezTo>
                <a:cubicBezTo>
                  <a:pt x="5128541" y="9328"/>
                  <a:pt x="5363304" y="-3104"/>
                  <a:pt x="5537464" y="0"/>
                </a:cubicBezTo>
                <a:cubicBezTo>
                  <a:pt x="5711624" y="3104"/>
                  <a:pt x="5896866" y="-15554"/>
                  <a:pt x="5992292" y="0"/>
                </a:cubicBezTo>
                <a:cubicBezTo>
                  <a:pt x="6087718" y="15554"/>
                  <a:pt x="6385070" y="-3594"/>
                  <a:pt x="6512096" y="0"/>
                </a:cubicBezTo>
                <a:cubicBezTo>
                  <a:pt x="6639122" y="3594"/>
                  <a:pt x="6903060" y="23049"/>
                  <a:pt x="7096876" y="0"/>
                </a:cubicBezTo>
                <a:cubicBezTo>
                  <a:pt x="7445937" y="-12347"/>
                  <a:pt x="7669207" y="285605"/>
                  <a:pt x="7696200" y="599324"/>
                </a:cubicBezTo>
                <a:cubicBezTo>
                  <a:pt x="7681748" y="773595"/>
                  <a:pt x="7676386" y="923424"/>
                  <a:pt x="7696200" y="1126730"/>
                </a:cubicBezTo>
                <a:cubicBezTo>
                  <a:pt x="7716014" y="1330036"/>
                  <a:pt x="7721340" y="1563343"/>
                  <a:pt x="7696200" y="1678108"/>
                </a:cubicBezTo>
                <a:cubicBezTo>
                  <a:pt x="7671060" y="1792873"/>
                  <a:pt x="7724593" y="2072944"/>
                  <a:pt x="7696200" y="2301406"/>
                </a:cubicBezTo>
                <a:cubicBezTo>
                  <a:pt x="7667807" y="2529868"/>
                  <a:pt x="7687087" y="2711723"/>
                  <a:pt x="7696200" y="2996622"/>
                </a:cubicBezTo>
                <a:cubicBezTo>
                  <a:pt x="7726056" y="3278917"/>
                  <a:pt x="7492958" y="3594687"/>
                  <a:pt x="7096876" y="3595946"/>
                </a:cubicBezTo>
                <a:cubicBezTo>
                  <a:pt x="6887735" y="3603223"/>
                  <a:pt x="6823899" y="3594427"/>
                  <a:pt x="6577072" y="3595946"/>
                </a:cubicBezTo>
                <a:cubicBezTo>
                  <a:pt x="6330245" y="3597465"/>
                  <a:pt x="6207333" y="3590355"/>
                  <a:pt x="5992292" y="3595946"/>
                </a:cubicBezTo>
                <a:cubicBezTo>
                  <a:pt x="5777251" y="3601537"/>
                  <a:pt x="5553946" y="3602909"/>
                  <a:pt x="5407512" y="3595946"/>
                </a:cubicBezTo>
                <a:cubicBezTo>
                  <a:pt x="5261078" y="3588983"/>
                  <a:pt x="5026683" y="3623623"/>
                  <a:pt x="4822733" y="3595946"/>
                </a:cubicBezTo>
                <a:cubicBezTo>
                  <a:pt x="4618783" y="3568269"/>
                  <a:pt x="4424160" y="3603417"/>
                  <a:pt x="4043027" y="3595946"/>
                </a:cubicBezTo>
                <a:cubicBezTo>
                  <a:pt x="3661894" y="3588475"/>
                  <a:pt x="3691698" y="3616031"/>
                  <a:pt x="3588198" y="3595946"/>
                </a:cubicBezTo>
                <a:cubicBezTo>
                  <a:pt x="3484698" y="3575861"/>
                  <a:pt x="3029001" y="3582039"/>
                  <a:pt x="2808492" y="3595946"/>
                </a:cubicBezTo>
                <a:cubicBezTo>
                  <a:pt x="2587983" y="3609853"/>
                  <a:pt x="2543447" y="3589339"/>
                  <a:pt x="2288688" y="3595946"/>
                </a:cubicBezTo>
                <a:cubicBezTo>
                  <a:pt x="2033929" y="3602553"/>
                  <a:pt x="1859866" y="3592492"/>
                  <a:pt x="1638932" y="3595946"/>
                </a:cubicBezTo>
                <a:cubicBezTo>
                  <a:pt x="1417998" y="3599400"/>
                  <a:pt x="1336331" y="3602257"/>
                  <a:pt x="1184104" y="3595946"/>
                </a:cubicBezTo>
                <a:cubicBezTo>
                  <a:pt x="1031877" y="3589635"/>
                  <a:pt x="797673" y="3620369"/>
                  <a:pt x="599324" y="3595946"/>
                </a:cubicBezTo>
                <a:cubicBezTo>
                  <a:pt x="239747" y="3609409"/>
                  <a:pt x="35073" y="3343275"/>
                  <a:pt x="0" y="2996622"/>
                </a:cubicBezTo>
                <a:cubicBezTo>
                  <a:pt x="8983" y="2810721"/>
                  <a:pt x="27677" y="2615218"/>
                  <a:pt x="0" y="2397298"/>
                </a:cubicBezTo>
                <a:cubicBezTo>
                  <a:pt x="-27677" y="2179378"/>
                  <a:pt x="30286" y="1957265"/>
                  <a:pt x="0" y="1750027"/>
                </a:cubicBezTo>
                <a:cubicBezTo>
                  <a:pt x="-30286" y="1542789"/>
                  <a:pt x="22322" y="1391294"/>
                  <a:pt x="0" y="1174676"/>
                </a:cubicBezTo>
                <a:cubicBezTo>
                  <a:pt x="-22322" y="958058"/>
                  <a:pt x="17991" y="791969"/>
                  <a:pt x="0" y="599324"/>
                </a:cubicBezTo>
                <a:close/>
              </a:path>
            </a:pathLst>
          </a:custGeom>
          <a:solidFill>
            <a:sysClr val="window" lastClr="FFFFFF"/>
          </a:solidFill>
          <a:ln w="38100" cap="flat" cmpd="sng" algn="ctr">
            <a:solidFill>
              <a:srgbClr val="0070C0"/>
            </a:solidFill>
            <a:prstDash val="sysDash"/>
            <a:miter lim="800000"/>
            <a:extLst>
              <a:ext uri="{C807C97D-BFC1-408E-A445-0C87EB9F89A2}">
                <ask:lineSketchStyleProps xmlns:ask="http://schemas.microsoft.com/office/drawing/2018/sketchyshapes" xmlns="" sd="3478589231">
                  <a:prstGeom prst="flowChartAlternateProcess">
                    <a:avLst/>
                  </a:prstGeom>
                  <ask:type>
                    <ask:lineSketchFreehand/>
                  </ask:type>
                </ask:lineSketchStyleProps>
              </a:ext>
            </a:extLst>
          </a:ln>
          <a:effectLst/>
        </p:spPr>
        <p:txBody>
          <a:bodyPr rtlCol="0" anchor="ctr"/>
          <a:lstStyle/>
          <a:p>
            <a:r>
              <a:rPr lang="vi-VN" sz="2400" b="1" dirty="0">
                <a:solidFill>
                  <a:srgbClr val="002060"/>
                </a:solidFill>
              </a:rPr>
              <a:t>+ Suy ngẫm và viết ra những điểm mạnh, điểm yếu của bản thân để từ đó tìm ra cách khắc phục.</a:t>
            </a:r>
          </a:p>
          <a:p>
            <a:r>
              <a:rPr lang="vi-VN" sz="2400" b="1" dirty="0">
                <a:solidFill>
                  <a:srgbClr val="002060"/>
                </a:solidFill>
              </a:rPr>
              <a:t>+ Thường xuyên hỏi bạn bè, người thân điều mà mình băn khoăn và lắng nghe ý kiến của mọi người để điều chỉnh mình.</a:t>
            </a:r>
          </a:p>
          <a:p>
            <a:r>
              <a:rPr lang="vi-VN" sz="2400" b="1" dirty="0">
                <a:solidFill>
                  <a:srgbClr val="002060"/>
                </a:solidFill>
              </a:rPr>
              <a:t>+ Tham giá nhiều hoạt động tập thể ở trường, lớp.</a:t>
            </a:r>
          </a:p>
          <a:p>
            <a:r>
              <a:rPr lang="vi-VN" sz="2400" b="1" dirty="0">
                <a:solidFill>
                  <a:srgbClr val="002060"/>
                </a:solidFill>
              </a:rPr>
              <a:t>+ Lập và thực hiện kế hoạch để phát huy điểm mạnh, khắc phục điểm yếu của bản thân</a:t>
            </a:r>
            <a:r>
              <a:rPr lang="nl-NL" sz="2400" b="1" i="1" dirty="0">
                <a:solidFill>
                  <a:srgbClr val="002060"/>
                </a:solidFill>
              </a:rPr>
              <a:t> </a:t>
            </a:r>
            <a:endParaRPr lang="en-US" sz="2400" b="1" dirty="0">
              <a:solidFill>
                <a:srgbClr val="002060"/>
              </a:solidFill>
            </a:endParaRPr>
          </a:p>
        </p:txBody>
      </p:sp>
      <p:sp>
        <p:nvSpPr>
          <p:cNvPr id="10" name="Freeform: Shape 34">
            <a:extLst>
              <a:ext uri="{FF2B5EF4-FFF2-40B4-BE49-F238E27FC236}">
                <a16:creationId xmlns:a16="http://schemas.microsoft.com/office/drawing/2014/main" id="{11F1BC3B-612D-4848-9CA2-CEE2ABD33AA8}"/>
              </a:ext>
            </a:extLst>
          </p:cNvPr>
          <p:cNvSpPr/>
          <p:nvPr/>
        </p:nvSpPr>
        <p:spPr>
          <a:xfrm>
            <a:off x="4099719" y="2057400"/>
            <a:ext cx="1276767" cy="685800"/>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微软雅黑" panose="020F0502020204030204"/>
              <a:ea typeface="微软雅黑"/>
            </a:endParaRPr>
          </a:p>
        </p:txBody>
      </p:sp>
      <p:pic>
        <p:nvPicPr>
          <p:cNvPr id="7" name="Picture 2" descr="https://o.remove.bg/downloads/0be8ea7a-9ed7-494a-811d-df4c07ac09ee/image-removebg-preview.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61" b="100000" l="0" r="89646">
                        <a14:foregroundMark x1="22616" y1="66016" x2="34060" y2="79492"/>
                        <a14:foregroundMark x1="30518" y1="67578" x2="36512" y2="78711"/>
                        <a14:foregroundMark x1="10627" y1="86914" x2="23161" y2="98047"/>
                        <a14:foregroundMark x1="18529" y1="80078" x2="29428" y2="87305"/>
                        <a14:foregroundMark x1="31608" y1="78711" x2="37602" y2="81836"/>
                        <a14:foregroundMark x1="63488" y1="68750" x2="68665" y2="77930"/>
                        <a14:foregroundMark x1="63215" y1="66016" x2="63488" y2="72852"/>
                        <a14:foregroundMark x1="27793" y1="69922" x2="26975" y2="73828"/>
                        <a14:foregroundMark x1="21798" y1="69336" x2="22616" y2="72656"/>
                        <a14:foregroundMark x1="10627" y1="65430" x2="13079" y2="66992"/>
                        <a14:foregroundMark x1="43052" y1="67578" x2="43052" y2="67578"/>
                      </a14:backgroundRemoval>
                    </a14:imgEffect>
                    <a14:imgEffect>
                      <a14:sharpenSoften amount="25000"/>
                    </a14:imgEffect>
                  </a14:imgLayer>
                </a14:imgProps>
              </a:ext>
              <a:ext uri="{28A0092B-C50C-407E-A947-70E740481C1C}">
                <a14:useLocalDpi xmlns:a14="http://schemas.microsoft.com/office/drawing/2010/main" val="0"/>
              </a:ext>
            </a:extLst>
          </a:blip>
          <a:srcRect l="-10210" t="39167" r="23488" b="-598"/>
          <a:stretch/>
        </p:blipFill>
        <p:spPr bwMode="auto">
          <a:xfrm>
            <a:off x="280474" y="3124200"/>
            <a:ext cx="3323945" cy="344354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604419" y="134283"/>
            <a:ext cx="5181599" cy="707886"/>
          </a:xfrm>
          <a:prstGeom prst="rect">
            <a:avLst/>
          </a:prstGeom>
          <a:noFill/>
        </p:spPr>
        <p:txBody>
          <a:bodyPr wrap="square" rtlCol="0">
            <a:spAutoFit/>
          </a:bodyPr>
          <a:lstStyle/>
          <a:p>
            <a:r>
              <a:rPr lang="en-GB" sz="4000" dirty="0" err="1">
                <a:ln>
                  <a:solidFill>
                    <a:srgbClr val="002060"/>
                  </a:solidFill>
                </a:ln>
                <a:solidFill>
                  <a:srgbClr val="FF0000"/>
                </a:solidFill>
                <a:latin typeface="iCiel Cadena" panose="02000503000000020004" pitchFamily="2" charset="0"/>
              </a:rPr>
              <a:t>Trao</a:t>
            </a:r>
            <a:r>
              <a:rPr lang="en-GB" sz="4000" dirty="0">
                <a:ln>
                  <a:solidFill>
                    <a:srgbClr val="002060"/>
                  </a:solidFill>
                </a:ln>
                <a:solidFill>
                  <a:srgbClr val="FF0000"/>
                </a:solidFill>
                <a:latin typeface="iCiel Cadena" panose="02000503000000020004" pitchFamily="2" charset="0"/>
              </a:rPr>
              <a:t> </a:t>
            </a:r>
            <a:r>
              <a:rPr lang="en-GB" sz="4000" dirty="0" err="1">
                <a:ln>
                  <a:solidFill>
                    <a:srgbClr val="002060"/>
                  </a:solidFill>
                </a:ln>
                <a:solidFill>
                  <a:srgbClr val="FF0000"/>
                </a:solidFill>
                <a:latin typeface="iCiel Cadena" panose="02000503000000020004" pitchFamily="2" charset="0"/>
              </a:rPr>
              <a:t>đổi</a:t>
            </a:r>
            <a:r>
              <a:rPr lang="en-GB" sz="4000" dirty="0">
                <a:ln>
                  <a:solidFill>
                    <a:srgbClr val="002060"/>
                  </a:solidFill>
                </a:ln>
                <a:solidFill>
                  <a:srgbClr val="FF0000"/>
                </a:solidFill>
                <a:latin typeface="iCiel Cadena" panose="02000503000000020004" pitchFamily="2" charset="0"/>
              </a:rPr>
              <a:t> </a:t>
            </a:r>
            <a:r>
              <a:rPr lang="en-GB" sz="4000" dirty="0" err="1">
                <a:ln>
                  <a:solidFill>
                    <a:srgbClr val="002060"/>
                  </a:solidFill>
                </a:ln>
                <a:solidFill>
                  <a:srgbClr val="FF0000"/>
                </a:solidFill>
                <a:latin typeface="iCiel Cadena" panose="02000503000000020004" pitchFamily="2" charset="0"/>
              </a:rPr>
              <a:t>trước</a:t>
            </a:r>
            <a:r>
              <a:rPr lang="en-GB" sz="4000" dirty="0">
                <a:ln>
                  <a:solidFill>
                    <a:srgbClr val="002060"/>
                  </a:solidFill>
                </a:ln>
                <a:solidFill>
                  <a:srgbClr val="FF0000"/>
                </a:solidFill>
                <a:latin typeface="iCiel Cadena" panose="02000503000000020004" pitchFamily="2" charset="0"/>
              </a:rPr>
              <a:t> </a:t>
            </a:r>
            <a:r>
              <a:rPr lang="en-GB" sz="4000" dirty="0" err="1">
                <a:ln>
                  <a:solidFill>
                    <a:srgbClr val="002060"/>
                  </a:solidFill>
                </a:ln>
                <a:solidFill>
                  <a:srgbClr val="FF0000"/>
                </a:solidFill>
                <a:latin typeface="iCiel Cadena" panose="02000503000000020004" pitchFamily="2" charset="0"/>
              </a:rPr>
              <a:t>lớp</a:t>
            </a:r>
            <a:r>
              <a:rPr lang="en-GB" sz="4000" dirty="0">
                <a:ln>
                  <a:solidFill>
                    <a:srgbClr val="002060"/>
                  </a:solidFill>
                </a:ln>
                <a:solidFill>
                  <a:srgbClr val="FF0000"/>
                </a:solidFill>
                <a:latin typeface="iCiel Cadena" panose="02000503000000020004" pitchFamily="2" charset="0"/>
              </a:rPr>
              <a:t>.</a:t>
            </a:r>
            <a:endParaRPr lang="en-US" sz="4000" dirty="0">
              <a:ln>
                <a:solidFill>
                  <a:srgbClr val="002060"/>
                </a:solidFill>
              </a:ln>
              <a:solidFill>
                <a:srgbClr val="FF0000"/>
              </a:solidFill>
              <a:latin typeface="iCiel Cadena" panose="02000503000000020004" pitchFamily="2" charset="0"/>
            </a:endParaRPr>
          </a:p>
        </p:txBody>
      </p:sp>
    </p:spTree>
    <p:extLst>
      <p:ext uri="{BB962C8B-B14F-4D97-AF65-F5344CB8AC3E}">
        <p14:creationId xmlns:p14="http://schemas.microsoft.com/office/powerpoint/2010/main" val="195573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67481" y="304800"/>
            <a:ext cx="11811000" cy="1200329"/>
          </a:xfrm>
          <a:prstGeom prst="rect">
            <a:avLst/>
          </a:prstGeom>
          <a:noFill/>
        </p:spPr>
        <p:txBody>
          <a:bodyPr wrap="square" rtlCol="0">
            <a:spAutoFit/>
          </a:bodyPr>
          <a:lstStyle/>
          <a:p>
            <a:pPr algn="ctr"/>
            <a:r>
              <a:rPr lang="en-US" sz="3600" b="1" dirty="0">
                <a:ln>
                  <a:solidFill>
                    <a:srgbClr val="0070C0"/>
                  </a:solidFill>
                </a:ln>
                <a:solidFill>
                  <a:srgbClr val="FF0000"/>
                </a:solidFill>
                <a:latin typeface="Coiny" panose="02000903060500060000" pitchFamily="2" charset="0"/>
              </a:rPr>
              <a:t> Thực </a:t>
            </a:r>
            <a:r>
              <a:rPr lang="en-US" sz="3600" b="1" dirty="0" err="1">
                <a:ln>
                  <a:solidFill>
                    <a:srgbClr val="0070C0"/>
                  </a:solidFill>
                </a:ln>
                <a:solidFill>
                  <a:srgbClr val="FF0000"/>
                </a:solidFill>
                <a:latin typeface="Coiny" panose="02000903060500060000" pitchFamily="2" charset="0"/>
              </a:rPr>
              <a:t>hiện</a:t>
            </a:r>
            <a:r>
              <a:rPr lang="en-US" sz="3600" b="1" dirty="0">
                <a:ln>
                  <a:solidFill>
                    <a:srgbClr val="0070C0"/>
                  </a:solidFill>
                </a:ln>
                <a:solidFill>
                  <a:srgbClr val="FF0000"/>
                </a:solidFill>
                <a:latin typeface="Coiny" panose="02000903060500060000" pitchFamily="2" charset="0"/>
              </a:rPr>
              <a:t> </a:t>
            </a:r>
            <a:r>
              <a:rPr lang="en-US" sz="3600" b="1" dirty="0" err="1">
                <a:ln>
                  <a:solidFill>
                    <a:srgbClr val="0070C0"/>
                  </a:solidFill>
                </a:ln>
                <a:solidFill>
                  <a:srgbClr val="FF0000"/>
                </a:solidFill>
                <a:latin typeface="Coiny" panose="02000903060500060000" pitchFamily="2" charset="0"/>
              </a:rPr>
              <a:t>kế</a:t>
            </a:r>
            <a:r>
              <a:rPr lang="en-US" sz="3600" b="1" dirty="0">
                <a:ln>
                  <a:solidFill>
                    <a:srgbClr val="0070C0"/>
                  </a:solidFill>
                </a:ln>
                <a:solidFill>
                  <a:srgbClr val="FF0000"/>
                </a:solidFill>
                <a:latin typeface="Coiny" panose="02000903060500060000" pitchFamily="2" charset="0"/>
              </a:rPr>
              <a:t> </a:t>
            </a:r>
            <a:r>
              <a:rPr lang="en-US" sz="3600" b="1" dirty="0" err="1">
                <a:ln>
                  <a:solidFill>
                    <a:srgbClr val="0070C0"/>
                  </a:solidFill>
                </a:ln>
                <a:solidFill>
                  <a:srgbClr val="FF0000"/>
                </a:solidFill>
                <a:latin typeface="Coiny" panose="02000903060500060000" pitchFamily="2" charset="0"/>
              </a:rPr>
              <a:t>hoạch</a:t>
            </a:r>
            <a:r>
              <a:rPr lang="en-US" sz="3600" b="1" dirty="0">
                <a:ln>
                  <a:solidFill>
                    <a:srgbClr val="0070C0"/>
                  </a:solidFill>
                </a:ln>
                <a:solidFill>
                  <a:srgbClr val="FF0000"/>
                </a:solidFill>
                <a:latin typeface="Coiny" panose="02000903060500060000" pitchFamily="2" charset="0"/>
              </a:rPr>
              <a:t> </a:t>
            </a:r>
            <a:r>
              <a:rPr lang="en-US" sz="3600" b="1" dirty="0" err="1">
                <a:ln>
                  <a:solidFill>
                    <a:srgbClr val="0070C0"/>
                  </a:solidFill>
                </a:ln>
                <a:solidFill>
                  <a:srgbClr val="FF0000"/>
                </a:solidFill>
                <a:latin typeface="Coiny" panose="02000903060500060000" pitchFamily="2" charset="0"/>
              </a:rPr>
              <a:t>phát</a:t>
            </a:r>
            <a:r>
              <a:rPr lang="en-US" sz="3600" b="1" dirty="0">
                <a:ln>
                  <a:solidFill>
                    <a:srgbClr val="0070C0"/>
                  </a:solidFill>
                </a:ln>
                <a:solidFill>
                  <a:srgbClr val="FF0000"/>
                </a:solidFill>
                <a:latin typeface="Coiny" panose="02000903060500060000" pitchFamily="2" charset="0"/>
              </a:rPr>
              <a:t> </a:t>
            </a:r>
            <a:r>
              <a:rPr lang="en-US" sz="3600" b="1" dirty="0" err="1">
                <a:ln>
                  <a:solidFill>
                    <a:srgbClr val="0070C0"/>
                  </a:solidFill>
                </a:ln>
                <a:solidFill>
                  <a:srgbClr val="FF0000"/>
                </a:solidFill>
                <a:latin typeface="Coiny" panose="02000903060500060000" pitchFamily="2" charset="0"/>
              </a:rPr>
              <a:t>huy</a:t>
            </a:r>
            <a:r>
              <a:rPr lang="en-US" sz="3600" b="1" dirty="0">
                <a:ln>
                  <a:solidFill>
                    <a:srgbClr val="0070C0"/>
                  </a:solidFill>
                </a:ln>
                <a:solidFill>
                  <a:srgbClr val="FF0000"/>
                </a:solidFill>
                <a:latin typeface="Coiny" panose="02000903060500060000" pitchFamily="2" charset="0"/>
              </a:rPr>
              <a:t> </a:t>
            </a:r>
            <a:r>
              <a:rPr lang="en-US" sz="3600" b="1" dirty="0" err="1">
                <a:ln>
                  <a:solidFill>
                    <a:srgbClr val="0070C0"/>
                  </a:solidFill>
                </a:ln>
                <a:solidFill>
                  <a:srgbClr val="FF0000"/>
                </a:solidFill>
                <a:latin typeface="Coiny" panose="02000903060500060000" pitchFamily="2" charset="0"/>
              </a:rPr>
              <a:t>điểm</a:t>
            </a:r>
            <a:r>
              <a:rPr lang="en-US" sz="3600" b="1" dirty="0">
                <a:ln>
                  <a:solidFill>
                    <a:srgbClr val="0070C0"/>
                  </a:solidFill>
                </a:ln>
                <a:solidFill>
                  <a:srgbClr val="FF0000"/>
                </a:solidFill>
                <a:latin typeface="Coiny" panose="02000903060500060000" pitchFamily="2" charset="0"/>
              </a:rPr>
              <a:t> </a:t>
            </a:r>
            <a:r>
              <a:rPr lang="en-US" sz="3600" b="1" dirty="0" err="1">
                <a:ln>
                  <a:solidFill>
                    <a:srgbClr val="0070C0"/>
                  </a:solidFill>
                </a:ln>
                <a:solidFill>
                  <a:srgbClr val="FF0000"/>
                </a:solidFill>
                <a:latin typeface="Coiny" panose="02000903060500060000" pitchFamily="2" charset="0"/>
              </a:rPr>
              <a:t>mạnh</a:t>
            </a:r>
            <a:r>
              <a:rPr lang="en-US" sz="3600" b="1">
                <a:ln>
                  <a:solidFill>
                    <a:srgbClr val="0070C0"/>
                  </a:solidFill>
                </a:ln>
                <a:solidFill>
                  <a:srgbClr val="FF0000"/>
                </a:solidFill>
                <a:latin typeface="Coiny" panose="02000903060500060000" pitchFamily="2" charset="0"/>
              </a:rPr>
              <a:t>, </a:t>
            </a:r>
          </a:p>
          <a:p>
            <a:pPr algn="ctr"/>
            <a:r>
              <a:rPr lang="en-US" sz="3600" b="1">
                <a:ln>
                  <a:solidFill>
                    <a:srgbClr val="0070C0"/>
                  </a:solidFill>
                </a:ln>
                <a:solidFill>
                  <a:srgbClr val="FF0000"/>
                </a:solidFill>
                <a:latin typeface="Coiny" panose="02000903060500060000" pitchFamily="2" charset="0"/>
              </a:rPr>
              <a:t>khắc </a:t>
            </a:r>
            <a:r>
              <a:rPr lang="en-US" sz="3600" b="1" dirty="0" err="1">
                <a:ln>
                  <a:solidFill>
                    <a:srgbClr val="0070C0"/>
                  </a:solidFill>
                </a:ln>
                <a:solidFill>
                  <a:srgbClr val="FF0000"/>
                </a:solidFill>
                <a:latin typeface="Coiny" panose="02000903060500060000" pitchFamily="2" charset="0"/>
              </a:rPr>
              <a:t>phục</a:t>
            </a:r>
            <a:r>
              <a:rPr lang="en-US" sz="3600" b="1" dirty="0">
                <a:ln>
                  <a:solidFill>
                    <a:srgbClr val="0070C0"/>
                  </a:solidFill>
                </a:ln>
                <a:solidFill>
                  <a:srgbClr val="FF0000"/>
                </a:solidFill>
                <a:latin typeface="Coiny" panose="02000903060500060000" pitchFamily="2" charset="0"/>
              </a:rPr>
              <a:t> </a:t>
            </a:r>
            <a:r>
              <a:rPr lang="en-US" sz="3600" b="1" dirty="0" err="1">
                <a:ln>
                  <a:solidFill>
                    <a:srgbClr val="0070C0"/>
                  </a:solidFill>
                </a:ln>
                <a:solidFill>
                  <a:srgbClr val="FF0000"/>
                </a:solidFill>
                <a:latin typeface="Coiny" panose="02000903060500060000" pitchFamily="2" charset="0"/>
              </a:rPr>
              <a:t>điểm</a:t>
            </a:r>
            <a:r>
              <a:rPr lang="en-US" sz="3600" b="1" dirty="0">
                <a:ln>
                  <a:solidFill>
                    <a:srgbClr val="0070C0"/>
                  </a:solidFill>
                </a:ln>
                <a:solidFill>
                  <a:srgbClr val="FF0000"/>
                </a:solidFill>
                <a:latin typeface="Coiny" panose="02000903060500060000" pitchFamily="2" charset="0"/>
              </a:rPr>
              <a:t> </a:t>
            </a:r>
            <a:r>
              <a:rPr lang="en-US" sz="3600" b="1" dirty="0" err="1">
                <a:ln>
                  <a:solidFill>
                    <a:srgbClr val="0070C0"/>
                  </a:solidFill>
                </a:ln>
                <a:solidFill>
                  <a:srgbClr val="FF0000"/>
                </a:solidFill>
                <a:latin typeface="Coiny" panose="02000903060500060000" pitchFamily="2" charset="0"/>
              </a:rPr>
              <a:t>yếu</a:t>
            </a:r>
            <a:r>
              <a:rPr lang="en-US" sz="3600" b="1" dirty="0">
                <a:ln>
                  <a:solidFill>
                    <a:srgbClr val="0070C0"/>
                  </a:solidFill>
                </a:ln>
                <a:solidFill>
                  <a:srgbClr val="FF0000"/>
                </a:solidFill>
                <a:latin typeface="Coiny" panose="02000903060500060000" pitchFamily="2" charset="0"/>
              </a:rPr>
              <a:t> </a:t>
            </a:r>
            <a:r>
              <a:rPr lang="en-US" sz="3600" b="1" dirty="0" err="1">
                <a:ln>
                  <a:solidFill>
                    <a:srgbClr val="0070C0"/>
                  </a:solidFill>
                </a:ln>
                <a:solidFill>
                  <a:srgbClr val="FF0000"/>
                </a:solidFill>
                <a:latin typeface="Coiny" panose="02000903060500060000" pitchFamily="2" charset="0"/>
              </a:rPr>
              <a:t>của</a:t>
            </a:r>
            <a:r>
              <a:rPr lang="en-US" sz="3600" b="1" dirty="0">
                <a:ln>
                  <a:solidFill>
                    <a:srgbClr val="0070C0"/>
                  </a:solidFill>
                </a:ln>
                <a:solidFill>
                  <a:srgbClr val="FF0000"/>
                </a:solidFill>
                <a:latin typeface="Coiny" panose="02000903060500060000" pitchFamily="2" charset="0"/>
              </a:rPr>
              <a:t> </a:t>
            </a:r>
            <a:r>
              <a:rPr lang="en-US" sz="3600" b="1" dirty="0" err="1">
                <a:ln>
                  <a:solidFill>
                    <a:srgbClr val="0070C0"/>
                  </a:solidFill>
                </a:ln>
                <a:solidFill>
                  <a:srgbClr val="FF0000"/>
                </a:solidFill>
                <a:latin typeface="Coiny" panose="02000903060500060000" pitchFamily="2" charset="0"/>
              </a:rPr>
              <a:t>bản</a:t>
            </a:r>
            <a:r>
              <a:rPr lang="en-US" sz="3600" b="1" dirty="0">
                <a:ln>
                  <a:solidFill>
                    <a:srgbClr val="0070C0"/>
                  </a:solidFill>
                </a:ln>
                <a:solidFill>
                  <a:srgbClr val="FF0000"/>
                </a:solidFill>
                <a:latin typeface="Coiny" panose="02000903060500060000" pitchFamily="2" charset="0"/>
              </a:rPr>
              <a:t> </a:t>
            </a:r>
            <a:r>
              <a:rPr lang="en-US" sz="3600" b="1" dirty="0" err="1">
                <a:ln>
                  <a:solidFill>
                    <a:srgbClr val="0070C0"/>
                  </a:solidFill>
                </a:ln>
                <a:solidFill>
                  <a:srgbClr val="FF0000"/>
                </a:solidFill>
                <a:latin typeface="Coiny" panose="02000903060500060000" pitchFamily="2" charset="0"/>
              </a:rPr>
              <a:t>thân</a:t>
            </a:r>
            <a:r>
              <a:rPr lang="en-US" sz="3600" b="1" dirty="0">
                <a:ln>
                  <a:solidFill>
                    <a:srgbClr val="0070C0"/>
                  </a:solidFill>
                </a:ln>
                <a:solidFill>
                  <a:srgbClr val="FF0000"/>
                </a:solidFill>
                <a:latin typeface="Coiny" panose="02000903060500060000" pitchFamily="2" charset="0"/>
              </a:rPr>
              <a:t>..</a:t>
            </a:r>
          </a:p>
        </p:txBody>
      </p:sp>
    </p:spTree>
    <p:extLst>
      <p:ext uri="{BB962C8B-B14F-4D97-AF65-F5344CB8AC3E}">
        <p14:creationId xmlns:p14="http://schemas.microsoft.com/office/powerpoint/2010/main" val="2344198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84F2E95-70AA-40DE-A7BD-FC08D0DC7A85}"/>
              </a:ext>
            </a:extLst>
          </p:cNvPr>
          <p:cNvPicPr>
            <a:picLocks noChangeAspect="1"/>
          </p:cNvPicPr>
          <p:nvPr/>
        </p:nvPicPr>
        <p:blipFill rotWithShape="1">
          <a:blip r:embed="rId3">
            <a:extLst>
              <a:ext uri="{28A0092B-C50C-407E-A947-70E740481C1C}">
                <a14:useLocalDpi xmlns:a14="http://schemas.microsoft.com/office/drawing/2010/main" val="0"/>
              </a:ext>
            </a:extLst>
          </a:blip>
          <a:srcRect l="20572" t="78444" r="38630"/>
          <a:stretch/>
        </p:blipFill>
        <p:spPr>
          <a:xfrm>
            <a:off x="3015929" y="-209992"/>
            <a:ext cx="10089135" cy="8021689"/>
          </a:xfrm>
          <a:prstGeom prst="rect">
            <a:avLst/>
          </a:prstGeom>
        </p:spPr>
      </p:pic>
      <p:sp>
        <p:nvSpPr>
          <p:cNvPr id="7" name="文本框 6">
            <a:extLst>
              <a:ext uri="{FF2B5EF4-FFF2-40B4-BE49-F238E27FC236}">
                <a16:creationId xmlns:a16="http://schemas.microsoft.com/office/drawing/2014/main" id="{F9BC79E7-211D-47E8-8406-EC83B2CA42AF}"/>
              </a:ext>
            </a:extLst>
          </p:cNvPr>
          <p:cNvSpPr txBox="1"/>
          <p:nvPr/>
        </p:nvSpPr>
        <p:spPr>
          <a:xfrm>
            <a:off x="5560332" y="2653462"/>
            <a:ext cx="5301545" cy="1320131"/>
          </a:xfrm>
          <a:prstGeom prst="rect">
            <a:avLst/>
          </a:prstGeom>
          <a:noFill/>
        </p:spPr>
        <p:txBody>
          <a:bodyPr wrap="square" lIns="91202" tIns="45606" rIns="91202" bIns="45606"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911955">
              <a:lnSpc>
                <a:spcPct val="100000"/>
              </a:lnSpc>
              <a:defRPr/>
            </a:pPr>
            <a:r>
              <a:rPr lang="en-US" altLang="zh-CN" sz="7980" b="1" dirty="0" err="1">
                <a:ln w="10160">
                  <a:solidFill>
                    <a:schemeClr val="accent5"/>
                  </a:solidFill>
                  <a:prstDash val="solid"/>
                </a:ln>
                <a:solidFill>
                  <a:srgbClr val="FFC000"/>
                </a:solidFill>
                <a:effectLst>
                  <a:outerShdw blurRad="38100" dist="22860" dir="5400000" algn="tl" rotWithShape="0">
                    <a:srgbClr val="000000">
                      <a:alpha val="30000"/>
                    </a:srgbClr>
                  </a:outerShdw>
                </a:effectLst>
                <a:latin typeface="iCiel Cadena" panose="02000503000000020004" pitchFamily="2" charset="0"/>
                <a:ea typeface="Arial-Rounded" panose="020B0500000000000000" pitchFamily="34" charset="0"/>
                <a:cs typeface="Arial-Rounded" panose="020B0500000000000000" pitchFamily="34" charset="0"/>
              </a:rPr>
              <a:t>Vận</a:t>
            </a:r>
            <a:r>
              <a:rPr lang="en-US" altLang="zh-CN" sz="7980" b="1" dirty="0">
                <a:ln w="10160">
                  <a:solidFill>
                    <a:schemeClr val="accent5"/>
                  </a:solidFill>
                  <a:prstDash val="solid"/>
                </a:ln>
                <a:solidFill>
                  <a:srgbClr val="FFC000"/>
                </a:solidFill>
                <a:effectLst>
                  <a:outerShdw blurRad="38100" dist="22860" dir="5400000" algn="tl" rotWithShape="0">
                    <a:srgbClr val="000000">
                      <a:alpha val="30000"/>
                    </a:srgbClr>
                  </a:outerShdw>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7980" b="1" dirty="0" err="1">
                <a:ln w="10160">
                  <a:solidFill>
                    <a:schemeClr val="accent5"/>
                  </a:solidFill>
                  <a:prstDash val="solid"/>
                </a:ln>
                <a:solidFill>
                  <a:srgbClr val="FFC000"/>
                </a:solidFill>
                <a:effectLst>
                  <a:outerShdw blurRad="38100" dist="22860" dir="5400000" algn="tl" rotWithShape="0">
                    <a:srgbClr val="000000">
                      <a:alpha val="30000"/>
                    </a:srgbClr>
                  </a:outerShdw>
                </a:effectLst>
                <a:latin typeface="iCiel Cadena" panose="02000503000000020004" pitchFamily="2" charset="0"/>
                <a:ea typeface="Arial-Rounded" panose="020B0500000000000000" pitchFamily="34" charset="0"/>
                <a:cs typeface="Arial-Rounded" panose="020B0500000000000000" pitchFamily="34" charset="0"/>
              </a:rPr>
              <a:t>dụng</a:t>
            </a:r>
            <a:r>
              <a:rPr lang="en-US" altLang="zh-CN" sz="7980" b="1" dirty="0">
                <a:ln w="10160">
                  <a:solidFill>
                    <a:schemeClr val="accent5"/>
                  </a:solidFill>
                  <a:prstDash val="solid"/>
                </a:ln>
                <a:solidFill>
                  <a:srgbClr val="FFC000"/>
                </a:solidFill>
                <a:effectLst>
                  <a:outerShdw blurRad="38100" dist="22860" dir="5400000" algn="tl" rotWithShape="0">
                    <a:srgbClr val="000000">
                      <a:alpha val="30000"/>
                    </a:srgbClr>
                  </a:outerShdw>
                </a:effectLst>
                <a:latin typeface="iCiel Cadena" panose="02000503000000020004" pitchFamily="2" charset="0"/>
                <a:ea typeface="Arial-Rounded" panose="020B0500000000000000" pitchFamily="34" charset="0"/>
                <a:cs typeface="Arial-Rounded" panose="020B0500000000000000" pitchFamily="34" charset="0"/>
              </a:rPr>
              <a:t>.</a:t>
            </a:r>
            <a:endParaRPr lang="zh-CN" altLang="en-US" sz="7980" b="1" dirty="0">
              <a:ln w="10160">
                <a:solidFill>
                  <a:schemeClr val="accent5"/>
                </a:solidFill>
                <a:prstDash val="solid"/>
              </a:ln>
              <a:solidFill>
                <a:srgbClr val="FFC000"/>
              </a:solidFill>
              <a:effectLst>
                <a:outerShdw blurRad="38100" dist="22860" dir="5400000" algn="tl" rotWithShape="0">
                  <a:srgbClr val="000000">
                    <a:alpha val="30000"/>
                  </a:srgbClr>
                </a:outerShdw>
              </a:effectLst>
              <a:latin typeface="iCiel Cadena" panose="02000503000000020004" pitchFamily="2" charset="0"/>
              <a:ea typeface="Arial-Rounded" panose="020B0500000000000000" pitchFamily="34" charset="0"/>
              <a:cs typeface="Arial-Rounded" panose="020B0500000000000000" pitchFamily="34" charset="0"/>
            </a:endParaRPr>
          </a:p>
        </p:txBody>
      </p:sp>
      <p:pic>
        <p:nvPicPr>
          <p:cNvPr id="8" name="图片 7">
            <a:extLst>
              <a:ext uri="{FF2B5EF4-FFF2-40B4-BE49-F238E27FC236}">
                <a16:creationId xmlns:a16="http://schemas.microsoft.com/office/drawing/2014/main" id="{C1842442-198C-4765-A3F3-50FEE06C1481}"/>
              </a:ext>
            </a:extLst>
          </p:cNvPr>
          <p:cNvPicPr>
            <a:picLocks noChangeAspect="1"/>
          </p:cNvPicPr>
          <p:nvPr/>
        </p:nvPicPr>
        <p:blipFill>
          <a:blip r:embed="rId4">
            <a:clrChange>
              <a:clrFrom>
                <a:srgbClr val="FFFFFF"/>
              </a:clrFrom>
              <a:clrTo>
                <a:srgbClr val="FFFFFF">
                  <a:alpha val="0"/>
                </a:srgbClr>
              </a:clrTo>
            </a:clrChange>
          </a:blip>
          <a:stretch>
            <a:fillRect/>
          </a:stretch>
        </p:blipFill>
        <p:spPr>
          <a:xfrm flipV="1">
            <a:off x="5059324" y="3800852"/>
            <a:ext cx="985233" cy="1091560"/>
          </a:xfrm>
          <a:prstGeom prst="rect">
            <a:avLst/>
          </a:prstGeom>
        </p:spPr>
      </p:pic>
      <p:pic>
        <p:nvPicPr>
          <p:cNvPr id="9" name="图片 8">
            <a:extLst>
              <a:ext uri="{FF2B5EF4-FFF2-40B4-BE49-F238E27FC236}">
                <a16:creationId xmlns:a16="http://schemas.microsoft.com/office/drawing/2014/main" id="{ACC55913-6440-40C9-8797-7AFD905A196B}"/>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1181458" flipH="1">
            <a:off x="9951721" y="2281655"/>
            <a:ext cx="985233" cy="1091560"/>
          </a:xfrm>
          <a:prstGeom prst="rect">
            <a:avLst/>
          </a:prstGeom>
        </p:spPr>
      </p:pic>
      <p:pic>
        <p:nvPicPr>
          <p:cNvPr id="26" name="图片 25">
            <a:extLst>
              <a:ext uri="{FF2B5EF4-FFF2-40B4-BE49-F238E27FC236}">
                <a16:creationId xmlns:a16="http://schemas.microsoft.com/office/drawing/2014/main" id="{7D160E0F-6050-458E-ADC7-219278658527}"/>
              </a:ext>
            </a:extLst>
          </p:cNvPr>
          <p:cNvPicPr>
            <a:picLocks noChangeAspect="1"/>
          </p:cNvPicPr>
          <p:nvPr/>
        </p:nvPicPr>
        <p:blipFill>
          <a:blip r:embed="rId5"/>
          <a:stretch>
            <a:fillRect/>
          </a:stretch>
        </p:blipFill>
        <p:spPr>
          <a:xfrm>
            <a:off x="3523302" y="2165968"/>
            <a:ext cx="776848" cy="487494"/>
          </a:xfrm>
          <a:prstGeom prst="rect">
            <a:avLst/>
          </a:prstGeom>
        </p:spPr>
      </p:pic>
      <p:pic>
        <p:nvPicPr>
          <p:cNvPr id="27" name="图片 26">
            <a:extLst>
              <a:ext uri="{FF2B5EF4-FFF2-40B4-BE49-F238E27FC236}">
                <a16:creationId xmlns:a16="http://schemas.microsoft.com/office/drawing/2014/main" id="{7EFC6539-613A-455A-A7A0-294934BB49AC}"/>
              </a:ext>
            </a:extLst>
          </p:cNvPr>
          <p:cNvPicPr>
            <a:picLocks noChangeAspect="1"/>
          </p:cNvPicPr>
          <p:nvPr/>
        </p:nvPicPr>
        <p:blipFill>
          <a:blip r:embed="rId5"/>
          <a:stretch>
            <a:fillRect/>
          </a:stretch>
        </p:blipFill>
        <p:spPr>
          <a:xfrm>
            <a:off x="591836" y="498469"/>
            <a:ext cx="1046651" cy="656804"/>
          </a:xfrm>
          <a:prstGeom prst="rect">
            <a:avLst/>
          </a:prstGeom>
        </p:spPr>
      </p:pic>
    </p:spTree>
    <p:extLst>
      <p:ext uri="{BB962C8B-B14F-4D97-AF65-F5344CB8AC3E}">
        <p14:creationId xmlns:p14="http://schemas.microsoft.com/office/powerpoint/2010/main" val="621401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9" name="图片 44038" descr="1-33"/>
          <p:cNvPicPr>
            <a:picLocks noChangeAspect="1"/>
          </p:cNvPicPr>
          <p:nvPr/>
        </p:nvPicPr>
        <p:blipFill>
          <a:blip r:embed="rId3"/>
          <a:stretch>
            <a:fillRect/>
          </a:stretch>
        </p:blipFill>
        <p:spPr>
          <a:xfrm rot="303119">
            <a:off x="8833363" y="-91332"/>
            <a:ext cx="2810030" cy="6841032"/>
          </a:xfrm>
          <a:prstGeom prst="rect">
            <a:avLst/>
          </a:prstGeom>
          <a:noFill/>
          <a:ln w="9525">
            <a:noFill/>
          </a:ln>
        </p:spPr>
      </p:pic>
      <p:pic>
        <p:nvPicPr>
          <p:cNvPr id="44041" name="图片 44040" descr="11"/>
          <p:cNvPicPr>
            <a:picLocks noChangeAspect="1"/>
          </p:cNvPicPr>
          <p:nvPr/>
        </p:nvPicPr>
        <p:blipFill>
          <a:blip r:embed="rId4"/>
          <a:stretch>
            <a:fillRect/>
          </a:stretch>
        </p:blipFill>
        <p:spPr>
          <a:xfrm>
            <a:off x="3261518" y="301178"/>
            <a:ext cx="6595860" cy="6478868"/>
          </a:xfrm>
          <a:prstGeom prst="rect">
            <a:avLst/>
          </a:prstGeom>
          <a:noFill/>
          <a:ln w="9525">
            <a:noFill/>
          </a:ln>
        </p:spPr>
      </p:pic>
      <p:sp>
        <p:nvSpPr>
          <p:cNvPr id="6" name="TextBox 5"/>
          <p:cNvSpPr txBox="1"/>
          <p:nvPr/>
        </p:nvSpPr>
        <p:spPr>
          <a:xfrm>
            <a:off x="3642519" y="2209800"/>
            <a:ext cx="4248753" cy="3416320"/>
          </a:xfrm>
          <a:prstGeom prst="rect">
            <a:avLst/>
          </a:prstGeom>
          <a:noFill/>
        </p:spPr>
        <p:txBody>
          <a:bodyPr wrap="square" rtlCol="0">
            <a:spAutoFit/>
          </a:bodyPr>
          <a:lstStyle/>
          <a:p>
            <a:pPr algn="ctr" defTabSz="911841">
              <a:defRPr/>
            </a:pPr>
            <a:r>
              <a:rPr lang="en-US" sz="5400" dirty="0">
                <a:solidFill>
                  <a:srgbClr val="FF0000"/>
                </a:solidFill>
                <a:latin typeface="iCiel Cadena" panose="02000503000000020004" pitchFamily="2" charset="0"/>
                <a:ea typeface="Arial-Rounded" panose="020B0500000000000000" pitchFamily="34" charset="0"/>
                <a:cs typeface="Arial-Rounded" panose="020B0500000000000000" pitchFamily="34" charset="0"/>
              </a:rPr>
              <a:t>     </a:t>
            </a:r>
            <a:r>
              <a:rPr lang="en-US" sz="5400" b="1" dirty="0">
                <a:ln/>
                <a:solidFill>
                  <a:srgbClr val="C00000"/>
                </a:solidFill>
                <a:latin typeface="iCiel Cadena" panose="02000503000000020004" pitchFamily="2" charset="0"/>
                <a:cs typeface="Arial" panose="020B0604020202020204" pitchFamily="34" charset="0"/>
              </a:rPr>
              <a:t>Qua </a:t>
            </a:r>
            <a:r>
              <a:rPr lang="en-US" sz="5400" b="1" dirty="0" err="1">
                <a:ln/>
                <a:solidFill>
                  <a:srgbClr val="C00000"/>
                </a:solidFill>
                <a:latin typeface="iCiel Cadena" panose="02000503000000020004" pitchFamily="2" charset="0"/>
                <a:cs typeface="Arial" panose="020B0604020202020204" pitchFamily="34" charset="0"/>
              </a:rPr>
              <a:t>tiết</a:t>
            </a:r>
            <a:r>
              <a:rPr lang="en-US" sz="5400" b="1" dirty="0">
                <a:ln/>
                <a:solidFill>
                  <a:srgbClr val="C00000"/>
                </a:solidFill>
                <a:latin typeface="iCiel Cadena" panose="02000503000000020004" pitchFamily="2" charset="0"/>
                <a:cs typeface="Arial" panose="020B0604020202020204" pitchFamily="34" charset="0"/>
              </a:rPr>
              <a:t> </a:t>
            </a:r>
            <a:r>
              <a:rPr lang="en-US" sz="5400" b="1" dirty="0" err="1">
                <a:ln/>
                <a:solidFill>
                  <a:srgbClr val="C00000"/>
                </a:solidFill>
                <a:latin typeface="iCiel Cadena" panose="02000503000000020004" pitchFamily="2" charset="0"/>
                <a:cs typeface="Arial" panose="020B0604020202020204" pitchFamily="34" charset="0"/>
              </a:rPr>
              <a:t>học</a:t>
            </a:r>
            <a:r>
              <a:rPr lang="en-US" sz="5400" b="1" dirty="0">
                <a:ln/>
                <a:solidFill>
                  <a:srgbClr val="C00000"/>
                </a:solidFill>
                <a:latin typeface="iCiel Cadena" panose="02000503000000020004" pitchFamily="2" charset="0"/>
                <a:cs typeface="Arial" panose="020B0604020202020204" pitchFamily="34" charset="0"/>
              </a:rPr>
              <a:t> </a:t>
            </a:r>
            <a:r>
              <a:rPr lang="en-US" sz="5400" b="1" dirty="0" err="1">
                <a:ln/>
                <a:solidFill>
                  <a:srgbClr val="C00000"/>
                </a:solidFill>
                <a:latin typeface="iCiel Cadena" panose="02000503000000020004" pitchFamily="2" charset="0"/>
                <a:cs typeface="Arial" panose="020B0604020202020204" pitchFamily="34" charset="0"/>
              </a:rPr>
              <a:t>này</a:t>
            </a:r>
            <a:r>
              <a:rPr lang="en-US" sz="5400" b="1" dirty="0">
                <a:ln/>
                <a:solidFill>
                  <a:srgbClr val="C00000"/>
                </a:solidFill>
                <a:latin typeface="iCiel Cadena" panose="02000503000000020004" pitchFamily="2" charset="0"/>
                <a:cs typeface="Arial" panose="020B0604020202020204" pitchFamily="34" charset="0"/>
              </a:rPr>
              <a:t> </a:t>
            </a:r>
            <a:r>
              <a:rPr lang="en-US" sz="5400" b="1" dirty="0" err="1">
                <a:ln/>
                <a:solidFill>
                  <a:srgbClr val="C00000"/>
                </a:solidFill>
                <a:latin typeface="iCiel Cadena" panose="02000503000000020004" pitchFamily="2" charset="0"/>
                <a:cs typeface="Arial" panose="020B0604020202020204" pitchFamily="34" charset="0"/>
              </a:rPr>
              <a:t>em</a:t>
            </a:r>
            <a:r>
              <a:rPr lang="en-US" sz="5400" b="1" dirty="0">
                <a:ln/>
                <a:solidFill>
                  <a:srgbClr val="C00000"/>
                </a:solidFill>
                <a:latin typeface="iCiel Cadena" panose="02000503000000020004" pitchFamily="2" charset="0"/>
                <a:cs typeface="Arial" panose="020B0604020202020204" pitchFamily="34" charset="0"/>
              </a:rPr>
              <a:t> </a:t>
            </a:r>
            <a:r>
              <a:rPr lang="en-US" sz="5400" b="1" dirty="0" err="1">
                <a:ln/>
                <a:solidFill>
                  <a:srgbClr val="C00000"/>
                </a:solidFill>
                <a:latin typeface="iCiel Cadena" panose="02000503000000020004" pitchFamily="2" charset="0"/>
                <a:cs typeface="Arial" panose="020B0604020202020204" pitchFamily="34" charset="0"/>
              </a:rPr>
              <a:t>học</a:t>
            </a:r>
            <a:r>
              <a:rPr lang="en-US" sz="5400" b="1" dirty="0">
                <a:ln/>
                <a:solidFill>
                  <a:srgbClr val="C00000"/>
                </a:solidFill>
                <a:latin typeface="iCiel Cadena" panose="02000503000000020004" pitchFamily="2" charset="0"/>
                <a:cs typeface="Arial" panose="020B0604020202020204" pitchFamily="34" charset="0"/>
              </a:rPr>
              <a:t> </a:t>
            </a:r>
            <a:r>
              <a:rPr lang="en-US" sz="5400" b="1" dirty="0" err="1">
                <a:ln/>
                <a:solidFill>
                  <a:srgbClr val="C00000"/>
                </a:solidFill>
                <a:latin typeface="iCiel Cadena" panose="02000503000000020004" pitchFamily="2" charset="0"/>
                <a:cs typeface="Arial" panose="020B0604020202020204" pitchFamily="34" charset="0"/>
              </a:rPr>
              <a:t>được</a:t>
            </a:r>
            <a:r>
              <a:rPr lang="en-US" sz="5400" b="1" dirty="0">
                <a:ln/>
                <a:solidFill>
                  <a:srgbClr val="C00000"/>
                </a:solidFill>
                <a:latin typeface="iCiel Cadena" panose="02000503000000020004" pitchFamily="2" charset="0"/>
                <a:cs typeface="Arial" panose="020B0604020202020204" pitchFamily="34" charset="0"/>
              </a:rPr>
              <a:t> </a:t>
            </a:r>
            <a:r>
              <a:rPr lang="en-US" sz="5400" b="1" dirty="0" err="1">
                <a:ln/>
                <a:solidFill>
                  <a:srgbClr val="C00000"/>
                </a:solidFill>
                <a:latin typeface="iCiel Cadena" panose="02000503000000020004" pitchFamily="2" charset="0"/>
                <a:cs typeface="Arial" panose="020B0604020202020204" pitchFamily="34" charset="0"/>
              </a:rPr>
              <a:t>điều</a:t>
            </a:r>
            <a:r>
              <a:rPr lang="en-US" sz="5400" b="1" dirty="0">
                <a:ln/>
                <a:solidFill>
                  <a:srgbClr val="C00000"/>
                </a:solidFill>
                <a:latin typeface="iCiel Cadena" panose="02000503000000020004" pitchFamily="2" charset="0"/>
                <a:cs typeface="Arial" panose="020B0604020202020204" pitchFamily="34" charset="0"/>
              </a:rPr>
              <a:t> </a:t>
            </a:r>
            <a:r>
              <a:rPr lang="en-US" sz="5400" b="1" dirty="0" err="1">
                <a:ln/>
                <a:solidFill>
                  <a:srgbClr val="C00000"/>
                </a:solidFill>
                <a:latin typeface="iCiel Cadena" panose="02000503000000020004" pitchFamily="2" charset="0"/>
                <a:cs typeface="Arial" panose="020B0604020202020204" pitchFamily="34" charset="0"/>
              </a:rPr>
              <a:t>gì</a:t>
            </a:r>
            <a:r>
              <a:rPr lang="en-US" sz="5400" b="1" dirty="0">
                <a:ln/>
                <a:solidFill>
                  <a:srgbClr val="C00000"/>
                </a:solidFill>
                <a:latin typeface="iCiel Cadena" panose="02000503000000020004" pitchFamily="2" charset="0"/>
                <a:cs typeface="Arial" panose="020B0604020202020204" pitchFamily="34" charset="0"/>
              </a:rPr>
              <a:t>? </a:t>
            </a:r>
          </a:p>
        </p:txBody>
      </p:sp>
    </p:spTree>
    <p:extLst>
      <p:ext uri="{BB962C8B-B14F-4D97-AF65-F5344CB8AC3E}">
        <p14:creationId xmlns:p14="http://schemas.microsoft.com/office/powerpoint/2010/main" val="300455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1661319" y="609600"/>
            <a:ext cx="8534400" cy="923568"/>
          </a:xfrm>
          <a:prstGeom prst="rect">
            <a:avLst/>
          </a:prstGeom>
          <a:noFill/>
          <a:ln w="12700" cap="flat" cmpd="sng" algn="ctr">
            <a:noFill/>
            <a:prstDash val="solid"/>
            <a:miter lim="800000"/>
          </a:ln>
          <a:effectLst/>
        </p:spPr>
        <p:txBody>
          <a:bodyPr anchor="ctr"/>
          <a:lstStyle/>
          <a:p>
            <a:pPr algn="ctr" defTabSz="1216123">
              <a:defRPr/>
            </a:pP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CHỦ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ĐỀ</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5:</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KHÁM</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PHÁ</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BẢN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THÂN</a:t>
            </a:r>
            <a:endPar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12"/>
          <p:cNvSpPr/>
          <p:nvPr/>
        </p:nvSpPr>
        <p:spPr>
          <a:xfrm>
            <a:off x="896873" y="1752600"/>
            <a:ext cx="10368092" cy="1815712"/>
          </a:xfrm>
          <a:prstGeom prst="rect">
            <a:avLst/>
          </a:prstGeom>
          <a:noFill/>
          <a:ln w="12700" cap="flat" cmpd="sng" algn="ctr">
            <a:noFill/>
            <a:prstDash val="solid"/>
            <a:miter lim="800000"/>
          </a:ln>
          <a:effectLst/>
        </p:spPr>
        <p:txBody>
          <a:bodyPr anchor="ctr"/>
          <a:lstStyle/>
          <a:p>
            <a:pPr algn="ctr" defTabSz="1216123">
              <a:defRPr/>
            </a:pPr>
            <a:r>
              <a:rPr lang="en-US" sz="5320" b="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 8:</a:t>
            </a:r>
          </a:p>
          <a:p>
            <a:pPr algn="ctr" defTabSz="1216123">
              <a:defRPr/>
            </a:pPr>
            <a:r>
              <a:rPr lang="en-US" sz="5320" b="1" dirty="0" err="1">
                <a:latin typeface="Arial-Rounded" panose="020B0500000000000000" pitchFamily="34" charset="0"/>
                <a:ea typeface="Arial-Rounded" panose="020B0500000000000000" pitchFamily="34" charset="0"/>
                <a:cs typeface="Arial-Rounded" panose="020B0500000000000000" pitchFamily="34" charset="0"/>
              </a:rPr>
              <a:t>Em</a:t>
            </a:r>
            <a:r>
              <a:rPr lang="en-US" sz="5320" b="1" dirty="0">
                <a:latin typeface="Arial-Rounded" panose="020B0500000000000000" pitchFamily="34" charset="0"/>
                <a:ea typeface="Arial-Rounded" panose="020B0500000000000000" pitchFamily="34" charset="0"/>
                <a:cs typeface="Arial-Rounded" panose="020B0500000000000000" pitchFamily="34" charset="0"/>
              </a:rPr>
              <a:t> </a:t>
            </a:r>
            <a:r>
              <a:rPr lang="en-US" sz="5320" b="1" dirty="0" err="1">
                <a:latin typeface="Arial-Rounded" panose="020B0500000000000000" pitchFamily="34" charset="0"/>
                <a:ea typeface="Arial-Rounded" panose="020B0500000000000000" pitchFamily="34" charset="0"/>
                <a:cs typeface="Arial-Rounded" panose="020B0500000000000000" pitchFamily="34" charset="0"/>
              </a:rPr>
              <a:t>hoàn</a:t>
            </a:r>
            <a:r>
              <a:rPr lang="en-US" sz="5320" b="1" dirty="0">
                <a:latin typeface="Arial-Rounded" panose="020B0500000000000000" pitchFamily="34" charset="0"/>
                <a:ea typeface="Arial-Rounded" panose="020B0500000000000000" pitchFamily="34" charset="0"/>
                <a:cs typeface="Arial-Rounded" panose="020B0500000000000000" pitchFamily="34" charset="0"/>
              </a:rPr>
              <a:t> </a:t>
            </a:r>
            <a:r>
              <a:rPr lang="en-US" sz="5320" b="1" dirty="0" err="1">
                <a:latin typeface="Arial-Rounded" panose="020B0500000000000000" pitchFamily="34" charset="0"/>
                <a:ea typeface="Arial-Rounded" panose="020B0500000000000000" pitchFamily="34" charset="0"/>
                <a:cs typeface="Arial-Rounded" panose="020B0500000000000000" pitchFamily="34" charset="0"/>
              </a:rPr>
              <a:t>thiện</a:t>
            </a:r>
            <a:r>
              <a:rPr lang="en-US" sz="5320" b="1" dirty="0">
                <a:latin typeface="Arial-Rounded" panose="020B0500000000000000" pitchFamily="34" charset="0"/>
                <a:ea typeface="Arial-Rounded" panose="020B0500000000000000" pitchFamily="34" charset="0"/>
                <a:cs typeface="Arial-Rounded" panose="020B0500000000000000" pitchFamily="34" charset="0"/>
              </a:rPr>
              <a:t> </a:t>
            </a:r>
            <a:r>
              <a:rPr lang="en-US" sz="5320" b="1" err="1">
                <a:latin typeface="Arial-Rounded" panose="020B0500000000000000" pitchFamily="34" charset="0"/>
                <a:ea typeface="Arial-Rounded" panose="020B0500000000000000" pitchFamily="34" charset="0"/>
                <a:cs typeface="Arial-Rounded" panose="020B0500000000000000" pitchFamily="34" charset="0"/>
              </a:rPr>
              <a:t>bản</a:t>
            </a:r>
            <a:r>
              <a:rPr lang="en-US" sz="5320" b="1">
                <a:latin typeface="Arial-Rounded" panose="020B0500000000000000" pitchFamily="34" charset="0"/>
                <a:ea typeface="Arial-Rounded" panose="020B0500000000000000" pitchFamily="34" charset="0"/>
                <a:cs typeface="Arial-Rounded" panose="020B0500000000000000" pitchFamily="34" charset="0"/>
              </a:rPr>
              <a:t> thân</a:t>
            </a:r>
            <a:endParaRPr lang="en-US" sz="532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algn="ctr" defTabSz="1216123">
              <a:defRPr/>
            </a:pPr>
            <a:r>
              <a:rPr lang="en-US" sz="532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 Tiết 1)</a:t>
            </a:r>
            <a:endParaRPr lang="en-US" sz="532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07286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113"/>
        <p:cNvGrpSpPr/>
        <p:nvPr/>
      </p:nvGrpSpPr>
      <p:grpSpPr>
        <a:xfrm>
          <a:off x="0" y="0"/>
          <a:ext cx="0" cy="0"/>
          <a:chOff x="0" y="0"/>
          <a:chExt cx="0" cy="0"/>
        </a:xfrm>
      </p:grpSpPr>
      <p:pic>
        <p:nvPicPr>
          <p:cNvPr id="119" name="Google Shape;119;p2"/>
          <p:cNvPicPr preferRelativeResize="0"/>
          <p:nvPr/>
        </p:nvPicPr>
        <p:blipFill rotWithShape="1">
          <a:blip r:embed="rId3">
            <a:alphaModFix/>
          </a:blip>
          <a:srcRect/>
          <a:stretch/>
        </p:blipFill>
        <p:spPr>
          <a:xfrm>
            <a:off x="10850639" y="8483"/>
            <a:ext cx="1007153" cy="2137823"/>
          </a:xfrm>
          <a:prstGeom prst="rect">
            <a:avLst/>
          </a:prstGeom>
          <a:noFill/>
          <a:ln>
            <a:noFill/>
          </a:ln>
        </p:spPr>
      </p:pic>
      <p:pic>
        <p:nvPicPr>
          <p:cNvPr id="120" name="Google Shape;120;p2"/>
          <p:cNvPicPr preferRelativeResize="0"/>
          <p:nvPr/>
        </p:nvPicPr>
        <p:blipFill rotWithShape="1">
          <a:blip r:embed="rId4">
            <a:alphaModFix/>
          </a:blip>
          <a:srcRect/>
          <a:stretch/>
        </p:blipFill>
        <p:spPr>
          <a:xfrm>
            <a:off x="304063" y="8483"/>
            <a:ext cx="1653250" cy="3344505"/>
          </a:xfrm>
          <a:prstGeom prst="rect">
            <a:avLst/>
          </a:prstGeom>
          <a:noFill/>
          <a:ln>
            <a:noFill/>
          </a:ln>
        </p:spPr>
      </p:pic>
      <p:pic>
        <p:nvPicPr>
          <p:cNvPr id="121" name="Google Shape;121;p2"/>
          <p:cNvPicPr preferRelativeResize="0"/>
          <p:nvPr/>
        </p:nvPicPr>
        <p:blipFill rotWithShape="1">
          <a:blip r:embed="rId5">
            <a:alphaModFix/>
          </a:blip>
          <a:srcRect t="20506"/>
          <a:stretch/>
        </p:blipFill>
        <p:spPr>
          <a:xfrm>
            <a:off x="2261359" y="8500"/>
            <a:ext cx="1339703" cy="1858039"/>
          </a:xfrm>
          <a:prstGeom prst="rect">
            <a:avLst/>
          </a:prstGeom>
          <a:noFill/>
          <a:ln>
            <a:noFill/>
          </a:ln>
        </p:spPr>
      </p:pic>
      <p:pic>
        <p:nvPicPr>
          <p:cNvPr id="122" name="Google Shape;122;p2"/>
          <p:cNvPicPr preferRelativeResize="0"/>
          <p:nvPr/>
        </p:nvPicPr>
        <p:blipFill rotWithShape="1">
          <a:blip r:embed="rId6">
            <a:alphaModFix/>
          </a:blip>
          <a:srcRect/>
          <a:stretch/>
        </p:blipFill>
        <p:spPr>
          <a:xfrm>
            <a:off x="4785524" y="1680737"/>
            <a:ext cx="7376313" cy="3791076"/>
          </a:xfrm>
          <a:prstGeom prst="rect">
            <a:avLst/>
          </a:prstGeom>
          <a:noFill/>
          <a:ln>
            <a:noFill/>
          </a:ln>
        </p:spPr>
      </p:pic>
      <p:pic>
        <p:nvPicPr>
          <p:cNvPr id="2" name="Picture 1"/>
          <p:cNvPicPr>
            <a:picLocks noChangeAspect="1"/>
          </p:cNvPicPr>
          <p:nvPr/>
        </p:nvPicPr>
        <p:blipFill>
          <a:blip r:embed="rId7"/>
          <a:stretch>
            <a:fillRect/>
          </a:stretch>
        </p:blipFill>
        <p:spPr>
          <a:xfrm>
            <a:off x="5614424" y="2279528"/>
            <a:ext cx="5749026" cy="2304488"/>
          </a:xfrm>
          <a:prstGeom prst="rect">
            <a:avLst/>
          </a:prstGeom>
        </p:spPr>
      </p:pic>
    </p:spTree>
    <p:extLst>
      <p:ext uri="{BB962C8B-B14F-4D97-AF65-F5344CB8AC3E}">
        <p14:creationId xmlns:p14="http://schemas.microsoft.com/office/powerpoint/2010/main" val="2934452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51719" y="1666470"/>
            <a:ext cx="4535817" cy="3072650"/>
          </a:xfrm>
          <a:prstGeom prst="rect">
            <a:avLst/>
          </a:prstGeom>
        </p:spPr>
      </p:pic>
      <p:pic>
        <p:nvPicPr>
          <p:cNvPr id="6" name="Picture 5"/>
          <p:cNvPicPr>
            <a:picLocks noChangeAspect="1"/>
          </p:cNvPicPr>
          <p:nvPr/>
        </p:nvPicPr>
        <p:blipFill>
          <a:blip r:embed="rId4"/>
          <a:stretch>
            <a:fillRect/>
          </a:stretch>
        </p:blipFill>
        <p:spPr>
          <a:xfrm>
            <a:off x="5379682" y="1801836"/>
            <a:ext cx="4535817" cy="3072650"/>
          </a:xfrm>
          <a:prstGeom prst="rect">
            <a:avLst/>
          </a:prstGeom>
        </p:spPr>
      </p:pic>
    </p:spTree>
    <p:extLst>
      <p:ext uri="{BB962C8B-B14F-4D97-AF65-F5344CB8AC3E}">
        <p14:creationId xmlns:p14="http://schemas.microsoft.com/office/powerpoint/2010/main" val="2895773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F9BC79E7-211D-47E8-8406-EC83B2CA42AF}"/>
              </a:ext>
            </a:extLst>
          </p:cNvPr>
          <p:cNvSpPr txBox="1"/>
          <p:nvPr/>
        </p:nvSpPr>
        <p:spPr>
          <a:xfrm>
            <a:off x="2408551" y="1066800"/>
            <a:ext cx="5301545" cy="2646648"/>
          </a:xfrm>
          <a:prstGeom prst="rect">
            <a:avLst/>
          </a:prstGeom>
          <a:noFill/>
        </p:spPr>
        <p:txBody>
          <a:bodyPr wrap="square" lIns="91202" tIns="45606" rIns="91202" bIns="45606"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911955">
              <a:lnSpc>
                <a:spcPct val="100000"/>
              </a:lnSpc>
              <a:defRPr/>
            </a:pPr>
            <a:r>
              <a:rPr lang="en-US" altLang="zh-CN" sz="16600" b="1" dirty="0" err="1">
                <a:ln w="25400">
                  <a:solidFill>
                    <a:prstClr val="black">
                      <a:lumMod val="95000"/>
                      <a:lumOff val="5000"/>
                    </a:prstClr>
                  </a:solidFill>
                </a:ln>
                <a:solidFill>
                  <a:srgbClr val="FFFF00"/>
                </a:solidFill>
                <a:latin typeface="Arial-Rounded" panose="020B0500000000000000" pitchFamily="34" charset="0"/>
                <a:ea typeface="Arial-Rounded" panose="020B0500000000000000" pitchFamily="34" charset="0"/>
                <a:cs typeface="Arial-Rounded" panose="020B0500000000000000" pitchFamily="34" charset="0"/>
              </a:rPr>
              <a:t>Khám</a:t>
            </a:r>
            <a:r>
              <a:rPr lang="en-US" altLang="zh-CN" sz="16600" b="1" dirty="0">
                <a:ln w="25400">
                  <a:solidFill>
                    <a:prstClr val="black">
                      <a:lumMod val="95000"/>
                      <a:lumOff val="5000"/>
                    </a:prstClr>
                  </a:solidFill>
                </a:ln>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6600" b="1" dirty="0" err="1">
                <a:ln w="25400">
                  <a:solidFill>
                    <a:prstClr val="black">
                      <a:lumMod val="95000"/>
                      <a:lumOff val="5000"/>
                    </a:prstClr>
                  </a:solidFill>
                </a:ln>
                <a:solidFill>
                  <a:srgbClr val="FFFF00"/>
                </a:solidFill>
                <a:latin typeface="Arial-Rounded" panose="020B0500000000000000" pitchFamily="34" charset="0"/>
                <a:ea typeface="Arial-Rounded" panose="020B0500000000000000" pitchFamily="34" charset="0"/>
                <a:cs typeface="Arial-Rounded" panose="020B0500000000000000" pitchFamily="34" charset="0"/>
              </a:rPr>
              <a:t>phá</a:t>
            </a:r>
            <a:r>
              <a:rPr lang="en-US" altLang="zh-CN" sz="16600" b="1" dirty="0">
                <a:ln w="25400">
                  <a:solidFill>
                    <a:prstClr val="black">
                      <a:lumMod val="95000"/>
                      <a:lumOff val="5000"/>
                    </a:prstClr>
                  </a:solidFill>
                </a:ln>
                <a:solidFill>
                  <a:srgbClr val="FFFF00"/>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16600" b="1" dirty="0">
              <a:ln w="25400">
                <a:solidFill>
                  <a:prstClr val="black">
                    <a:lumMod val="95000"/>
                    <a:lumOff val="5000"/>
                  </a:prstClr>
                </a:solidFill>
              </a:ln>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63574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3566319" y="707290"/>
            <a:ext cx="7957782" cy="1371600"/>
            <a:chOff x="4228287" y="413234"/>
            <a:chExt cx="7299389" cy="2057401"/>
          </a:xfrm>
        </p:grpSpPr>
        <p:sp>
          <p:nvSpPr>
            <p:cNvPr id="5" name="Rounded Rectangle 4"/>
            <p:cNvSpPr/>
            <p:nvPr/>
          </p:nvSpPr>
          <p:spPr>
            <a:xfrm>
              <a:off x="4228287" y="413234"/>
              <a:ext cx="7299389" cy="2057401"/>
            </a:xfrm>
            <a:prstGeom prst="roundRect">
              <a:avLst>
                <a:gd name="adj" fmla="val 4035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192">
                <a:solidFill>
                  <a:srgbClr val="FFFFFF"/>
                </a:solidFill>
              </a:endParaRPr>
            </a:p>
          </p:txBody>
        </p:sp>
        <p:sp>
          <p:nvSpPr>
            <p:cNvPr id="3" name="TextBox 2"/>
            <p:cNvSpPr txBox="1"/>
            <p:nvPr/>
          </p:nvSpPr>
          <p:spPr>
            <a:xfrm>
              <a:off x="4368079" y="609599"/>
              <a:ext cx="6080912" cy="1800494"/>
            </a:xfrm>
            <a:prstGeom prst="rect">
              <a:avLst/>
            </a:prstGeom>
            <a:noFill/>
          </p:spPr>
          <p:txBody>
            <a:bodyPr wrap="square" rtlCol="0">
              <a:spAutoFit/>
            </a:bodyPr>
            <a:lstStyle/>
            <a:p>
              <a:pPr algn="ctr"/>
              <a:r>
                <a:rPr lang="en-US" sz="3600" b="1" dirty="0">
                  <a:ln>
                    <a:solidFill>
                      <a:srgbClr val="002060"/>
                    </a:solidFill>
                  </a:ln>
                  <a:solidFill>
                    <a:srgbClr val="C00000"/>
                  </a:solidFill>
                  <a:latin typeface="iCiel Cadena" panose="02000503000000020004" pitchFamily="2" charset="0"/>
                </a:rPr>
                <a:t>1. </a:t>
              </a:r>
              <a:r>
                <a:rPr lang="en-US" sz="3600" dirty="0" err="1">
                  <a:ln>
                    <a:solidFill>
                      <a:srgbClr val="002060"/>
                    </a:solidFill>
                  </a:ln>
                  <a:solidFill>
                    <a:srgbClr val="C00000"/>
                  </a:solidFill>
                  <a:latin typeface="iCiel Cadena" panose="02000503000000020004" pitchFamily="2" charset="0"/>
                </a:rPr>
                <a:t>Kể</a:t>
              </a:r>
              <a:r>
                <a:rPr lang="en-US" sz="3600" dirty="0">
                  <a:ln>
                    <a:solidFill>
                      <a:srgbClr val="002060"/>
                    </a:solidFill>
                  </a:ln>
                  <a:solidFill>
                    <a:srgbClr val="C00000"/>
                  </a:solidFill>
                  <a:latin typeface="iCiel Cadena" panose="02000503000000020004" pitchFamily="2" charset="0"/>
                </a:rPr>
                <a:t> </a:t>
              </a:r>
              <a:r>
                <a:rPr lang="en-US" sz="3600" dirty="0" err="1">
                  <a:ln>
                    <a:solidFill>
                      <a:srgbClr val="002060"/>
                    </a:solidFill>
                  </a:ln>
                  <a:solidFill>
                    <a:srgbClr val="C00000"/>
                  </a:solidFill>
                  <a:latin typeface="iCiel Cadena" panose="02000503000000020004" pitchFamily="2" charset="0"/>
                </a:rPr>
                <a:t>chuyện</a:t>
              </a:r>
              <a:r>
                <a:rPr lang="en-US" sz="3600" dirty="0">
                  <a:ln>
                    <a:solidFill>
                      <a:srgbClr val="002060"/>
                    </a:solidFill>
                  </a:ln>
                  <a:solidFill>
                    <a:srgbClr val="C00000"/>
                  </a:solidFill>
                  <a:latin typeface="iCiel Cadena" panose="02000503000000020004" pitchFamily="2" charset="0"/>
                </a:rPr>
                <a:t> </a:t>
              </a:r>
              <a:r>
                <a:rPr lang="en-US" sz="3600" dirty="0" err="1">
                  <a:ln>
                    <a:solidFill>
                      <a:srgbClr val="002060"/>
                    </a:solidFill>
                  </a:ln>
                  <a:solidFill>
                    <a:srgbClr val="C00000"/>
                  </a:solidFill>
                  <a:latin typeface="iCiel Cadena" panose="02000503000000020004" pitchFamily="2" charset="0"/>
                </a:rPr>
                <a:t>theo</a:t>
              </a:r>
              <a:r>
                <a:rPr lang="en-US" sz="3600" dirty="0">
                  <a:ln>
                    <a:solidFill>
                      <a:srgbClr val="002060"/>
                    </a:solidFill>
                  </a:ln>
                  <a:solidFill>
                    <a:srgbClr val="C00000"/>
                  </a:solidFill>
                  <a:latin typeface="iCiel Cadena" panose="02000503000000020004" pitchFamily="2" charset="0"/>
                </a:rPr>
                <a:t> </a:t>
              </a:r>
              <a:r>
                <a:rPr lang="en-US" sz="3600" dirty="0" err="1">
                  <a:ln>
                    <a:solidFill>
                      <a:srgbClr val="002060"/>
                    </a:solidFill>
                  </a:ln>
                  <a:solidFill>
                    <a:srgbClr val="C00000"/>
                  </a:solidFill>
                  <a:latin typeface="iCiel Cadena" panose="02000503000000020004" pitchFamily="2" charset="0"/>
                </a:rPr>
                <a:t>tranh</a:t>
              </a:r>
              <a:r>
                <a:rPr lang="en-US" sz="3600" dirty="0">
                  <a:ln>
                    <a:solidFill>
                      <a:srgbClr val="002060"/>
                    </a:solidFill>
                  </a:ln>
                  <a:solidFill>
                    <a:srgbClr val="C00000"/>
                  </a:solidFill>
                  <a:latin typeface="iCiel Cadena" panose="02000503000000020004" pitchFamily="2" charset="0"/>
                </a:rPr>
                <a:t> </a:t>
              </a:r>
              <a:r>
                <a:rPr lang="en-US" sz="3600" dirty="0" err="1">
                  <a:ln>
                    <a:solidFill>
                      <a:srgbClr val="002060"/>
                    </a:solidFill>
                  </a:ln>
                  <a:solidFill>
                    <a:srgbClr val="C00000"/>
                  </a:solidFill>
                  <a:latin typeface="iCiel Cadena" panose="02000503000000020004" pitchFamily="2" charset="0"/>
                </a:rPr>
                <a:t>và</a:t>
              </a:r>
              <a:r>
                <a:rPr lang="en-US" sz="3600" dirty="0">
                  <a:ln>
                    <a:solidFill>
                      <a:srgbClr val="002060"/>
                    </a:solidFill>
                  </a:ln>
                  <a:solidFill>
                    <a:srgbClr val="C00000"/>
                  </a:solidFill>
                  <a:latin typeface="iCiel Cadena" panose="02000503000000020004" pitchFamily="2" charset="0"/>
                </a:rPr>
                <a:t> </a:t>
              </a:r>
              <a:r>
                <a:rPr lang="en-US" sz="3600" dirty="0" err="1">
                  <a:ln>
                    <a:solidFill>
                      <a:srgbClr val="002060"/>
                    </a:solidFill>
                  </a:ln>
                  <a:solidFill>
                    <a:srgbClr val="C00000"/>
                  </a:solidFill>
                  <a:latin typeface="iCiel Cadena" panose="02000503000000020004" pitchFamily="2" charset="0"/>
                </a:rPr>
                <a:t>trả</a:t>
              </a:r>
              <a:r>
                <a:rPr lang="en-US" sz="3600" dirty="0">
                  <a:ln>
                    <a:solidFill>
                      <a:srgbClr val="002060"/>
                    </a:solidFill>
                  </a:ln>
                  <a:solidFill>
                    <a:srgbClr val="C00000"/>
                  </a:solidFill>
                  <a:latin typeface="iCiel Cadena" panose="02000503000000020004" pitchFamily="2" charset="0"/>
                </a:rPr>
                <a:t> </a:t>
              </a:r>
              <a:r>
                <a:rPr lang="en-US" sz="3600" dirty="0" err="1">
                  <a:ln>
                    <a:solidFill>
                      <a:srgbClr val="002060"/>
                    </a:solidFill>
                  </a:ln>
                  <a:solidFill>
                    <a:srgbClr val="C00000"/>
                  </a:solidFill>
                  <a:latin typeface="iCiel Cadena" panose="02000503000000020004" pitchFamily="2" charset="0"/>
                </a:rPr>
                <a:t>lời</a:t>
              </a:r>
              <a:r>
                <a:rPr lang="en-US" sz="3600" dirty="0">
                  <a:ln>
                    <a:solidFill>
                      <a:srgbClr val="002060"/>
                    </a:solidFill>
                  </a:ln>
                  <a:solidFill>
                    <a:srgbClr val="C00000"/>
                  </a:solidFill>
                  <a:latin typeface="iCiel Cadena" panose="02000503000000020004" pitchFamily="2" charset="0"/>
                </a:rPr>
                <a:t> </a:t>
              </a:r>
              <a:r>
                <a:rPr lang="en-US" sz="3600" dirty="0" err="1">
                  <a:ln>
                    <a:solidFill>
                      <a:srgbClr val="002060"/>
                    </a:solidFill>
                  </a:ln>
                  <a:solidFill>
                    <a:srgbClr val="C00000"/>
                  </a:solidFill>
                  <a:latin typeface="iCiel Cadena" panose="02000503000000020004" pitchFamily="2" charset="0"/>
                </a:rPr>
                <a:t>câu</a:t>
              </a:r>
              <a:r>
                <a:rPr lang="en-US" sz="3600" dirty="0">
                  <a:ln>
                    <a:solidFill>
                      <a:srgbClr val="002060"/>
                    </a:solidFill>
                  </a:ln>
                  <a:solidFill>
                    <a:srgbClr val="C00000"/>
                  </a:solidFill>
                  <a:latin typeface="iCiel Cadena" panose="02000503000000020004" pitchFamily="2" charset="0"/>
                </a:rPr>
                <a:t> </a:t>
              </a:r>
              <a:r>
                <a:rPr lang="en-US" sz="3600" dirty="0" err="1">
                  <a:ln>
                    <a:solidFill>
                      <a:srgbClr val="002060"/>
                    </a:solidFill>
                  </a:ln>
                  <a:solidFill>
                    <a:srgbClr val="C00000"/>
                  </a:solidFill>
                  <a:latin typeface="iCiel Cadena" panose="02000503000000020004" pitchFamily="2" charset="0"/>
                </a:rPr>
                <a:t>hỏi</a:t>
              </a:r>
              <a:r>
                <a:rPr lang="en-US" sz="3600" dirty="0">
                  <a:ln>
                    <a:solidFill>
                      <a:srgbClr val="002060"/>
                    </a:solidFill>
                  </a:ln>
                  <a:solidFill>
                    <a:srgbClr val="C00000"/>
                  </a:solidFill>
                  <a:latin typeface="iCiel Cadena" panose="02000503000000020004" pitchFamily="2" charset="0"/>
                </a:rPr>
                <a:t>.</a:t>
              </a:r>
              <a:endParaRPr lang="en-US" sz="3600" dirty="0">
                <a:ln>
                  <a:solidFill>
                    <a:srgbClr val="002060"/>
                  </a:solidFill>
                </a:ln>
                <a:solidFill>
                  <a:srgbClr val="C00000"/>
                </a:solidFill>
                <a:effectLst>
                  <a:outerShdw blurRad="38100" dist="38100" dir="2700000" algn="tl">
                    <a:srgbClr val="000000">
                      <a:alpha val="43137"/>
                    </a:srgbClr>
                  </a:outerShdw>
                </a:effectLst>
                <a:latin typeface="iCiel Cadena" panose="02000503000000020004" pitchFamily="2" charset="0"/>
              </a:endParaRPr>
            </a:p>
          </p:txBody>
        </p:sp>
      </p:grpSp>
    </p:spTree>
    <p:extLst>
      <p:ext uri="{BB962C8B-B14F-4D97-AF65-F5344CB8AC3E}">
        <p14:creationId xmlns:p14="http://schemas.microsoft.com/office/powerpoint/2010/main" val="2351180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670719" y="-46938"/>
            <a:ext cx="10205746" cy="954107"/>
          </a:xfrm>
          <a:prstGeom prst="rect">
            <a:avLst/>
          </a:prstGeom>
          <a:noFill/>
        </p:spPr>
        <p:txBody>
          <a:bodyPr wrap="square" rtlCol="0">
            <a:spAutoFit/>
          </a:bodyPr>
          <a:lstStyle/>
          <a:p>
            <a:pPr algn="ctr"/>
            <a:r>
              <a:rPr lang="en-US" sz="2800" b="1" dirty="0">
                <a:ln>
                  <a:solidFill>
                    <a:srgbClr val="002060"/>
                  </a:solidFill>
                </a:ln>
                <a:solidFill>
                  <a:srgbClr val="C00000"/>
                </a:solidFill>
                <a:latin typeface="iCiel Cadena" panose="02000503000000020004" pitchFamily="2" charset="0"/>
              </a:rPr>
              <a:t>1. </a:t>
            </a:r>
            <a:r>
              <a:rPr lang="en-US" sz="2800" dirty="0" err="1">
                <a:ln>
                  <a:solidFill>
                    <a:srgbClr val="002060"/>
                  </a:solidFill>
                </a:ln>
                <a:solidFill>
                  <a:srgbClr val="C00000"/>
                </a:solidFill>
                <a:latin typeface="iCiel Cadena" panose="02000503000000020004" pitchFamily="2" charset="0"/>
              </a:rPr>
              <a:t>Kể</a:t>
            </a:r>
            <a:r>
              <a:rPr lang="en-US" sz="2800" dirty="0">
                <a:ln>
                  <a:solidFill>
                    <a:srgbClr val="002060"/>
                  </a:solidFill>
                </a:ln>
                <a:solidFill>
                  <a:srgbClr val="C00000"/>
                </a:solidFill>
                <a:latin typeface="iCiel Cadena" panose="02000503000000020004" pitchFamily="2" charset="0"/>
              </a:rPr>
              <a:t> </a:t>
            </a:r>
            <a:r>
              <a:rPr lang="en-US" sz="2800" dirty="0" err="1">
                <a:ln>
                  <a:solidFill>
                    <a:srgbClr val="002060"/>
                  </a:solidFill>
                </a:ln>
                <a:solidFill>
                  <a:srgbClr val="C00000"/>
                </a:solidFill>
                <a:latin typeface="iCiel Cadena" panose="02000503000000020004" pitchFamily="2" charset="0"/>
              </a:rPr>
              <a:t>chuyện</a:t>
            </a:r>
            <a:r>
              <a:rPr lang="en-US" sz="2800" dirty="0">
                <a:ln>
                  <a:solidFill>
                    <a:srgbClr val="002060"/>
                  </a:solidFill>
                </a:ln>
                <a:solidFill>
                  <a:srgbClr val="C00000"/>
                </a:solidFill>
                <a:latin typeface="iCiel Cadena" panose="02000503000000020004" pitchFamily="2" charset="0"/>
              </a:rPr>
              <a:t> </a:t>
            </a:r>
            <a:r>
              <a:rPr lang="en-US" sz="2800" dirty="0" err="1">
                <a:ln>
                  <a:solidFill>
                    <a:srgbClr val="002060"/>
                  </a:solidFill>
                </a:ln>
                <a:solidFill>
                  <a:srgbClr val="C00000"/>
                </a:solidFill>
                <a:latin typeface="iCiel Cadena" panose="02000503000000020004" pitchFamily="2" charset="0"/>
              </a:rPr>
              <a:t>theo</a:t>
            </a:r>
            <a:r>
              <a:rPr lang="en-US" sz="2800" dirty="0">
                <a:ln>
                  <a:solidFill>
                    <a:srgbClr val="002060"/>
                  </a:solidFill>
                </a:ln>
                <a:solidFill>
                  <a:srgbClr val="C00000"/>
                </a:solidFill>
                <a:latin typeface="iCiel Cadena" panose="02000503000000020004" pitchFamily="2" charset="0"/>
              </a:rPr>
              <a:t> </a:t>
            </a:r>
            <a:r>
              <a:rPr lang="en-US" sz="2800" dirty="0" err="1">
                <a:ln>
                  <a:solidFill>
                    <a:srgbClr val="002060"/>
                  </a:solidFill>
                </a:ln>
                <a:solidFill>
                  <a:srgbClr val="C00000"/>
                </a:solidFill>
                <a:latin typeface="iCiel Cadena" panose="02000503000000020004" pitchFamily="2" charset="0"/>
              </a:rPr>
              <a:t>tranh</a:t>
            </a:r>
            <a:r>
              <a:rPr lang="en-US" sz="2800" dirty="0">
                <a:ln>
                  <a:solidFill>
                    <a:srgbClr val="002060"/>
                  </a:solidFill>
                </a:ln>
                <a:solidFill>
                  <a:srgbClr val="C00000"/>
                </a:solidFill>
                <a:latin typeface="iCiel Cadena" panose="02000503000000020004" pitchFamily="2" charset="0"/>
              </a:rPr>
              <a:t> </a:t>
            </a:r>
            <a:r>
              <a:rPr lang="en-US" sz="2800" dirty="0" err="1">
                <a:ln>
                  <a:solidFill>
                    <a:srgbClr val="002060"/>
                  </a:solidFill>
                </a:ln>
                <a:solidFill>
                  <a:srgbClr val="C00000"/>
                </a:solidFill>
                <a:latin typeface="iCiel Cadena" panose="02000503000000020004" pitchFamily="2" charset="0"/>
              </a:rPr>
              <a:t>và</a:t>
            </a:r>
            <a:r>
              <a:rPr lang="en-US" sz="2800" dirty="0">
                <a:ln>
                  <a:solidFill>
                    <a:srgbClr val="002060"/>
                  </a:solidFill>
                </a:ln>
                <a:solidFill>
                  <a:srgbClr val="C00000"/>
                </a:solidFill>
                <a:latin typeface="iCiel Cadena" panose="02000503000000020004" pitchFamily="2" charset="0"/>
              </a:rPr>
              <a:t> </a:t>
            </a:r>
            <a:r>
              <a:rPr lang="en-US" sz="2800" dirty="0" err="1">
                <a:ln>
                  <a:solidFill>
                    <a:srgbClr val="002060"/>
                  </a:solidFill>
                </a:ln>
                <a:solidFill>
                  <a:srgbClr val="C00000"/>
                </a:solidFill>
                <a:latin typeface="iCiel Cadena" panose="02000503000000020004" pitchFamily="2" charset="0"/>
              </a:rPr>
              <a:t>trả</a:t>
            </a:r>
            <a:r>
              <a:rPr lang="en-US" sz="2800" dirty="0">
                <a:ln>
                  <a:solidFill>
                    <a:srgbClr val="002060"/>
                  </a:solidFill>
                </a:ln>
                <a:solidFill>
                  <a:srgbClr val="C00000"/>
                </a:solidFill>
                <a:latin typeface="iCiel Cadena" panose="02000503000000020004" pitchFamily="2" charset="0"/>
              </a:rPr>
              <a:t> </a:t>
            </a:r>
            <a:r>
              <a:rPr lang="en-US" sz="2800" dirty="0" err="1">
                <a:ln>
                  <a:solidFill>
                    <a:srgbClr val="002060"/>
                  </a:solidFill>
                </a:ln>
                <a:solidFill>
                  <a:srgbClr val="C00000"/>
                </a:solidFill>
                <a:latin typeface="iCiel Cadena" panose="02000503000000020004" pitchFamily="2" charset="0"/>
              </a:rPr>
              <a:t>lời</a:t>
            </a:r>
            <a:r>
              <a:rPr lang="en-US" sz="2800" dirty="0">
                <a:ln>
                  <a:solidFill>
                    <a:srgbClr val="002060"/>
                  </a:solidFill>
                </a:ln>
                <a:solidFill>
                  <a:srgbClr val="C00000"/>
                </a:solidFill>
                <a:latin typeface="iCiel Cadena" panose="02000503000000020004" pitchFamily="2" charset="0"/>
              </a:rPr>
              <a:t> </a:t>
            </a:r>
            <a:r>
              <a:rPr lang="en-US" sz="2800" dirty="0" err="1">
                <a:ln>
                  <a:solidFill>
                    <a:srgbClr val="002060"/>
                  </a:solidFill>
                </a:ln>
                <a:solidFill>
                  <a:srgbClr val="C00000"/>
                </a:solidFill>
                <a:latin typeface="iCiel Cadena" panose="02000503000000020004" pitchFamily="2" charset="0"/>
              </a:rPr>
              <a:t>câu</a:t>
            </a:r>
            <a:r>
              <a:rPr lang="en-US" sz="2800" dirty="0">
                <a:ln>
                  <a:solidFill>
                    <a:srgbClr val="002060"/>
                  </a:solidFill>
                </a:ln>
                <a:solidFill>
                  <a:srgbClr val="C00000"/>
                </a:solidFill>
                <a:latin typeface="iCiel Cadena" panose="02000503000000020004" pitchFamily="2" charset="0"/>
              </a:rPr>
              <a:t> </a:t>
            </a:r>
            <a:r>
              <a:rPr lang="en-US" sz="2800" dirty="0" err="1">
                <a:ln>
                  <a:solidFill>
                    <a:srgbClr val="002060"/>
                  </a:solidFill>
                </a:ln>
                <a:solidFill>
                  <a:srgbClr val="C00000"/>
                </a:solidFill>
                <a:latin typeface="iCiel Cadena" panose="02000503000000020004" pitchFamily="2" charset="0"/>
              </a:rPr>
              <a:t>hỏi</a:t>
            </a:r>
            <a:r>
              <a:rPr lang="en-US" sz="2800" dirty="0">
                <a:ln>
                  <a:solidFill>
                    <a:srgbClr val="002060"/>
                  </a:solidFill>
                </a:ln>
                <a:solidFill>
                  <a:srgbClr val="C00000"/>
                </a:solidFill>
                <a:latin typeface="iCiel Cadena" panose="02000503000000020004" pitchFamily="2" charset="0"/>
              </a:rPr>
              <a:t>.</a:t>
            </a:r>
            <a:endParaRPr lang="en-US" sz="2800" dirty="0">
              <a:ln>
                <a:solidFill>
                  <a:srgbClr val="002060"/>
                </a:solidFill>
              </a:ln>
              <a:solidFill>
                <a:srgbClr val="C00000"/>
              </a:solidFill>
              <a:effectLst>
                <a:outerShdw blurRad="38100" dist="38100" dir="2700000" algn="tl">
                  <a:srgbClr val="000000">
                    <a:alpha val="43137"/>
                  </a:srgbClr>
                </a:outerShdw>
              </a:effectLst>
              <a:latin typeface="iCiel Cadena" panose="02000503000000020004" pitchFamily="2" charset="0"/>
            </a:endParaRPr>
          </a:p>
          <a:p>
            <a:pPr algn="ctr"/>
            <a:endParaRPr lang="vi-VN" sz="2800" b="1" dirty="0">
              <a:ln>
                <a:solidFill>
                  <a:srgbClr val="FF0000"/>
                </a:solidFill>
              </a:ln>
              <a:solidFill>
                <a:srgbClr val="0070C0"/>
              </a:solidFill>
              <a:latin typeface="iCiel Cadena" panose="02000503000000020004" pitchFamily="2" charset="0"/>
              <a:ea typeface="Arial-Rounded" panose="020B0500000000000000" pitchFamily="34" charset="0"/>
              <a:cs typeface="Arial-Rounded" panose="020B0500000000000000" pitchFamily="34" charset="0"/>
            </a:endParaRPr>
          </a:p>
        </p:txBody>
      </p:sp>
      <p:pic>
        <p:nvPicPr>
          <p:cNvPr id="7" name="Picture 6"/>
          <p:cNvPicPr>
            <a:picLocks noChangeAspect="1"/>
          </p:cNvPicPr>
          <p:nvPr/>
        </p:nvPicPr>
        <p:blipFill>
          <a:blip r:embed="rId2"/>
          <a:stretch>
            <a:fillRect/>
          </a:stretch>
        </p:blipFill>
        <p:spPr>
          <a:xfrm>
            <a:off x="137319" y="456748"/>
            <a:ext cx="8318507" cy="3202332"/>
          </a:xfrm>
          <a:prstGeom prst="rect">
            <a:avLst/>
          </a:prstGeom>
        </p:spPr>
      </p:pic>
      <p:pic>
        <p:nvPicPr>
          <p:cNvPr id="8" name="Picture 7"/>
          <p:cNvPicPr>
            <a:picLocks noChangeAspect="1"/>
          </p:cNvPicPr>
          <p:nvPr/>
        </p:nvPicPr>
        <p:blipFill>
          <a:blip r:embed="rId3"/>
          <a:stretch>
            <a:fillRect/>
          </a:stretch>
        </p:blipFill>
        <p:spPr>
          <a:xfrm>
            <a:off x="281719" y="3659080"/>
            <a:ext cx="8029705" cy="2895600"/>
          </a:xfrm>
          <a:prstGeom prst="rect">
            <a:avLst/>
          </a:prstGeom>
        </p:spPr>
      </p:pic>
      <p:sp>
        <p:nvSpPr>
          <p:cNvPr id="9" name="Rounded Rectangle 8"/>
          <p:cNvSpPr/>
          <p:nvPr/>
        </p:nvSpPr>
        <p:spPr>
          <a:xfrm>
            <a:off x="8062119" y="544211"/>
            <a:ext cx="3810000" cy="318958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C00000"/>
                </a:solidFill>
              </a:rPr>
              <a:t>a. Theo </a:t>
            </a:r>
            <a:r>
              <a:rPr lang="en-US" sz="2800" b="1" dirty="0" err="1">
                <a:solidFill>
                  <a:srgbClr val="C00000"/>
                </a:solidFill>
              </a:rPr>
              <a:t>em</a:t>
            </a:r>
            <a:r>
              <a:rPr lang="en-US" sz="2800" b="1" dirty="0">
                <a:solidFill>
                  <a:srgbClr val="C00000"/>
                </a:solidFill>
              </a:rPr>
              <a:t>, </a:t>
            </a:r>
            <a:r>
              <a:rPr lang="en-US" sz="2800" b="1" dirty="0" err="1">
                <a:solidFill>
                  <a:srgbClr val="C00000"/>
                </a:solidFill>
              </a:rPr>
              <a:t>đâu</a:t>
            </a:r>
            <a:r>
              <a:rPr lang="en-US" sz="2800" b="1" dirty="0">
                <a:solidFill>
                  <a:srgbClr val="C00000"/>
                </a:solidFill>
              </a:rPr>
              <a:t> </a:t>
            </a:r>
            <a:r>
              <a:rPr lang="en-US" sz="2800" b="1" dirty="0" err="1">
                <a:solidFill>
                  <a:srgbClr val="C00000"/>
                </a:solidFill>
              </a:rPr>
              <a:t>là</a:t>
            </a:r>
            <a:r>
              <a:rPr lang="en-US" sz="2800" b="1" dirty="0">
                <a:solidFill>
                  <a:srgbClr val="C00000"/>
                </a:solidFill>
              </a:rPr>
              <a:t> </a:t>
            </a:r>
            <a:r>
              <a:rPr lang="en-US" sz="2800" b="1" dirty="0" err="1">
                <a:solidFill>
                  <a:srgbClr val="C00000"/>
                </a:solidFill>
              </a:rPr>
              <a:t>điểm</a:t>
            </a:r>
            <a:r>
              <a:rPr lang="en-US" sz="2800" b="1" dirty="0">
                <a:solidFill>
                  <a:srgbClr val="C00000"/>
                </a:solidFill>
              </a:rPr>
              <a:t> </a:t>
            </a:r>
            <a:r>
              <a:rPr lang="en-US" sz="2800" b="1" dirty="0" err="1">
                <a:solidFill>
                  <a:srgbClr val="C00000"/>
                </a:solidFill>
              </a:rPr>
              <a:t>mạnh</a:t>
            </a:r>
            <a:r>
              <a:rPr lang="en-US" sz="2800" b="1" dirty="0">
                <a:solidFill>
                  <a:srgbClr val="C00000"/>
                </a:solidFill>
              </a:rPr>
              <a:t>, </a:t>
            </a:r>
            <a:r>
              <a:rPr lang="en-US" sz="2800" b="1" dirty="0" err="1">
                <a:solidFill>
                  <a:srgbClr val="C00000"/>
                </a:solidFill>
              </a:rPr>
              <a:t>điểm</a:t>
            </a:r>
            <a:r>
              <a:rPr lang="en-US" sz="2800" b="1" dirty="0">
                <a:solidFill>
                  <a:srgbClr val="C00000"/>
                </a:solidFill>
              </a:rPr>
              <a:t> </a:t>
            </a:r>
            <a:r>
              <a:rPr lang="en-US" sz="2800" b="1" dirty="0" err="1">
                <a:solidFill>
                  <a:srgbClr val="C00000"/>
                </a:solidFill>
              </a:rPr>
              <a:t>yếu</a:t>
            </a:r>
            <a:r>
              <a:rPr lang="en-US" sz="2800" b="1" dirty="0">
                <a:solidFill>
                  <a:srgbClr val="C00000"/>
                </a:solidFill>
              </a:rPr>
              <a:t> </a:t>
            </a:r>
            <a:r>
              <a:rPr lang="en-US" sz="2800" b="1" dirty="0" err="1">
                <a:solidFill>
                  <a:srgbClr val="C00000"/>
                </a:solidFill>
              </a:rPr>
              <a:t>của</a:t>
            </a:r>
            <a:r>
              <a:rPr lang="en-US" sz="2800" b="1" dirty="0">
                <a:solidFill>
                  <a:srgbClr val="C00000"/>
                </a:solidFill>
              </a:rPr>
              <a:t> Cao </a:t>
            </a:r>
            <a:r>
              <a:rPr lang="en-US" sz="2800" b="1" dirty="0" err="1">
                <a:solidFill>
                  <a:srgbClr val="C00000"/>
                </a:solidFill>
              </a:rPr>
              <a:t>Bá</a:t>
            </a:r>
            <a:r>
              <a:rPr lang="en-US" sz="2800" b="1" dirty="0">
                <a:solidFill>
                  <a:srgbClr val="C00000"/>
                </a:solidFill>
              </a:rPr>
              <a:t> </a:t>
            </a:r>
            <a:r>
              <a:rPr lang="en-US" sz="2800" b="1" dirty="0" err="1">
                <a:solidFill>
                  <a:srgbClr val="C00000"/>
                </a:solidFill>
              </a:rPr>
              <a:t>Quát</a:t>
            </a:r>
            <a:r>
              <a:rPr lang="en-US" sz="2800" b="1" dirty="0">
                <a:solidFill>
                  <a:srgbClr val="C00000"/>
                </a:solidFill>
              </a:rPr>
              <a:t>?</a:t>
            </a:r>
          </a:p>
          <a:p>
            <a:r>
              <a:rPr lang="en-US" sz="2800" b="1" dirty="0">
                <a:solidFill>
                  <a:srgbClr val="C00000"/>
                </a:solidFill>
              </a:rPr>
              <a:t>b. Cao </a:t>
            </a:r>
            <a:r>
              <a:rPr lang="en-US" sz="2800" b="1" dirty="0" err="1">
                <a:solidFill>
                  <a:srgbClr val="C00000"/>
                </a:solidFill>
              </a:rPr>
              <a:t>Bá</a:t>
            </a:r>
            <a:r>
              <a:rPr lang="en-US" sz="2800" b="1" dirty="0">
                <a:solidFill>
                  <a:srgbClr val="C00000"/>
                </a:solidFill>
              </a:rPr>
              <a:t> </a:t>
            </a:r>
            <a:r>
              <a:rPr lang="en-US" sz="2800" b="1" dirty="0" err="1">
                <a:solidFill>
                  <a:srgbClr val="C00000"/>
                </a:solidFill>
              </a:rPr>
              <a:t>Quát</a:t>
            </a:r>
            <a:r>
              <a:rPr lang="en-US" sz="2800" b="1" dirty="0">
                <a:solidFill>
                  <a:srgbClr val="C00000"/>
                </a:solidFill>
              </a:rPr>
              <a:t> </a:t>
            </a:r>
            <a:r>
              <a:rPr lang="en-US" sz="2800" b="1" dirty="0" err="1">
                <a:solidFill>
                  <a:srgbClr val="C00000"/>
                </a:solidFill>
              </a:rPr>
              <a:t>đã</a:t>
            </a:r>
            <a:r>
              <a:rPr lang="en-US" sz="2800" b="1" dirty="0">
                <a:solidFill>
                  <a:srgbClr val="C00000"/>
                </a:solidFill>
              </a:rPr>
              <a:t> </a:t>
            </a:r>
            <a:r>
              <a:rPr lang="en-US" sz="2800" b="1" dirty="0" err="1">
                <a:solidFill>
                  <a:srgbClr val="C00000"/>
                </a:solidFill>
              </a:rPr>
              <a:t>khắc</a:t>
            </a:r>
            <a:r>
              <a:rPr lang="en-US" sz="2800" b="1" dirty="0">
                <a:solidFill>
                  <a:srgbClr val="C00000"/>
                </a:solidFill>
              </a:rPr>
              <a:t> </a:t>
            </a:r>
            <a:r>
              <a:rPr lang="en-US" sz="2800" b="1" dirty="0" err="1">
                <a:solidFill>
                  <a:srgbClr val="C00000"/>
                </a:solidFill>
              </a:rPr>
              <a:t>phục</a:t>
            </a:r>
            <a:r>
              <a:rPr lang="en-US" sz="2800" b="1" dirty="0">
                <a:solidFill>
                  <a:srgbClr val="C00000"/>
                </a:solidFill>
              </a:rPr>
              <a:t> </a:t>
            </a:r>
            <a:r>
              <a:rPr lang="en-US" sz="2800" b="1" dirty="0" err="1">
                <a:solidFill>
                  <a:srgbClr val="C00000"/>
                </a:solidFill>
              </a:rPr>
              <a:t>điểm</a:t>
            </a:r>
            <a:r>
              <a:rPr lang="en-US" sz="2800" b="1" dirty="0">
                <a:solidFill>
                  <a:srgbClr val="C00000"/>
                </a:solidFill>
              </a:rPr>
              <a:t> </a:t>
            </a:r>
            <a:r>
              <a:rPr lang="en-US" sz="2800" b="1" dirty="0" err="1">
                <a:solidFill>
                  <a:srgbClr val="C00000"/>
                </a:solidFill>
              </a:rPr>
              <a:t>yếu</a:t>
            </a:r>
            <a:r>
              <a:rPr lang="en-US" sz="2800" b="1" dirty="0">
                <a:solidFill>
                  <a:srgbClr val="C00000"/>
                </a:solidFill>
              </a:rPr>
              <a:t> </a:t>
            </a:r>
            <a:r>
              <a:rPr lang="en-US" sz="2800" b="1" dirty="0" err="1">
                <a:solidFill>
                  <a:srgbClr val="C00000"/>
                </a:solidFill>
              </a:rPr>
              <a:t>của</a:t>
            </a:r>
            <a:r>
              <a:rPr lang="en-US" sz="2800" b="1" dirty="0">
                <a:solidFill>
                  <a:srgbClr val="C00000"/>
                </a:solidFill>
              </a:rPr>
              <a:t> </a:t>
            </a:r>
            <a:r>
              <a:rPr lang="en-US" sz="2800" b="1" dirty="0" err="1">
                <a:solidFill>
                  <a:srgbClr val="C00000"/>
                </a:solidFill>
              </a:rPr>
              <a:t>bản</a:t>
            </a:r>
            <a:r>
              <a:rPr lang="en-US" sz="2800" b="1" dirty="0">
                <a:solidFill>
                  <a:srgbClr val="C00000"/>
                </a:solidFill>
              </a:rPr>
              <a:t> </a:t>
            </a:r>
            <a:r>
              <a:rPr lang="en-US" sz="2800" b="1" dirty="0" err="1">
                <a:solidFill>
                  <a:srgbClr val="C00000"/>
                </a:solidFill>
              </a:rPr>
              <a:t>thân</a:t>
            </a:r>
            <a:r>
              <a:rPr lang="en-US" sz="2800" b="1" dirty="0">
                <a:solidFill>
                  <a:srgbClr val="C00000"/>
                </a:solidFill>
              </a:rPr>
              <a:t> </a:t>
            </a:r>
            <a:r>
              <a:rPr lang="en-US" sz="2800" b="1" dirty="0" err="1">
                <a:solidFill>
                  <a:srgbClr val="C00000"/>
                </a:solidFill>
              </a:rPr>
              <a:t>bằng</a:t>
            </a:r>
            <a:r>
              <a:rPr lang="en-US" sz="2800" b="1" dirty="0">
                <a:solidFill>
                  <a:srgbClr val="C00000"/>
                </a:solidFill>
              </a:rPr>
              <a:t> </a:t>
            </a:r>
            <a:r>
              <a:rPr lang="en-US" sz="2800" b="1" dirty="0" err="1">
                <a:solidFill>
                  <a:srgbClr val="C00000"/>
                </a:solidFill>
              </a:rPr>
              <a:t>cách</a:t>
            </a:r>
            <a:r>
              <a:rPr lang="en-US" sz="2800" b="1" dirty="0">
                <a:solidFill>
                  <a:srgbClr val="C00000"/>
                </a:solidFill>
              </a:rPr>
              <a:t> </a:t>
            </a:r>
            <a:r>
              <a:rPr lang="en-US" sz="2800" b="1" dirty="0" err="1">
                <a:solidFill>
                  <a:srgbClr val="C00000"/>
                </a:solidFill>
              </a:rPr>
              <a:t>nào</a:t>
            </a:r>
            <a:r>
              <a:rPr lang="en-US" sz="2800" b="1" dirty="0">
                <a:solidFill>
                  <a:srgbClr val="C00000"/>
                </a:solidFill>
              </a:rPr>
              <a:t>?</a:t>
            </a:r>
          </a:p>
        </p:txBody>
      </p:sp>
      <p:grpSp>
        <p:nvGrpSpPr>
          <p:cNvPr id="12" name="Group 11"/>
          <p:cNvGrpSpPr/>
          <p:nvPr/>
        </p:nvGrpSpPr>
        <p:grpSpPr>
          <a:xfrm>
            <a:off x="8252619" y="4115786"/>
            <a:ext cx="3429000" cy="2133600"/>
            <a:chOff x="7345270" y="3228565"/>
            <a:chExt cx="4615576" cy="2984736"/>
          </a:xfrm>
        </p:grpSpPr>
        <p:pic>
          <p:nvPicPr>
            <p:cNvPr id="13" name="Picture 12">
              <a:extLst>
                <a:ext uri="{FF2B5EF4-FFF2-40B4-BE49-F238E27FC236}">
                  <a16:creationId xmlns:a16="http://schemas.microsoft.com/office/drawing/2014/main" id="{559428AA-6310-47CE-8E18-4236F6696A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5270" y="3259799"/>
              <a:ext cx="4615576" cy="295350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4" name="Picture 13">
              <a:extLst>
                <a:ext uri="{FF2B5EF4-FFF2-40B4-BE49-F238E27FC236}">
                  <a16:creationId xmlns:a16="http://schemas.microsoft.com/office/drawing/2014/main" id="{B5364B59-EA3E-458B-ACAC-A4CED24A0144}"/>
                </a:ext>
              </a:extLst>
            </p:cNvPr>
            <p:cNvPicPr>
              <a:picLocks noChangeAspect="1"/>
            </p:cNvPicPr>
            <p:nvPr/>
          </p:nvPicPr>
          <p:blipFill>
            <a:blip r:embed="rId5"/>
            <a:stretch>
              <a:fillRect/>
            </a:stretch>
          </p:blipFill>
          <p:spPr>
            <a:xfrm>
              <a:off x="7681111" y="3228565"/>
              <a:ext cx="4072617" cy="1376705"/>
            </a:xfrm>
            <a:prstGeom prst="rect">
              <a:avLst/>
            </a:prstGeom>
          </p:spPr>
        </p:pic>
      </p:grpSp>
    </p:spTree>
    <p:extLst>
      <p:ext uri="{BB962C8B-B14F-4D97-AF65-F5344CB8AC3E}">
        <p14:creationId xmlns:p14="http://schemas.microsoft.com/office/powerpoint/2010/main" val="33568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4AECDE9-BD76-4A8D-98C8-6BE5FFD67428}"/>
              </a:ext>
            </a:extLst>
          </p:cNvPr>
          <p:cNvGrpSpPr/>
          <p:nvPr/>
        </p:nvGrpSpPr>
        <p:grpSpPr>
          <a:xfrm>
            <a:off x="2466162" y="1046568"/>
            <a:ext cx="4108371" cy="2790119"/>
            <a:chOff x="449660" y="1005840"/>
            <a:chExt cx="3609269" cy="2194560"/>
          </a:xfrm>
        </p:grpSpPr>
        <p:pic>
          <p:nvPicPr>
            <p:cNvPr id="17" name="Picture 16" descr="Background pattern&#10;&#10;Description automatically generated">
              <a:extLst>
                <a:ext uri="{FF2B5EF4-FFF2-40B4-BE49-F238E27FC236}">
                  <a16:creationId xmlns:a16="http://schemas.microsoft.com/office/drawing/2014/main" id="{4ABEF0B7-D83E-4320-BD0E-B45347A302B5}"/>
                </a:ext>
              </a:extLst>
            </p:cNvPr>
            <p:cNvPicPr>
              <a:picLocks noChangeAspect="1"/>
            </p:cNvPicPr>
            <p:nvPr/>
          </p:nvPicPr>
          <p:blipFill rotWithShape="1">
            <a:blip r:embed="rId2">
              <a:extLst>
                <a:ext uri="{28A0092B-C50C-407E-A947-70E740481C1C}">
                  <a14:useLocalDpi xmlns:a14="http://schemas.microsoft.com/office/drawing/2010/main" val="0"/>
                </a:ext>
              </a:extLst>
            </a:blip>
            <a:srcRect l="9255" t="12867" r="51697" b="69373"/>
            <a:stretch/>
          </p:blipFill>
          <p:spPr>
            <a:xfrm>
              <a:off x="449660" y="1005840"/>
              <a:ext cx="3609269" cy="2194560"/>
            </a:xfrm>
            <a:prstGeom prst="rect">
              <a:avLst/>
            </a:prstGeom>
          </p:spPr>
        </p:pic>
        <p:sp>
          <p:nvSpPr>
            <p:cNvPr id="19" name="TextBox 18">
              <a:extLst>
                <a:ext uri="{FF2B5EF4-FFF2-40B4-BE49-F238E27FC236}">
                  <a16:creationId xmlns:a16="http://schemas.microsoft.com/office/drawing/2014/main" id="{EC598270-2979-4CDA-A665-A1F91320111E}"/>
                </a:ext>
              </a:extLst>
            </p:cNvPr>
            <p:cNvSpPr txBox="1"/>
            <p:nvPr/>
          </p:nvSpPr>
          <p:spPr>
            <a:xfrm>
              <a:off x="1040251" y="1738850"/>
              <a:ext cx="3007112" cy="603704"/>
            </a:xfrm>
            <a:prstGeom prst="rect">
              <a:avLst/>
            </a:prstGeom>
            <a:noFill/>
          </p:spPr>
          <p:txBody>
            <a:bodyPr wrap="square" rtlCol="0">
              <a:spAutoFit/>
            </a:bodyPr>
            <a:lstStyle/>
            <a:p>
              <a:pPr defTabSz="912114">
                <a:defRPr/>
              </a:pPr>
              <a:r>
                <a:rPr lang="en-US" sz="4389" b="1" dirty="0" err="1">
                  <a:solidFill>
                    <a:srgbClr val="F52D6B"/>
                  </a:solidFill>
                  <a:latin typeface="Arial-Rounded" panose="020B0500000000000000" pitchFamily="34" charset="0"/>
                  <a:ea typeface="Arial-Rounded" panose="020B0500000000000000" pitchFamily="34" charset="0"/>
                  <a:cs typeface="Arial-Rounded" panose="020B0500000000000000" pitchFamily="34" charset="0"/>
                </a:rPr>
                <a:t>Trình</a:t>
              </a:r>
              <a:r>
                <a:rPr lang="en-US" sz="4389" b="1" dirty="0">
                  <a:solidFill>
                    <a:srgbClr val="F52D6B"/>
                  </a:solidFill>
                  <a:latin typeface="Arial-Rounded" panose="020B0500000000000000" pitchFamily="34" charset="0"/>
                  <a:ea typeface="Arial-Rounded" panose="020B0500000000000000" pitchFamily="34" charset="0"/>
                  <a:cs typeface="Arial-Rounded" panose="020B0500000000000000" pitchFamily="34" charset="0"/>
                </a:rPr>
                <a:t> </a:t>
              </a:r>
              <a:r>
                <a:rPr lang="en-US" sz="4389" b="1" dirty="0" err="1">
                  <a:solidFill>
                    <a:srgbClr val="F52D6B"/>
                  </a:solidFill>
                  <a:latin typeface="Arial-Rounded" panose="020B0500000000000000" pitchFamily="34" charset="0"/>
                  <a:ea typeface="Arial-Rounded" panose="020B0500000000000000" pitchFamily="34" charset="0"/>
                  <a:cs typeface="Arial-Rounded" panose="020B0500000000000000" pitchFamily="34" charset="0"/>
                </a:rPr>
                <a:t>bày</a:t>
              </a:r>
              <a:endParaRPr lang="en-US" sz="4389" b="1" dirty="0">
                <a:solidFill>
                  <a:srgbClr val="F52D6B"/>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1F3861EF-362C-4A7A-95FD-933A71D0E527}"/>
              </a:ext>
            </a:extLst>
          </p:cNvPr>
          <p:cNvGrpSpPr/>
          <p:nvPr/>
        </p:nvGrpSpPr>
        <p:grpSpPr>
          <a:xfrm>
            <a:off x="6106879" y="1187806"/>
            <a:ext cx="3600338" cy="2790119"/>
            <a:chOff x="8133073" y="822960"/>
            <a:chExt cx="3190991" cy="2560320"/>
          </a:xfrm>
        </p:grpSpPr>
        <p:pic>
          <p:nvPicPr>
            <p:cNvPr id="21" name="Picture 20" descr="Background pattern&#10;&#10;Description automatically generated">
              <a:extLst>
                <a:ext uri="{FF2B5EF4-FFF2-40B4-BE49-F238E27FC236}">
                  <a16:creationId xmlns:a16="http://schemas.microsoft.com/office/drawing/2014/main" id="{06985260-C1B7-43F8-9DCD-8C6B093F9EFA}"/>
                </a:ext>
              </a:extLst>
            </p:cNvPr>
            <p:cNvPicPr>
              <a:picLocks noChangeAspect="1"/>
            </p:cNvPicPr>
            <p:nvPr/>
          </p:nvPicPr>
          <p:blipFill rotWithShape="1">
            <a:blip r:embed="rId2">
              <a:extLst>
                <a:ext uri="{28A0092B-C50C-407E-A947-70E740481C1C}">
                  <a14:useLocalDpi xmlns:a14="http://schemas.microsoft.com/office/drawing/2010/main" val="0"/>
                </a:ext>
              </a:extLst>
            </a:blip>
            <a:srcRect l="54792" t="10467" r="10758" b="68857"/>
            <a:stretch/>
          </p:blipFill>
          <p:spPr>
            <a:xfrm>
              <a:off x="8133073" y="822960"/>
              <a:ext cx="3190991" cy="2560320"/>
            </a:xfrm>
            <a:prstGeom prst="rect">
              <a:avLst/>
            </a:prstGeom>
          </p:spPr>
        </p:pic>
        <p:sp>
          <p:nvSpPr>
            <p:cNvPr id="22" name="TextBox 21">
              <a:extLst>
                <a:ext uri="{FF2B5EF4-FFF2-40B4-BE49-F238E27FC236}">
                  <a16:creationId xmlns:a16="http://schemas.microsoft.com/office/drawing/2014/main" id="{9AED14CE-AECE-431D-A5FF-601BEB68D91B}"/>
                </a:ext>
              </a:extLst>
            </p:cNvPr>
            <p:cNvSpPr txBox="1"/>
            <p:nvPr/>
          </p:nvSpPr>
          <p:spPr>
            <a:xfrm>
              <a:off x="8722319" y="1718399"/>
              <a:ext cx="2601745" cy="769441"/>
            </a:xfrm>
            <a:prstGeom prst="rect">
              <a:avLst/>
            </a:prstGeom>
            <a:noFill/>
          </p:spPr>
          <p:txBody>
            <a:bodyPr wrap="square" rtlCol="0">
              <a:spAutoFit/>
            </a:bodyPr>
            <a:lstStyle/>
            <a:p>
              <a:pPr defTabSz="912114">
                <a:defRPr/>
              </a:pPr>
              <a:r>
                <a:rPr lang="en-US" sz="4389"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Nhận</a:t>
              </a:r>
              <a:r>
                <a:rPr lang="en-US" sz="4389"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389"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xét</a:t>
              </a:r>
              <a:endParaRPr lang="en-US" sz="4389"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1" name="Picture 10"/>
          <p:cNvPicPr>
            <a:picLocks noChangeAspect="1"/>
          </p:cNvPicPr>
          <p:nvPr/>
        </p:nvPicPr>
        <p:blipFill>
          <a:blip r:embed="rId3"/>
          <a:stretch>
            <a:fillRect/>
          </a:stretch>
        </p:blipFill>
        <p:spPr>
          <a:xfrm>
            <a:off x="2663344" y="0"/>
            <a:ext cx="6846691" cy="1329043"/>
          </a:xfrm>
          <a:prstGeom prst="rect">
            <a:avLst/>
          </a:prstGeom>
        </p:spPr>
      </p:pic>
    </p:spTree>
    <p:extLst>
      <p:ext uri="{BB962C8B-B14F-4D97-AF65-F5344CB8AC3E}">
        <p14:creationId xmlns:p14="http://schemas.microsoft.com/office/powerpoint/2010/main" val="1107312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661319" y="-152400"/>
            <a:ext cx="6846691" cy="1329043"/>
          </a:xfrm>
          <a:prstGeom prst="rect">
            <a:avLst/>
          </a:prstGeom>
        </p:spPr>
      </p:pic>
      <p:grpSp>
        <p:nvGrpSpPr>
          <p:cNvPr id="4" name="Group 3"/>
          <p:cNvGrpSpPr/>
          <p:nvPr/>
        </p:nvGrpSpPr>
        <p:grpSpPr>
          <a:xfrm>
            <a:off x="6218238" y="990600"/>
            <a:ext cx="5943600" cy="4733925"/>
            <a:chOff x="5623720" y="1475913"/>
            <a:chExt cx="5943600" cy="4733925"/>
          </a:xfrm>
        </p:grpSpPr>
        <p:pic>
          <p:nvPicPr>
            <p:cNvPr id="7170" name="Picture 2" descr="https://o.remove.bg/downloads/a38d0375-4a29-48ae-b311-d343ddcaa4d2/image-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3720" y="1475913"/>
              <a:ext cx="5943600" cy="473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28519" y="3581809"/>
              <a:ext cx="3733800" cy="1815882"/>
            </a:xfrm>
            <a:prstGeom prst="rect">
              <a:avLst/>
            </a:prstGeom>
            <a:noFill/>
          </p:spPr>
          <p:txBody>
            <a:bodyPr wrap="square" rtlCol="0">
              <a:spAutoFit/>
            </a:bodyPr>
            <a:lstStyle/>
            <a:p>
              <a:r>
                <a:rPr lang="en-GB"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rPr>
                <a:t>Điểm</a:t>
              </a:r>
              <a:r>
                <a:rPr lang="en-US" sz="2800" b="1" dirty="0">
                  <a:solidFill>
                    <a:srgbClr val="002060"/>
                  </a:solidFill>
                </a:rPr>
                <a:t> </a:t>
              </a:r>
              <a:r>
                <a:rPr lang="en-US" sz="2800" b="1" dirty="0" err="1">
                  <a:solidFill>
                    <a:srgbClr val="002060"/>
                  </a:solidFill>
                </a:rPr>
                <a:t>yếu</a:t>
              </a:r>
              <a:r>
                <a:rPr lang="en-US" sz="2800" b="1" dirty="0">
                  <a:solidFill>
                    <a:srgbClr val="002060"/>
                  </a:solidFill>
                </a:rPr>
                <a:t> </a:t>
              </a:r>
              <a:r>
                <a:rPr lang="en-US" sz="2800" b="1" dirty="0" err="1">
                  <a:solidFill>
                    <a:srgbClr val="002060"/>
                  </a:solidFill>
                </a:rPr>
                <a:t>của</a:t>
              </a:r>
              <a:r>
                <a:rPr lang="en-US" sz="2800" b="1" dirty="0">
                  <a:solidFill>
                    <a:srgbClr val="002060"/>
                  </a:solidFill>
                </a:rPr>
                <a:t> Cao </a:t>
              </a:r>
              <a:r>
                <a:rPr lang="en-US" sz="2800" b="1" dirty="0" err="1">
                  <a:solidFill>
                    <a:srgbClr val="002060"/>
                  </a:solidFill>
                </a:rPr>
                <a:t>Bá</a:t>
              </a:r>
              <a:r>
                <a:rPr lang="en-US" sz="2800" b="1" dirty="0">
                  <a:solidFill>
                    <a:srgbClr val="002060"/>
                  </a:solidFill>
                </a:rPr>
                <a:t> </a:t>
              </a:r>
              <a:r>
                <a:rPr lang="en-US" sz="2800" b="1" dirty="0" err="1">
                  <a:solidFill>
                    <a:srgbClr val="002060"/>
                  </a:solidFill>
                </a:rPr>
                <a:t>Quát</a:t>
              </a:r>
              <a:r>
                <a:rPr lang="en-US" sz="2800" b="1" dirty="0">
                  <a:solidFill>
                    <a:srgbClr val="002060"/>
                  </a:solidFill>
                </a:rPr>
                <a:t> </a:t>
              </a:r>
              <a:r>
                <a:rPr lang="en-US" sz="2800" b="1" dirty="0" err="1">
                  <a:solidFill>
                    <a:srgbClr val="002060"/>
                  </a:solidFill>
                </a:rPr>
                <a:t>đó</a:t>
              </a:r>
              <a:r>
                <a:rPr lang="en-US" sz="2800" b="1" dirty="0">
                  <a:solidFill>
                    <a:srgbClr val="002060"/>
                  </a:solidFill>
                </a:rPr>
                <a:t> </a:t>
              </a:r>
              <a:r>
                <a:rPr lang="en-US" sz="2800" b="1" dirty="0" err="1">
                  <a:solidFill>
                    <a:srgbClr val="002060"/>
                  </a:solidFill>
                </a:rPr>
                <a:t>là</a:t>
              </a:r>
              <a:r>
                <a:rPr lang="en-US" sz="2800" b="1" dirty="0">
                  <a:solidFill>
                    <a:srgbClr val="002060"/>
                  </a:solidFill>
                </a:rPr>
                <a:t> </a:t>
              </a:r>
              <a:r>
                <a:rPr lang="en-US" sz="2800" b="1" dirty="0" err="1">
                  <a:solidFill>
                    <a:srgbClr val="002060"/>
                  </a:solidFill>
                </a:rPr>
                <a:t>chữ</a:t>
              </a:r>
              <a:r>
                <a:rPr lang="en-US" sz="2800" b="1" dirty="0">
                  <a:solidFill>
                    <a:srgbClr val="002060"/>
                  </a:solidFill>
                </a:rPr>
                <a:t> </a:t>
              </a:r>
              <a:r>
                <a:rPr lang="en-US" sz="2800" b="1" dirty="0" err="1">
                  <a:solidFill>
                    <a:srgbClr val="002060"/>
                  </a:solidFill>
                </a:rPr>
                <a:t>xấu</a:t>
              </a:r>
              <a:r>
                <a:rPr lang="en-US" sz="2800" b="1" dirty="0">
                  <a:solidFill>
                    <a:srgbClr val="002060"/>
                  </a:solidFill>
                </a:rPr>
                <a:t>.</a:t>
              </a:r>
            </a:p>
            <a:p>
              <a:r>
                <a:rPr lang="en-US" sz="2800" b="1" dirty="0">
                  <a:solidFill>
                    <a:srgbClr val="002060"/>
                  </a:solidFill>
                </a:rPr>
                <a:t>* </a:t>
              </a:r>
              <a:r>
                <a:rPr lang="en-US" sz="2800" b="1" dirty="0" err="1">
                  <a:solidFill>
                    <a:srgbClr val="002060"/>
                  </a:solidFill>
                </a:rPr>
                <a:t>Điểm</a:t>
              </a:r>
              <a:r>
                <a:rPr lang="en-US" sz="2800" b="1" dirty="0">
                  <a:solidFill>
                    <a:srgbClr val="002060"/>
                  </a:solidFill>
                </a:rPr>
                <a:t> </a:t>
              </a:r>
              <a:r>
                <a:rPr lang="en-US" sz="2800" b="1" dirty="0" err="1">
                  <a:solidFill>
                    <a:srgbClr val="002060"/>
                  </a:solidFill>
                </a:rPr>
                <a:t>mạnh</a:t>
              </a:r>
              <a:r>
                <a:rPr lang="en-US" sz="2800" b="1" dirty="0">
                  <a:solidFill>
                    <a:srgbClr val="002060"/>
                  </a:solidFill>
                </a:rPr>
                <a:t> </a:t>
              </a:r>
              <a:r>
                <a:rPr lang="en-US" sz="2800" b="1" dirty="0" err="1">
                  <a:solidFill>
                    <a:srgbClr val="002060"/>
                  </a:solidFill>
                </a:rPr>
                <a:t>của</a:t>
              </a:r>
              <a:r>
                <a:rPr lang="en-US" sz="2800" b="1" dirty="0">
                  <a:solidFill>
                    <a:srgbClr val="002060"/>
                  </a:solidFill>
                </a:rPr>
                <a:t> Cao </a:t>
              </a:r>
              <a:r>
                <a:rPr lang="en-US" sz="2800" b="1" dirty="0" err="1">
                  <a:solidFill>
                    <a:srgbClr val="002060"/>
                  </a:solidFill>
                </a:rPr>
                <a:t>Bá</a:t>
              </a:r>
              <a:r>
                <a:rPr lang="en-US" sz="2800" b="1" dirty="0">
                  <a:solidFill>
                    <a:srgbClr val="002060"/>
                  </a:solidFill>
                </a:rPr>
                <a:t> </a:t>
              </a:r>
              <a:r>
                <a:rPr lang="en-US" sz="2800" b="1" dirty="0" err="1">
                  <a:solidFill>
                    <a:srgbClr val="002060"/>
                  </a:solidFill>
                </a:rPr>
                <a:t>Quát</a:t>
              </a:r>
              <a:r>
                <a:rPr lang="en-US" sz="2800" b="1" dirty="0">
                  <a:solidFill>
                    <a:srgbClr val="002060"/>
                  </a:solidFill>
                </a:rPr>
                <a:t> </a:t>
              </a:r>
              <a:r>
                <a:rPr lang="en-US" sz="2800" b="1" dirty="0" err="1">
                  <a:solidFill>
                    <a:srgbClr val="002060"/>
                  </a:solidFill>
                </a:rPr>
                <a:t>đó</a:t>
              </a:r>
              <a:r>
                <a:rPr lang="en-US" sz="2800" b="1" dirty="0">
                  <a:solidFill>
                    <a:srgbClr val="002060"/>
                  </a:solidFill>
                </a:rPr>
                <a:t> </a:t>
              </a:r>
              <a:r>
                <a:rPr lang="en-US" sz="2800" b="1" dirty="0" err="1">
                  <a:solidFill>
                    <a:srgbClr val="002060"/>
                  </a:solidFill>
                </a:rPr>
                <a:t>là</a:t>
              </a:r>
              <a:r>
                <a:rPr lang="en-US" sz="2800" b="1" dirty="0">
                  <a:solidFill>
                    <a:srgbClr val="002060"/>
                  </a:solidFill>
                </a:rPr>
                <a:t> </a:t>
              </a:r>
              <a:r>
                <a:rPr lang="en-US" sz="2800" b="1" dirty="0" err="1">
                  <a:solidFill>
                    <a:srgbClr val="002060"/>
                  </a:solidFill>
                </a:rPr>
                <a:t>văn</a:t>
              </a:r>
              <a:r>
                <a:rPr lang="en-US" sz="2800" b="1" dirty="0">
                  <a:solidFill>
                    <a:srgbClr val="002060"/>
                  </a:solidFill>
                </a:rPr>
                <a:t> hay.</a:t>
              </a:r>
            </a:p>
          </p:txBody>
        </p:sp>
      </p:grpSp>
      <p:pic>
        <p:nvPicPr>
          <p:cNvPr id="8" name="Picture 7"/>
          <p:cNvPicPr>
            <a:picLocks noChangeAspect="1"/>
          </p:cNvPicPr>
          <p:nvPr/>
        </p:nvPicPr>
        <p:blipFill>
          <a:blip r:embed="rId5"/>
          <a:stretch>
            <a:fillRect/>
          </a:stretch>
        </p:blipFill>
        <p:spPr>
          <a:xfrm>
            <a:off x="664202" y="2275640"/>
            <a:ext cx="4597331" cy="2163843"/>
          </a:xfrm>
          <a:prstGeom prst="rect">
            <a:avLst/>
          </a:prstGeom>
        </p:spPr>
      </p:pic>
      <p:pic>
        <p:nvPicPr>
          <p:cNvPr id="9" name="Picture 8"/>
          <p:cNvPicPr>
            <a:picLocks noChangeAspect="1"/>
          </p:cNvPicPr>
          <p:nvPr/>
        </p:nvPicPr>
        <p:blipFill>
          <a:blip r:embed="rId6"/>
          <a:stretch>
            <a:fillRect/>
          </a:stretch>
        </p:blipFill>
        <p:spPr>
          <a:xfrm>
            <a:off x="689071" y="4471295"/>
            <a:ext cx="4431899" cy="1956582"/>
          </a:xfrm>
          <a:prstGeom prst="rect">
            <a:avLst/>
          </a:prstGeom>
          <a:ln>
            <a:noFill/>
          </a:ln>
          <a:effectLst>
            <a:softEdge rad="112500"/>
          </a:effectLst>
        </p:spPr>
      </p:pic>
      <p:sp>
        <p:nvSpPr>
          <p:cNvPr id="2" name="Rounded Rectangular Callout 1"/>
          <p:cNvSpPr/>
          <p:nvPr/>
        </p:nvSpPr>
        <p:spPr>
          <a:xfrm>
            <a:off x="2905020" y="900547"/>
            <a:ext cx="5749972" cy="1143001"/>
          </a:xfrm>
          <a:prstGeom prst="wedgeRoundRectCallout">
            <a:avLst>
              <a:gd name="adj1" fmla="val -35788"/>
              <a:gd name="adj2" fmla="val 70267"/>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C00000"/>
                </a:solidFill>
              </a:rPr>
              <a:t>a. Theo em, đâu là điểm mạnh, điểm yếu của Cao Bá Quát?</a:t>
            </a:r>
            <a:endParaRPr lang="en-US" sz="2800" b="1" dirty="0">
              <a:solidFill>
                <a:srgbClr val="C00000"/>
              </a:solidFill>
            </a:endParaRPr>
          </a:p>
        </p:txBody>
      </p:sp>
    </p:spTree>
    <p:extLst>
      <p:ext uri="{BB962C8B-B14F-4D97-AF65-F5344CB8AC3E}">
        <p14:creationId xmlns:p14="http://schemas.microsoft.com/office/powerpoint/2010/main" val="400229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661319" y="-152400"/>
            <a:ext cx="6846691" cy="1329043"/>
          </a:xfrm>
          <a:prstGeom prst="rect">
            <a:avLst/>
          </a:prstGeom>
        </p:spPr>
      </p:pic>
      <p:pic>
        <p:nvPicPr>
          <p:cNvPr id="8" name="Picture 7"/>
          <p:cNvPicPr>
            <a:picLocks noChangeAspect="1"/>
          </p:cNvPicPr>
          <p:nvPr/>
        </p:nvPicPr>
        <p:blipFill>
          <a:blip r:embed="rId4"/>
          <a:stretch>
            <a:fillRect/>
          </a:stretch>
        </p:blipFill>
        <p:spPr>
          <a:xfrm>
            <a:off x="6461919" y="2262676"/>
            <a:ext cx="4876800" cy="2163843"/>
          </a:xfrm>
          <a:prstGeom prst="rect">
            <a:avLst/>
          </a:prstGeom>
        </p:spPr>
      </p:pic>
      <p:pic>
        <p:nvPicPr>
          <p:cNvPr id="9" name="Picture 8"/>
          <p:cNvPicPr>
            <a:picLocks noChangeAspect="1"/>
          </p:cNvPicPr>
          <p:nvPr/>
        </p:nvPicPr>
        <p:blipFill>
          <a:blip r:embed="rId5"/>
          <a:stretch>
            <a:fillRect/>
          </a:stretch>
        </p:blipFill>
        <p:spPr>
          <a:xfrm>
            <a:off x="6779751" y="4426519"/>
            <a:ext cx="4431899" cy="1956582"/>
          </a:xfrm>
          <a:prstGeom prst="rect">
            <a:avLst/>
          </a:prstGeom>
          <a:ln>
            <a:noFill/>
          </a:ln>
          <a:effectLst>
            <a:softEdge rad="112500"/>
          </a:effectLst>
        </p:spPr>
      </p:pic>
      <p:sp>
        <p:nvSpPr>
          <p:cNvPr id="2" name="Rounded Rectangular Callout 1"/>
          <p:cNvSpPr/>
          <p:nvPr/>
        </p:nvSpPr>
        <p:spPr>
          <a:xfrm>
            <a:off x="5852319" y="814875"/>
            <a:ext cx="5791200" cy="1143001"/>
          </a:xfrm>
          <a:prstGeom prst="wedgeRoundRectCallout">
            <a:avLst>
              <a:gd name="adj1" fmla="val -35788"/>
              <a:gd name="adj2" fmla="val 70267"/>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C00000"/>
                </a:solidFill>
              </a:rPr>
              <a:t>b. Cao </a:t>
            </a:r>
            <a:r>
              <a:rPr lang="en-US" sz="2800" b="1" dirty="0" err="1">
                <a:solidFill>
                  <a:srgbClr val="C00000"/>
                </a:solidFill>
              </a:rPr>
              <a:t>Bá</a:t>
            </a:r>
            <a:r>
              <a:rPr lang="en-US" sz="2800" b="1" dirty="0">
                <a:solidFill>
                  <a:srgbClr val="C00000"/>
                </a:solidFill>
              </a:rPr>
              <a:t> </a:t>
            </a:r>
            <a:r>
              <a:rPr lang="en-US" sz="2800" b="1" dirty="0" err="1">
                <a:solidFill>
                  <a:srgbClr val="C00000"/>
                </a:solidFill>
              </a:rPr>
              <a:t>Quát</a:t>
            </a:r>
            <a:r>
              <a:rPr lang="en-US" sz="2800" b="1" dirty="0">
                <a:solidFill>
                  <a:srgbClr val="C00000"/>
                </a:solidFill>
              </a:rPr>
              <a:t> </a:t>
            </a:r>
            <a:r>
              <a:rPr lang="en-US" sz="2800" b="1" dirty="0" err="1">
                <a:solidFill>
                  <a:srgbClr val="C00000"/>
                </a:solidFill>
              </a:rPr>
              <a:t>đã</a:t>
            </a:r>
            <a:r>
              <a:rPr lang="en-US" sz="2800" b="1" dirty="0">
                <a:solidFill>
                  <a:srgbClr val="C00000"/>
                </a:solidFill>
              </a:rPr>
              <a:t> </a:t>
            </a:r>
            <a:r>
              <a:rPr lang="en-US" sz="2800" b="1" dirty="0" err="1">
                <a:solidFill>
                  <a:srgbClr val="C00000"/>
                </a:solidFill>
              </a:rPr>
              <a:t>khắc</a:t>
            </a:r>
            <a:r>
              <a:rPr lang="en-US" sz="2800" b="1" dirty="0">
                <a:solidFill>
                  <a:srgbClr val="C00000"/>
                </a:solidFill>
              </a:rPr>
              <a:t> </a:t>
            </a:r>
            <a:r>
              <a:rPr lang="en-US" sz="2800" b="1" dirty="0" err="1">
                <a:solidFill>
                  <a:srgbClr val="C00000"/>
                </a:solidFill>
              </a:rPr>
              <a:t>phục</a:t>
            </a:r>
            <a:r>
              <a:rPr lang="en-US" sz="2800" b="1" dirty="0">
                <a:solidFill>
                  <a:srgbClr val="C00000"/>
                </a:solidFill>
              </a:rPr>
              <a:t> </a:t>
            </a:r>
            <a:r>
              <a:rPr lang="en-US" sz="2800" b="1" dirty="0" err="1">
                <a:solidFill>
                  <a:srgbClr val="C00000"/>
                </a:solidFill>
              </a:rPr>
              <a:t>điểm</a:t>
            </a:r>
            <a:r>
              <a:rPr lang="en-US" sz="2800" b="1" dirty="0">
                <a:solidFill>
                  <a:srgbClr val="C00000"/>
                </a:solidFill>
              </a:rPr>
              <a:t> </a:t>
            </a:r>
            <a:r>
              <a:rPr lang="en-US" sz="2800" b="1" dirty="0" err="1">
                <a:solidFill>
                  <a:srgbClr val="C00000"/>
                </a:solidFill>
              </a:rPr>
              <a:t>yếu</a:t>
            </a:r>
            <a:r>
              <a:rPr lang="en-US" sz="2800" b="1" dirty="0">
                <a:solidFill>
                  <a:srgbClr val="C00000"/>
                </a:solidFill>
              </a:rPr>
              <a:t> </a:t>
            </a:r>
            <a:r>
              <a:rPr lang="en-US" sz="2800" b="1" dirty="0" err="1">
                <a:solidFill>
                  <a:srgbClr val="C00000"/>
                </a:solidFill>
              </a:rPr>
              <a:t>của</a:t>
            </a:r>
            <a:r>
              <a:rPr lang="en-US" sz="2800" b="1" dirty="0">
                <a:solidFill>
                  <a:srgbClr val="C00000"/>
                </a:solidFill>
              </a:rPr>
              <a:t> </a:t>
            </a:r>
            <a:r>
              <a:rPr lang="en-US" sz="2800" b="1" dirty="0" err="1">
                <a:solidFill>
                  <a:srgbClr val="C00000"/>
                </a:solidFill>
              </a:rPr>
              <a:t>bản</a:t>
            </a:r>
            <a:r>
              <a:rPr lang="en-US" sz="2800" b="1" dirty="0">
                <a:solidFill>
                  <a:srgbClr val="C00000"/>
                </a:solidFill>
              </a:rPr>
              <a:t> </a:t>
            </a:r>
            <a:r>
              <a:rPr lang="en-US" sz="2800" b="1" dirty="0" err="1">
                <a:solidFill>
                  <a:srgbClr val="C00000"/>
                </a:solidFill>
              </a:rPr>
              <a:t>thân</a:t>
            </a:r>
            <a:r>
              <a:rPr lang="en-US" sz="2800" b="1" dirty="0">
                <a:solidFill>
                  <a:srgbClr val="C00000"/>
                </a:solidFill>
              </a:rPr>
              <a:t> </a:t>
            </a:r>
            <a:r>
              <a:rPr lang="en-US" sz="2800" b="1" dirty="0" err="1">
                <a:solidFill>
                  <a:srgbClr val="C00000"/>
                </a:solidFill>
              </a:rPr>
              <a:t>bằng</a:t>
            </a:r>
            <a:r>
              <a:rPr lang="en-US" sz="2800" b="1" dirty="0">
                <a:solidFill>
                  <a:srgbClr val="C00000"/>
                </a:solidFill>
              </a:rPr>
              <a:t> </a:t>
            </a:r>
            <a:r>
              <a:rPr lang="en-US" sz="2800" b="1" dirty="0" err="1">
                <a:solidFill>
                  <a:srgbClr val="C00000"/>
                </a:solidFill>
              </a:rPr>
              <a:t>cách</a:t>
            </a:r>
            <a:r>
              <a:rPr lang="en-US" sz="2800" b="1" dirty="0">
                <a:solidFill>
                  <a:srgbClr val="C00000"/>
                </a:solidFill>
              </a:rPr>
              <a:t> </a:t>
            </a:r>
            <a:r>
              <a:rPr lang="en-US" sz="2800" b="1" dirty="0" err="1">
                <a:solidFill>
                  <a:srgbClr val="C00000"/>
                </a:solidFill>
              </a:rPr>
              <a:t>nào</a:t>
            </a:r>
            <a:r>
              <a:rPr lang="en-US" sz="2800" b="1" dirty="0">
                <a:solidFill>
                  <a:srgbClr val="C00000"/>
                </a:solidFill>
              </a:rPr>
              <a:t>?</a:t>
            </a:r>
          </a:p>
        </p:txBody>
      </p:sp>
      <p:grpSp>
        <p:nvGrpSpPr>
          <p:cNvPr id="10" name="Group 9"/>
          <p:cNvGrpSpPr/>
          <p:nvPr/>
        </p:nvGrpSpPr>
        <p:grpSpPr>
          <a:xfrm>
            <a:off x="-457442" y="814875"/>
            <a:ext cx="6896363" cy="6905625"/>
            <a:chOff x="-330202" y="401575"/>
            <a:chExt cx="6385718" cy="6067425"/>
          </a:xfrm>
        </p:grpSpPr>
        <p:pic>
          <p:nvPicPr>
            <p:cNvPr id="11" name="Picture 2" descr="https://o.remove.bg/downloads/159ab8b0-f965-40da-80c0-d9eedef21f30/image-removebg-previ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02" y="401575"/>
              <a:ext cx="6385718" cy="60674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21280033">
              <a:off x="404813" y="882408"/>
              <a:ext cx="5135625" cy="2308324"/>
            </a:xfrm>
            <a:prstGeom prst="rect">
              <a:avLst/>
            </a:prstGeom>
            <a:noFill/>
          </p:spPr>
          <p:txBody>
            <a:bodyPr wrap="square" rtlCol="0">
              <a:spAutoFit/>
            </a:bodyPr>
            <a:lstStyle/>
            <a:p>
              <a:r>
                <a:rPr lang="en-GB" sz="2400" b="1" dirty="0">
                  <a:solidFill>
                    <a:srgbClr val="002060"/>
                  </a:solidFill>
                </a:rPr>
                <a:t>  </a:t>
              </a:r>
              <a:r>
                <a:rPr lang="vi-VN" sz="2400" b="1" dirty="0">
                  <a:solidFill>
                    <a:srgbClr val="002060"/>
                  </a:solidFill>
                </a:rPr>
                <a:t>Cao Bá Quát đã khắc phục điểm yếu của bản thân bằng cách chăm chỉ luyện chữ ngày đêm, kết quả đã trở thành người văn hay chữ tốt nổi tiếng và được mọi người kính trọng.</a:t>
              </a:r>
              <a:endParaRPr lang="en-US" sz="2400" b="1" dirty="0">
                <a:solidFill>
                  <a:srgbClr val="002060"/>
                </a:solidFill>
              </a:endParaRPr>
            </a:p>
          </p:txBody>
        </p:sp>
      </p:grpSp>
    </p:spTree>
    <p:extLst>
      <p:ext uri="{BB962C8B-B14F-4D97-AF65-F5344CB8AC3E}">
        <p14:creationId xmlns:p14="http://schemas.microsoft.com/office/powerpoint/2010/main" val="11131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rounded">
      <a:majorFont>
        <a:latin typeface="Arial-Rounded"/>
        <a:ea typeface="微软雅黑"/>
        <a:cs typeface=""/>
      </a:majorFont>
      <a:minorFont>
        <a:latin typeface="Arial-Rounded"/>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rounded">
      <a:majorFont>
        <a:latin typeface="Arial-Rounded"/>
        <a:ea typeface="微软雅黑"/>
        <a:cs typeface=""/>
      </a:majorFont>
      <a:minorFont>
        <a:latin typeface="Arial-Rounded"/>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3444</TotalTime>
  <Words>542</Words>
  <Application>Microsoft Office PowerPoint</Application>
  <PresentationFormat>Custom</PresentationFormat>
  <Paragraphs>61</Paragraphs>
  <Slides>20</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微软雅黑</vt:lpstr>
      <vt:lpstr>宋体</vt:lpstr>
      <vt:lpstr>Arial</vt:lpstr>
      <vt:lpstr>Arial-Rounded</vt:lpstr>
      <vt:lpstr>Calibri</vt:lpstr>
      <vt:lpstr>Coiny</vt:lpstr>
      <vt:lpstr>等线</vt:lpstr>
      <vt:lpstr>iCiel Cadena</vt:lpstr>
      <vt:lpstr>Times New Roman</vt:lpstr>
      <vt:lpstr>Wingdings 2</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Hồng</dc:creator>
  <cp:lastModifiedBy>Kim Anh</cp:lastModifiedBy>
  <cp:revision>884</cp:revision>
  <dcterms:created xsi:type="dcterms:W3CDTF">2021-07-12T14:11:26Z</dcterms:created>
  <dcterms:modified xsi:type="dcterms:W3CDTF">2025-02-26T05:36:48Z</dcterms:modified>
</cp:coreProperties>
</file>