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16"/>
  </p:notesMasterIdLst>
  <p:sldIdLst>
    <p:sldId id="407" r:id="rId4"/>
    <p:sldId id="284" r:id="rId5"/>
    <p:sldId id="260" r:id="rId6"/>
    <p:sldId id="298" r:id="rId7"/>
    <p:sldId id="459" r:id="rId8"/>
    <p:sldId id="310" r:id="rId9"/>
    <p:sldId id="464" r:id="rId10"/>
    <p:sldId id="299" r:id="rId11"/>
    <p:sldId id="465" r:id="rId12"/>
    <p:sldId id="466" r:id="rId13"/>
    <p:sldId id="469" r:id="rId14"/>
    <p:sldId id="29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9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4A42A5-2E4C-45DA-B59D-108B310C8C6D}" type="datetimeFigureOut">
              <a:rPr lang="en-US" smtClean="0"/>
              <a:t>2/27/2025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2A3C3-9A09-422B-956E-3873718C2B67}" type="slidenum">
              <a:rPr lang="en-US" smtClean="0"/>
              <a:t>‹#›</a:t>
            </a:fld>
            <a:endParaRPr lang="en-US"/>
          </a:p>
        </p:txBody>
      </p:sp>
    </p:spTree>
    <p:extLst>
      <p:ext uri="{BB962C8B-B14F-4D97-AF65-F5344CB8AC3E}">
        <p14:creationId xmlns:p14="http://schemas.microsoft.com/office/powerpoint/2010/main" val="10102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3098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075888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89892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6777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04147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855530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105857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1CB8912-F0BA-4AD8-8415-DA1F26BCB09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64492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仅标题">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87195A72-34EA-4EAB-B862-1EBFE0AAB181}"/>
              </a:ext>
            </a:extLst>
          </p:cNvPr>
          <p:cNvGrpSpPr/>
          <p:nvPr userDrawn="1"/>
        </p:nvGrpSpPr>
        <p:grpSpPr>
          <a:xfrm>
            <a:off x="0" y="0"/>
            <a:ext cx="12192000" cy="6858000"/>
            <a:chOff x="0" y="0"/>
            <a:chExt cx="12001500" cy="6858000"/>
          </a:xfrm>
        </p:grpSpPr>
        <p:grpSp>
          <p:nvGrpSpPr>
            <p:cNvPr id="3" name="组合 3">
              <a:extLst>
                <a:ext uri="{FF2B5EF4-FFF2-40B4-BE49-F238E27FC236}">
                  <a16:creationId xmlns:a16="http://schemas.microsoft.com/office/drawing/2014/main" id="{1E765FFC-8DA6-4906-8527-66D2A6604A83}"/>
                </a:ext>
              </a:extLst>
            </p:cNvPr>
            <p:cNvGrpSpPr/>
            <p:nvPr/>
          </p:nvGrpSpPr>
          <p:grpSpPr>
            <a:xfrm>
              <a:off x="0" y="0"/>
              <a:ext cx="6096000" cy="6858000"/>
              <a:chOff x="0" y="0"/>
              <a:chExt cx="12014200" cy="6858000"/>
            </a:xfrm>
            <a:solidFill>
              <a:srgbClr val="E0F2C0">
                <a:alpha val="49000"/>
              </a:srgbClr>
            </a:solidFill>
          </p:grpSpPr>
          <p:sp>
            <p:nvSpPr>
              <p:cNvPr id="20" name="矩形 20">
                <a:extLst>
                  <a:ext uri="{FF2B5EF4-FFF2-40B4-BE49-F238E27FC236}">
                    <a16:creationId xmlns:a16="http://schemas.microsoft.com/office/drawing/2014/main" id="{2794A135-EC2D-4566-A056-D302E1406721}"/>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1">
                <a:extLst>
                  <a:ext uri="{FF2B5EF4-FFF2-40B4-BE49-F238E27FC236}">
                    <a16:creationId xmlns:a16="http://schemas.microsoft.com/office/drawing/2014/main" id="{9754F745-B08A-4C8F-9984-609AE83728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2">
                <a:extLst>
                  <a:ext uri="{FF2B5EF4-FFF2-40B4-BE49-F238E27FC236}">
                    <a16:creationId xmlns:a16="http://schemas.microsoft.com/office/drawing/2014/main" id="{4566D3F9-F602-43AB-AE9C-D96C6C2FCD29}"/>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3">
                <a:extLst>
                  <a:ext uri="{FF2B5EF4-FFF2-40B4-BE49-F238E27FC236}">
                    <a16:creationId xmlns:a16="http://schemas.microsoft.com/office/drawing/2014/main" id="{A60B6A43-559D-43B5-9B2B-642E8C1C09B2}"/>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4">
                <a:extLst>
                  <a:ext uri="{FF2B5EF4-FFF2-40B4-BE49-F238E27FC236}">
                    <a16:creationId xmlns:a16="http://schemas.microsoft.com/office/drawing/2014/main" id="{9274E1AA-1899-4CEC-A19F-2AE29E9E9EBB}"/>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5">
                <a:extLst>
                  <a:ext uri="{FF2B5EF4-FFF2-40B4-BE49-F238E27FC236}">
                    <a16:creationId xmlns:a16="http://schemas.microsoft.com/office/drawing/2014/main" id="{66059F8B-8423-4FDB-9941-35523FF4B8B9}"/>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6">
                <a:extLst>
                  <a:ext uri="{FF2B5EF4-FFF2-40B4-BE49-F238E27FC236}">
                    <a16:creationId xmlns:a16="http://schemas.microsoft.com/office/drawing/2014/main" id="{02EDF55E-36F0-4890-AAEE-FE0874128F90}"/>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7">
                <a:extLst>
                  <a:ext uri="{FF2B5EF4-FFF2-40B4-BE49-F238E27FC236}">
                    <a16:creationId xmlns:a16="http://schemas.microsoft.com/office/drawing/2014/main" id="{4F47304A-EAA7-4C7F-99BC-B4D842E937F8}"/>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8">
                <a:extLst>
                  <a:ext uri="{FF2B5EF4-FFF2-40B4-BE49-F238E27FC236}">
                    <a16:creationId xmlns:a16="http://schemas.microsoft.com/office/drawing/2014/main" id="{7CF8742D-61E3-4EED-846B-9253E4A237B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9">
                <a:extLst>
                  <a:ext uri="{FF2B5EF4-FFF2-40B4-BE49-F238E27FC236}">
                    <a16:creationId xmlns:a16="http://schemas.microsoft.com/office/drawing/2014/main" id="{DCF4318B-E886-407B-8A3E-3CD8B8750A91}"/>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30">
                <a:extLst>
                  <a:ext uri="{FF2B5EF4-FFF2-40B4-BE49-F238E27FC236}">
                    <a16:creationId xmlns:a16="http://schemas.microsoft.com/office/drawing/2014/main" id="{2956D378-8795-4742-BC90-91198DA10E9B}"/>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1">
                <a:extLst>
                  <a:ext uri="{FF2B5EF4-FFF2-40B4-BE49-F238E27FC236}">
                    <a16:creationId xmlns:a16="http://schemas.microsoft.com/office/drawing/2014/main" id="{4FE1C3AC-9240-4DCE-A4BF-2C50D6778C63}"/>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2">
                <a:extLst>
                  <a:ext uri="{FF2B5EF4-FFF2-40B4-BE49-F238E27FC236}">
                    <a16:creationId xmlns:a16="http://schemas.microsoft.com/office/drawing/2014/main" id="{0765751D-310F-4A1E-A701-27271B582F5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3">
                <a:extLst>
                  <a:ext uri="{FF2B5EF4-FFF2-40B4-BE49-F238E27FC236}">
                    <a16:creationId xmlns:a16="http://schemas.microsoft.com/office/drawing/2014/main" id="{A7DC680C-176A-4C61-9BA7-7A9DD9E2B1E1}"/>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4">
                <a:extLst>
                  <a:ext uri="{FF2B5EF4-FFF2-40B4-BE49-F238E27FC236}">
                    <a16:creationId xmlns:a16="http://schemas.microsoft.com/office/drawing/2014/main" id="{AAD18662-1644-4C2D-8EE8-7ECF10210C4E}"/>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5">
                <a:extLst>
                  <a:ext uri="{FF2B5EF4-FFF2-40B4-BE49-F238E27FC236}">
                    <a16:creationId xmlns:a16="http://schemas.microsoft.com/office/drawing/2014/main" id="{1D0C62BD-D2CB-41D6-95A8-B509D045C0C5}"/>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 name="组合 4">
              <a:extLst>
                <a:ext uri="{FF2B5EF4-FFF2-40B4-BE49-F238E27FC236}">
                  <a16:creationId xmlns:a16="http://schemas.microsoft.com/office/drawing/2014/main" id="{AF597517-1735-43B0-AC73-A88B3FAB8525}"/>
                </a:ext>
              </a:extLst>
            </p:cNvPr>
            <p:cNvGrpSpPr/>
            <p:nvPr/>
          </p:nvGrpSpPr>
          <p:grpSpPr>
            <a:xfrm>
              <a:off x="6298582" y="0"/>
              <a:ext cx="5702918" cy="6858000"/>
              <a:chOff x="774700" y="0"/>
              <a:chExt cx="11239500" cy="6858000"/>
            </a:xfrm>
            <a:solidFill>
              <a:srgbClr val="E0F2C0">
                <a:alpha val="49000"/>
              </a:srgbClr>
            </a:solidFill>
          </p:grpSpPr>
          <p:sp>
            <p:nvSpPr>
              <p:cNvPr id="5" name="矩形 5">
                <a:extLst>
                  <a:ext uri="{FF2B5EF4-FFF2-40B4-BE49-F238E27FC236}">
                    <a16:creationId xmlns:a16="http://schemas.microsoft.com/office/drawing/2014/main" id="{56472902-3D83-4BFD-A70F-156EEAD3E047}"/>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6">
                <a:extLst>
                  <a:ext uri="{FF2B5EF4-FFF2-40B4-BE49-F238E27FC236}">
                    <a16:creationId xmlns:a16="http://schemas.microsoft.com/office/drawing/2014/main" id="{8163210F-22FF-4418-8653-A080C098F442}"/>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7">
                <a:extLst>
                  <a:ext uri="{FF2B5EF4-FFF2-40B4-BE49-F238E27FC236}">
                    <a16:creationId xmlns:a16="http://schemas.microsoft.com/office/drawing/2014/main" id="{B4FDE8A6-88FC-414B-A597-E9889B827990}"/>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8">
                <a:extLst>
                  <a:ext uri="{FF2B5EF4-FFF2-40B4-BE49-F238E27FC236}">
                    <a16:creationId xmlns:a16="http://schemas.microsoft.com/office/drawing/2014/main" id="{102AF6E6-DB29-4640-98D3-CA7E94E6DCCA}"/>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9">
                <a:extLst>
                  <a:ext uri="{FF2B5EF4-FFF2-40B4-BE49-F238E27FC236}">
                    <a16:creationId xmlns:a16="http://schemas.microsoft.com/office/drawing/2014/main" id="{C4970581-1F6E-48A9-A903-ACC68CF4374F}"/>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10">
                <a:extLst>
                  <a:ext uri="{FF2B5EF4-FFF2-40B4-BE49-F238E27FC236}">
                    <a16:creationId xmlns:a16="http://schemas.microsoft.com/office/drawing/2014/main" id="{EB6F6985-8ACD-4894-89E3-D5A8C1C1EE79}"/>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1">
                <a:extLst>
                  <a:ext uri="{FF2B5EF4-FFF2-40B4-BE49-F238E27FC236}">
                    <a16:creationId xmlns:a16="http://schemas.microsoft.com/office/drawing/2014/main" id="{153DCB89-4482-48EE-B6E3-CB0C6A9F062C}"/>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2">
                <a:extLst>
                  <a:ext uri="{FF2B5EF4-FFF2-40B4-BE49-F238E27FC236}">
                    <a16:creationId xmlns:a16="http://schemas.microsoft.com/office/drawing/2014/main" id="{F0EBEDB7-CB70-4D35-A398-AD3B6599AE72}"/>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3">
                <a:extLst>
                  <a:ext uri="{FF2B5EF4-FFF2-40B4-BE49-F238E27FC236}">
                    <a16:creationId xmlns:a16="http://schemas.microsoft.com/office/drawing/2014/main" id="{BADF9E54-3DC5-479F-850B-DC0D71B115E3}"/>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4">
                <a:extLst>
                  <a:ext uri="{FF2B5EF4-FFF2-40B4-BE49-F238E27FC236}">
                    <a16:creationId xmlns:a16="http://schemas.microsoft.com/office/drawing/2014/main" id="{0D25EE56-78B7-469D-996F-6A66ACD91128}"/>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5">
                <a:extLst>
                  <a:ext uri="{FF2B5EF4-FFF2-40B4-BE49-F238E27FC236}">
                    <a16:creationId xmlns:a16="http://schemas.microsoft.com/office/drawing/2014/main" id="{5BD2649E-CB24-4143-99FE-303141F6D867}"/>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6">
                <a:extLst>
                  <a:ext uri="{FF2B5EF4-FFF2-40B4-BE49-F238E27FC236}">
                    <a16:creationId xmlns:a16="http://schemas.microsoft.com/office/drawing/2014/main" id="{A4439684-6FDA-47AC-8526-736E74B28E5D}"/>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7">
                <a:extLst>
                  <a:ext uri="{FF2B5EF4-FFF2-40B4-BE49-F238E27FC236}">
                    <a16:creationId xmlns:a16="http://schemas.microsoft.com/office/drawing/2014/main" id="{275D8BEF-3B56-40E6-B723-974A37E32C9F}"/>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8">
                <a:extLst>
                  <a:ext uri="{FF2B5EF4-FFF2-40B4-BE49-F238E27FC236}">
                    <a16:creationId xmlns:a16="http://schemas.microsoft.com/office/drawing/2014/main" id="{007CA2C0-2688-49AB-B3AF-C85500E03D61}"/>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9">
                <a:extLst>
                  <a:ext uri="{FF2B5EF4-FFF2-40B4-BE49-F238E27FC236}">
                    <a16:creationId xmlns:a16="http://schemas.microsoft.com/office/drawing/2014/main" id="{C016734A-3171-461C-ACB4-2E00B1C030E1}"/>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2590350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251186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39140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841043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7997445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105157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5022179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6988-C763-8F9C-4E40-8FDD1369B8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941245-50D6-20DE-12DF-64B0AAA4ED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670F1-526F-9B14-021D-E7F568985BAD}"/>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6A7EC299-75CE-D353-8306-207A0E6BF0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A8CE08-A1D6-E6F1-B032-92E8A58AC87F}"/>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7520271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9547446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9508766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602628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矩形 36">
            <a:extLst>
              <a:ext uri="{FF2B5EF4-FFF2-40B4-BE49-F238E27FC236}">
                <a16:creationId xmlns:a16="http://schemas.microsoft.com/office/drawing/2014/main" id="{2DD56EAC-D725-406B-9142-B2F782B186B2}"/>
              </a:ext>
            </a:extLst>
          </p:cNvPr>
          <p:cNvSpPr/>
          <p:nvPr userDrawn="1"/>
        </p:nvSpPr>
        <p:spPr>
          <a:xfrm>
            <a:off x="849313" y="704528"/>
            <a:ext cx="10518643" cy="5213671"/>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71088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41991312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26CB70-0F3E-4FD4-2DBA-422992B0267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3" name="Footer Placeholder 2">
            <a:extLst>
              <a:ext uri="{FF2B5EF4-FFF2-40B4-BE49-F238E27FC236}">
                <a16:creationId xmlns:a16="http://schemas.microsoft.com/office/drawing/2014/main" id="{9E085378-82C3-B7AB-AE64-749FDC23102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9E8593D7-D05C-B6E7-3BEC-FA89526F7C4A}"/>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3080731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25880-D88C-0051-D473-897DD7661A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F4AD09-3D7B-303D-3AAC-3D338C45F69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42A0A2-241D-5F54-3998-4208B3CAB2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333356-E5A0-1860-13D8-9EFEE7BF9BCC}"/>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D0DD49FB-C9E2-16FC-D8A9-4BE3A32F64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FCB61CC-7BA8-3B20-C1A9-1DCAB9D4E13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0407618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DA541-C38D-9C3E-187C-A2524431A48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09C5BA-3497-5170-8CD7-A0FB6D8CA75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2C325C-00B2-63EE-B5BE-D92AF8C63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31C62C-41B0-8245-28CC-73BD117CD45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F0C0F3F5-C62A-AC84-A396-A124CDEC95A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6197CF3-B7DA-CB6D-C927-9D58163EC6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681153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0EB1E-6F50-34DC-6779-8736C5ECE20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A2F4E7-F7B3-0C64-C7D2-AF95AA44415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86647D-79F8-F12F-132D-63425BE5ABE6}"/>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7395454A-E208-9504-6E3B-234B4626D26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1C6F363-AA4F-42F9-654E-3FEFBFB44F2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11451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F5D7D4-4F11-F5E7-FBF6-B8DE36A0DB9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A27A3B-4AB7-3318-E623-EBD23F384D3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8C3653-0230-E11D-2BBB-ECE97EB56DB3}"/>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F236EBFB-0D8F-91CB-B35C-EA23781C8C9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619C76-EEF9-8347-3B15-61466026BB01}"/>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7256617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仅标题">
    <p:spTree>
      <p:nvGrpSpPr>
        <p:cNvPr id="1" name=""/>
        <p:cNvGrpSpPr/>
        <p:nvPr/>
      </p:nvGrpSpPr>
      <p:grpSpPr>
        <a:xfrm>
          <a:off x="0" y="0"/>
          <a:ext cx="0" cy="0"/>
          <a:chOff x="0" y="0"/>
          <a:chExt cx="0" cy="0"/>
        </a:xfrm>
      </p:grpSpPr>
      <p:sp>
        <p:nvSpPr>
          <p:cNvPr id="2" name="矩形 36">
            <a:extLst>
              <a:ext uri="{FF2B5EF4-FFF2-40B4-BE49-F238E27FC236}">
                <a16:creationId xmlns:a16="http://schemas.microsoft.com/office/drawing/2014/main" id="{9135692A-5EBD-43D3-AC98-D9E522F481FE}"/>
              </a:ext>
            </a:extLst>
          </p:cNvPr>
          <p:cNvSpPr/>
          <p:nvPr userDrawn="1"/>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698185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C63-B2F9-1676-03A5-6E5F4635C95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D8C77E-D307-714C-2036-CF272536B6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54C853-880D-39C2-3F57-DBF3C40856E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D5A7D972-1807-1E14-406B-A6C27DC2DD1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2402980-5254-B416-6282-B639A5F4F53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7994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C6988-C763-8F9C-4E40-8FDD1369B89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3E941245-50D6-20DE-12DF-64B0AAA4EDE4}"/>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D670F1-526F-9B14-021D-E7F568985BAD}"/>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6A7EC299-75CE-D353-8306-207A0E6BF0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6A8CE08-A1D6-E6F1-B032-92E8A58AC87F}"/>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168811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E968-D994-3BB6-EE58-8E2DC150BA8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E100F1-FF16-E81E-6BE0-CAED505A222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6C47FF-1D82-04D2-15B3-077A403D08E0}"/>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5" name="Footer Placeholder 4">
            <a:extLst>
              <a:ext uri="{FF2B5EF4-FFF2-40B4-BE49-F238E27FC236}">
                <a16:creationId xmlns:a16="http://schemas.microsoft.com/office/drawing/2014/main" id="{26FBA2A9-C4BD-27DD-2E91-880AB8E1E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A754A68-BC0B-FF6B-5B6D-F6BEEF502640}"/>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969453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EDAD5A-037B-CE35-2750-37E05F809BD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C0B61B-7F6C-AF1E-E9F3-795B1DDD5C8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6D7783-4B50-36DE-6BAB-3E4946E37D4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31E51-34B8-8E95-510E-7A09FC698F82}"/>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6" name="Footer Placeholder 5">
            <a:extLst>
              <a:ext uri="{FF2B5EF4-FFF2-40B4-BE49-F238E27FC236}">
                <a16:creationId xmlns:a16="http://schemas.microsoft.com/office/drawing/2014/main" id="{20CE6954-B7AD-E6CE-9B2C-A85AFE6403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B122909-591E-D5C2-0756-48539AFC8EFC}"/>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1973116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B15AB-9AE3-412C-6BE9-43D61DFD0FB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C025B4-CFC3-DE33-7079-D3E2DF22973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B82E7A-B899-29F2-4C3A-55EB1440D8D8}"/>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786166-DCD0-E4A7-787C-0B6BB24CE30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4DE8F9-570D-E061-09B9-065195F70D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FC002F-4B29-060D-70FE-F425C1B2BE04}"/>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8" name="Footer Placeholder 7">
            <a:extLst>
              <a:ext uri="{FF2B5EF4-FFF2-40B4-BE49-F238E27FC236}">
                <a16:creationId xmlns:a16="http://schemas.microsoft.com/office/drawing/2014/main" id="{BF63F0C9-4489-0875-AC47-B3ACED1C4B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C4AC2A-43BE-4E49-004E-230EDE1CC653}"/>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2408902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7DADD-B9A7-113A-0FE4-C8DABF498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D2FB207-55E7-FF9C-181C-AE22684A9E51}"/>
              </a:ext>
            </a:extLst>
          </p:cNvPr>
          <p:cNvSpPr>
            <a:spLocks noGrp="1"/>
          </p:cNvSpPr>
          <p:nvPr>
            <p:ph type="dt" sz="half" idx="10"/>
          </p:nvPr>
        </p:nvSpPr>
        <p:spPr>
          <a:xfrm>
            <a:off x="838200" y="6356350"/>
            <a:ext cx="2743200" cy="365125"/>
          </a:xfrm>
          <a:prstGeom prst="rect">
            <a:avLst/>
          </a:prstGeom>
        </p:spPr>
        <p:txBody>
          <a:bodyPr/>
          <a:lstStyle/>
          <a:p>
            <a:fld id="{CE40D8B0-D019-49CC-BE6C-91C1AFC45649}" type="datetimeFigureOut">
              <a:rPr lang="en-US" smtClean="0"/>
              <a:t>2/27/2025</a:t>
            </a:fld>
            <a:endParaRPr lang="en-US"/>
          </a:p>
        </p:txBody>
      </p:sp>
      <p:sp>
        <p:nvSpPr>
          <p:cNvPr id="4" name="Footer Placeholder 3">
            <a:extLst>
              <a:ext uri="{FF2B5EF4-FFF2-40B4-BE49-F238E27FC236}">
                <a16:creationId xmlns:a16="http://schemas.microsoft.com/office/drawing/2014/main" id="{EBAA024F-D16F-C49A-DDCE-714A8ECF07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F010061-70B6-9170-1807-A0C5B8BDB609}"/>
              </a:ext>
            </a:extLst>
          </p:cNvPr>
          <p:cNvSpPr>
            <a:spLocks noGrp="1"/>
          </p:cNvSpPr>
          <p:nvPr>
            <p:ph type="sldNum" sz="quarter" idx="12"/>
          </p:nvPr>
        </p:nvSpPr>
        <p:spPr>
          <a:xfrm>
            <a:off x="8610600" y="6356350"/>
            <a:ext cx="2743200" cy="365125"/>
          </a:xfrm>
          <a:prstGeom prst="rect">
            <a:avLst/>
          </a:prstGeom>
        </p:spPr>
        <p:txBody>
          <a:bodyPr/>
          <a:lstStyle/>
          <a:p>
            <a:fld id="{85E0808D-2AC0-401A-AE06-086483AF6958}" type="slidenum">
              <a:rPr lang="en-US" smtClean="0"/>
              <a:t>‹#›</a:t>
            </a:fld>
            <a:endParaRPr lang="en-US"/>
          </a:p>
        </p:txBody>
      </p:sp>
    </p:spTree>
    <p:extLst>
      <p:ext uri="{BB962C8B-B14F-4D97-AF65-F5344CB8AC3E}">
        <p14:creationId xmlns:p14="http://schemas.microsoft.com/office/powerpoint/2010/main" val="39271539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1.pn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63AA3627-144B-4E52-99C3-B3AA9AB5C7CE}"/>
              </a:ext>
            </a:extLst>
          </p:cNvPr>
          <p:cNvGrpSpPr/>
          <p:nvPr userDrawn="1"/>
        </p:nvGrpSpPr>
        <p:grpSpPr>
          <a:xfrm>
            <a:off x="0" y="0"/>
            <a:ext cx="12192000" cy="6858000"/>
            <a:chOff x="0" y="0"/>
            <a:chExt cx="12001500" cy="6858000"/>
          </a:xfrm>
        </p:grpSpPr>
        <p:grpSp>
          <p:nvGrpSpPr>
            <p:cNvPr id="4" name="组合 3">
              <a:extLst>
                <a:ext uri="{FF2B5EF4-FFF2-40B4-BE49-F238E27FC236}">
                  <a16:creationId xmlns:a16="http://schemas.microsoft.com/office/drawing/2014/main" id="{3C3EF558-2560-4411-BB06-0278BF279E7F}"/>
                </a:ext>
              </a:extLst>
            </p:cNvPr>
            <p:cNvGrpSpPr/>
            <p:nvPr/>
          </p:nvGrpSpPr>
          <p:grpSpPr>
            <a:xfrm>
              <a:off x="0" y="0"/>
              <a:ext cx="6096000" cy="6858000"/>
              <a:chOff x="0" y="0"/>
              <a:chExt cx="12014200" cy="6858000"/>
            </a:xfrm>
            <a:solidFill>
              <a:srgbClr val="E0F2C0">
                <a:alpha val="49000"/>
              </a:srgbClr>
            </a:solidFill>
          </p:grpSpPr>
          <p:sp>
            <p:nvSpPr>
              <p:cNvPr id="21" name="矩形 20">
                <a:extLst>
                  <a:ext uri="{FF2B5EF4-FFF2-40B4-BE49-F238E27FC236}">
                    <a16:creationId xmlns:a16="http://schemas.microsoft.com/office/drawing/2014/main" id="{5DE2DA64-2502-439C-8571-228443929E4C}"/>
                  </a:ext>
                </a:extLst>
              </p:cNvPr>
              <p:cNvSpPr/>
              <p:nvPr/>
            </p:nvSpPr>
            <p:spPr>
              <a:xfrm>
                <a:off x="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C768473-F450-4FBC-AD8E-5452B6E98933}"/>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8A23D2EF-6B87-4BCF-9E70-20DB21FCF28A}"/>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6875CEE2-48FF-4E18-8F53-6BEF1B31BAED}"/>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a16="http://schemas.microsoft.com/office/drawing/2014/main" id="{B8A74D1A-0701-4B12-BBC6-95810C047BFF}"/>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E639EB9-2C7C-47DC-BA87-1F8E947BD850}"/>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a:extLst>
                  <a:ext uri="{FF2B5EF4-FFF2-40B4-BE49-F238E27FC236}">
                    <a16:creationId xmlns:a16="http://schemas.microsoft.com/office/drawing/2014/main" id="{EE27E6E2-2B1A-4E8C-87A0-F62505E1254E}"/>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C4D38808-5623-4C84-A739-F5F039D81D03}"/>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205359A1-C5D7-430E-B577-5EDB8037F49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4420B47A-111D-4521-8875-9BDC750AEFF5}"/>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65686C5-7BAE-4774-A01D-AF354081EED4}"/>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a:extLst>
                  <a:ext uri="{FF2B5EF4-FFF2-40B4-BE49-F238E27FC236}">
                    <a16:creationId xmlns:a16="http://schemas.microsoft.com/office/drawing/2014/main" id="{82C26AE8-61F2-46E5-92B4-4D37DA8E9175}"/>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a:extLst>
                  <a:ext uri="{FF2B5EF4-FFF2-40B4-BE49-F238E27FC236}">
                    <a16:creationId xmlns:a16="http://schemas.microsoft.com/office/drawing/2014/main" id="{B380DBF4-7C23-43B3-B2AE-5AE92B2F6FB0}"/>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B8AD906A-175A-4F10-B109-1D60166B1AEB}"/>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a:extLst>
                  <a:ext uri="{FF2B5EF4-FFF2-40B4-BE49-F238E27FC236}">
                    <a16:creationId xmlns:a16="http://schemas.microsoft.com/office/drawing/2014/main" id="{0C18BFF4-0ED1-4461-887D-07FE03588AD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F2030851-7277-4BA0-A6FB-7C20A935D3DA}"/>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0B5F73FF-5B38-48E5-B7B7-96BB7D696C0E}"/>
                </a:ext>
              </a:extLst>
            </p:cNvPr>
            <p:cNvGrpSpPr/>
            <p:nvPr/>
          </p:nvGrpSpPr>
          <p:grpSpPr>
            <a:xfrm>
              <a:off x="6298582" y="0"/>
              <a:ext cx="5702918" cy="6858000"/>
              <a:chOff x="774700" y="0"/>
              <a:chExt cx="11239500" cy="6858000"/>
            </a:xfrm>
            <a:solidFill>
              <a:srgbClr val="E0F2C0">
                <a:alpha val="49000"/>
              </a:srgbClr>
            </a:solidFill>
          </p:grpSpPr>
          <p:sp>
            <p:nvSpPr>
              <p:cNvPr id="6" name="矩形 5">
                <a:extLst>
                  <a:ext uri="{FF2B5EF4-FFF2-40B4-BE49-F238E27FC236}">
                    <a16:creationId xmlns:a16="http://schemas.microsoft.com/office/drawing/2014/main" id="{D6F43F49-F587-442E-B725-49174C905F91}"/>
                  </a:ext>
                </a:extLst>
              </p:cNvPr>
              <p:cNvSpPr/>
              <p:nvPr/>
            </p:nvSpPr>
            <p:spPr>
              <a:xfrm>
                <a:off x="774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a:extLst>
                  <a:ext uri="{FF2B5EF4-FFF2-40B4-BE49-F238E27FC236}">
                    <a16:creationId xmlns:a16="http://schemas.microsoft.com/office/drawing/2014/main" id="{7A4CFD02-DDFE-4B21-93D8-1918CE25AFBF}"/>
                  </a:ext>
                </a:extLst>
              </p:cNvPr>
              <p:cNvSpPr/>
              <p:nvPr/>
            </p:nvSpPr>
            <p:spPr>
              <a:xfrm>
                <a:off x="1549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0266401-8086-43EF-A6A0-2B3E9925E44B}"/>
                  </a:ext>
                </a:extLst>
              </p:cNvPr>
              <p:cNvSpPr/>
              <p:nvPr/>
            </p:nvSpPr>
            <p:spPr>
              <a:xfrm>
                <a:off x="2324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0F1B930E-B305-4738-9224-A1161A4550CD}"/>
                  </a:ext>
                </a:extLst>
              </p:cNvPr>
              <p:cNvSpPr/>
              <p:nvPr/>
            </p:nvSpPr>
            <p:spPr>
              <a:xfrm>
                <a:off x="3098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2FD89368-AA5B-4C44-8C27-0194318D82BD}"/>
                  </a:ext>
                </a:extLst>
              </p:cNvPr>
              <p:cNvSpPr/>
              <p:nvPr/>
            </p:nvSpPr>
            <p:spPr>
              <a:xfrm>
                <a:off x="3873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a:extLst>
                  <a:ext uri="{FF2B5EF4-FFF2-40B4-BE49-F238E27FC236}">
                    <a16:creationId xmlns:a16="http://schemas.microsoft.com/office/drawing/2014/main" id="{5020944F-805E-46F1-A4BB-A1C49FD188CD}"/>
                  </a:ext>
                </a:extLst>
              </p:cNvPr>
              <p:cNvSpPr/>
              <p:nvPr/>
            </p:nvSpPr>
            <p:spPr>
              <a:xfrm>
                <a:off x="46482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5A02E269-726E-46D5-931D-19D2D73EC075}"/>
                  </a:ext>
                </a:extLst>
              </p:cNvPr>
              <p:cNvSpPr/>
              <p:nvPr/>
            </p:nvSpPr>
            <p:spPr>
              <a:xfrm>
                <a:off x="54229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a:extLst>
                  <a:ext uri="{FF2B5EF4-FFF2-40B4-BE49-F238E27FC236}">
                    <a16:creationId xmlns:a16="http://schemas.microsoft.com/office/drawing/2014/main" id="{177F3120-B409-45DA-A71A-C44EA5D838C7}"/>
                  </a:ext>
                </a:extLst>
              </p:cNvPr>
              <p:cNvSpPr/>
              <p:nvPr/>
            </p:nvSpPr>
            <p:spPr>
              <a:xfrm>
                <a:off x="61976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a:extLst>
                  <a:ext uri="{FF2B5EF4-FFF2-40B4-BE49-F238E27FC236}">
                    <a16:creationId xmlns:a16="http://schemas.microsoft.com/office/drawing/2014/main" id="{CD29C528-3E29-4451-B060-BF82B118E62C}"/>
                  </a:ext>
                </a:extLst>
              </p:cNvPr>
              <p:cNvSpPr/>
              <p:nvPr/>
            </p:nvSpPr>
            <p:spPr>
              <a:xfrm>
                <a:off x="69723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E8DA42E0-1A33-4137-BD19-46FC1F2D3EF7}"/>
                  </a:ext>
                </a:extLst>
              </p:cNvPr>
              <p:cNvSpPr/>
              <p:nvPr/>
            </p:nvSpPr>
            <p:spPr>
              <a:xfrm>
                <a:off x="77470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1D9573CA-03E7-4101-B828-3AB2F9326478}"/>
                  </a:ext>
                </a:extLst>
              </p:cNvPr>
              <p:cNvSpPr/>
              <p:nvPr/>
            </p:nvSpPr>
            <p:spPr>
              <a:xfrm>
                <a:off x="85217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6025F1B5-C4D2-4DAB-AAB7-855BD2A3356E}"/>
                  </a:ext>
                </a:extLst>
              </p:cNvPr>
              <p:cNvSpPr/>
              <p:nvPr/>
            </p:nvSpPr>
            <p:spPr>
              <a:xfrm>
                <a:off x="92964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DEB225D8-B449-4CD7-AF13-B339831D2648}"/>
                  </a:ext>
                </a:extLst>
              </p:cNvPr>
              <p:cNvSpPr/>
              <p:nvPr/>
            </p:nvSpPr>
            <p:spPr>
              <a:xfrm>
                <a:off x="100711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202A3A09-158F-4346-992C-75977A17C50D}"/>
                  </a:ext>
                </a:extLst>
              </p:cNvPr>
              <p:cNvSpPr/>
              <p:nvPr/>
            </p:nvSpPr>
            <p:spPr>
              <a:xfrm>
                <a:off x="108458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EE42BE35-AFD5-4456-9EDE-C771497E6053}"/>
                  </a:ext>
                </a:extLst>
              </p:cNvPr>
              <p:cNvSpPr/>
              <p:nvPr/>
            </p:nvSpPr>
            <p:spPr>
              <a:xfrm>
                <a:off x="11620500" y="0"/>
                <a:ext cx="393700"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4083166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726056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8A11C25-654C-4BCD-AEB6-CAEE8160B013}"/>
              </a:ext>
            </a:extLst>
          </p:cNvPr>
          <p:cNvPicPr>
            <a:picLocks noChangeAspect="1"/>
          </p:cNvPicPr>
          <p:nvPr userDrawn="1"/>
        </p:nvPicPr>
        <p:blipFill>
          <a:blip r:embed="rId13">
            <a:alphaModFix amt="70000"/>
          </a:blip>
          <a:stretch>
            <a:fillRect/>
          </a:stretch>
        </p:blipFill>
        <p:spPr>
          <a:xfrm>
            <a:off x="0" y="0"/>
            <a:ext cx="12192000" cy="6858000"/>
          </a:xfrm>
          <a:prstGeom prst="rect">
            <a:avLst/>
          </a:prstGeom>
        </p:spPr>
      </p:pic>
    </p:spTree>
    <p:extLst>
      <p:ext uri="{BB962C8B-B14F-4D97-AF65-F5344CB8AC3E}">
        <p14:creationId xmlns:p14="http://schemas.microsoft.com/office/powerpoint/2010/main" val="285914376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54" y="4474"/>
            <a:ext cx="12176094" cy="6849053"/>
          </a:xfrm>
          <a:prstGeom prst="rect">
            <a:avLst/>
          </a:prstGeom>
        </p:spPr>
      </p:pic>
      <p:sp>
        <p:nvSpPr>
          <p:cNvPr id="4" name="Rectangle 3">
            <a:extLst>
              <a:ext uri="{FF2B5EF4-FFF2-40B4-BE49-F238E27FC236}">
                <a16:creationId xmlns:a16="http://schemas.microsoft.com/office/drawing/2014/main" id="{6F87CAA1-2A30-15DE-46EF-BC77529C41F0}"/>
              </a:ext>
            </a:extLst>
          </p:cNvPr>
          <p:cNvSpPr>
            <a:spLocks noChangeArrowheads="1"/>
          </p:cNvSpPr>
          <p:nvPr/>
        </p:nvSpPr>
        <p:spPr bwMode="auto">
          <a:xfrm>
            <a:off x="1998791" y="1277007"/>
            <a:ext cx="8194421" cy="456041"/>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2394"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id="{9C042B2C-75C6-02A5-EC11-D148A90624DC}"/>
              </a:ext>
            </a:extLst>
          </p:cNvPr>
          <p:cNvSpPr/>
          <p:nvPr/>
        </p:nvSpPr>
        <p:spPr>
          <a:xfrm>
            <a:off x="1820873" y="3936358"/>
            <a:ext cx="8550262" cy="2822771"/>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5388" b="1">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5388" b="1" dirty="0">
                <a:ln w="24500" cmpd="dbl">
                  <a:solidFill>
                    <a:srgbClr val="FF0000"/>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1271" y="820061"/>
            <a:ext cx="1306897" cy="1340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id="{2ED74E39-3004-EA47-095A-D77D1F42A02C}"/>
              </a:ext>
            </a:extLst>
          </p:cNvPr>
          <p:cNvSpPr/>
          <p:nvPr/>
        </p:nvSpPr>
        <p:spPr>
          <a:xfrm>
            <a:off x="3163170" y="4873337"/>
            <a:ext cx="5419606" cy="830766"/>
          </a:xfrm>
          <a:prstGeom prst="rect">
            <a:avLst/>
          </a:prstGeom>
          <a:noFill/>
        </p:spPr>
        <p:txBody>
          <a:bodyPr wrap="none" lIns="91208" tIns="45606" rIns="91208" bIns="45606">
            <a:spAutoFit/>
          </a:bodyPr>
          <a:lstStyle/>
          <a:p>
            <a:pPr algn="ctr">
              <a:defRPr/>
            </a:pPr>
            <a:r>
              <a:rPr lang="en-US"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MÔN: TIẾNG VIỆT</a:t>
            </a:r>
            <a:endParaRPr lang="vi-VN" sz="4800" b="1" dirty="0">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7" name="Picture 6">
            <a:extLst>
              <a:ext uri="{FF2B5EF4-FFF2-40B4-BE49-F238E27FC236}">
                <a16:creationId xmlns:a16="http://schemas.microsoft.com/office/drawing/2014/main" id="{8EFF26DF-9575-4143-A535-72C5D18BBFD6}"/>
              </a:ext>
            </a:extLst>
          </p:cNvPr>
          <p:cNvPicPr>
            <a:picLocks noChangeAspect="1"/>
          </p:cNvPicPr>
          <p:nvPr/>
        </p:nvPicPr>
        <p:blipFill>
          <a:blip r:embed="rId3"/>
          <a:stretch>
            <a:fillRect/>
          </a:stretch>
        </p:blipFill>
        <p:spPr>
          <a:xfrm>
            <a:off x="3672944" y="2030286"/>
            <a:ext cx="6389162" cy="1444877"/>
          </a:xfrm>
          <a:prstGeom prst="rect">
            <a:avLst/>
          </a:prstGeom>
        </p:spPr>
      </p:pic>
    </p:spTree>
    <p:extLst>
      <p:ext uri="{BB962C8B-B14F-4D97-AF65-F5344CB8AC3E}">
        <p14:creationId xmlns:p14="http://schemas.microsoft.com/office/powerpoint/2010/main" val="4100726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2">
            <a:extLst>
              <a:ext uri="{FF2B5EF4-FFF2-40B4-BE49-F238E27FC236}">
                <a16:creationId xmlns:a16="http://schemas.microsoft.com/office/drawing/2014/main" id="{81481868-C525-494A-B026-3D09D7299218}"/>
              </a:ext>
            </a:extLst>
          </p:cNvPr>
          <p:cNvPicPr>
            <a:picLocks noChangeAspect="1"/>
          </p:cNvPicPr>
          <p:nvPr/>
        </p:nvPicPr>
        <p:blipFill>
          <a:blip r:embed="rId3"/>
          <a:stretch>
            <a:fillRect/>
          </a:stretch>
        </p:blipFill>
        <p:spPr>
          <a:xfrm flipH="1">
            <a:off x="8968548" y="827358"/>
            <a:ext cx="1924233" cy="1723537"/>
          </a:xfrm>
          <a:prstGeom prst="rect">
            <a:avLst/>
          </a:prstGeom>
        </p:spPr>
      </p:pic>
      <p:grpSp>
        <p:nvGrpSpPr>
          <p:cNvPr id="12" name="Group 11">
            <a:extLst>
              <a:ext uri="{FF2B5EF4-FFF2-40B4-BE49-F238E27FC236}">
                <a16:creationId xmlns:a16="http://schemas.microsoft.com/office/drawing/2014/main" id="{9E661C59-49FF-4006-B3AC-9F4897BFEA1E}"/>
              </a:ext>
            </a:extLst>
          </p:cNvPr>
          <p:cNvGrpSpPr/>
          <p:nvPr/>
        </p:nvGrpSpPr>
        <p:grpSpPr>
          <a:xfrm>
            <a:off x="2370229" y="878930"/>
            <a:ext cx="7768416" cy="4435113"/>
            <a:chOff x="6296029" y="22587"/>
            <a:chExt cx="5648646" cy="4179223"/>
          </a:xfrm>
        </p:grpSpPr>
        <p:pic>
          <p:nvPicPr>
            <p:cNvPr id="13" name="Picture 12" descr="Shape&#10;&#10;Description automatically generated">
              <a:extLst>
                <a:ext uri="{FF2B5EF4-FFF2-40B4-BE49-F238E27FC236}">
                  <a16:creationId xmlns:a16="http://schemas.microsoft.com/office/drawing/2014/main" id="{D0A89C9B-9213-410B-AF19-04A6CAB64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2285" flipH="1">
              <a:off x="6296029" y="22587"/>
              <a:ext cx="5648646" cy="4179223"/>
            </a:xfrm>
            <a:prstGeom prst="rect">
              <a:avLst/>
            </a:prstGeom>
          </p:spPr>
        </p:pic>
        <p:sp>
          <p:nvSpPr>
            <p:cNvPr id="14" name="TextBox 13">
              <a:extLst>
                <a:ext uri="{FF2B5EF4-FFF2-40B4-BE49-F238E27FC236}">
                  <a16:creationId xmlns:a16="http://schemas.microsoft.com/office/drawing/2014/main" id="{C8592F13-E279-4115-B323-3A1E16BA02C3}"/>
                </a:ext>
              </a:extLst>
            </p:cNvPr>
            <p:cNvSpPr txBox="1"/>
            <p:nvPr/>
          </p:nvSpPr>
          <p:spPr>
            <a:xfrm>
              <a:off x="7037347" y="846795"/>
              <a:ext cx="4401737" cy="2407157"/>
            </a:xfrm>
            <a:prstGeom prst="rect">
              <a:avLst/>
            </a:prstGeom>
            <a:noFill/>
            <a:ln>
              <a:noFill/>
            </a:ln>
          </p:spPr>
          <p:txBody>
            <a:bodyPr wrap="square" rtlCol="0">
              <a:spAutoFit/>
            </a:bodyPr>
            <a:lstStyle/>
            <a:p>
              <a:pPr marL="571500" marR="0" lvl="0" indent="-5715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Việc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phá</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rừng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gây</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ra</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những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tác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hại</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gì</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p>
            <a:p>
              <a:pPr marL="571500" marR="0" lvl="0" indent="-571500" algn="just"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Việc</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làm</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đó</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có</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nên</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làm</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 </a:t>
              </a:r>
              <a:r>
                <a:rPr kumimoji="0" lang="en-US" sz="4000" b="1" i="0" u="none" strike="noStrike" kern="1200" normalizeH="0" baseline="0" noProof="0" dirty="0" err="1">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không</a:t>
              </a:r>
              <a:r>
                <a:rPr kumimoji="0" lang="en-US" sz="4000" b="1" i="0" u="none" strike="noStrike" kern="1200" normalizeH="0" baseline="0" noProof="0" dirty="0">
                  <a:ln w="22225">
                    <a:solidFill>
                      <a:schemeClr val="accent2"/>
                    </a:solidFill>
                    <a:prstDash val="solid"/>
                  </a:ln>
                  <a:solidFill>
                    <a:schemeClr val="accent2">
                      <a:lumMod val="40000"/>
                      <a:lumOff val="60000"/>
                    </a:schemeClr>
                  </a:solidFill>
                  <a:uLnTx/>
                  <a:uFillTx/>
                  <a:latin typeface="Calibri" panose="020F0502020204030204" pitchFamily="34" charset="0"/>
                  <a:ea typeface="微软雅黑"/>
                  <a:cs typeface="Calibri" panose="020F0502020204030204" pitchFamily="34" charset="0"/>
                </a:rPr>
                <a:t>?</a:t>
              </a:r>
            </a:p>
          </p:txBody>
        </p:sp>
      </p:grpSp>
    </p:spTree>
    <p:extLst>
      <p:ext uri="{BB962C8B-B14F-4D97-AF65-F5344CB8AC3E}">
        <p14:creationId xmlns:p14="http://schemas.microsoft.com/office/powerpoint/2010/main" val="651233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3" name="Picture 2">
            <a:extLst>
              <a:ext uri="{FF2B5EF4-FFF2-40B4-BE49-F238E27FC236}">
                <a16:creationId xmlns:a16="http://schemas.microsoft.com/office/drawing/2014/main" id="{45F8D15E-C592-4EC5-99B3-6AF2E9880900}"/>
              </a:ext>
            </a:extLst>
          </p:cNvPr>
          <p:cNvPicPr>
            <a:picLocks noChangeAspect="1"/>
          </p:cNvPicPr>
          <p:nvPr/>
        </p:nvPicPr>
        <p:blipFill>
          <a:blip r:embed="rId3"/>
          <a:stretch>
            <a:fillRect/>
          </a:stretch>
        </p:blipFill>
        <p:spPr>
          <a:xfrm>
            <a:off x="1384891" y="2533223"/>
            <a:ext cx="9803218" cy="1048603"/>
          </a:xfrm>
          <a:prstGeom prst="rect">
            <a:avLst/>
          </a:prstGeom>
        </p:spPr>
      </p:pic>
    </p:spTree>
    <p:extLst>
      <p:ext uri="{BB962C8B-B14F-4D97-AF65-F5344CB8AC3E}">
        <p14:creationId xmlns:p14="http://schemas.microsoft.com/office/powerpoint/2010/main" val="1244551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7" name="文本框 56">
            <a:extLst>
              <a:ext uri="{FF2B5EF4-FFF2-40B4-BE49-F238E27FC236}">
                <a16:creationId xmlns:a16="http://schemas.microsoft.com/office/drawing/2014/main" id="{26765742-9C5C-437F-B758-7E4D6D4EBEB9}"/>
              </a:ext>
            </a:extLst>
          </p:cNvPr>
          <p:cNvSpPr txBox="1"/>
          <p:nvPr/>
        </p:nvSpPr>
        <p:spPr>
          <a:xfrm>
            <a:off x="6003636" y="1880062"/>
            <a:ext cx="184731" cy="1446550"/>
          </a:xfrm>
          <a:prstGeom prst="rect">
            <a:avLst/>
          </a:prstGeom>
          <a:noFill/>
        </p:spPr>
        <p:txBody>
          <a:bodyPr wrap="none" rtlCol="0">
            <a:spAutoFit/>
            <a:scene3d>
              <a:camera prst="orthographicFront"/>
              <a:lightRig rig="threePt" dir="t"/>
            </a:scene3d>
            <a:sp3d contourW="12700"/>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8800" b="0" i="0" u="none" strike="noStrike" kern="1200" cap="none" spc="0" normalizeH="0" baseline="0" noProof="0" dirty="0">
              <a:ln>
                <a:noFill/>
              </a:ln>
              <a:solidFill>
                <a:srgbClr val="D97E33"/>
              </a:solidFill>
              <a:effectLst/>
              <a:uLnTx/>
              <a:uFillTx/>
              <a:latin typeface="字魂36号-正文宋楷" panose="02000000000000000000" pitchFamily="2" charset="-122"/>
              <a:ea typeface="字魂36号-正文宋楷" panose="02000000000000000000" pitchFamily="2" charset="-122"/>
              <a:cs typeface="+mn-cs"/>
            </a:endParaRPr>
          </a:p>
        </p:txBody>
      </p:sp>
      <p:sp>
        <p:nvSpPr>
          <p:cNvPr id="59" name="文本框 58">
            <a:extLst>
              <a:ext uri="{FF2B5EF4-FFF2-40B4-BE49-F238E27FC236}">
                <a16:creationId xmlns:a16="http://schemas.microsoft.com/office/drawing/2014/main" id="{3BDB34E9-DD03-4249-B58D-BBB90EE5CCF6}"/>
              </a:ext>
            </a:extLst>
          </p:cNvPr>
          <p:cNvSpPr txBox="1"/>
          <p:nvPr/>
        </p:nvSpPr>
        <p:spPr>
          <a:xfrm>
            <a:off x="1040573" y="1433869"/>
            <a:ext cx="9802663" cy="1415772"/>
          </a:xfrm>
          <a:prstGeom prst="rect">
            <a:avLst/>
          </a:prstGeom>
          <a:noFill/>
        </p:spPr>
        <p:txBody>
          <a:bodyPr wrap="square" rtlCol="0">
            <a:spAutoFit/>
            <a:scene3d>
              <a:camera prst="orthographicFront"/>
              <a:lightRig rig="threePt" dir="t"/>
            </a:scene3d>
            <a:sp3d contourW="12700"/>
          </a:bodyPr>
          <a:lstStyle/>
          <a:p>
            <a:pPr marL="0" marR="0" lvl="0" indent="0" algn="ctr" defTabSz="457200" rtl="0" eaLnBrk="1" fontAlgn="auto" latinLnBrk="0" hangingPunct="1">
              <a:lnSpc>
                <a:spcPct val="114000"/>
              </a:lnSpc>
              <a:spcBef>
                <a:spcPts val="0"/>
              </a:spcBef>
              <a:spcAft>
                <a:spcPts val="0"/>
              </a:spcAft>
              <a:buClrTx/>
              <a:buSzTx/>
              <a:buFontTx/>
              <a:buNone/>
              <a:tabLst/>
              <a:defRPr/>
            </a:pPr>
            <a:r>
              <a:rPr kumimoji="0" lang="en-US" altLang="zh-CN" sz="8000" b="1" i="0" u="none" strike="noStrike" kern="1200" cap="none" spc="0" normalizeH="0" baseline="0" noProof="0" dirty="0">
                <a:ln>
                  <a:noFill/>
                </a:ln>
                <a:solidFill>
                  <a:srgbClr val="FFC000"/>
                </a:solidFill>
                <a:effectLst/>
                <a:uLnTx/>
                <a:uFillTx/>
                <a:latin typeface="Calibri" panose="020F0502020204030204" pitchFamily="34" charset="0"/>
                <a:ea typeface="字魂36号-正文宋楷" panose="02000000000000000000" pitchFamily="2" charset="-122"/>
                <a:cs typeface="Calibri" panose="020F0502020204030204" pitchFamily="34" charset="0"/>
              </a:rPr>
              <a:t>NÓI VÀ NGHE</a:t>
            </a:r>
          </a:p>
        </p:txBody>
      </p:sp>
      <p:pic>
        <p:nvPicPr>
          <p:cNvPr id="3" name="Picture 2">
            <a:extLst>
              <a:ext uri="{FF2B5EF4-FFF2-40B4-BE49-F238E27FC236}">
                <a16:creationId xmlns:a16="http://schemas.microsoft.com/office/drawing/2014/main" id="{FC449115-8454-4DC1-9772-CECE30F0B9F0}"/>
              </a:ext>
            </a:extLst>
          </p:cNvPr>
          <p:cNvPicPr>
            <a:picLocks noChangeAspect="1"/>
          </p:cNvPicPr>
          <p:nvPr/>
        </p:nvPicPr>
        <p:blipFill>
          <a:blip r:embed="rId3"/>
          <a:stretch>
            <a:fillRect/>
          </a:stretch>
        </p:blipFill>
        <p:spPr>
          <a:xfrm>
            <a:off x="968046" y="2755700"/>
            <a:ext cx="10522608" cy="1670449"/>
          </a:xfrm>
          <a:prstGeom prst="rect">
            <a:avLst/>
          </a:prstGeom>
        </p:spPr>
      </p:pic>
    </p:spTree>
    <p:extLst>
      <p:ext uri="{BB962C8B-B14F-4D97-AF65-F5344CB8AC3E}">
        <p14:creationId xmlns:p14="http://schemas.microsoft.com/office/powerpoint/2010/main" val="3768222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randombar(horizontal)">
                                      <p:cBhvr>
                                        <p:cTn id="13" dur="500"/>
                                        <p:tgtEl>
                                          <p:spTgt spid="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矩形 50">
            <a:extLst>
              <a:ext uri="{FF2B5EF4-FFF2-40B4-BE49-F238E27FC236}">
                <a16:creationId xmlns:a16="http://schemas.microsoft.com/office/drawing/2014/main" id="{7BF416DD-C147-4A1E-BFD4-F2335C5A9C40}"/>
              </a:ext>
            </a:extLst>
          </p:cNvPr>
          <p:cNvSpPr/>
          <p:nvPr/>
        </p:nvSpPr>
        <p:spPr>
          <a:xfrm>
            <a:off x="849313" y="704529"/>
            <a:ext cx="10518643" cy="5106992"/>
          </a:xfrm>
          <a:prstGeom prst="rect">
            <a:avLst/>
          </a:prstGeom>
          <a:solidFill>
            <a:schemeClr val="bg1"/>
          </a:solidFill>
          <a:ln w="381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3" name="Picture 2">
            <a:extLst>
              <a:ext uri="{FF2B5EF4-FFF2-40B4-BE49-F238E27FC236}">
                <a16:creationId xmlns:a16="http://schemas.microsoft.com/office/drawing/2014/main" id="{28E28769-5386-41FD-A667-CDFB3B31EFF3}"/>
              </a:ext>
            </a:extLst>
          </p:cNvPr>
          <p:cNvPicPr>
            <a:picLocks noChangeAspect="1"/>
          </p:cNvPicPr>
          <p:nvPr/>
        </p:nvPicPr>
        <p:blipFill>
          <a:blip r:embed="rId3"/>
          <a:stretch>
            <a:fillRect/>
          </a:stretch>
        </p:blipFill>
        <p:spPr>
          <a:xfrm>
            <a:off x="2978432" y="1912938"/>
            <a:ext cx="6807103" cy="1897062"/>
          </a:xfrm>
          <a:prstGeom prst="rect">
            <a:avLst/>
          </a:prstGeom>
        </p:spPr>
      </p:pic>
    </p:spTree>
    <p:extLst>
      <p:ext uri="{BB962C8B-B14F-4D97-AF65-F5344CB8AC3E}">
        <p14:creationId xmlns:p14="http://schemas.microsoft.com/office/powerpoint/2010/main" val="8027477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p:cTn id="7" dur="500" fill="hold"/>
                                        <p:tgtEl>
                                          <p:spTgt spid="51"/>
                                        </p:tgtEl>
                                        <p:attrNameLst>
                                          <p:attrName>ppt_w</p:attrName>
                                        </p:attrNameLst>
                                      </p:cBhvr>
                                      <p:tavLst>
                                        <p:tav tm="0">
                                          <p:val>
                                            <p:fltVal val="0"/>
                                          </p:val>
                                        </p:tav>
                                        <p:tav tm="100000">
                                          <p:val>
                                            <p:strVal val="#ppt_w"/>
                                          </p:val>
                                        </p:tav>
                                      </p:tavLst>
                                    </p:anim>
                                    <p:anim calcmode="lin" valueType="num">
                                      <p:cBhvr>
                                        <p:cTn id="8" dur="500" fill="hold"/>
                                        <p:tgtEl>
                                          <p:spTgt spid="51"/>
                                        </p:tgtEl>
                                        <p:attrNameLst>
                                          <p:attrName>ppt_h</p:attrName>
                                        </p:attrNameLst>
                                      </p:cBhvr>
                                      <p:tavLst>
                                        <p:tav tm="0">
                                          <p:val>
                                            <p:fltVal val="0"/>
                                          </p:val>
                                        </p:tav>
                                        <p:tav tm="100000">
                                          <p:val>
                                            <p:strVal val="#ppt_h"/>
                                          </p:val>
                                        </p:tav>
                                      </p:tavLst>
                                    </p:anim>
                                    <p:animEffect transition="in" filter="fade">
                                      <p:cBhvr>
                                        <p:cTn id="9" dur="500"/>
                                        <p:tgtEl>
                                          <p:spTgt spid="51"/>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style.rotation</p:attrName>
                                        </p:attrNameLst>
                                      </p:cBhvr>
                                      <p:tavLst>
                                        <p:tav tm="0">
                                          <p:val>
                                            <p:fltVal val="90"/>
                                          </p:val>
                                        </p:tav>
                                        <p:tav tm="100000">
                                          <p:val>
                                            <p:fltVal val="0"/>
                                          </p:val>
                                        </p:tav>
                                      </p:tavLst>
                                    </p:anim>
                                    <p:animEffect transition="in" filter="fade">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 Box 9">
            <a:extLst>
              <a:ext uri="{FF2B5EF4-FFF2-40B4-BE49-F238E27FC236}">
                <a16:creationId xmlns:a16="http://schemas.microsoft.com/office/drawing/2014/main" id="{DFA2997F-475B-460E-B188-D2C0EE2E0688}"/>
              </a:ext>
            </a:extLst>
          </p:cNvPr>
          <p:cNvSpPr txBox="1">
            <a:spLocks noChangeArrowheads="1"/>
          </p:cNvSpPr>
          <p:nvPr/>
        </p:nvSpPr>
        <p:spPr bwMode="auto">
          <a:xfrm>
            <a:off x="1038225" y="826477"/>
            <a:ext cx="102990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1.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Nói</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điều</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em</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biết</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về</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rừng</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(Qua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phim</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ảnh</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sách</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 </a:t>
            </a:r>
            <a:r>
              <a:rPr kumimoji="0" lang="en-US" altLang="en-US" b="1" i="0" u="none" strike="noStrike" kern="1200" cap="none" spc="0" normalizeH="0" baseline="0" noProof="0" dirty="0" err="1">
                <a:ln>
                  <a:noFill/>
                </a:ln>
                <a:solidFill>
                  <a:srgbClr val="002060"/>
                </a:solidFill>
                <a:effectLst/>
                <a:uLnTx/>
                <a:uFillTx/>
                <a:latin typeface="Calibri" panose="020F0502020204030204" pitchFamily="34" charset="0"/>
                <a:ea typeface="微软雅黑"/>
                <a:cs typeface="Calibri" panose="020F0502020204030204" pitchFamily="34" charset="0"/>
              </a:rPr>
              <a:t>báo</a:t>
            </a:r>
            <a:r>
              <a:rPr kumimoji="0" lang="en-US" altLang="en-US" b="1" i="0" u="none" strike="noStrike" kern="1200" cap="none" spc="0" normalizeH="0" baseline="0" noProof="0" dirty="0">
                <a:ln>
                  <a:noFill/>
                </a:ln>
                <a:solidFill>
                  <a:srgbClr val="002060"/>
                </a:solidFill>
                <a:effectLst/>
                <a:uLnTx/>
                <a:uFillTx/>
                <a:latin typeface="Calibri" panose="020F0502020204030204" pitchFamily="34" charset="0"/>
                <a:ea typeface="微软雅黑"/>
                <a:cs typeface="Calibri" panose="020F0502020204030204" pitchFamily="34" charset="0"/>
              </a:rPr>
              <a:t>)</a:t>
            </a:r>
          </a:p>
        </p:txBody>
      </p:sp>
      <p:grpSp>
        <p:nvGrpSpPr>
          <p:cNvPr id="23" name="Group 22">
            <a:extLst>
              <a:ext uri="{FF2B5EF4-FFF2-40B4-BE49-F238E27FC236}">
                <a16:creationId xmlns:a16="http://schemas.microsoft.com/office/drawing/2014/main" id="{248BE892-71D7-4624-B7E7-C7173751FDD1}"/>
              </a:ext>
            </a:extLst>
          </p:cNvPr>
          <p:cNvGrpSpPr/>
          <p:nvPr/>
        </p:nvGrpSpPr>
        <p:grpSpPr>
          <a:xfrm>
            <a:off x="184555" y="1880507"/>
            <a:ext cx="7397345" cy="3339193"/>
            <a:chOff x="756055" y="1175657"/>
            <a:chExt cx="10960735" cy="885825"/>
          </a:xfrm>
        </p:grpSpPr>
        <p:sp>
          <p:nvSpPr>
            <p:cNvPr id="24" name="Rounded Rectangle 17">
              <a:extLst>
                <a:ext uri="{FF2B5EF4-FFF2-40B4-BE49-F238E27FC236}">
                  <a16:creationId xmlns:a16="http://schemas.microsoft.com/office/drawing/2014/main" id="{AADC9757-B3BE-45B6-BCF8-A58F358FFBD1}"/>
                </a:ext>
              </a:extLst>
            </p:cNvPr>
            <p:cNvSpPr/>
            <p:nvPr/>
          </p:nvSpPr>
          <p:spPr>
            <a:xfrm>
              <a:off x="756055" y="1288052"/>
              <a:ext cx="10960735" cy="773430"/>
            </a:xfrm>
            <a:prstGeom prst="round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a:p>
          </p:txBody>
        </p:sp>
        <p:sp>
          <p:nvSpPr>
            <p:cNvPr id="25" name="Rounded Rectangle 1">
              <a:extLst>
                <a:ext uri="{FF2B5EF4-FFF2-40B4-BE49-F238E27FC236}">
                  <a16:creationId xmlns:a16="http://schemas.microsoft.com/office/drawing/2014/main" id="{F9F8BB68-28E2-464E-BE4C-F0377FD3131F}"/>
                </a:ext>
              </a:extLst>
            </p:cNvPr>
            <p:cNvSpPr/>
            <p:nvPr/>
          </p:nvSpPr>
          <p:spPr>
            <a:xfrm>
              <a:off x="824000" y="1175657"/>
              <a:ext cx="10892155" cy="773430"/>
            </a:xfrm>
            <a:prstGeom prst="roundRect">
              <a:avLst/>
            </a:prstGeom>
            <a:solidFill>
              <a:srgbClr val="E8EFFE"/>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endParaRPr lang="en-US" dirty="0"/>
            </a:p>
          </p:txBody>
        </p:sp>
        <p:sp>
          <p:nvSpPr>
            <p:cNvPr id="26" name="文本框 7">
              <a:extLst>
                <a:ext uri="{FF2B5EF4-FFF2-40B4-BE49-F238E27FC236}">
                  <a16:creationId xmlns:a16="http://schemas.microsoft.com/office/drawing/2014/main" id="{04CA1503-F6CB-49F7-A473-F193BFE4798E}"/>
                </a:ext>
              </a:extLst>
            </p:cNvPr>
            <p:cNvSpPr txBox="1"/>
            <p:nvPr/>
          </p:nvSpPr>
          <p:spPr>
            <a:xfrm>
              <a:off x="924330" y="1244237"/>
              <a:ext cx="10669904" cy="677673"/>
            </a:xfrm>
            <a:prstGeom prst="rect">
              <a:avLst/>
            </a:prstGeom>
            <a:noFill/>
          </p:spPr>
          <p:txBody>
            <a:bodyPr wrap="square" rtlCol="0">
              <a:spAutoFit/>
            </a:bodyPr>
            <a:lstStyle/>
            <a:p>
              <a:pPr algn="ctr"/>
              <a:r>
                <a:rPr lang="vi-VN" sz="3200" b="1" i="0" dirty="0">
                  <a:solidFill>
                    <a:srgbClr val="FF0000"/>
                  </a:solidFill>
                  <a:effectLst/>
                  <a:latin typeface="Calibri" panose="020F0502020204030204" pitchFamily="34" charset="0"/>
                  <a:cs typeface="Calibri" panose="020F0502020204030204" pitchFamily="34" charset="0"/>
                </a:rPr>
                <a:t>Gợi ý:</a:t>
              </a:r>
            </a:p>
            <a:p>
              <a:pPr algn="just"/>
              <a:r>
                <a:rPr lang="vi-VN" sz="3200" b="1" i="0" dirty="0">
                  <a:solidFill>
                    <a:srgbClr val="0070C0"/>
                  </a:solidFill>
                  <a:effectLst/>
                  <a:latin typeface="Calibri" panose="020F0502020204030204" pitchFamily="34" charset="0"/>
                  <a:cs typeface="Calibri" panose="020F0502020204030204" pitchFamily="34" charset="0"/>
                </a:rPr>
                <a:t>- Em biết đến khu rừng đó nhờ đâu?</a:t>
              </a:r>
            </a:p>
            <a:p>
              <a:pPr algn="just"/>
              <a:r>
                <a:rPr lang="vi-VN" sz="3200" b="1" i="0" dirty="0">
                  <a:solidFill>
                    <a:srgbClr val="0070C0"/>
                  </a:solidFill>
                  <a:effectLst/>
                  <a:latin typeface="Calibri" panose="020F0502020204030204" pitchFamily="34" charset="0"/>
                  <a:cs typeface="Calibri" panose="020F0502020204030204" pitchFamily="34" charset="0"/>
                </a:rPr>
                <a:t>- Cây cối trong khu rừng đó như thế nào?</a:t>
              </a:r>
            </a:p>
            <a:p>
              <a:pPr algn="just"/>
              <a:r>
                <a:rPr lang="vi-VN" sz="3200" b="1" i="0" dirty="0">
                  <a:solidFill>
                    <a:srgbClr val="0070C0"/>
                  </a:solidFill>
                  <a:effectLst/>
                  <a:latin typeface="Calibri" panose="020F0502020204030204" pitchFamily="34" charset="0"/>
                  <a:cs typeface="Calibri" panose="020F0502020204030204" pitchFamily="34" charset="0"/>
                </a:rPr>
                <a:t>- Trong rừng có những con vật gì?</a:t>
              </a:r>
            </a:p>
            <a:p>
              <a:pPr algn="just"/>
              <a:r>
                <a:rPr lang="vi-VN" sz="3200" b="1" i="0" dirty="0">
                  <a:solidFill>
                    <a:srgbClr val="0070C0"/>
                  </a:solidFill>
                  <a:effectLst/>
                  <a:latin typeface="Calibri" panose="020F0502020204030204" pitchFamily="34" charset="0"/>
                  <a:cs typeface="Calibri" panose="020F0502020204030204" pitchFamily="34" charset="0"/>
                </a:rPr>
                <a:t>- Nêu cảm nghĩ của em về khu rừng đó.</a:t>
              </a:r>
            </a:p>
          </p:txBody>
        </p:sp>
      </p:grpSp>
      <p:pic>
        <p:nvPicPr>
          <p:cNvPr id="10" name="Picture 9">
            <a:extLst>
              <a:ext uri="{FF2B5EF4-FFF2-40B4-BE49-F238E27FC236}">
                <a16:creationId xmlns:a16="http://schemas.microsoft.com/office/drawing/2014/main" id="{63A19AAF-448F-4A32-B5E9-4AA26502D3C6}"/>
              </a:ext>
            </a:extLst>
          </p:cNvPr>
          <p:cNvPicPr>
            <a:picLocks noChangeAspect="1"/>
          </p:cNvPicPr>
          <p:nvPr/>
        </p:nvPicPr>
        <p:blipFill>
          <a:blip r:embed="rId3"/>
          <a:stretch>
            <a:fillRect/>
          </a:stretch>
        </p:blipFill>
        <p:spPr>
          <a:xfrm>
            <a:off x="7667626" y="2114550"/>
            <a:ext cx="4326304" cy="2495549"/>
          </a:xfrm>
          <a:prstGeom prst="rect">
            <a:avLst/>
          </a:prstGeom>
        </p:spPr>
      </p:pic>
    </p:spTree>
    <p:extLst>
      <p:ext uri="{BB962C8B-B14F-4D97-AF65-F5344CB8AC3E}">
        <p14:creationId xmlns:p14="http://schemas.microsoft.com/office/powerpoint/2010/main" val="4160286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58674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400" b="1" dirty="0">
                <a:solidFill>
                  <a:srgbClr val="002060"/>
                </a:solidFill>
                <a:latin typeface="Calibri" panose="020F0502020204030204" pitchFamily="34" charset="0"/>
                <a:cs typeface="Calibri" panose="020F0502020204030204" pitchFamily="34" charset="0"/>
              </a:rPr>
              <a:t>Em biết rừng quốc gia Cúc Phương. Em biết đến khu rừng đó nhờ một lần đi du lịch với gia đình. Cây cối trong rừng rất xanh tốt. Trong rừng có rất nhiều loài vật như các loài chim, khỉ,… Em rất thích khu rừng. Nếu có dịp em nhất định sẽ quay lại lần nữa.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1FD5A921-7D7E-48F5-9508-2EC8B6CA66B8}"/>
              </a:ext>
            </a:extLst>
          </p:cNvPr>
          <p:cNvPicPr>
            <a:picLocks noChangeAspect="1"/>
          </p:cNvPicPr>
          <p:nvPr/>
        </p:nvPicPr>
        <p:blipFill>
          <a:blip r:embed="rId2"/>
          <a:stretch>
            <a:fillRect/>
          </a:stretch>
        </p:blipFill>
        <p:spPr>
          <a:xfrm>
            <a:off x="4137113" y="136739"/>
            <a:ext cx="3822523" cy="926672"/>
          </a:xfrm>
          <a:prstGeom prst="rect">
            <a:avLst/>
          </a:prstGeom>
        </p:spPr>
      </p:pic>
    </p:spTree>
    <p:extLst>
      <p:ext uri="{BB962C8B-B14F-4D97-AF65-F5344CB8AC3E}">
        <p14:creationId xmlns:p14="http://schemas.microsoft.com/office/powerpoint/2010/main" val="4190384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2">
            <a:extLst>
              <a:ext uri="{FF2B5EF4-FFF2-40B4-BE49-F238E27FC236}">
                <a16:creationId xmlns:a16="http://schemas.microsoft.com/office/drawing/2014/main" id="{81481868-C525-494A-B026-3D09D7299218}"/>
              </a:ext>
            </a:extLst>
          </p:cNvPr>
          <p:cNvPicPr>
            <a:picLocks noChangeAspect="1"/>
          </p:cNvPicPr>
          <p:nvPr/>
        </p:nvPicPr>
        <p:blipFill>
          <a:blip r:embed="rId3"/>
          <a:stretch>
            <a:fillRect/>
          </a:stretch>
        </p:blipFill>
        <p:spPr>
          <a:xfrm flipH="1">
            <a:off x="7502605" y="856387"/>
            <a:ext cx="1924233" cy="1723537"/>
          </a:xfrm>
          <a:prstGeom prst="rect">
            <a:avLst/>
          </a:prstGeom>
        </p:spPr>
      </p:pic>
      <p:grpSp>
        <p:nvGrpSpPr>
          <p:cNvPr id="12" name="Group 11">
            <a:extLst>
              <a:ext uri="{FF2B5EF4-FFF2-40B4-BE49-F238E27FC236}">
                <a16:creationId xmlns:a16="http://schemas.microsoft.com/office/drawing/2014/main" id="{9E661C59-49FF-4006-B3AC-9F4897BFEA1E}"/>
              </a:ext>
            </a:extLst>
          </p:cNvPr>
          <p:cNvGrpSpPr/>
          <p:nvPr/>
        </p:nvGrpSpPr>
        <p:grpSpPr>
          <a:xfrm>
            <a:off x="3232583" y="926284"/>
            <a:ext cx="5463054" cy="3812735"/>
            <a:chOff x="6498298" y="40912"/>
            <a:chExt cx="5463054" cy="3812735"/>
          </a:xfrm>
        </p:grpSpPr>
        <p:pic>
          <p:nvPicPr>
            <p:cNvPr id="13" name="Picture 12" descr="Shape&#10;&#10;Description automatically generated">
              <a:extLst>
                <a:ext uri="{FF2B5EF4-FFF2-40B4-BE49-F238E27FC236}">
                  <a16:creationId xmlns:a16="http://schemas.microsoft.com/office/drawing/2014/main" id="{D0A89C9B-9213-410B-AF19-04A6CAB649A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52285" flipH="1">
              <a:off x="6498298" y="40912"/>
              <a:ext cx="5463054" cy="3812735"/>
            </a:xfrm>
            <a:prstGeom prst="rect">
              <a:avLst/>
            </a:prstGeom>
          </p:spPr>
        </p:pic>
        <p:sp>
          <p:nvSpPr>
            <p:cNvPr id="14" name="TextBox 13">
              <a:extLst>
                <a:ext uri="{FF2B5EF4-FFF2-40B4-BE49-F238E27FC236}">
                  <a16:creationId xmlns:a16="http://schemas.microsoft.com/office/drawing/2014/main" id="{C8592F13-E279-4115-B323-3A1E16BA02C3}"/>
                </a:ext>
              </a:extLst>
            </p:cNvPr>
            <p:cNvSpPr txBox="1"/>
            <p:nvPr/>
          </p:nvSpPr>
          <p:spPr>
            <a:xfrm>
              <a:off x="7286680" y="1161120"/>
              <a:ext cx="4401737" cy="1477328"/>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Chia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sẻ</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trước</a:t>
              </a:r>
              <a:r>
                <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 </a:t>
              </a:r>
              <a:r>
                <a:rPr kumimoji="0" lang="en-US" sz="4500" b="1" i="0" u="none" strike="noStrike" kern="1200" cap="none" spc="0" normalizeH="0" baseline="0" noProof="0" dirty="0" err="1">
                  <a:ln w="19050">
                    <a:noFill/>
                  </a:ln>
                  <a:solidFill>
                    <a:srgbClr val="FF0000"/>
                  </a:solidFill>
                  <a:effectLst>
                    <a:outerShdw blurRad="38100" dist="38100" dir="2700000" algn="tl">
                      <a:srgbClr val="000000">
                        <a:alpha val="43137"/>
                      </a:srgbClr>
                    </a:outerShdw>
                  </a:effectLst>
                  <a:uLnTx/>
                  <a:uFillTx/>
                  <a:latin typeface="Arial"/>
                  <a:ea typeface="微软雅黑"/>
                  <a:cs typeface="+mn-cs"/>
                </a:rPr>
                <a:t>lớp</a:t>
              </a:r>
              <a:endParaRPr kumimoji="0" lang="en-US" sz="4500" b="1" i="0" u="none" strike="noStrike" kern="1200" cap="none" spc="0" normalizeH="0" baseline="0" noProof="0" dirty="0">
                <a:ln w="19050">
                  <a:noFill/>
                </a:ln>
                <a:solidFill>
                  <a:srgbClr val="FF0000"/>
                </a:solidFill>
                <a:effectLst>
                  <a:outerShdw blurRad="38100" dist="38100" dir="2700000" algn="tl">
                    <a:srgbClr val="000000">
                      <a:alpha val="43137"/>
                    </a:srgbClr>
                  </a:outerShdw>
                </a:effectLst>
                <a:uLnTx/>
                <a:uFillTx/>
                <a:latin typeface="Arial"/>
                <a:ea typeface="微软雅黑"/>
                <a:cs typeface="+mn-cs"/>
              </a:endParaRPr>
            </a:p>
          </p:txBody>
        </p:sp>
      </p:grpSp>
    </p:spTree>
    <p:extLst>
      <p:ext uri="{BB962C8B-B14F-4D97-AF65-F5344CB8AC3E}">
        <p14:creationId xmlns:p14="http://schemas.microsoft.com/office/powerpoint/2010/main" val="38795510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9031FC4-77F6-44B8-AA81-E3B4257D11CB}"/>
              </a:ext>
            </a:extLst>
          </p:cNvPr>
          <p:cNvSpPr txBox="1"/>
          <p:nvPr/>
        </p:nvSpPr>
        <p:spPr>
          <a:xfrm>
            <a:off x="2873328" y="1417864"/>
            <a:ext cx="6334172" cy="2585323"/>
          </a:xfrm>
          <a:prstGeom prst="rect">
            <a:avLst/>
          </a:prstGeom>
          <a:noFill/>
        </p:spPr>
        <p:txBody>
          <a:bodyPr wrap="square">
            <a:spAutoFit/>
          </a:bodyPr>
          <a:lstStyle/>
          <a:p>
            <a:pPr lvl="0" algn="ctr">
              <a:defRPr/>
            </a:pPr>
            <a:r>
              <a:rPr lang="en-US" sz="5400" b="1" dirty="0" err="1">
                <a:ln w="6600">
                  <a:solidFill>
                    <a:srgbClr val="C00000"/>
                  </a:solidFill>
                  <a:prstDash val="solid"/>
                </a:ln>
                <a:solidFill>
                  <a:srgbClr val="FA3751"/>
                </a:solidFill>
                <a:effectLst>
                  <a:outerShdw dist="38100" dir="2700000" algn="tl" rotWithShape="0">
                    <a:srgbClr val="002060"/>
                  </a:outerShdw>
                </a:effectLst>
              </a:rPr>
              <a:t>Trao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đổi</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với</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bạn</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làm</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thế</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nào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để</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bảo</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vệ</a:t>
            </a:r>
            <a:r>
              <a:rPr lang="en-US" sz="5400" b="1" dirty="0">
                <a:ln w="6600">
                  <a:solidFill>
                    <a:srgbClr val="C00000"/>
                  </a:solidFill>
                  <a:prstDash val="solid"/>
                </a:ln>
                <a:solidFill>
                  <a:srgbClr val="FA3751"/>
                </a:solidFill>
                <a:effectLst>
                  <a:outerShdw dist="38100" dir="2700000" algn="tl" rotWithShape="0">
                    <a:srgbClr val="002060"/>
                  </a:outerShdw>
                </a:effectLst>
              </a:rPr>
              <a:t> </a:t>
            </a:r>
            <a:r>
              <a:rPr lang="en-US" sz="5400" b="1" dirty="0" err="1">
                <a:ln w="6600">
                  <a:solidFill>
                    <a:srgbClr val="C00000"/>
                  </a:solidFill>
                  <a:prstDash val="solid"/>
                </a:ln>
                <a:solidFill>
                  <a:srgbClr val="FA3751"/>
                </a:solidFill>
                <a:effectLst>
                  <a:outerShdw dist="38100" dir="2700000" algn="tl" rotWithShape="0">
                    <a:srgbClr val="002060"/>
                  </a:outerShdw>
                </a:effectLst>
              </a:rPr>
              <a:t>rừng</a:t>
            </a:r>
            <a:r>
              <a:rPr lang="en-US" sz="5400" b="1" dirty="0">
                <a:ln w="6600">
                  <a:solidFill>
                    <a:srgbClr val="C00000"/>
                  </a:solidFill>
                  <a:prstDash val="solid"/>
                </a:ln>
                <a:solidFill>
                  <a:srgbClr val="FA3751"/>
                </a:solidFill>
                <a:effectLst>
                  <a:outerShdw dist="38100" dir="2700000" algn="tl" rotWithShape="0">
                    <a:srgbClr val="002060"/>
                  </a:outerShdw>
                </a:effectLst>
              </a:rPr>
              <a:t>?</a:t>
            </a:r>
            <a:endParaRPr kumimoji="0" lang="en-US" sz="5400" b="1" i="0" u="none" strike="noStrike" kern="1200" cap="none" spc="0" normalizeH="0" baseline="0" noProof="0" dirty="0">
              <a:ln w="6600">
                <a:solidFill>
                  <a:srgbClr val="C00000"/>
                </a:solidFill>
                <a:prstDash val="solid"/>
              </a:ln>
              <a:solidFill>
                <a:srgbClr val="FA3751"/>
              </a:solidFill>
              <a:effectLst>
                <a:outerShdw dist="38100" dir="2700000" algn="tl" rotWithShape="0">
                  <a:srgbClr val="002060"/>
                </a:outerShdw>
              </a:effectLst>
              <a:uLnTx/>
              <a:uFillTx/>
            </a:endParaRPr>
          </a:p>
        </p:txBody>
      </p:sp>
    </p:spTree>
    <p:extLst>
      <p:ext uri="{BB962C8B-B14F-4D97-AF65-F5344CB8AC3E}">
        <p14:creationId xmlns:p14="http://schemas.microsoft.com/office/powerpoint/2010/main" val="12142826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28FCE87-46E9-4A71-9569-98C87DD675ED}"/>
              </a:ext>
            </a:extLst>
          </p:cNvPr>
          <p:cNvGrpSpPr/>
          <p:nvPr/>
        </p:nvGrpSpPr>
        <p:grpSpPr>
          <a:xfrm>
            <a:off x="934447" y="901350"/>
            <a:ext cx="5455920" cy="6232875"/>
            <a:chOff x="305797" y="579716"/>
            <a:chExt cx="5455920" cy="6232875"/>
          </a:xfrm>
        </p:grpSpPr>
        <p:grpSp>
          <p:nvGrpSpPr>
            <p:cNvPr id="23" name="Group 22">
              <a:extLst>
                <a:ext uri="{FF2B5EF4-FFF2-40B4-BE49-F238E27FC236}">
                  <a16:creationId xmlns:a16="http://schemas.microsoft.com/office/drawing/2014/main" id="{0ED1BD16-00D7-4AE8-8133-4A45524F1303}"/>
                </a:ext>
              </a:extLst>
            </p:cNvPr>
            <p:cNvGrpSpPr/>
            <p:nvPr/>
          </p:nvGrpSpPr>
          <p:grpSpPr>
            <a:xfrm>
              <a:off x="305797" y="2309160"/>
              <a:ext cx="5455920" cy="4503431"/>
              <a:chOff x="0" y="2686369"/>
              <a:chExt cx="5455920" cy="4503431"/>
            </a:xfrm>
          </p:grpSpPr>
          <p:pic>
            <p:nvPicPr>
              <p:cNvPr id="27" name="Picture 26" descr="A picture containing icon&#10;&#10;Description automatically generated">
                <a:extLst>
                  <a:ext uri="{FF2B5EF4-FFF2-40B4-BE49-F238E27FC236}">
                    <a16:creationId xmlns:a16="http://schemas.microsoft.com/office/drawing/2014/main" id="{07D4AF14-3A6E-4CA5-9343-AAD73D0F9B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373787"/>
                <a:ext cx="5455920" cy="3816013"/>
              </a:xfrm>
              <a:prstGeom prst="rect">
                <a:avLst/>
              </a:prstGeom>
            </p:spPr>
          </p:pic>
          <p:pic>
            <p:nvPicPr>
              <p:cNvPr id="28" name="Picture 27" descr="Icon&#10;&#10;Description automatically generated">
                <a:extLst>
                  <a:ext uri="{FF2B5EF4-FFF2-40B4-BE49-F238E27FC236}">
                    <a16:creationId xmlns:a16="http://schemas.microsoft.com/office/drawing/2014/main" id="{B66FE6A6-AFFA-4070-AF52-24C20BE86E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90" y="2686369"/>
                <a:ext cx="4605537" cy="4160528"/>
              </a:xfrm>
              <a:prstGeom prst="rect">
                <a:avLst/>
              </a:prstGeom>
            </p:spPr>
          </p:pic>
        </p:grpSp>
        <p:grpSp>
          <p:nvGrpSpPr>
            <p:cNvPr id="24" name="Group 23">
              <a:extLst>
                <a:ext uri="{FF2B5EF4-FFF2-40B4-BE49-F238E27FC236}">
                  <a16:creationId xmlns:a16="http://schemas.microsoft.com/office/drawing/2014/main" id="{4114E03B-4929-4AA6-BC62-D8D6AA72A24D}"/>
                </a:ext>
              </a:extLst>
            </p:cNvPr>
            <p:cNvGrpSpPr/>
            <p:nvPr/>
          </p:nvGrpSpPr>
          <p:grpSpPr>
            <a:xfrm>
              <a:off x="1504610" y="579716"/>
              <a:ext cx="2895939" cy="1729444"/>
              <a:chOff x="84594" y="2353938"/>
              <a:chExt cx="2019974" cy="1224000"/>
            </a:xfrm>
          </p:grpSpPr>
          <p:sp>
            <p:nvSpPr>
              <p:cNvPr id="25" name="Speech Bubble: Oval 24">
                <a:extLst>
                  <a:ext uri="{FF2B5EF4-FFF2-40B4-BE49-F238E27FC236}">
                    <a16:creationId xmlns:a16="http://schemas.microsoft.com/office/drawing/2014/main" id="{DF85C6FD-F7A1-4A80-B544-AA80528F2D6E}"/>
                  </a:ext>
                </a:extLst>
              </p:cNvPr>
              <p:cNvSpPr/>
              <p:nvPr/>
            </p:nvSpPr>
            <p:spPr>
              <a:xfrm flipH="1">
                <a:off x="84594" y="2353938"/>
                <a:ext cx="2019974" cy="1224000"/>
              </a:xfrm>
              <a:custGeom>
                <a:avLst/>
                <a:gdLst>
                  <a:gd name="connsiteX0" fmla="*/ 187353 w 2019974"/>
                  <a:gd name="connsiteY0" fmla="*/ 1153534 h 1224000"/>
                  <a:gd name="connsiteX1" fmla="*/ 196751 w 2019974"/>
                  <a:gd name="connsiteY1" fmla="*/ 974922 h 1224000"/>
                  <a:gd name="connsiteX2" fmla="*/ 686375 w 2019974"/>
                  <a:gd name="connsiteY2" fmla="*/ 32265 h 1224000"/>
                  <a:gd name="connsiteX3" fmla="*/ 1680852 w 2019974"/>
                  <a:gd name="connsiteY3" fmla="*/ 154513 h 1224000"/>
                  <a:gd name="connsiteX4" fmla="*/ 1460183 w 2019974"/>
                  <a:gd name="connsiteY4" fmla="*/ 1159838 h 1224000"/>
                  <a:gd name="connsiteX5" fmla="*/ 480331 w 2019974"/>
                  <a:gd name="connsiteY5" fmla="*/ 1133094 h 1224000"/>
                  <a:gd name="connsiteX6" fmla="*/ 187353 w 2019974"/>
                  <a:gd name="connsiteY6" fmla="*/ 1153534 h 122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974" h="1224000" fill="none" extrusionOk="0">
                    <a:moveTo>
                      <a:pt x="187353" y="1153534"/>
                    </a:moveTo>
                    <a:cubicBezTo>
                      <a:pt x="183564" y="1080027"/>
                      <a:pt x="190597" y="1046528"/>
                      <a:pt x="196751" y="974922"/>
                    </a:cubicBezTo>
                    <a:cubicBezTo>
                      <a:pt x="-324551" y="685509"/>
                      <a:pt x="37317" y="196025"/>
                      <a:pt x="686375" y="32265"/>
                    </a:cubicBezTo>
                    <a:cubicBezTo>
                      <a:pt x="1061361" y="-66037"/>
                      <a:pt x="1417534" y="-25930"/>
                      <a:pt x="1680852" y="154513"/>
                    </a:cubicBezTo>
                    <a:cubicBezTo>
                      <a:pt x="2261117" y="438718"/>
                      <a:pt x="2062541" y="1006435"/>
                      <a:pt x="1460183" y="1159838"/>
                    </a:cubicBezTo>
                    <a:cubicBezTo>
                      <a:pt x="1155283" y="1254568"/>
                      <a:pt x="793367" y="1216536"/>
                      <a:pt x="480331" y="1133094"/>
                    </a:cubicBezTo>
                    <a:cubicBezTo>
                      <a:pt x="382435" y="1125918"/>
                      <a:pt x="305017" y="1134902"/>
                      <a:pt x="187353" y="1153534"/>
                    </a:cubicBezTo>
                    <a:close/>
                  </a:path>
                  <a:path w="2019974" h="1224000" stroke="0" extrusionOk="0">
                    <a:moveTo>
                      <a:pt x="187353" y="1153534"/>
                    </a:moveTo>
                    <a:cubicBezTo>
                      <a:pt x="187002" y="1080560"/>
                      <a:pt x="190450" y="1052646"/>
                      <a:pt x="196751" y="974922"/>
                    </a:cubicBezTo>
                    <a:cubicBezTo>
                      <a:pt x="-242742" y="635707"/>
                      <a:pt x="22001" y="105765"/>
                      <a:pt x="686375" y="32265"/>
                    </a:cubicBezTo>
                    <a:cubicBezTo>
                      <a:pt x="989122" y="-54437"/>
                      <a:pt x="1397604" y="25137"/>
                      <a:pt x="1680852" y="154513"/>
                    </a:cubicBezTo>
                    <a:cubicBezTo>
                      <a:pt x="2189099" y="507970"/>
                      <a:pt x="2156436" y="988003"/>
                      <a:pt x="1460183" y="1159838"/>
                    </a:cubicBezTo>
                    <a:cubicBezTo>
                      <a:pt x="1176819" y="1233194"/>
                      <a:pt x="796798" y="1315853"/>
                      <a:pt x="480331" y="1133094"/>
                    </a:cubicBezTo>
                    <a:cubicBezTo>
                      <a:pt x="366827" y="1131827"/>
                      <a:pt x="278112" y="1138498"/>
                      <a:pt x="187353" y="1153534"/>
                    </a:cubicBezTo>
                    <a:close/>
                  </a:path>
                </a:pathLst>
              </a:custGeom>
              <a:solidFill>
                <a:srgbClr val="FFFF99"/>
              </a:solidFill>
              <a:ln w="12700">
                <a:solidFill>
                  <a:srgbClr val="FFC000"/>
                </a:solidFill>
                <a:extLst>
                  <a:ext uri="{C807C97D-BFC1-408E-A445-0C87EB9F89A2}">
                    <ask:lineSketchStyleProps xmlns:ask="http://schemas.microsoft.com/office/drawing/2018/sketchyshapes" xmlns="" sd="2719067709">
                      <a:prstGeom prst="wedgeEllipseCallout">
                        <a:avLst>
                          <a:gd name="adj1" fmla="val -40725"/>
                          <a:gd name="adj2" fmla="val 44243"/>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a:p>
            </p:txBody>
          </p:sp>
          <p:sp>
            <p:nvSpPr>
              <p:cNvPr id="26" name="TextBox 25">
                <a:extLst>
                  <a:ext uri="{FF2B5EF4-FFF2-40B4-BE49-F238E27FC236}">
                    <a16:creationId xmlns:a16="http://schemas.microsoft.com/office/drawing/2014/main" id="{585DE8A0-FCD4-4E32-BABF-5E65AAE20A2D}"/>
                  </a:ext>
                </a:extLst>
              </p:cNvPr>
              <p:cNvSpPr txBox="1"/>
              <p:nvPr/>
            </p:nvSpPr>
            <p:spPr>
              <a:xfrm>
                <a:off x="184563" y="2550439"/>
                <a:ext cx="1526272" cy="762392"/>
              </a:xfrm>
              <a:prstGeom prst="rect">
                <a:avLst/>
              </a:prstGeom>
              <a:noFill/>
            </p:spPr>
            <p:txBody>
              <a:bodyPr wrap="square">
                <a:spAutoFit/>
              </a:bodyPr>
              <a:lstStyle/>
              <a:p>
                <a:pPr algn="ctr"/>
                <a:r>
                  <a:rPr lang="en-US" sz="3200" b="1" dirty="0" err="1">
                    <a:solidFill>
                      <a:srgbClr val="FF3F6E"/>
                    </a:solidFill>
                  </a:rPr>
                  <a:t>Thảo</a:t>
                </a:r>
                <a:r>
                  <a:rPr lang="en-US" sz="3200" b="1" dirty="0">
                    <a:solidFill>
                      <a:srgbClr val="FF3F6E"/>
                    </a:solidFill>
                  </a:rPr>
                  <a:t> </a:t>
                </a:r>
                <a:r>
                  <a:rPr lang="en-US" sz="3200" b="1" dirty="0" err="1">
                    <a:solidFill>
                      <a:srgbClr val="FF3F6E"/>
                    </a:solidFill>
                  </a:rPr>
                  <a:t>luận</a:t>
                </a:r>
                <a:r>
                  <a:rPr lang="en-US" sz="3200" b="1" dirty="0">
                    <a:solidFill>
                      <a:srgbClr val="FF3F6E"/>
                    </a:solidFill>
                  </a:rPr>
                  <a:t> </a:t>
                </a:r>
                <a:r>
                  <a:rPr lang="en-US" sz="3200" b="1" dirty="0" err="1">
                    <a:solidFill>
                      <a:srgbClr val="FF3F6E"/>
                    </a:solidFill>
                  </a:rPr>
                  <a:t>nhóm</a:t>
                </a:r>
                <a:r>
                  <a:rPr lang="en-US" sz="3200" b="1" dirty="0">
                    <a:solidFill>
                      <a:srgbClr val="FF3F6E"/>
                    </a:solidFill>
                  </a:rPr>
                  <a:t> </a:t>
                </a:r>
                <a:r>
                  <a:rPr lang="en-US" sz="3200" b="1" dirty="0" err="1">
                    <a:solidFill>
                      <a:srgbClr val="FF3F6E"/>
                    </a:solidFill>
                  </a:rPr>
                  <a:t>đôi</a:t>
                </a:r>
                <a:endParaRPr lang="en-US" sz="3200" b="1" dirty="0">
                  <a:solidFill>
                    <a:srgbClr val="FF3F6E"/>
                  </a:solidFill>
                </a:endParaRPr>
              </a:p>
            </p:txBody>
          </p:sp>
        </p:grpSp>
      </p:grpSp>
      <p:sp>
        <p:nvSpPr>
          <p:cNvPr id="29" name="Rectangle: Rounded Corners 28">
            <a:extLst>
              <a:ext uri="{FF2B5EF4-FFF2-40B4-BE49-F238E27FC236}">
                <a16:creationId xmlns:a16="http://schemas.microsoft.com/office/drawing/2014/main" id="{E7E07FBE-35DE-4036-A37F-8E508B27D8CF}"/>
              </a:ext>
            </a:extLst>
          </p:cNvPr>
          <p:cNvSpPr/>
          <p:nvPr/>
        </p:nvSpPr>
        <p:spPr>
          <a:xfrm>
            <a:off x="5784052" y="1200150"/>
            <a:ext cx="5122074" cy="2181225"/>
          </a:xfrm>
          <a:custGeom>
            <a:avLst/>
            <a:gdLst>
              <a:gd name="connsiteX0" fmla="*/ 0 w 5122074"/>
              <a:gd name="connsiteY0" fmla="*/ 363545 h 2181225"/>
              <a:gd name="connsiteX1" fmla="*/ 363545 w 5122074"/>
              <a:gd name="connsiteY1" fmla="*/ 0 h 2181225"/>
              <a:gd name="connsiteX2" fmla="*/ 4758529 w 5122074"/>
              <a:gd name="connsiteY2" fmla="*/ 0 h 2181225"/>
              <a:gd name="connsiteX3" fmla="*/ 5122074 w 5122074"/>
              <a:gd name="connsiteY3" fmla="*/ 363545 h 2181225"/>
              <a:gd name="connsiteX4" fmla="*/ 5122074 w 5122074"/>
              <a:gd name="connsiteY4" fmla="*/ 1817680 h 2181225"/>
              <a:gd name="connsiteX5" fmla="*/ 4758529 w 5122074"/>
              <a:gd name="connsiteY5" fmla="*/ 2181225 h 2181225"/>
              <a:gd name="connsiteX6" fmla="*/ 363545 w 5122074"/>
              <a:gd name="connsiteY6" fmla="*/ 2181225 h 2181225"/>
              <a:gd name="connsiteX7" fmla="*/ 0 w 5122074"/>
              <a:gd name="connsiteY7" fmla="*/ 1817680 h 2181225"/>
              <a:gd name="connsiteX8" fmla="*/ 0 w 5122074"/>
              <a:gd name="connsiteY8" fmla="*/ 363545 h 2181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22074" h="2181225" fill="none" extrusionOk="0">
                <a:moveTo>
                  <a:pt x="0" y="363545"/>
                </a:moveTo>
                <a:cubicBezTo>
                  <a:pt x="377" y="172979"/>
                  <a:pt x="174425" y="19568"/>
                  <a:pt x="363545" y="0"/>
                </a:cubicBezTo>
                <a:cubicBezTo>
                  <a:pt x="1856885" y="72427"/>
                  <a:pt x="3639679" y="61419"/>
                  <a:pt x="4758529" y="0"/>
                </a:cubicBezTo>
                <a:cubicBezTo>
                  <a:pt x="4955921" y="-23321"/>
                  <a:pt x="5102057" y="156710"/>
                  <a:pt x="5122074" y="363545"/>
                </a:cubicBezTo>
                <a:cubicBezTo>
                  <a:pt x="5204908" y="1053651"/>
                  <a:pt x="4998304" y="1616983"/>
                  <a:pt x="5122074" y="1817680"/>
                </a:cubicBezTo>
                <a:cubicBezTo>
                  <a:pt x="5127426" y="1991299"/>
                  <a:pt x="4933790" y="2152618"/>
                  <a:pt x="4758529" y="2181225"/>
                </a:cubicBezTo>
                <a:cubicBezTo>
                  <a:pt x="2666012" y="2211052"/>
                  <a:pt x="1606359" y="2101919"/>
                  <a:pt x="363545" y="2181225"/>
                </a:cubicBezTo>
                <a:cubicBezTo>
                  <a:pt x="192298" y="2177887"/>
                  <a:pt x="-38876" y="2026147"/>
                  <a:pt x="0" y="1817680"/>
                </a:cubicBezTo>
                <a:cubicBezTo>
                  <a:pt x="-106394" y="1300949"/>
                  <a:pt x="78233" y="824627"/>
                  <a:pt x="0" y="363545"/>
                </a:cubicBezTo>
                <a:close/>
              </a:path>
              <a:path w="5122074" h="2181225" stroke="0" extrusionOk="0">
                <a:moveTo>
                  <a:pt x="0" y="363545"/>
                </a:moveTo>
                <a:cubicBezTo>
                  <a:pt x="32337" y="171579"/>
                  <a:pt x="173381" y="22117"/>
                  <a:pt x="363545" y="0"/>
                </a:cubicBezTo>
                <a:cubicBezTo>
                  <a:pt x="1374866" y="123000"/>
                  <a:pt x="3103261" y="-96860"/>
                  <a:pt x="4758529" y="0"/>
                </a:cubicBezTo>
                <a:cubicBezTo>
                  <a:pt x="4946738" y="-9581"/>
                  <a:pt x="5131276" y="144214"/>
                  <a:pt x="5122074" y="363545"/>
                </a:cubicBezTo>
                <a:cubicBezTo>
                  <a:pt x="5015960" y="733414"/>
                  <a:pt x="5115782" y="1344735"/>
                  <a:pt x="5122074" y="1817680"/>
                </a:cubicBezTo>
                <a:cubicBezTo>
                  <a:pt x="5094382" y="2028492"/>
                  <a:pt x="4921727" y="2175074"/>
                  <a:pt x="4758529" y="2181225"/>
                </a:cubicBezTo>
                <a:cubicBezTo>
                  <a:pt x="4186604" y="2020518"/>
                  <a:pt x="1806307" y="2220892"/>
                  <a:pt x="363545" y="2181225"/>
                </a:cubicBezTo>
                <a:cubicBezTo>
                  <a:pt x="145052" y="2177647"/>
                  <a:pt x="-28185" y="2005691"/>
                  <a:pt x="0" y="1817680"/>
                </a:cubicBezTo>
                <a:cubicBezTo>
                  <a:pt x="110528" y="1226066"/>
                  <a:pt x="81243" y="823884"/>
                  <a:pt x="0" y="363545"/>
                </a:cubicBezTo>
                <a:close/>
              </a:path>
            </a:pathLst>
          </a:custGeom>
          <a:solidFill>
            <a:srgbClr val="CCFFFF"/>
          </a:solidFill>
          <a:ln w="38100">
            <a:solidFill>
              <a:srgbClr val="0070C0"/>
            </a:solidFill>
            <a:extLst>
              <a:ext uri="{C807C97D-BFC1-408E-A445-0C87EB9F89A2}">
                <ask:lineSketchStyleProps xmlns:ask="http://schemas.microsoft.com/office/drawing/2018/sketchyshapes" xmlns="" sd="852854689">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600" b="1" dirty="0">
                <a:solidFill>
                  <a:srgbClr val="7030A0"/>
                </a:solidFill>
                <a:latin typeface="Calibri" panose="020F0502020204030204" pitchFamily="34" charset="0"/>
                <a:cs typeface="Calibri" panose="020F0502020204030204" pitchFamily="34" charset="0"/>
              </a:rPr>
              <a:t>Chia </a:t>
            </a:r>
            <a:r>
              <a:rPr lang="en-US" sz="3600" b="1" dirty="0" err="1">
                <a:solidFill>
                  <a:srgbClr val="7030A0"/>
                </a:solidFill>
                <a:latin typeface="Calibri" panose="020F0502020204030204" pitchFamily="34" charset="0"/>
                <a:cs typeface="Calibri" panose="020F0502020204030204" pitchFamily="34" charset="0"/>
              </a:rPr>
              <a:t>sẻ</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với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bạn</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những</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việc</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em</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làm</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để</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bảo</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vệ</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môi</a:t>
            </a:r>
            <a:r>
              <a:rPr lang="en-US" sz="3600" b="1" dirty="0">
                <a:solidFill>
                  <a:srgbClr val="7030A0"/>
                </a:solidFill>
                <a:latin typeface="Calibri" panose="020F0502020204030204" pitchFamily="34" charset="0"/>
                <a:cs typeface="Calibri" panose="020F0502020204030204" pitchFamily="34" charset="0"/>
              </a:rPr>
              <a:t> </a:t>
            </a:r>
            <a:r>
              <a:rPr lang="en-US" sz="3600" b="1" dirty="0" err="1">
                <a:solidFill>
                  <a:srgbClr val="7030A0"/>
                </a:solidFill>
                <a:latin typeface="Calibri" panose="020F0502020204030204" pitchFamily="34" charset="0"/>
                <a:cs typeface="Calibri" panose="020F0502020204030204" pitchFamily="34" charset="0"/>
              </a:rPr>
              <a:t>trường</a:t>
            </a:r>
            <a:r>
              <a:rPr lang="en-US" sz="3600" b="1" dirty="0">
                <a:solidFill>
                  <a:srgbClr val="7030A0"/>
                </a:solidFill>
                <a:latin typeface="Calibri" panose="020F0502020204030204" pitchFamily="34" charset="0"/>
                <a:cs typeface="Calibri" panose="020F0502020204030204" pitchFamily="34" charset="0"/>
              </a:rPr>
              <a:t>.</a:t>
            </a:r>
            <a:endParaRPr lang="vi-VN" sz="3600" b="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40856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20C44A3-8F9A-4052-966B-CD74584415FC}"/>
              </a:ext>
            </a:extLst>
          </p:cNvPr>
          <p:cNvSpPr/>
          <p:nvPr/>
        </p:nvSpPr>
        <p:spPr>
          <a:xfrm>
            <a:off x="284922" y="819150"/>
            <a:ext cx="11622154" cy="5867400"/>
          </a:xfrm>
          <a:prstGeom prst="roundRect">
            <a:avLst>
              <a:gd name="adj" fmla="val 18998"/>
            </a:avLst>
          </a:prstGeom>
          <a:solidFill>
            <a:srgbClr val="FFFF99"/>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4400" b="1" dirty="0">
                <a:solidFill>
                  <a:srgbClr val="002060"/>
                </a:solidFill>
                <a:latin typeface="Calibri" panose="020F0502020204030204" pitchFamily="34" charset="0"/>
                <a:cs typeface="Calibri" panose="020F0502020204030204" pitchFamily="34" charset="0"/>
              </a:rPr>
              <a:t>Tớ nghĩ để bảo vệ rừng thì chũng ta không được phá rừng, không xả rác bừa bãi, không sắp bắt các loài động vật hoang dã, không tiêu thụ các sản phẩm từ động vật hoang dã…</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4" name="Picture 3">
            <a:extLst>
              <a:ext uri="{FF2B5EF4-FFF2-40B4-BE49-F238E27FC236}">
                <a16:creationId xmlns:a16="http://schemas.microsoft.com/office/drawing/2014/main" id="{1FD5A921-7D7E-48F5-9508-2EC8B6CA66B8}"/>
              </a:ext>
            </a:extLst>
          </p:cNvPr>
          <p:cNvPicPr>
            <a:picLocks noChangeAspect="1"/>
          </p:cNvPicPr>
          <p:nvPr/>
        </p:nvPicPr>
        <p:blipFill>
          <a:blip r:embed="rId2"/>
          <a:stretch>
            <a:fillRect/>
          </a:stretch>
        </p:blipFill>
        <p:spPr>
          <a:xfrm>
            <a:off x="4137113" y="136739"/>
            <a:ext cx="3822523" cy="926672"/>
          </a:xfrm>
          <a:prstGeom prst="rect">
            <a:avLst/>
          </a:prstGeom>
        </p:spPr>
      </p:pic>
    </p:spTree>
    <p:extLst>
      <p:ext uri="{BB962C8B-B14F-4D97-AF65-F5344CB8AC3E}">
        <p14:creationId xmlns:p14="http://schemas.microsoft.com/office/powerpoint/2010/main" val="4237462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14:presetBounceEnd="6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8000">
                                          <p:cBhvr additive="base">
                                            <p:cTn id="7" dur="1250" fill="hold"/>
                                            <p:tgtEl>
                                              <p:spTgt spid="2"/>
                                            </p:tgtEl>
                                            <p:attrNameLst>
                                              <p:attrName>ppt_x</p:attrName>
                                            </p:attrNameLst>
                                          </p:cBhvr>
                                          <p:tavLst>
                                            <p:tav tm="0">
                                              <p:val>
                                                <p:strVal val="#ppt_x"/>
                                              </p:val>
                                            </p:tav>
                                            <p:tav tm="100000">
                                              <p:val>
                                                <p:strVal val="#ppt_x"/>
                                              </p:val>
                                            </p:tav>
                                          </p:tavLst>
                                        </p:anim>
                                        <p:anim calcmode="lin" valueType="num" p14:bounceEnd="68000">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ppt_x"/>
                                              </p:val>
                                            </p:tav>
                                            <p:tav tm="100000">
                                              <p:val>
                                                <p:strVal val="#ppt_x"/>
                                              </p:val>
                                            </p:tav>
                                          </p:tavLst>
                                        </p:anim>
                                        <p:anim calcmode="lin" valueType="num">
                                          <p:cBhvr additive="base">
                                            <p:cTn id="12"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mc:Fallback>
  </mc:AlternateContent>
</p:sld>
</file>

<file path=ppt/theme/theme1.xml><?xml version="1.0" encoding="utf-8"?>
<a:theme xmlns:a="http://schemas.openxmlformats.org/drawingml/2006/main" name="包图主题2">
  <a:themeElements>
    <a:clrScheme name="自定义 277">
      <a:dk1>
        <a:srgbClr val="000000"/>
      </a:dk1>
      <a:lt1>
        <a:srgbClr val="FFFFFF"/>
      </a:lt1>
      <a:dk2>
        <a:srgbClr val="778495"/>
      </a:dk2>
      <a:lt2>
        <a:srgbClr val="F0F0F0"/>
      </a:lt2>
      <a:accent1>
        <a:srgbClr val="E53238"/>
      </a:accent1>
      <a:accent2>
        <a:srgbClr val="0064D2"/>
      </a:accent2>
      <a:accent3>
        <a:srgbClr val="E53238"/>
      </a:accent3>
      <a:accent4>
        <a:srgbClr val="0064D2"/>
      </a:accent4>
      <a:accent5>
        <a:srgbClr val="E53238"/>
      </a:accent5>
      <a:accent6>
        <a:srgbClr val="0064D2"/>
      </a:accent6>
      <a:hlink>
        <a:srgbClr val="E53238"/>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254</Words>
  <Application>Microsoft Office PowerPoint</Application>
  <PresentationFormat>Widescreen</PresentationFormat>
  <Paragraphs>29</Paragraphs>
  <Slides>12</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微软雅黑</vt:lpstr>
      <vt:lpstr>Arial</vt:lpstr>
      <vt:lpstr>Calibri</vt:lpstr>
      <vt:lpstr>Calibri Light</vt:lpstr>
      <vt:lpstr>等线</vt:lpstr>
      <vt:lpstr>Times New Roman</vt:lpstr>
      <vt:lpstr>字魂36号-正文宋楷</vt:lpstr>
      <vt:lpstr>包图主题2</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Kim Anh</cp:lastModifiedBy>
  <cp:revision>30</cp:revision>
  <dcterms:created xsi:type="dcterms:W3CDTF">2022-10-31T09:21:31Z</dcterms:created>
  <dcterms:modified xsi:type="dcterms:W3CDTF">2025-02-27T07:51:29Z</dcterms:modified>
</cp:coreProperties>
</file>