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314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</p:sldIdLst>
  <p:sldSz cx="16276638" cy="9144000"/>
  <p:notesSz cx="6858000" cy="9144000"/>
  <p:embeddedFontLst>
    <p:embeddedFont>
      <p:font typeface="Questrial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goDssI4ZKuy1wL5L5QNIvnQ8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60DB7F-399A-46AB-9B4B-3A99C1483D77}">
  <a:tblStyle styleId="{A060DB7F-399A-46AB-9B4B-3A99C1483D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08" y="-104588"/>
            <a:ext cx="16256390" cy="924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l="15008" b="8141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4">
            <a:alphaModFix/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9" y="3700290"/>
            <a:ext cx="16256000" cy="54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92501">
            <a:off x="5294646" y="3362331"/>
            <a:ext cx="1194695" cy="141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6514">
            <a:off x="2235647" y="1395522"/>
            <a:ext cx="1032123" cy="143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02601" y="334049"/>
            <a:ext cx="1076017" cy="97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 descr="C:\Users\Administrator\Desktop\56e262d2db7dc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285739" y="2888831"/>
            <a:ext cx="1147399" cy="103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 descr="C:\Users\Administrator\Desktop\56e262d2db7dc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46358" y="5467263"/>
            <a:ext cx="1025706" cy="92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C:\Users\Administrator\Desktop\56e262d2db7dc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72293" y="461985"/>
            <a:ext cx="1836177" cy="165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/>
          <p:nvPr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6363713" y="364069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813833" y="1913469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>
            <a:spLocks noGrp="1"/>
          </p:cNvSpPr>
          <p:nvPr>
            <p:ph type="pic" idx="2"/>
          </p:nvPr>
        </p:nvSpPr>
        <p:spPr>
          <a:xfrm>
            <a:off x="3190335" y="817034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 rot="5400000">
            <a:off x="5121011" y="-2173576"/>
            <a:ext cx="6034618" cy="1464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 rot="5400000">
            <a:off x="13856345" y="1882223"/>
            <a:ext cx="7802034" cy="47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 rot="5400000">
            <a:off x="4179375" y="-2753509"/>
            <a:ext cx="7802034" cy="140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13833" y="2133602"/>
            <a:ext cx="14648974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1220749" y="2840569"/>
            <a:ext cx="13835142" cy="196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1285743" y="5875869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1285743" y="3875618"/>
            <a:ext cx="13835142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1059678" y="2133602"/>
            <a:ext cx="9404281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10735236" y="2133602"/>
            <a:ext cx="9407105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813833" y="2046818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13833" y="2899834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3"/>
          </p:nvPr>
        </p:nvSpPr>
        <p:spPr>
          <a:xfrm>
            <a:off x="8268308" y="2046818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4"/>
          </p:nvPr>
        </p:nvSpPr>
        <p:spPr>
          <a:xfrm>
            <a:off x="8268308" y="2899834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13833" y="2133602"/>
            <a:ext cx="14648974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36294" y="6207189"/>
            <a:ext cx="11414823" cy="1230955"/>
          </a:xfrm>
          <a:prstGeom prst="rect">
            <a:avLst/>
          </a:prstGeom>
          <a:noFill/>
        </p:spPr>
        <p:txBody>
          <a:bodyPr wrap="squar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Trước lớp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5714778" y="3051551"/>
            <a:ext cx="61084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Chia sẻ</a:t>
            </a:r>
            <a:endParaRPr sz="12000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7334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-107636"/>
            <a:ext cx="16256390" cy="925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 descr="C:\Users\Administrator\Desktop\56e262d2db7d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251" y="333730"/>
            <a:ext cx="1076017" cy="97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 descr="C:\Users\Administrator\Desktop\56e262d2db7d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01694" y="2990955"/>
            <a:ext cx="1147399" cy="103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706" y="934519"/>
            <a:ext cx="1025705" cy="9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2990" y="659568"/>
            <a:ext cx="1836177" cy="165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8">
            <a:alphaModFix/>
          </a:blip>
          <a:srcRect b="45014"/>
          <a:stretch/>
        </p:blipFill>
        <p:spPr>
          <a:xfrm rot="-450663">
            <a:off x="4576467" y="1439373"/>
            <a:ext cx="10565264" cy="481301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 rot="-359734">
            <a:off x="6354592" y="3073318"/>
            <a:ext cx="7019493" cy="91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1D1B1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Tạm biệt các em</a:t>
            </a:r>
            <a:endParaRPr sz="5333">
              <a:solidFill>
                <a:srgbClr val="1D1B1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 i="0" u="none" strike="noStrike" cap="none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8533" b="1" i="0" u="none" strike="noStrike" cap="none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7228005" y="2422103"/>
            <a:ext cx="3096848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 i="0" u="none" strike="noStrike" cap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7334" b="1" i="0" u="none" strike="noStrike" cap="none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l="1807" t="20588" b="33823"/>
          <a:stretch/>
        </p:blipFill>
        <p:spPr>
          <a:xfrm>
            <a:off x="746919" y="2017046"/>
            <a:ext cx="14782800" cy="331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746919" y="609600"/>
            <a:ext cx="15240000" cy="134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Hãy kể tên các sản phẩm công nghệ có trong hình dưới đây và xếp chúng vào đúng nhóm theo bảng gợi ý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44" name="Google Shape;144;p3"/>
          <p:cNvGraphicFramePr/>
          <p:nvPr>
            <p:extLst>
              <p:ext uri="{D42A27DB-BD31-4B8C-83A1-F6EECF244321}">
                <p14:modId xmlns:p14="http://schemas.microsoft.com/office/powerpoint/2010/main" val="1110953082"/>
              </p:ext>
            </p:extLst>
          </p:nvPr>
        </p:nvGraphicFramePr>
        <p:xfrm>
          <a:off x="746919" y="5474655"/>
          <a:ext cx="14782800" cy="2983555"/>
        </p:xfrm>
        <a:graphic>
          <a:graphicData uri="http://schemas.openxmlformats.org/drawingml/2006/table">
            <a:tbl>
              <a:tblPr firstRow="1" bandRow="1">
                <a:noFill/>
                <a:tableStyleId>{A060DB7F-399A-46AB-9B4B-3A99C1483D77}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sắc nhọn, dễ vỡ</a:t>
                      </a:r>
                      <a:endParaRPr sz="3600" b="1" u="none" strike="noStrike" cap="none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có nhiệt cao, khí ga</a:t>
                      </a:r>
                      <a:endParaRPr sz="3600" b="1" u="none" strike="noStrike" cap="none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sử dụng điện</a:t>
                      </a:r>
                      <a:endParaRPr sz="3600" b="1" u="none" strike="noStrike" cap="none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5" name="Google Shape;145;p3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653" y="6629400"/>
            <a:ext cx="4317118" cy="277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 i="0" u="none" strike="noStrike" cap="none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Trước lớp</a:t>
            </a:r>
            <a:endParaRPr sz="8533" b="1" i="0" u="none" strike="noStrike" cap="none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459332" y="3086792"/>
            <a:ext cx="623047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Chia sẻ</a:t>
            </a:r>
            <a:endParaRPr sz="12000" b="1" i="0" u="none" strike="noStrike" cap="none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7334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9115" y="1865251"/>
            <a:ext cx="9386281" cy="39224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534438" y="2004630"/>
            <a:ext cx="5606764" cy="400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+ Em hãy mô tả lại tình huống trong mỗi bức hình?</a:t>
            </a:r>
            <a:endParaRPr sz="3600" b="1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+ Nêu những nguy hiểm có thể xảy ra trong mỗi tình huống?</a:t>
            </a:r>
            <a:endParaRPr sz="3600" b="1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534438" y="622573"/>
            <a:ext cx="15295323" cy="125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Hoạt động 1: Nhận biết một số tình huống không an toàn cho người từ các đồ dùng sắc nhọn, dễ vỡ. 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34438" y="6141172"/>
            <a:ext cx="15180958" cy="134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+ Em sẽ xử lý như thế nào khi gặp phải tình huống mất an toàn như vậy?</a:t>
            </a:r>
            <a:endParaRPr sz="3600" b="1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3" name="Google Shape;193;p7" descr="Ảnh có chứa văn bản&#10;&#10;Mô tả được tạo tự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3319" y="6588130"/>
            <a:ext cx="3465068" cy="34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Trước lớp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5513739" y="3145907"/>
            <a:ext cx="646349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Chia sẻ</a:t>
            </a:r>
            <a:endParaRPr sz="12000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C:\Users\Administrator\Desktop\56e262d2db7d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 descr="C:\Users\Administrator\Desktop\56e262d2db7d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7334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635322" y="609600"/>
            <a:ext cx="150059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Tìm hiểu cách phòng tránh tình huống mất an toàn với các đồ dùng sắc nhọn, dễ vỡ.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129" y="1636332"/>
            <a:ext cx="7513320" cy="4264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/>
          <p:nvPr/>
        </p:nvSpPr>
        <p:spPr>
          <a:xfrm>
            <a:off x="635322" y="2533622"/>
            <a:ext cx="7198197" cy="247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Để phòng tránh bị thương do các đồ dùng sắc nhọn, dễ vỡ em cần phải làm gì?</a:t>
            </a:r>
            <a:endParaRPr sz="3600" b="1">
              <a:solidFill>
                <a:srgbClr val="4F61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35322" y="5302172"/>
            <a:ext cx="7198197" cy="247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Không dùng tay nhặt mảnh sành sứ, thủy tinh vỡ; học cách sử dụng dao, kéo an toàn; </a:t>
            </a:r>
            <a:endParaRPr sz="3600" b="1">
              <a:solidFill>
                <a:srgbClr val="4F61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3" name="Google Shape;243;p12" descr="Ảnh có chứa văn bản&#10;&#10;Mô tả được tạo tự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8119" y="6090798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ww.33ppt.com 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239</Words>
  <Application>Microsoft Office PowerPoint</Application>
  <PresentationFormat>Custom</PresentationFormat>
  <Paragraphs>41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Questrial</vt:lpstr>
      <vt:lpstr>Calibri</vt:lpstr>
      <vt:lpstr>Arial Rounded</vt:lpstr>
      <vt:lpstr>www.33ppt.com ​​</vt:lpstr>
      <vt:lpstr>1_www.33ppt.com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Hong Minh</dc:creator>
  <cp:lastModifiedBy>Kim Anh</cp:lastModifiedBy>
  <cp:revision>2</cp:revision>
  <dcterms:created xsi:type="dcterms:W3CDTF">2008-09-09T22:52:10Z</dcterms:created>
  <dcterms:modified xsi:type="dcterms:W3CDTF">2025-01-24T02:58:04Z</dcterms:modified>
</cp:coreProperties>
</file>