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1" r:id="rId3"/>
  </p:sldMasterIdLst>
  <p:notesMasterIdLst>
    <p:notesMasterId r:id="rId16"/>
  </p:notesMasterIdLst>
  <p:sldIdLst>
    <p:sldId id="314" r:id="rId4"/>
    <p:sldId id="257" r:id="rId5"/>
    <p:sldId id="259" r:id="rId6"/>
    <p:sldId id="2674" r:id="rId7"/>
    <p:sldId id="2675" r:id="rId8"/>
    <p:sldId id="2686" r:id="rId9"/>
    <p:sldId id="2684" r:id="rId10"/>
    <p:sldId id="2685" r:id="rId11"/>
    <p:sldId id="2687" r:id="rId12"/>
    <p:sldId id="2676" r:id="rId13"/>
    <p:sldId id="2679" r:id="rId14"/>
    <p:sldId id="26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7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65" d="100"/>
          <a:sy n="65" d="100"/>
        </p:scale>
        <p:origin x="8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B881E-1E8E-48B7-AA94-27CBA56CCD30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AD19F-320C-4688-B428-248C3F7FA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54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7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84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1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CD7F7E-B864-4AF9-AF7D-C5B6A6CB623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34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64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85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9566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106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308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Chúng mình cùng chung tay làm cho khi vườn này trở nên tươi đẹp hơn nhé!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B2E6C-2AFC-4020-8547-494ABD7E6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60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23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2BE619-097B-4C68-8529-52D41C25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6D68DC-503D-4D46-B460-A868A4FC02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A501345-6D44-4DDA-AA8B-C93159949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7380B1A-26E5-4DA1-9A76-337D366A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9980E6-9873-4BEE-ACF7-094B1B68F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ADB7B5B-466B-48E3-9A1D-8DA20B61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12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3628B9-339A-4CCC-B3E9-49B7D61A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3A3186-7F09-4329-BA05-CF99ACBA5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6F52E30-8608-4FE1-BFEA-0DB64DA0A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E520348-5BF0-4A32-924F-39D8F1E2C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FDA9925-1AD5-4319-8784-0F124CDB32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C48E6F6-DB35-4F85-9862-8DBD407CE9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5615B59-18C2-4813-BFBD-B8694678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91ADAB-77C5-4E3D-9574-ACFAA37F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23710" y="-80817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4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1C5556-9360-4048-87D5-1FEBB5886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13BD3A-62AA-4106-92BE-6AD5BA16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4E7BA2F-E5EB-4BD2-AC3B-CBF42927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510A16-856D-4370-91A8-DE938AC41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983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125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3EFFAB-918F-48CC-B787-B80ACDEE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E3ABBC-A5B3-4A3C-A1D9-9C5ECE44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F201BB9-D7B5-4FBC-82A3-D64668903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B21951-02A8-4623-94C8-92A353C73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DD9F7AE-619A-41CD-B0D7-1DD02DD3C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C917EE9-183C-4BE7-804E-678EA154D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540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EA4A37-585A-4877-BAC8-06874B25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1314D9-5240-4ACA-A097-C68DA0E8C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D1A8D34-4ADB-4497-A7F0-856DADF6E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9B12115-8CF7-4918-B8DC-774D1069E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62CF34-E4A8-4FDE-A994-66F280B07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6360672-528D-4FF9-9404-EF492BB08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08470" y="-79293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72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E1705F-11DF-4D13-B64B-AEABB8CD7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15FCAD-3A58-4CF8-A87A-968B7C6C2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342A60-95B6-4932-B3EE-65AD36EC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4876B5-B377-4AFE-89EF-44953BEBA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B0103B-D6A9-4238-8105-FE8E2AC7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496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44D66DA-C850-48CC-B18B-31565F6739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BD31B9E-9E02-4828-8807-92BC34319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AB86E7-4464-4531-AB6E-164CBF6DF5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339E00-C157-4DFE-9607-CDF0FA746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7F3CB1-4C31-4B89-BAF2-DB201988D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923710" y="-808173"/>
            <a:ext cx="15631499" cy="104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69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06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8655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99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51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12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577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33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435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20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61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6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>
            <a:spLocks noGrp="1"/>
          </p:cNvSpPr>
          <p:nvPr>
            <p:ph type="title"/>
          </p:nvPr>
        </p:nvSpPr>
        <p:spPr>
          <a:xfrm>
            <a:off x="946667" y="1305825"/>
            <a:ext cx="5371600" cy="2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"/>
          <p:cNvSpPr txBox="1">
            <a:spLocks noGrp="1"/>
          </p:cNvSpPr>
          <p:nvPr>
            <p:ph type="body" idx="1"/>
          </p:nvPr>
        </p:nvSpPr>
        <p:spPr>
          <a:xfrm>
            <a:off x="946666" y="4225375"/>
            <a:ext cx="4429600" cy="1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2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4" name="Google Shape;474;p7"/>
          <p:cNvGrpSpPr/>
          <p:nvPr/>
        </p:nvGrpSpPr>
        <p:grpSpPr>
          <a:xfrm flipH="1">
            <a:off x="-1390289" y="6453976"/>
            <a:ext cx="13741988" cy="1572899"/>
            <a:chOff x="0" y="4694675"/>
            <a:chExt cx="10045313" cy="1149780"/>
          </a:xfrm>
        </p:grpSpPr>
        <p:sp>
          <p:nvSpPr>
            <p:cNvPr id="475" name="Google Shape;475;p7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6" name="Google Shape;476;p7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7" name="Google Shape;477;p7"/>
            <p:cNvSpPr/>
            <p:nvPr/>
          </p:nvSpPr>
          <p:spPr>
            <a:xfrm>
              <a:off x="2208870" y="5054651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8" name="Google Shape;478;p7"/>
            <p:cNvSpPr/>
            <p:nvPr/>
          </p:nvSpPr>
          <p:spPr>
            <a:xfrm rot="10800000">
              <a:off x="882681" y="522020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9" name="Google Shape;479;p7"/>
            <p:cNvSpPr/>
            <p:nvPr/>
          </p:nvSpPr>
          <p:spPr>
            <a:xfrm rot="10800000" flipH="1">
              <a:off x="2517875" y="499772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0" name="Google Shape;480;p7"/>
            <p:cNvSpPr/>
            <p:nvPr/>
          </p:nvSpPr>
          <p:spPr>
            <a:xfrm>
              <a:off x="1075050" y="5370425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7"/>
            <p:cNvSpPr/>
            <p:nvPr/>
          </p:nvSpPr>
          <p:spPr>
            <a:xfrm rot="10800000">
              <a:off x="6958106" y="5233699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7"/>
            <p:cNvSpPr/>
            <p:nvPr/>
          </p:nvSpPr>
          <p:spPr>
            <a:xfrm>
              <a:off x="8045356" y="506815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7"/>
            <p:cNvSpPr/>
            <p:nvPr/>
          </p:nvSpPr>
          <p:spPr>
            <a:xfrm flipH="1">
              <a:off x="7038126" y="53360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7"/>
            <p:cNvSpPr/>
            <p:nvPr/>
          </p:nvSpPr>
          <p:spPr>
            <a:xfrm rot="10800000">
              <a:off x="8370182" y="4967850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7"/>
            <p:cNvSpPr/>
            <p:nvPr/>
          </p:nvSpPr>
          <p:spPr>
            <a:xfrm flipH="1">
              <a:off x="4296101" y="50773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6" name="Google Shape;486;p7"/>
            <p:cNvSpPr/>
            <p:nvPr/>
          </p:nvSpPr>
          <p:spPr>
            <a:xfrm flipH="1">
              <a:off x="5500577" y="4901375"/>
              <a:ext cx="352373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2236754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6508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82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35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7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28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707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33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989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998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9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863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81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"/>
          <p:cNvSpPr txBox="1">
            <a:spLocks noGrp="1"/>
          </p:cNvSpPr>
          <p:nvPr>
            <p:ph type="title"/>
          </p:nvPr>
        </p:nvSpPr>
        <p:spPr>
          <a:xfrm>
            <a:off x="946667" y="1305825"/>
            <a:ext cx="5371600" cy="259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7"/>
          <p:cNvSpPr txBox="1">
            <a:spLocks noGrp="1"/>
          </p:cNvSpPr>
          <p:nvPr>
            <p:ph type="body" idx="1"/>
          </p:nvPr>
        </p:nvSpPr>
        <p:spPr>
          <a:xfrm>
            <a:off x="946666" y="4225375"/>
            <a:ext cx="4429600" cy="13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8076" lvl="0" indent="-42227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62"/>
            </a:lvl1pPr>
            <a:lvl2pPr marL="1216152" lvl="1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4228" lvl="2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2304" lvl="3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0380" lvl="4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48456" lvl="5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56532" lvl="6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64608" lvl="7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72684" lvl="8" indent="-4222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474" name="Google Shape;474;p7"/>
          <p:cNvGrpSpPr/>
          <p:nvPr/>
        </p:nvGrpSpPr>
        <p:grpSpPr>
          <a:xfrm flipH="1">
            <a:off x="-1390289" y="6453976"/>
            <a:ext cx="13741988" cy="1572899"/>
            <a:chOff x="0" y="4694675"/>
            <a:chExt cx="10045313" cy="1149780"/>
          </a:xfrm>
        </p:grpSpPr>
        <p:sp>
          <p:nvSpPr>
            <p:cNvPr id="475" name="Google Shape;475;p7"/>
            <p:cNvSpPr/>
            <p:nvPr/>
          </p:nvSpPr>
          <p:spPr>
            <a:xfrm>
              <a:off x="186" y="4703455"/>
              <a:ext cx="10045127" cy="1141000"/>
            </a:xfrm>
            <a:custGeom>
              <a:avLst/>
              <a:gdLst/>
              <a:ahLst/>
              <a:cxnLst/>
              <a:rect l="l" t="t" r="r" b="b"/>
              <a:pathLst>
                <a:path w="177782" h="45640" extrusionOk="0">
                  <a:moveTo>
                    <a:pt x="173003" y="9797"/>
                  </a:moveTo>
                  <a:lnTo>
                    <a:pt x="159622" y="6213"/>
                  </a:lnTo>
                  <a:lnTo>
                    <a:pt x="112309" y="478"/>
                  </a:lnTo>
                  <a:lnTo>
                    <a:pt x="83395" y="0"/>
                  </a:lnTo>
                  <a:lnTo>
                    <a:pt x="62845" y="1673"/>
                  </a:lnTo>
                  <a:lnTo>
                    <a:pt x="6930" y="10992"/>
                  </a:lnTo>
                  <a:lnTo>
                    <a:pt x="0" y="11948"/>
                  </a:lnTo>
                  <a:lnTo>
                    <a:pt x="478" y="45640"/>
                  </a:lnTo>
                  <a:lnTo>
                    <a:pt x="177782" y="43251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6" name="Google Shape;476;p7"/>
            <p:cNvSpPr/>
            <p:nvPr/>
          </p:nvSpPr>
          <p:spPr>
            <a:xfrm>
              <a:off x="0" y="4694675"/>
              <a:ext cx="9189647" cy="303050"/>
            </a:xfrm>
            <a:custGeom>
              <a:avLst/>
              <a:gdLst/>
              <a:ahLst/>
              <a:cxnLst/>
              <a:rect l="l" t="t" r="r" b="b"/>
              <a:pathLst>
                <a:path w="162937" h="12122" extrusionOk="0">
                  <a:moveTo>
                    <a:pt x="162937" y="7244"/>
                  </a:moveTo>
                  <a:cubicBezTo>
                    <a:pt x="150830" y="6049"/>
                    <a:pt x="115983" y="-522"/>
                    <a:pt x="90295" y="75"/>
                  </a:cubicBezTo>
                  <a:cubicBezTo>
                    <a:pt x="64607" y="672"/>
                    <a:pt x="23547" y="8837"/>
                    <a:pt x="8811" y="10828"/>
                  </a:cubicBezTo>
                  <a:cubicBezTo>
                    <a:pt x="-5924" y="12819"/>
                    <a:pt x="3037" y="11824"/>
                    <a:pt x="1882" y="12023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7" name="Google Shape;477;p7"/>
            <p:cNvSpPr/>
            <p:nvPr/>
          </p:nvSpPr>
          <p:spPr>
            <a:xfrm>
              <a:off x="2208870" y="5054651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8" name="Google Shape;478;p7"/>
            <p:cNvSpPr/>
            <p:nvPr/>
          </p:nvSpPr>
          <p:spPr>
            <a:xfrm rot="10800000">
              <a:off x="882681" y="522020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79" name="Google Shape;479;p7"/>
            <p:cNvSpPr/>
            <p:nvPr/>
          </p:nvSpPr>
          <p:spPr>
            <a:xfrm rot="10800000" flipH="1">
              <a:off x="2517875" y="499772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0" name="Google Shape;480;p7"/>
            <p:cNvSpPr/>
            <p:nvPr/>
          </p:nvSpPr>
          <p:spPr>
            <a:xfrm>
              <a:off x="1075050" y="5370425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1" name="Google Shape;481;p7"/>
            <p:cNvSpPr/>
            <p:nvPr/>
          </p:nvSpPr>
          <p:spPr>
            <a:xfrm rot="10800000">
              <a:off x="6958106" y="5233699"/>
              <a:ext cx="56155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2" name="Google Shape;482;p7"/>
            <p:cNvSpPr/>
            <p:nvPr/>
          </p:nvSpPr>
          <p:spPr>
            <a:xfrm>
              <a:off x="8045356" y="5068150"/>
              <a:ext cx="800490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3" name="Google Shape;483;p7"/>
            <p:cNvSpPr/>
            <p:nvPr/>
          </p:nvSpPr>
          <p:spPr>
            <a:xfrm flipH="1">
              <a:off x="7038126" y="53360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4" name="Google Shape;484;p7"/>
            <p:cNvSpPr/>
            <p:nvPr/>
          </p:nvSpPr>
          <p:spPr>
            <a:xfrm rot="10800000">
              <a:off x="8370182" y="4967850"/>
              <a:ext cx="283295" cy="16550"/>
            </a:xfrm>
            <a:custGeom>
              <a:avLst/>
              <a:gdLst/>
              <a:ahLst/>
              <a:cxnLst/>
              <a:rect l="l" t="t" r="r" b="b"/>
              <a:pathLst>
                <a:path w="7504" h="662" extrusionOk="0">
                  <a:moveTo>
                    <a:pt x="0" y="9"/>
                  </a:moveTo>
                  <a:cubicBezTo>
                    <a:pt x="534" y="18"/>
                    <a:pt x="1952" y="-44"/>
                    <a:pt x="3203" y="65"/>
                  </a:cubicBezTo>
                  <a:cubicBezTo>
                    <a:pt x="4454" y="174"/>
                    <a:pt x="6787" y="563"/>
                    <a:pt x="7504" y="662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5" name="Google Shape;485;p7"/>
            <p:cNvSpPr/>
            <p:nvPr/>
          </p:nvSpPr>
          <p:spPr>
            <a:xfrm flipH="1">
              <a:off x="4296101" y="5077375"/>
              <a:ext cx="172525" cy="21025"/>
            </a:xfrm>
            <a:custGeom>
              <a:avLst/>
              <a:gdLst/>
              <a:ahLst/>
              <a:cxnLst/>
              <a:rect l="l" t="t" r="r" b="b"/>
              <a:pathLst>
                <a:path w="6901" h="841" extrusionOk="0">
                  <a:moveTo>
                    <a:pt x="0" y="358"/>
                  </a:moveTo>
                  <a:cubicBezTo>
                    <a:pt x="652" y="438"/>
                    <a:pt x="2764" y="896"/>
                    <a:pt x="3914" y="836"/>
                  </a:cubicBezTo>
                  <a:cubicBezTo>
                    <a:pt x="5064" y="776"/>
                    <a:pt x="6403" y="139"/>
                    <a:pt x="6901" y="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86" name="Google Shape;486;p7"/>
            <p:cNvSpPr/>
            <p:nvPr/>
          </p:nvSpPr>
          <p:spPr>
            <a:xfrm flipH="1">
              <a:off x="5500577" y="4901375"/>
              <a:ext cx="352373" cy="66475"/>
            </a:xfrm>
            <a:custGeom>
              <a:avLst/>
              <a:gdLst/>
              <a:ahLst/>
              <a:cxnLst/>
              <a:rect l="l" t="t" r="r" b="b"/>
              <a:pathLst>
                <a:path w="22462" h="2659" extrusionOk="0">
                  <a:moveTo>
                    <a:pt x="22462" y="488"/>
                  </a:moveTo>
                  <a:cubicBezTo>
                    <a:pt x="20750" y="847"/>
                    <a:pt x="14975" y="2719"/>
                    <a:pt x="12187" y="2639"/>
                  </a:cubicBezTo>
                  <a:cubicBezTo>
                    <a:pt x="9399" y="2559"/>
                    <a:pt x="7766" y="50"/>
                    <a:pt x="5735" y="10"/>
                  </a:cubicBezTo>
                  <a:cubicBezTo>
                    <a:pt x="3704" y="-30"/>
                    <a:pt x="956" y="2002"/>
                    <a:pt x="0" y="2400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3477656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4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EC07F3-7A62-4A36-AF1E-463C2CAB85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80AE27-ABB2-4537-BC73-1047AD0A07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44DCF8-128C-4422-B551-359A1601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C9E605-BF44-4AF6-B10C-7D1AC2102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DC8318-2B98-42FA-BE24-15A05E211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57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FB04C-8FD6-425E-835C-481D9C41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F991B-BA6E-4C3C-9115-28421B6E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BA3D95-591D-4D01-8FAE-CFBF30A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2DF4C-944F-489B-BE44-C4F40DB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18D58-6C0D-4426-80B2-DAED4873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BFB04C-8FD6-425E-835C-481D9C413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28F991B-BA6E-4C3C-9115-28421B6E3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BA3D95-591D-4D01-8FAE-CFBF30A20F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22DF4C-944F-489B-BE44-C4F40DB0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7218D58-6C0D-4426-80B2-DAED4873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40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672F7B-9A80-4474-B731-38DE6A4E4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B2FAA76-E91A-4774-8822-56D7BEE99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419FF1-F40F-4449-B311-4434D4AD3C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6686E-8605-497C-B4EC-320C366A706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2025/2/19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672594-43EC-4EED-B5FF-76A28827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BF2FFC1-CF02-4729-BA0E-2B7685617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64B840-99B7-49AE-9C1F-2B18683381C3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09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3462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6924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40386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5384800"/>
              <a:ext cx="12192000" cy="7366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6731000"/>
              <a:ext cx="12192000" cy="127000"/>
            </a:xfrm>
            <a:prstGeom prst="rect">
              <a:avLst/>
            </a:prstGeom>
            <a:solidFill>
              <a:srgbClr val="EDCF4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3687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812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9Slide.vn - 2019">
            <a:extLst>
              <a:ext uri="{FF2B5EF4-FFF2-40B4-BE49-F238E27FC236}">
                <a16:creationId xmlns:a16="http://schemas.microsoft.com/office/drawing/2014/main" id="{9D58A8FE-ACDE-4267-8D2E-E4AF1B354C6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6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50"/>
            <a:ext cx="11430000" cy="60007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4E95-EDDA-4CCC-BF81-91C2270FBD35}"/>
              </a:ext>
            </a:extLst>
          </p:cNvPr>
          <p:cNvSpPr txBox="1"/>
          <p:nvPr/>
        </p:nvSpPr>
        <p:spPr>
          <a:xfrm>
            <a:off x="1638300" y="548817"/>
            <a:ext cx="1905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1076325" y="5744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7B95A-8C6D-6226-69E9-AE82D3945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522717"/>
            <a:ext cx="11049000" cy="123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CED2C7-CCDF-F765-CEDC-51C9A42B3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55" y="3876675"/>
            <a:ext cx="11025570" cy="1278228"/>
          </a:xfrm>
          <a:prstGeom prst="rect">
            <a:avLst/>
          </a:prstGeom>
        </p:spPr>
      </p:pic>
      <p:sp>
        <p:nvSpPr>
          <p:cNvPr id="9" name="Left Brace 8">
            <a:extLst>
              <a:ext uri="{FF2B5EF4-FFF2-40B4-BE49-F238E27FC236}">
                <a16:creationId xmlns:a16="http://schemas.microsoft.com/office/drawing/2014/main" id="{049586CD-431C-EC1F-2FA5-F39C53434990}"/>
              </a:ext>
            </a:extLst>
          </p:cNvPr>
          <p:cNvSpPr/>
          <p:nvPr/>
        </p:nvSpPr>
        <p:spPr>
          <a:xfrm rot="16200000">
            <a:off x="1593057" y="1993106"/>
            <a:ext cx="295278" cy="1014414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2A232E-226D-8344-236E-36FE8B3C746E}"/>
              </a:ext>
            </a:extLst>
          </p:cNvPr>
          <p:cNvSpPr txBox="1"/>
          <p:nvPr/>
        </p:nvSpPr>
        <p:spPr>
          <a:xfrm>
            <a:off x="1419225" y="2667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7ADB0CC7-7D76-FF45-5BB7-7C09C53A01DD}"/>
              </a:ext>
            </a:extLst>
          </p:cNvPr>
          <p:cNvSpPr/>
          <p:nvPr/>
        </p:nvSpPr>
        <p:spPr>
          <a:xfrm rot="16200000">
            <a:off x="2736057" y="2021681"/>
            <a:ext cx="295278" cy="1014414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0E27A0-C9AD-E694-E6F7-269ADED8FE43}"/>
              </a:ext>
            </a:extLst>
          </p:cNvPr>
          <p:cNvSpPr txBox="1"/>
          <p:nvPr/>
        </p:nvSpPr>
        <p:spPr>
          <a:xfrm>
            <a:off x="2562225" y="2695575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50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151365D-8E35-00F4-B0D1-FB41DBA44B00}"/>
              </a:ext>
            </a:extLst>
          </p:cNvPr>
          <p:cNvGrpSpPr/>
          <p:nvPr/>
        </p:nvGrpSpPr>
        <p:grpSpPr>
          <a:xfrm>
            <a:off x="3781425" y="2009775"/>
            <a:ext cx="866775" cy="619125"/>
            <a:chOff x="3781425" y="2009775"/>
            <a:chExt cx="866775" cy="61912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2E759D2-8452-8EAF-E02A-5A0CE265FB77}"/>
                </a:ext>
              </a:extLst>
            </p:cNvPr>
            <p:cNvSpPr/>
            <p:nvPr/>
          </p:nvSpPr>
          <p:spPr>
            <a:xfrm>
              <a:off x="3819525" y="2009775"/>
              <a:ext cx="7143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01F640-3684-AD5B-FD5A-2328A8FF73FA}"/>
                </a:ext>
              </a:extLst>
            </p:cNvPr>
            <p:cNvSpPr txBox="1"/>
            <p:nvPr/>
          </p:nvSpPr>
          <p:spPr>
            <a:xfrm>
              <a:off x="3781425" y="2095500"/>
              <a:ext cx="86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3 150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EAAD8E7-1046-AAC8-F006-D696DB566670}"/>
              </a:ext>
            </a:extLst>
          </p:cNvPr>
          <p:cNvGrpSpPr/>
          <p:nvPr/>
        </p:nvGrpSpPr>
        <p:grpSpPr>
          <a:xfrm>
            <a:off x="4791075" y="2000250"/>
            <a:ext cx="866775" cy="619125"/>
            <a:chOff x="3781425" y="2009775"/>
            <a:chExt cx="866775" cy="619125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80F41E4-0883-51E4-9552-36E790C052E5}"/>
                </a:ext>
              </a:extLst>
            </p:cNvPr>
            <p:cNvSpPr/>
            <p:nvPr/>
          </p:nvSpPr>
          <p:spPr>
            <a:xfrm>
              <a:off x="3819525" y="2009775"/>
              <a:ext cx="7143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721991-634D-A621-0548-900A9BBDFF07}"/>
                </a:ext>
              </a:extLst>
            </p:cNvPr>
            <p:cNvSpPr txBox="1"/>
            <p:nvPr/>
          </p:nvSpPr>
          <p:spPr>
            <a:xfrm>
              <a:off x="3781425" y="2095500"/>
              <a:ext cx="86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3 200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87599CD-B461-6287-DA01-4203B33EC02B}"/>
              </a:ext>
            </a:extLst>
          </p:cNvPr>
          <p:cNvGrpSpPr/>
          <p:nvPr/>
        </p:nvGrpSpPr>
        <p:grpSpPr>
          <a:xfrm>
            <a:off x="8810625" y="2009775"/>
            <a:ext cx="866775" cy="619125"/>
            <a:chOff x="3781425" y="2009775"/>
            <a:chExt cx="866775" cy="619125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5B239DD7-F435-1EC6-FAFB-BE2416D452A9}"/>
                </a:ext>
              </a:extLst>
            </p:cNvPr>
            <p:cNvSpPr/>
            <p:nvPr/>
          </p:nvSpPr>
          <p:spPr>
            <a:xfrm>
              <a:off x="3819525" y="2009775"/>
              <a:ext cx="7143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E2153EA-246C-D4C6-FF48-03820ABAD20E}"/>
                </a:ext>
              </a:extLst>
            </p:cNvPr>
            <p:cNvSpPr txBox="1"/>
            <p:nvPr/>
          </p:nvSpPr>
          <p:spPr>
            <a:xfrm>
              <a:off x="3781425" y="2095500"/>
              <a:ext cx="86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3 400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B17A51B-50F6-F6D6-80C4-BFA3D74CFC09}"/>
              </a:ext>
            </a:extLst>
          </p:cNvPr>
          <p:cNvGrpSpPr/>
          <p:nvPr/>
        </p:nvGrpSpPr>
        <p:grpSpPr>
          <a:xfrm>
            <a:off x="9734550" y="2019300"/>
            <a:ext cx="866775" cy="619125"/>
            <a:chOff x="3781425" y="2009775"/>
            <a:chExt cx="866775" cy="619125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47F200E-8B7C-2666-2251-82129DFF4B4C}"/>
                </a:ext>
              </a:extLst>
            </p:cNvPr>
            <p:cNvSpPr/>
            <p:nvPr/>
          </p:nvSpPr>
          <p:spPr>
            <a:xfrm>
              <a:off x="3819525" y="2009775"/>
              <a:ext cx="7143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CBE0E9-64E8-20C7-7CC5-354BF99CA979}"/>
                </a:ext>
              </a:extLst>
            </p:cNvPr>
            <p:cNvSpPr txBox="1"/>
            <p:nvPr/>
          </p:nvSpPr>
          <p:spPr>
            <a:xfrm>
              <a:off x="3781425" y="2095500"/>
              <a:ext cx="86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3 450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5956124-CFB1-9A58-6AA5-8C655A4F9EDA}"/>
              </a:ext>
            </a:extLst>
          </p:cNvPr>
          <p:cNvGrpSpPr/>
          <p:nvPr/>
        </p:nvGrpSpPr>
        <p:grpSpPr>
          <a:xfrm>
            <a:off x="10772775" y="2000250"/>
            <a:ext cx="866775" cy="619125"/>
            <a:chOff x="3781425" y="2009775"/>
            <a:chExt cx="866775" cy="619125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6BE2D17A-6C3A-B86D-907C-12E066668E46}"/>
                </a:ext>
              </a:extLst>
            </p:cNvPr>
            <p:cNvSpPr/>
            <p:nvPr/>
          </p:nvSpPr>
          <p:spPr>
            <a:xfrm>
              <a:off x="3819525" y="2009775"/>
              <a:ext cx="7143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EFDD85-E638-CC4C-C43E-1EF14AB1ACBB}"/>
                </a:ext>
              </a:extLst>
            </p:cNvPr>
            <p:cNvSpPr txBox="1"/>
            <p:nvPr/>
          </p:nvSpPr>
          <p:spPr>
            <a:xfrm>
              <a:off x="3781425" y="2095500"/>
              <a:ext cx="8667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3 500</a:t>
              </a:r>
            </a:p>
          </p:txBody>
        </p:sp>
      </p:grpSp>
      <p:sp>
        <p:nvSpPr>
          <p:cNvPr id="33" name="Left Brace 32">
            <a:extLst>
              <a:ext uri="{FF2B5EF4-FFF2-40B4-BE49-F238E27FC236}">
                <a16:creationId xmlns:a16="http://schemas.microsoft.com/office/drawing/2014/main" id="{4C6942B8-863A-C9DA-433C-66D91E9AD594}"/>
              </a:ext>
            </a:extLst>
          </p:cNvPr>
          <p:cNvSpPr/>
          <p:nvPr/>
        </p:nvSpPr>
        <p:spPr>
          <a:xfrm rot="16200000">
            <a:off x="1545432" y="4355306"/>
            <a:ext cx="295278" cy="1014414"/>
          </a:xfrm>
          <a:prstGeom prst="leftBrace">
            <a:avLst>
              <a:gd name="adj1" fmla="val 2395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D44EC4-D297-E24D-91F7-28EFD425DEFD}"/>
              </a:ext>
            </a:extLst>
          </p:cNvPr>
          <p:cNvSpPr txBox="1"/>
          <p:nvPr/>
        </p:nvSpPr>
        <p:spPr>
          <a:xfrm>
            <a:off x="1371600" y="50292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100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F0270D3-868F-6A31-E477-95C95A460359}"/>
              </a:ext>
            </a:extLst>
          </p:cNvPr>
          <p:cNvGrpSpPr/>
          <p:nvPr/>
        </p:nvGrpSpPr>
        <p:grpSpPr>
          <a:xfrm>
            <a:off x="2752725" y="4343400"/>
            <a:ext cx="1019175" cy="628650"/>
            <a:chOff x="3743325" y="2009775"/>
            <a:chExt cx="1019175" cy="619125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6A8D50F5-D1A1-6653-1BD8-E038E8CF4E52}"/>
                </a:ext>
              </a:extLst>
            </p:cNvPr>
            <p:cNvSpPr/>
            <p:nvPr/>
          </p:nvSpPr>
          <p:spPr>
            <a:xfrm>
              <a:off x="3781425" y="2009775"/>
              <a:ext cx="8667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6D8FFEB-35BB-1477-2793-77431B0E5597}"/>
                </a:ext>
              </a:extLst>
            </p:cNvPr>
            <p:cNvSpPr txBox="1"/>
            <p:nvPr/>
          </p:nvSpPr>
          <p:spPr>
            <a:xfrm>
              <a:off x="3743325" y="2095500"/>
              <a:ext cx="1019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26 300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CF2CA62-E341-CE7E-9355-148EC46A1B56}"/>
              </a:ext>
            </a:extLst>
          </p:cNvPr>
          <p:cNvGrpSpPr/>
          <p:nvPr/>
        </p:nvGrpSpPr>
        <p:grpSpPr>
          <a:xfrm>
            <a:off x="6667500" y="4362450"/>
            <a:ext cx="1019175" cy="628650"/>
            <a:chOff x="3743325" y="2009775"/>
            <a:chExt cx="1019175" cy="61912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E4B1C459-E48A-7938-0F8D-CB5541BDDFF5}"/>
                </a:ext>
              </a:extLst>
            </p:cNvPr>
            <p:cNvSpPr/>
            <p:nvPr/>
          </p:nvSpPr>
          <p:spPr>
            <a:xfrm>
              <a:off x="3781425" y="2009775"/>
              <a:ext cx="8667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FF5C6AA-8E86-C87C-628F-FB4A4F1FC3ED}"/>
                </a:ext>
              </a:extLst>
            </p:cNvPr>
            <p:cNvSpPr txBox="1"/>
            <p:nvPr/>
          </p:nvSpPr>
          <p:spPr>
            <a:xfrm>
              <a:off x="3743325" y="2095500"/>
              <a:ext cx="1019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26 700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27B4CA0-530A-1046-AE5E-06AA9658138C}"/>
              </a:ext>
            </a:extLst>
          </p:cNvPr>
          <p:cNvGrpSpPr/>
          <p:nvPr/>
        </p:nvGrpSpPr>
        <p:grpSpPr>
          <a:xfrm>
            <a:off x="10639425" y="4371975"/>
            <a:ext cx="1019175" cy="628650"/>
            <a:chOff x="3743325" y="2009775"/>
            <a:chExt cx="1019175" cy="619125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BF5A2B9-F589-EE8B-DD40-659481D92158}"/>
                </a:ext>
              </a:extLst>
            </p:cNvPr>
            <p:cNvSpPr/>
            <p:nvPr/>
          </p:nvSpPr>
          <p:spPr>
            <a:xfrm>
              <a:off x="3781425" y="2009775"/>
              <a:ext cx="866775" cy="61912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357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94DE4CD-595A-5E55-E396-FC8D33B7AC6D}"/>
                </a:ext>
              </a:extLst>
            </p:cNvPr>
            <p:cNvSpPr txBox="1"/>
            <p:nvPr/>
          </p:nvSpPr>
          <p:spPr>
            <a:xfrm>
              <a:off x="3743325" y="2095500"/>
              <a:ext cx="101917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</a:rPr>
                <a:t>27 100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1607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/>
      <p:bldP spid="33" grpId="0" animBg="1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ưới nước">
            <a:extLst>
              <a:ext uri="{FF2B5EF4-FFF2-40B4-BE49-F238E27FC236}">
                <a16:creationId xmlns:a16="http://schemas.microsoft.com/office/drawing/2014/main" id="{7F9CFEEE-0197-E69C-A724-7ECA846E1972}"/>
              </a:ext>
            </a:extLst>
          </p:cNvPr>
          <p:cNvSpPr txBox="1"/>
          <p:nvPr/>
        </p:nvSpPr>
        <p:spPr>
          <a:xfrm>
            <a:off x="2337172" y="1374403"/>
            <a:ext cx="7241159" cy="1569660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20728016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loud 24">
            <a:extLst>
              <a:ext uri="{FF2B5EF4-FFF2-40B4-BE49-F238E27FC236}">
                <a16:creationId xmlns:a16="http://schemas.microsoft.com/office/drawing/2014/main" id="{3470BDB8-ABCB-40BC-8A39-E5CEAC9525C7}"/>
              </a:ext>
            </a:extLst>
          </p:cNvPr>
          <p:cNvSpPr/>
          <p:nvPr/>
        </p:nvSpPr>
        <p:spPr>
          <a:xfrm>
            <a:off x="1769810" y="104561"/>
            <a:ext cx="7869495" cy="4139652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D657A-1740-4DE1-5BCD-EEF1FE6AA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253" y="848733"/>
            <a:ext cx="7212193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1824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D2136D-0420-B5F2-60CF-03DC48AC6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522" y="691070"/>
            <a:ext cx="6486706" cy="14753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AC8D6C-49FC-D3ED-48CF-2C4951D72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392" y="1926252"/>
            <a:ext cx="594411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375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53" b="66667"/>
          <a:stretch/>
        </p:blipFill>
        <p:spPr>
          <a:xfrm>
            <a:off x="2903406" y="-119521"/>
            <a:ext cx="5828739" cy="4280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29" y="1119903"/>
            <a:ext cx="6196894" cy="202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0174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ưới nước">
            <a:extLst>
              <a:ext uri="{FF2B5EF4-FFF2-40B4-BE49-F238E27FC236}">
                <a16:creationId xmlns:a16="http://schemas.microsoft.com/office/drawing/2014/main" id="{7F9CFEEE-0197-E69C-A724-7ECA846E1972}"/>
              </a:ext>
            </a:extLst>
          </p:cNvPr>
          <p:cNvSpPr txBox="1"/>
          <p:nvPr/>
        </p:nvSpPr>
        <p:spPr>
          <a:xfrm>
            <a:off x="3083941" y="1422028"/>
            <a:ext cx="6488684" cy="1569660"/>
          </a:xfrm>
          <a:prstGeom prst="rect">
            <a:avLst/>
          </a:prstGeom>
          <a:solidFill>
            <a:srgbClr val="FFFF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45415147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4E95-EDDA-4CCC-BF81-91C2270FBD35}"/>
              </a:ext>
            </a:extLst>
          </p:cNvPr>
          <p:cNvSpPr txBox="1"/>
          <p:nvPr/>
        </p:nvSpPr>
        <p:spPr>
          <a:xfrm>
            <a:off x="1838325" y="625017"/>
            <a:ext cx="9277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Đọc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 1 879, 6 500, 43 001, 96 075, 47 293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1076325" y="5744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087C4A-6B73-FE4F-7DB3-92DCB160D692}"/>
              </a:ext>
            </a:extLst>
          </p:cNvPr>
          <p:cNvSpPr txBox="1"/>
          <p:nvPr/>
        </p:nvSpPr>
        <p:spPr>
          <a:xfrm>
            <a:off x="819150" y="1504950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1 879: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501AD-7DAA-8C79-A910-7A0E6D73F433}"/>
              </a:ext>
            </a:extLst>
          </p:cNvPr>
          <p:cNvSpPr txBox="1"/>
          <p:nvPr/>
        </p:nvSpPr>
        <p:spPr>
          <a:xfrm>
            <a:off x="781050" y="2295525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6 500: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CB9BBA-B092-143F-7417-3572636BB476}"/>
              </a:ext>
            </a:extLst>
          </p:cNvPr>
          <p:cNvSpPr txBox="1"/>
          <p:nvPr/>
        </p:nvSpPr>
        <p:spPr>
          <a:xfrm>
            <a:off x="771525" y="3057525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43 001: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A2C246-C640-C70F-1CF0-C413A48BBFE4}"/>
              </a:ext>
            </a:extLst>
          </p:cNvPr>
          <p:cNvSpPr txBox="1"/>
          <p:nvPr/>
        </p:nvSpPr>
        <p:spPr>
          <a:xfrm>
            <a:off x="771525" y="3867150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96 075: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61A869-5168-C45B-128F-0B2CD333236E}"/>
              </a:ext>
            </a:extLst>
          </p:cNvPr>
          <p:cNvSpPr txBox="1"/>
          <p:nvPr/>
        </p:nvSpPr>
        <p:spPr>
          <a:xfrm>
            <a:off x="771525" y="4648200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47 293: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A30CB-C4AF-2DF6-1CC1-2B59C89D65E9}"/>
              </a:ext>
            </a:extLst>
          </p:cNvPr>
          <p:cNvSpPr txBox="1"/>
          <p:nvPr/>
        </p:nvSpPr>
        <p:spPr>
          <a:xfrm>
            <a:off x="2143125" y="150495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Một nghìn tám trăm bảy mươi chín.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84AD3-281B-2877-2513-A7D9EC7491A4}"/>
              </a:ext>
            </a:extLst>
          </p:cNvPr>
          <p:cNvSpPr txBox="1"/>
          <p:nvPr/>
        </p:nvSpPr>
        <p:spPr>
          <a:xfrm>
            <a:off x="2124075" y="2238375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Sáu nghìn năm trăm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096BFA-3FA2-D544-EDF7-71BA5431F63C}"/>
              </a:ext>
            </a:extLst>
          </p:cNvPr>
          <p:cNvSpPr txBox="1"/>
          <p:nvPr/>
        </p:nvSpPr>
        <p:spPr>
          <a:xfrm>
            <a:off x="2266950" y="306705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Bốn mươi ba nghìn không trăm linh một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5C244A-B404-B296-4851-7E0E6CD2C111}"/>
              </a:ext>
            </a:extLst>
          </p:cNvPr>
          <p:cNvSpPr txBox="1"/>
          <p:nvPr/>
        </p:nvSpPr>
        <p:spPr>
          <a:xfrm>
            <a:off x="2257424" y="3867150"/>
            <a:ext cx="926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Chín mươi sáu nghìn không trăm bảy mươi lăm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0EEA49-598C-DA81-2B47-E4A941D145EC}"/>
              </a:ext>
            </a:extLst>
          </p:cNvPr>
          <p:cNvSpPr txBox="1"/>
          <p:nvPr/>
        </p:nvSpPr>
        <p:spPr>
          <a:xfrm>
            <a:off x="2314574" y="4667250"/>
            <a:ext cx="9267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Bốn mươi bảy nghìn hai trăm chín mươi ba</a:t>
            </a:r>
          </a:p>
        </p:txBody>
      </p:sp>
    </p:spTree>
    <p:extLst>
      <p:ext uri="{BB962C8B-B14F-4D97-AF65-F5344CB8AC3E}">
        <p14:creationId xmlns:p14="http://schemas.microsoft.com/office/powerpoint/2010/main" val="456001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D384B3-3DD4-6D91-94DA-9A5358F05197}"/>
              </a:ext>
            </a:extLst>
          </p:cNvPr>
          <p:cNvGrpSpPr/>
          <p:nvPr/>
        </p:nvGrpSpPr>
        <p:grpSpPr>
          <a:xfrm>
            <a:off x="2219325" y="209550"/>
            <a:ext cx="9553575" cy="3583985"/>
            <a:chOff x="2314575" y="-209550"/>
            <a:chExt cx="9553575" cy="35839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0F2EB-D3C2-5F7A-2BB2-6D0B504D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575" y="-209550"/>
              <a:ext cx="9553575" cy="35839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8B1FE8-6433-3FA5-F4B2-FBF7457BA1B3}"/>
                </a:ext>
              </a:extLst>
            </p:cNvPr>
            <p:cNvSpPr txBox="1"/>
            <p:nvPr/>
          </p:nvSpPr>
          <p:spPr>
            <a:xfrm>
              <a:off x="4438649" y="791004"/>
              <a:ext cx="660082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r>
                <a:rPr lang="vi-VN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ách đọc các số trong phạm vi 100 000</a:t>
              </a:r>
              <a:r>
                <a:rPr lang="en-US" sz="2800" b="1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Đ</a:t>
              </a:r>
              <a:r>
                <a:rPr lang="nl-NL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ọc số dựa vào cấu tạo số và đọc lần lượt từng hàng từ trái qua phải, từ hàng cao đến hàng thấp.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3873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4E95-EDDA-4CCC-BF81-91C2270FBD35}"/>
              </a:ext>
            </a:extLst>
          </p:cNvPr>
          <p:cNvSpPr txBox="1"/>
          <p:nvPr/>
        </p:nvSpPr>
        <p:spPr>
          <a:xfrm>
            <a:off x="1838325" y="625017"/>
            <a:ext cx="92773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1076325" y="5744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1120EB-6C4F-F373-BE76-3F79C582B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12" y="1404937"/>
            <a:ext cx="10429875" cy="402907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68FF053-BC6E-6FFB-1D05-8F853CBD2EF8}"/>
              </a:ext>
            </a:extLst>
          </p:cNvPr>
          <p:cNvSpPr/>
          <p:nvPr/>
        </p:nvSpPr>
        <p:spPr>
          <a:xfrm>
            <a:off x="9467850" y="2352675"/>
            <a:ext cx="1609725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2 765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A25A30F-29A2-853F-782C-079A27D2955C}"/>
              </a:ext>
            </a:extLst>
          </p:cNvPr>
          <p:cNvSpPr/>
          <p:nvPr/>
        </p:nvSpPr>
        <p:spPr>
          <a:xfrm>
            <a:off x="9391651" y="3133725"/>
            <a:ext cx="16764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76 248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2011A66-4C82-AF16-B41B-4CB81E883349}"/>
              </a:ext>
            </a:extLst>
          </p:cNvPr>
          <p:cNvSpPr/>
          <p:nvPr/>
        </p:nvSpPr>
        <p:spPr>
          <a:xfrm>
            <a:off x="9401176" y="3905250"/>
            <a:ext cx="16764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99 000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CC022BB-709D-A23A-D956-3BD21470A192}"/>
              </a:ext>
            </a:extLst>
          </p:cNvPr>
          <p:cNvSpPr/>
          <p:nvPr/>
        </p:nvSpPr>
        <p:spPr>
          <a:xfrm>
            <a:off x="9382126" y="4600575"/>
            <a:ext cx="1676400" cy="5715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36 044</a:t>
            </a:r>
          </a:p>
        </p:txBody>
      </p:sp>
    </p:spTree>
    <p:extLst>
      <p:ext uri="{BB962C8B-B14F-4D97-AF65-F5344CB8AC3E}">
        <p14:creationId xmlns:p14="http://schemas.microsoft.com/office/powerpoint/2010/main" val="13551738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2F5DE4-F970-4B10-A56D-88CDDB9980A4}"/>
              </a:ext>
            </a:extLst>
          </p:cNvPr>
          <p:cNvSpPr/>
          <p:nvPr/>
        </p:nvSpPr>
        <p:spPr>
          <a:xfrm>
            <a:off x="361950" y="400049"/>
            <a:ext cx="11430000" cy="62007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C74E95-EDDA-4CCC-BF81-91C2270FBD35}"/>
              </a:ext>
            </a:extLst>
          </p:cNvPr>
          <p:cNvSpPr txBox="1"/>
          <p:nvPr/>
        </p:nvSpPr>
        <p:spPr>
          <a:xfrm>
            <a:off x="1304925" y="625017"/>
            <a:ext cx="98107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32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c) Viết các số ở câu b thành tổng của chục nghìn, nghìn, trăm, chục, đơn vị (theo mẫu):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2E4E80B-096F-4DEA-AFA3-3C4741C1240B}"/>
              </a:ext>
            </a:extLst>
          </p:cNvPr>
          <p:cNvSpPr/>
          <p:nvPr/>
        </p:nvSpPr>
        <p:spPr>
          <a:xfrm>
            <a:off x="657225" y="688746"/>
            <a:ext cx="590550" cy="5905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421BB-7E4F-D9D8-2FD4-08473B7F3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975" y="1814512"/>
            <a:ext cx="5486400" cy="885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D8E37A-2A6D-E2B8-4FCF-5044495845DC}"/>
              </a:ext>
            </a:extLst>
          </p:cNvPr>
          <p:cNvSpPr txBox="1"/>
          <p:nvPr/>
        </p:nvSpPr>
        <p:spPr>
          <a:xfrm>
            <a:off x="904875" y="2952750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2 765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2E4A6D-FC38-9215-4E9D-5B948E662586}"/>
              </a:ext>
            </a:extLst>
          </p:cNvPr>
          <p:cNvSpPr txBox="1"/>
          <p:nvPr/>
        </p:nvSpPr>
        <p:spPr>
          <a:xfrm>
            <a:off x="904875" y="3600450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76 248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31D14-C542-D4CE-52ED-EB1AA9B7852D}"/>
              </a:ext>
            </a:extLst>
          </p:cNvPr>
          <p:cNvSpPr txBox="1"/>
          <p:nvPr/>
        </p:nvSpPr>
        <p:spPr>
          <a:xfrm>
            <a:off x="904875" y="4238625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99 000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DF704-DBEB-438F-7A16-F71526F16F42}"/>
              </a:ext>
            </a:extLst>
          </p:cNvPr>
          <p:cNvSpPr txBox="1"/>
          <p:nvPr/>
        </p:nvSpPr>
        <p:spPr>
          <a:xfrm>
            <a:off x="904875" y="4943475"/>
            <a:ext cx="2009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36 044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923B4E-EB6F-6D59-AC7C-B4E1B638D18C}"/>
              </a:ext>
            </a:extLst>
          </p:cNvPr>
          <p:cNvSpPr txBox="1"/>
          <p:nvPr/>
        </p:nvSpPr>
        <p:spPr>
          <a:xfrm>
            <a:off x="2447925" y="2952750"/>
            <a:ext cx="4676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2 000 + 700 + 60 + 5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D41DF5-EFB1-DA13-71E5-F95ACE33C98F}"/>
              </a:ext>
            </a:extLst>
          </p:cNvPr>
          <p:cNvSpPr txBox="1"/>
          <p:nvPr/>
        </p:nvSpPr>
        <p:spPr>
          <a:xfrm>
            <a:off x="2657475" y="357187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70 000 + 6 000 + 200 + 40 + 8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59176D7-5376-276D-99DD-8C386957195A}"/>
              </a:ext>
            </a:extLst>
          </p:cNvPr>
          <p:cNvSpPr txBox="1"/>
          <p:nvPr/>
        </p:nvSpPr>
        <p:spPr>
          <a:xfrm>
            <a:off x="2676525" y="425767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solidFill>
                  <a:srgbClr val="FF0000"/>
                </a:solidFill>
              </a:rPr>
              <a:t>90 000 + 9 000</a:t>
            </a:r>
            <a:endParaRPr lang="pt-BR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AF82DA-1DCA-2196-CB6A-ABB2683695DC}"/>
              </a:ext>
            </a:extLst>
          </p:cNvPr>
          <p:cNvSpPr txBox="1"/>
          <p:nvPr/>
        </p:nvSpPr>
        <p:spPr>
          <a:xfrm>
            <a:off x="2657475" y="4943475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30 000 + 6 000 + 40 + 4</a:t>
            </a:r>
          </a:p>
        </p:txBody>
      </p:sp>
    </p:spTree>
    <p:extLst>
      <p:ext uri="{BB962C8B-B14F-4D97-AF65-F5344CB8AC3E}">
        <p14:creationId xmlns:p14="http://schemas.microsoft.com/office/powerpoint/2010/main" val="14815697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7D384B3-3DD4-6D91-94DA-9A5358F05197}"/>
              </a:ext>
            </a:extLst>
          </p:cNvPr>
          <p:cNvGrpSpPr/>
          <p:nvPr/>
        </p:nvGrpSpPr>
        <p:grpSpPr>
          <a:xfrm>
            <a:off x="1524001" y="209550"/>
            <a:ext cx="10248900" cy="3583985"/>
            <a:chOff x="1619251" y="-209550"/>
            <a:chExt cx="10248900" cy="358398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0F2EB-D3C2-5F7A-2BB2-6D0B504D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1" y="-209550"/>
              <a:ext cx="10248900" cy="358398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C8B1FE8-6433-3FA5-F4B2-FBF7457BA1B3}"/>
                </a:ext>
              </a:extLst>
            </p:cNvPr>
            <p:cNvSpPr txBox="1"/>
            <p:nvPr/>
          </p:nvSpPr>
          <p:spPr>
            <a:xfrm>
              <a:off x="3695701" y="495729"/>
              <a:ext cx="691515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     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Mỗi số trong phạm vi 100 000 đều có thể viết thành tổng các chục nghìn, nghìn, trăm, chục, đơn vị, mỗi giá trị ở 1 hàng là một số hạng. Nếu tổng có số hạng bằng 0 thì khi viết có thể bỏ số hạng đó.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95098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383</Words>
  <Application>Microsoft Office PowerPoint</Application>
  <PresentationFormat>Widescreen</PresentationFormat>
  <Paragraphs>65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</vt:lpstr>
      <vt:lpstr>等线</vt:lpstr>
      <vt:lpstr>等线 Light</vt:lpstr>
      <vt:lpstr>Times New Roman</vt:lpstr>
      <vt:lpstr>Office 主题​​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Kim Anh</cp:lastModifiedBy>
  <cp:revision>26</cp:revision>
  <dcterms:created xsi:type="dcterms:W3CDTF">2023-01-28T01:25:40Z</dcterms:created>
  <dcterms:modified xsi:type="dcterms:W3CDTF">2025-02-19T07:07:30Z</dcterms:modified>
</cp:coreProperties>
</file>