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17" r:id="rId3"/>
  </p:sldMasterIdLst>
  <p:notesMasterIdLst>
    <p:notesMasterId r:id="rId13"/>
  </p:notesMasterIdLst>
  <p:sldIdLst>
    <p:sldId id="314" r:id="rId4"/>
    <p:sldId id="2664" r:id="rId5"/>
    <p:sldId id="2666" r:id="rId6"/>
    <p:sldId id="2007577279" r:id="rId7"/>
    <p:sldId id="2669" r:id="rId8"/>
    <p:sldId id="2671" r:id="rId9"/>
    <p:sldId id="2007577283" r:id="rId10"/>
    <p:sldId id="2007577285" r:id="rId11"/>
    <p:sldId id="265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D8E9E-0E22-4917-A698-2293442989A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464B7-AD2A-43CE-AB8D-D667F80FB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09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37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19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548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296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95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51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64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7408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53869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89107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229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8269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2151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9429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12450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62825-F999-48A1-A8CC-DBC54813CE2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1131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62825-F999-48A1-A8CC-DBC54813CE2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57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234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53010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15027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9908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4130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66552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2846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1585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0527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4503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692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8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90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DC100E5-725A-4BEC-B104-6DD8E4C120DE}"/>
              </a:ext>
            </a:extLst>
          </p:cNvPr>
          <p:cNvGrpSpPr/>
          <p:nvPr userDrawn="1"/>
        </p:nvGrpSpPr>
        <p:grpSpPr>
          <a:xfrm>
            <a:off x="-678979" y="-345127"/>
            <a:ext cx="13787557" cy="7213173"/>
            <a:chOff x="-678979" y="-345127"/>
            <a:chExt cx="13787557" cy="721317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211FBDD-4A3C-469B-A4F9-F04C80BDF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9D29A8B-2118-4884-976E-2B3BEEB5E4CF}"/>
                </a:ext>
              </a:extLst>
            </p:cNvPr>
            <p:cNvGrpSpPr/>
            <p:nvPr/>
          </p:nvGrpSpPr>
          <p:grpSpPr>
            <a:xfrm>
              <a:off x="-24568" y="6405779"/>
              <a:ext cx="10082716" cy="462267"/>
              <a:chOff x="-24568" y="6405779"/>
              <a:chExt cx="10082716" cy="462267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E803D0EA-DF3E-473D-82A7-B9E80C59F85B}"/>
                  </a:ext>
                </a:extLst>
              </p:cNvPr>
              <p:cNvGrpSpPr/>
              <p:nvPr/>
            </p:nvGrpSpPr>
            <p:grpSpPr>
              <a:xfrm>
                <a:off x="-24568" y="6409359"/>
                <a:ext cx="7860878" cy="458687"/>
                <a:chOff x="-24568" y="6155203"/>
                <a:chExt cx="12216568" cy="712844"/>
              </a:xfrm>
            </p:grpSpPr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82FF40D-8BA0-4B8A-83B2-B67A23DB3165}"/>
                    </a:ext>
                  </a:extLst>
                </p:cNvPr>
                <p:cNvGrpSpPr/>
                <p:nvPr/>
              </p:nvGrpSpPr>
              <p:grpSpPr>
                <a:xfrm>
                  <a:off x="3259014" y="6155203"/>
                  <a:ext cx="8932986" cy="702797"/>
                  <a:chOff x="-1" y="5898802"/>
                  <a:chExt cx="12192000" cy="959198"/>
                </a:xfrm>
              </p:grpSpPr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A9C16A1B-7C40-4751-BE3F-52C138A761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67" t="86185" r="69" b="-3"/>
                  <a:stretch/>
                </p:blipFill>
                <p:spPr>
                  <a:xfrm>
                    <a:off x="7676940" y="5898803"/>
                    <a:ext cx="4515059" cy="959196"/>
                  </a:xfrm>
                  <a:prstGeom prst="rect">
                    <a:avLst/>
                  </a:prstGeom>
                </p:spPr>
              </p:pic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00DA50D2-43D6-480D-9EA1-6224D647A8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67" t="86185" r="69" b="-3"/>
                  <a:stretch/>
                </p:blipFill>
                <p:spPr>
                  <a:xfrm>
                    <a:off x="3161880" y="5898802"/>
                    <a:ext cx="4515059" cy="959196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026BAFAB-4939-46F1-A586-6B5B9B1742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335" t="86185" r="69" b="-3"/>
                  <a:stretch/>
                </p:blipFill>
                <p:spPr>
                  <a:xfrm>
                    <a:off x="-1" y="5898804"/>
                    <a:ext cx="3428162" cy="95919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id="{99D0975A-25FD-449D-A5CD-D9CA887968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-24568" y="6165251"/>
                  <a:ext cx="3308150" cy="702796"/>
                </a:xfrm>
                <a:prstGeom prst="rect">
                  <a:avLst/>
                </a:prstGeom>
              </p:spPr>
            </p:pic>
          </p:grp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2E8B375C-C43A-41FB-B699-0008FF8371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69" b="-3"/>
              <a:stretch/>
            </p:blipFill>
            <p:spPr>
              <a:xfrm>
                <a:off x="7929485" y="6405779"/>
                <a:ext cx="2128663" cy="452221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E5414FC-69D0-447D-8B9D-2AB1829D1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" t="86185" r="69" b="-3"/>
            <a:stretch/>
          </p:blipFill>
          <p:spPr>
            <a:xfrm>
              <a:off x="10070431" y="6398142"/>
              <a:ext cx="2128663" cy="45222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B4E7502-5EFC-433F-B309-5E179F96A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67" t="59748" r="6680" b="14788"/>
            <a:stretch/>
          </p:blipFill>
          <p:spPr>
            <a:xfrm rot="3502829">
              <a:off x="-245282" y="-117583"/>
              <a:ext cx="725196" cy="1592589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3CB61D1-D4FC-47CA-9A86-BA5ECEA01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53" t="33604" r="27866" b="58072"/>
            <a:stretch/>
          </p:blipFill>
          <p:spPr>
            <a:xfrm rot="13336057" flipV="1">
              <a:off x="9933773" y="-345127"/>
              <a:ext cx="3174805" cy="1803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65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7E8B56-C061-593B-5767-ECF28E2CB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153" y="757600"/>
            <a:ext cx="7474344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41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98FA80-EBF5-D828-9ADF-1F7829FCB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57" y="1974263"/>
            <a:ext cx="6584351" cy="22072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B2587D-CD71-6945-F5B9-E361E903FD12}"/>
              </a:ext>
            </a:extLst>
          </p:cNvPr>
          <p:cNvSpPr txBox="1"/>
          <p:nvPr/>
        </p:nvSpPr>
        <p:spPr>
          <a:xfrm>
            <a:off x="5619750" y="41624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01004673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66F063-A469-06CE-CC4C-D188AC48B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804" y="1552510"/>
            <a:ext cx="746824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89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6CB436C-C285-4F0E-A05E-A1E27C34790E}"/>
              </a:ext>
            </a:extLst>
          </p:cNvPr>
          <p:cNvGrpSpPr/>
          <p:nvPr/>
        </p:nvGrpSpPr>
        <p:grpSpPr>
          <a:xfrm>
            <a:off x="1238250" y="593123"/>
            <a:ext cx="971550" cy="837543"/>
            <a:chOff x="666750" y="573242"/>
            <a:chExt cx="971550" cy="837543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6EE4E71B-B5CA-49F6-AAEC-503882028F94}"/>
                </a:ext>
              </a:extLst>
            </p:cNvPr>
            <p:cNvSpPr/>
            <p:nvPr/>
          </p:nvSpPr>
          <p:spPr>
            <a:xfrm>
              <a:off x="666750" y="573242"/>
              <a:ext cx="971550" cy="837543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E5320D-2B34-4B0C-91E3-A15F00D49894}"/>
                </a:ext>
              </a:extLst>
            </p:cNvPr>
            <p:cNvSpPr txBox="1"/>
            <p:nvPr/>
          </p:nvSpPr>
          <p:spPr>
            <a:xfrm>
              <a:off x="952500" y="821513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A0C35B6-BD3D-459C-BE16-1842D2DCCA54}"/>
              </a:ext>
            </a:extLst>
          </p:cNvPr>
          <p:cNvSpPr txBox="1"/>
          <p:nvPr/>
        </p:nvSpPr>
        <p:spPr>
          <a:xfrm>
            <a:off x="2206852" y="773888"/>
            <a:ext cx="726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B77EB8-D658-8EB1-B360-369D46B3B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1545485"/>
            <a:ext cx="10039350" cy="33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9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6CB436C-C285-4F0E-A05E-A1E27C34790E}"/>
              </a:ext>
            </a:extLst>
          </p:cNvPr>
          <p:cNvGrpSpPr/>
          <p:nvPr/>
        </p:nvGrpSpPr>
        <p:grpSpPr>
          <a:xfrm>
            <a:off x="1238250" y="593123"/>
            <a:ext cx="971550" cy="931987"/>
            <a:chOff x="666750" y="573242"/>
            <a:chExt cx="971550" cy="931987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6EE4E71B-B5CA-49F6-AAEC-503882028F94}"/>
                </a:ext>
              </a:extLst>
            </p:cNvPr>
            <p:cNvSpPr/>
            <p:nvPr/>
          </p:nvSpPr>
          <p:spPr>
            <a:xfrm>
              <a:off x="666750" y="573242"/>
              <a:ext cx="971550" cy="837543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E5320D-2B34-4B0C-91E3-A15F00D49894}"/>
                </a:ext>
              </a:extLst>
            </p:cNvPr>
            <p:cNvSpPr txBox="1"/>
            <p:nvPr/>
          </p:nvSpPr>
          <p:spPr>
            <a:xfrm>
              <a:off x="895350" y="735788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A0C35B6-BD3D-459C-BE16-1842D2DCCA54}"/>
              </a:ext>
            </a:extLst>
          </p:cNvPr>
          <p:cNvSpPr txBox="1"/>
          <p:nvPr/>
        </p:nvSpPr>
        <p:spPr>
          <a:xfrm>
            <a:off x="1996131" y="657307"/>
            <a:ext cx="1178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 chữ đặt trước câu trả lời đúng: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9CAD9B-709B-2F53-2D91-B88D1F247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399" y="2063384"/>
            <a:ext cx="10239375" cy="278632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766DE08-8694-B397-407A-40C066B1B0B0}"/>
              </a:ext>
            </a:extLst>
          </p:cNvPr>
          <p:cNvSpPr/>
          <p:nvPr/>
        </p:nvSpPr>
        <p:spPr>
          <a:xfrm>
            <a:off x="7058025" y="2762250"/>
            <a:ext cx="581025" cy="5429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701502B-774A-C48C-3EFC-DFA114165822}"/>
              </a:ext>
            </a:extLst>
          </p:cNvPr>
          <p:cNvSpPr/>
          <p:nvPr/>
        </p:nvSpPr>
        <p:spPr>
          <a:xfrm>
            <a:off x="9944100" y="4210050"/>
            <a:ext cx="581025" cy="5429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73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6CB436C-C285-4F0E-A05E-A1E27C34790E}"/>
              </a:ext>
            </a:extLst>
          </p:cNvPr>
          <p:cNvGrpSpPr/>
          <p:nvPr/>
        </p:nvGrpSpPr>
        <p:grpSpPr>
          <a:xfrm>
            <a:off x="1323975" y="431198"/>
            <a:ext cx="971550" cy="837543"/>
            <a:chOff x="666750" y="573242"/>
            <a:chExt cx="971550" cy="837543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6EE4E71B-B5CA-49F6-AAEC-503882028F94}"/>
                </a:ext>
              </a:extLst>
            </p:cNvPr>
            <p:cNvSpPr/>
            <p:nvPr/>
          </p:nvSpPr>
          <p:spPr>
            <a:xfrm>
              <a:off x="666750" y="573242"/>
              <a:ext cx="971550" cy="837543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E5320D-2B34-4B0C-91E3-A15F00D49894}"/>
                </a:ext>
              </a:extLst>
            </p:cNvPr>
            <p:cNvSpPr txBox="1"/>
            <p:nvPr/>
          </p:nvSpPr>
          <p:spPr>
            <a:xfrm>
              <a:off x="952500" y="821513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A0C35B6-BD3D-459C-BE16-1842D2DCCA54}"/>
              </a:ext>
            </a:extLst>
          </p:cNvPr>
          <p:cNvSpPr txBox="1"/>
          <p:nvPr/>
        </p:nvSpPr>
        <p:spPr>
          <a:xfrm>
            <a:off x="2187802" y="583388"/>
            <a:ext cx="9737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06A5B3-B2C0-F443-ED8B-58516BCFC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1485900"/>
            <a:ext cx="7467600" cy="3219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977D68-26FE-2AFF-1A36-D927438D7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275" y="4891087"/>
            <a:ext cx="73914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758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0DA05C-A485-4823-8796-AE992ED038BF}"/>
              </a:ext>
            </a:extLst>
          </p:cNvPr>
          <p:cNvSpPr/>
          <p:nvPr/>
        </p:nvSpPr>
        <p:spPr>
          <a:xfrm>
            <a:off x="400050" y="495300"/>
            <a:ext cx="11296650" cy="5769577"/>
          </a:xfrm>
          <a:prstGeom prst="roundRect">
            <a:avLst>
              <a:gd name="adj" fmla="val 94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D56AAC-20BD-565E-9FEA-522B6B3C4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621618"/>
            <a:ext cx="10439400" cy="432086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4A3EF4C-B3A8-3093-DFAA-96F5664BE63C}"/>
              </a:ext>
            </a:extLst>
          </p:cNvPr>
          <p:cNvGrpSpPr/>
          <p:nvPr/>
        </p:nvGrpSpPr>
        <p:grpSpPr>
          <a:xfrm>
            <a:off x="938887" y="4888625"/>
            <a:ext cx="9005213" cy="1578849"/>
            <a:chOff x="4763095" y="4390215"/>
            <a:chExt cx="9005213" cy="157884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9A64D71-4B7F-CAFB-E175-BDFCA6E85D27}"/>
                </a:ext>
              </a:extLst>
            </p:cNvPr>
            <p:cNvSpPr/>
            <p:nvPr/>
          </p:nvSpPr>
          <p:spPr>
            <a:xfrm>
              <a:off x="5444837" y="4965857"/>
              <a:ext cx="8323471" cy="1003207"/>
            </a:xfrm>
            <a:custGeom>
              <a:avLst/>
              <a:gdLst>
                <a:gd name="connsiteX0" fmla="*/ 0 w 8323471"/>
                <a:gd name="connsiteY0" fmla="*/ 167205 h 1003207"/>
                <a:gd name="connsiteX1" fmla="*/ 167205 w 8323471"/>
                <a:gd name="connsiteY1" fmla="*/ 0 h 1003207"/>
                <a:gd name="connsiteX2" fmla="*/ 8156266 w 8323471"/>
                <a:gd name="connsiteY2" fmla="*/ 0 h 1003207"/>
                <a:gd name="connsiteX3" fmla="*/ 8323471 w 8323471"/>
                <a:gd name="connsiteY3" fmla="*/ 167205 h 1003207"/>
                <a:gd name="connsiteX4" fmla="*/ 8323471 w 8323471"/>
                <a:gd name="connsiteY4" fmla="*/ 836002 h 1003207"/>
                <a:gd name="connsiteX5" fmla="*/ 8156266 w 8323471"/>
                <a:gd name="connsiteY5" fmla="*/ 1003207 h 1003207"/>
                <a:gd name="connsiteX6" fmla="*/ 167205 w 8323471"/>
                <a:gd name="connsiteY6" fmla="*/ 1003207 h 1003207"/>
                <a:gd name="connsiteX7" fmla="*/ 0 w 8323471"/>
                <a:gd name="connsiteY7" fmla="*/ 836002 h 1003207"/>
                <a:gd name="connsiteX8" fmla="*/ 0 w 8323471"/>
                <a:gd name="connsiteY8" fmla="*/ 167205 h 100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3471" h="1003207" fill="none" extrusionOk="0">
                  <a:moveTo>
                    <a:pt x="0" y="167205"/>
                  </a:moveTo>
                  <a:cubicBezTo>
                    <a:pt x="-16185" y="68091"/>
                    <a:pt x="79420" y="5190"/>
                    <a:pt x="167205" y="0"/>
                  </a:cubicBezTo>
                  <a:cubicBezTo>
                    <a:pt x="2615906" y="-61902"/>
                    <a:pt x="6659431" y="-101778"/>
                    <a:pt x="8156266" y="0"/>
                  </a:cubicBezTo>
                  <a:cubicBezTo>
                    <a:pt x="8238401" y="-3201"/>
                    <a:pt x="8329790" y="66440"/>
                    <a:pt x="8323471" y="167205"/>
                  </a:cubicBezTo>
                  <a:cubicBezTo>
                    <a:pt x="8268605" y="274674"/>
                    <a:pt x="8300410" y="633726"/>
                    <a:pt x="8323471" y="836002"/>
                  </a:cubicBezTo>
                  <a:cubicBezTo>
                    <a:pt x="8316900" y="925130"/>
                    <a:pt x="8246457" y="993250"/>
                    <a:pt x="8156266" y="1003207"/>
                  </a:cubicBezTo>
                  <a:cubicBezTo>
                    <a:pt x="5769939" y="860815"/>
                    <a:pt x="2551522" y="1114308"/>
                    <a:pt x="167205" y="1003207"/>
                  </a:cubicBezTo>
                  <a:cubicBezTo>
                    <a:pt x="66716" y="1007282"/>
                    <a:pt x="-2309" y="938875"/>
                    <a:pt x="0" y="836002"/>
                  </a:cubicBezTo>
                  <a:cubicBezTo>
                    <a:pt x="-8998" y="707072"/>
                    <a:pt x="-15877" y="261401"/>
                    <a:pt x="0" y="167205"/>
                  </a:cubicBezTo>
                  <a:close/>
                </a:path>
                <a:path w="8323471" h="1003207" stroke="0" extrusionOk="0">
                  <a:moveTo>
                    <a:pt x="0" y="167205"/>
                  </a:moveTo>
                  <a:cubicBezTo>
                    <a:pt x="-10652" y="60782"/>
                    <a:pt x="69079" y="-9670"/>
                    <a:pt x="167205" y="0"/>
                  </a:cubicBezTo>
                  <a:cubicBezTo>
                    <a:pt x="1262121" y="-164947"/>
                    <a:pt x="5729636" y="-52288"/>
                    <a:pt x="8156266" y="0"/>
                  </a:cubicBezTo>
                  <a:cubicBezTo>
                    <a:pt x="8248422" y="-2957"/>
                    <a:pt x="8314420" y="76309"/>
                    <a:pt x="8323471" y="167205"/>
                  </a:cubicBezTo>
                  <a:cubicBezTo>
                    <a:pt x="8310799" y="245872"/>
                    <a:pt x="8373864" y="618097"/>
                    <a:pt x="8323471" y="836002"/>
                  </a:cubicBezTo>
                  <a:cubicBezTo>
                    <a:pt x="8328149" y="934387"/>
                    <a:pt x="8241890" y="990977"/>
                    <a:pt x="8156266" y="1003207"/>
                  </a:cubicBezTo>
                  <a:cubicBezTo>
                    <a:pt x="4687073" y="1161748"/>
                    <a:pt x="2864774" y="861371"/>
                    <a:pt x="167205" y="1003207"/>
                  </a:cubicBezTo>
                  <a:cubicBezTo>
                    <a:pt x="74467" y="1010101"/>
                    <a:pt x="3804" y="927024"/>
                    <a:pt x="0" y="836002"/>
                  </a:cubicBezTo>
                  <a:cubicBezTo>
                    <a:pt x="9645" y="731324"/>
                    <a:pt x="57810" y="236105"/>
                    <a:pt x="0" y="167205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vi-VN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Quãng đường từ Hà Nội đến Pari của nước Pháp dài bao nhiêu km?</a:t>
              </a:r>
              <a:endPara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2E599FF-9229-807A-1693-B2B26508C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A9E342-3F8F-D455-E4E3-F7D1510765D9}"/>
              </a:ext>
            </a:extLst>
          </p:cNvPr>
          <p:cNvCxnSpPr/>
          <p:nvPr/>
        </p:nvCxnSpPr>
        <p:spPr>
          <a:xfrm>
            <a:off x="1581150" y="3933825"/>
            <a:ext cx="2867025" cy="0"/>
          </a:xfrm>
          <a:prstGeom prst="line">
            <a:avLst/>
          </a:prstGeom>
          <a:ln w="57150">
            <a:solidFill>
              <a:srgbClr val="E60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9F60F2-F137-8FCF-294A-82E5B52E282B}"/>
              </a:ext>
            </a:extLst>
          </p:cNvPr>
          <p:cNvGrpSpPr/>
          <p:nvPr/>
        </p:nvGrpSpPr>
        <p:grpSpPr>
          <a:xfrm>
            <a:off x="891262" y="4936250"/>
            <a:ext cx="9005213" cy="1702675"/>
            <a:chOff x="4763095" y="4390215"/>
            <a:chExt cx="9005213" cy="170267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CBB0120-03FD-FA62-E678-4E4EA11DE5A5}"/>
                </a:ext>
              </a:extLst>
            </p:cNvPr>
            <p:cNvSpPr/>
            <p:nvPr/>
          </p:nvSpPr>
          <p:spPr>
            <a:xfrm>
              <a:off x="5444837" y="4965857"/>
              <a:ext cx="8323471" cy="1127033"/>
            </a:xfrm>
            <a:custGeom>
              <a:avLst/>
              <a:gdLst>
                <a:gd name="connsiteX0" fmla="*/ 0 w 8323471"/>
                <a:gd name="connsiteY0" fmla="*/ 187843 h 1127033"/>
                <a:gd name="connsiteX1" fmla="*/ 187843 w 8323471"/>
                <a:gd name="connsiteY1" fmla="*/ 0 h 1127033"/>
                <a:gd name="connsiteX2" fmla="*/ 8135628 w 8323471"/>
                <a:gd name="connsiteY2" fmla="*/ 0 h 1127033"/>
                <a:gd name="connsiteX3" fmla="*/ 8323471 w 8323471"/>
                <a:gd name="connsiteY3" fmla="*/ 187843 h 1127033"/>
                <a:gd name="connsiteX4" fmla="*/ 8323471 w 8323471"/>
                <a:gd name="connsiteY4" fmla="*/ 939190 h 1127033"/>
                <a:gd name="connsiteX5" fmla="*/ 8135628 w 8323471"/>
                <a:gd name="connsiteY5" fmla="*/ 1127033 h 1127033"/>
                <a:gd name="connsiteX6" fmla="*/ 187843 w 8323471"/>
                <a:gd name="connsiteY6" fmla="*/ 1127033 h 1127033"/>
                <a:gd name="connsiteX7" fmla="*/ 0 w 8323471"/>
                <a:gd name="connsiteY7" fmla="*/ 939190 h 1127033"/>
                <a:gd name="connsiteX8" fmla="*/ 0 w 8323471"/>
                <a:gd name="connsiteY8" fmla="*/ 187843 h 112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3471" h="1127033" fill="none" extrusionOk="0">
                  <a:moveTo>
                    <a:pt x="0" y="187843"/>
                  </a:moveTo>
                  <a:cubicBezTo>
                    <a:pt x="-6558" y="81357"/>
                    <a:pt x="97274" y="14996"/>
                    <a:pt x="187843" y="0"/>
                  </a:cubicBezTo>
                  <a:cubicBezTo>
                    <a:pt x="1350272" y="-61902"/>
                    <a:pt x="5201338" y="-101778"/>
                    <a:pt x="8135628" y="0"/>
                  </a:cubicBezTo>
                  <a:cubicBezTo>
                    <a:pt x="8221386" y="-5639"/>
                    <a:pt x="8334485" y="69423"/>
                    <a:pt x="8323471" y="187843"/>
                  </a:cubicBezTo>
                  <a:cubicBezTo>
                    <a:pt x="8372725" y="376435"/>
                    <a:pt x="8330405" y="793830"/>
                    <a:pt x="8323471" y="939190"/>
                  </a:cubicBezTo>
                  <a:cubicBezTo>
                    <a:pt x="8305422" y="1034097"/>
                    <a:pt x="8238726" y="1124053"/>
                    <a:pt x="8135628" y="1127033"/>
                  </a:cubicBezTo>
                  <a:cubicBezTo>
                    <a:pt x="6220898" y="984641"/>
                    <a:pt x="2488933" y="1238134"/>
                    <a:pt x="187843" y="1127033"/>
                  </a:cubicBezTo>
                  <a:cubicBezTo>
                    <a:pt x="74000" y="1132086"/>
                    <a:pt x="-2338" y="1053594"/>
                    <a:pt x="0" y="939190"/>
                  </a:cubicBezTo>
                  <a:cubicBezTo>
                    <a:pt x="64712" y="807318"/>
                    <a:pt x="-11239" y="351818"/>
                    <a:pt x="0" y="187843"/>
                  </a:cubicBezTo>
                  <a:close/>
                </a:path>
                <a:path w="8323471" h="1127033" stroke="0" extrusionOk="0">
                  <a:moveTo>
                    <a:pt x="0" y="187843"/>
                  </a:moveTo>
                  <a:cubicBezTo>
                    <a:pt x="-7871" y="73698"/>
                    <a:pt x="75180" y="-14920"/>
                    <a:pt x="187843" y="0"/>
                  </a:cubicBezTo>
                  <a:cubicBezTo>
                    <a:pt x="2581227" y="-164947"/>
                    <a:pt x="7338537" y="-52288"/>
                    <a:pt x="8135628" y="0"/>
                  </a:cubicBezTo>
                  <a:cubicBezTo>
                    <a:pt x="8238109" y="-19773"/>
                    <a:pt x="8308116" y="86558"/>
                    <a:pt x="8323471" y="187843"/>
                  </a:cubicBezTo>
                  <a:cubicBezTo>
                    <a:pt x="8339556" y="296946"/>
                    <a:pt x="8264558" y="687487"/>
                    <a:pt x="8323471" y="939190"/>
                  </a:cubicBezTo>
                  <a:cubicBezTo>
                    <a:pt x="8325341" y="1045348"/>
                    <a:pt x="8231511" y="1112731"/>
                    <a:pt x="8135628" y="1127033"/>
                  </a:cubicBezTo>
                  <a:cubicBezTo>
                    <a:pt x="7027610" y="1285574"/>
                    <a:pt x="3701139" y="985197"/>
                    <a:pt x="187843" y="1127033"/>
                  </a:cubicBezTo>
                  <a:cubicBezTo>
                    <a:pt x="83820" y="1131954"/>
                    <a:pt x="3572" y="1041691"/>
                    <a:pt x="0" y="939190"/>
                  </a:cubicBezTo>
                  <a:cubicBezTo>
                    <a:pt x="-33719" y="639449"/>
                    <a:pt x="-36751" y="391517"/>
                    <a:pt x="0" y="187843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Quãng đường từ Hà Nội đến thủ đô Pari của nước Pháp dài khoảng 9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000 km</a:t>
              </a:r>
              <a:r>
                <a: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F9E9F9-8DF4-B9BB-4FC2-AD1383E8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57560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2">
            <a:extLst>
              <a:ext uri="{FF2B5EF4-FFF2-40B4-BE49-F238E27FC236}">
                <a16:creationId xmlns:a16="http://schemas.microsoft.com/office/drawing/2014/main" id="{B2C8FA3F-F3DB-4FB0-ACD6-AC844BEDA64C}"/>
              </a:ext>
            </a:extLst>
          </p:cNvPr>
          <p:cNvSpPr/>
          <p:nvPr/>
        </p:nvSpPr>
        <p:spPr>
          <a:xfrm>
            <a:off x="2665776" y="1761810"/>
            <a:ext cx="8440374" cy="3454069"/>
          </a:xfrm>
          <a:prstGeom prst="cloudCallout">
            <a:avLst>
              <a:gd name="adj1" fmla="val -54677"/>
              <a:gd name="adj2" fmla="val 53510"/>
            </a:avLst>
          </a:prstGeom>
          <a:solidFill>
            <a:srgbClr val="F4FCF7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617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nl-NL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</a:rPr>
              <a:t>Về nhà ôn lại bài và chuẩn bị bài tiếp theo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 Black" panose="00000A00000000000000" pitchFamily="2" charset="-93"/>
              <a:ea typeface="宋体" panose="02010600030101010101" pitchFamily="2" charset="-122"/>
              <a:cs typeface="#9Slide03 Arima Madurai Black" panose="00000A00000000000000" pitchFamily="2" charset="-93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50EEFEE-7F4A-419A-AD95-35D58714D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579" y="856926"/>
            <a:ext cx="712684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004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109</Words>
  <Application>Microsoft Office PowerPoint</Application>
  <PresentationFormat>Widescreen</PresentationFormat>
  <Paragraphs>23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微软雅黑</vt:lpstr>
      <vt:lpstr>宋体</vt:lpstr>
      <vt:lpstr>#9Slide03 Arima Madurai Black</vt:lpstr>
      <vt:lpstr>Arial</vt:lpstr>
      <vt:lpstr>Calibri</vt:lpstr>
      <vt:lpstr>Calibri Light</vt:lpstr>
      <vt:lpstr>Cambria Math</vt:lpstr>
      <vt:lpstr>等线</vt:lpstr>
      <vt:lpstr>Times New Roman</vt:lpstr>
      <vt:lpstr>UTM Avo</vt:lpstr>
      <vt:lpstr>Office 主题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30</cp:revision>
  <dcterms:created xsi:type="dcterms:W3CDTF">2023-01-27T11:40:43Z</dcterms:created>
  <dcterms:modified xsi:type="dcterms:W3CDTF">2025-02-19T07:05:03Z</dcterms:modified>
</cp:coreProperties>
</file>