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4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37" r:id="rId2"/>
  </p:sldMasterIdLst>
  <p:notesMasterIdLst>
    <p:notesMasterId r:id="rId18"/>
  </p:notesMasterIdLst>
  <p:sldIdLst>
    <p:sldId id="314" r:id="rId3"/>
    <p:sldId id="267" r:id="rId4"/>
    <p:sldId id="294" r:id="rId5"/>
    <p:sldId id="332" r:id="rId6"/>
    <p:sldId id="341" r:id="rId7"/>
    <p:sldId id="343" r:id="rId8"/>
    <p:sldId id="387" r:id="rId9"/>
    <p:sldId id="344" r:id="rId10"/>
    <p:sldId id="359" r:id="rId11"/>
    <p:sldId id="360" r:id="rId12"/>
    <p:sldId id="388" r:id="rId13"/>
    <p:sldId id="389" r:id="rId14"/>
    <p:sldId id="384" r:id="rId15"/>
    <p:sldId id="378" r:id="rId16"/>
    <p:sldId id="379" r:id="rId1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4660"/>
  </p:normalViewPr>
  <p:slideViewPr>
    <p:cSldViewPr snapToGrid="0">
      <p:cViewPr varScale="1">
        <p:scale>
          <a:sx n="63" d="100"/>
          <a:sy n="63" d="100"/>
        </p:scale>
        <p:origin x="48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1" Type="http://schemas.openxmlformats.org/officeDocument/2006/relationships/theme" Target="theme/them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43B6972-04FE-4A9F-9527-CB141D755D6A}" type="datetimeFigureOut">
              <a:rPr lang="en-US" smtClean="0"/>
              <a:t>2/19/2025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6A60924-C9C8-4DCF-AAE4-6AC338CAC6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22616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7" name="Google Shape;4237;g10922682ce6_1_3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8" name="Google Shape;4238;g10922682ce6_1_3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351903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385649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729936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630042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7" name="Google Shape;4237;g10922682ce6_1_3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8" name="Google Shape;4238;g10922682ce6_1_3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226375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7" name="Google Shape;4237;g10922682ce6_1_3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8" name="Google Shape;4238;g10922682ce6_1_3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5475497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 userDrawn="1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>
            <a:off x="1297777" y="550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8542584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75301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903086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2926783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9290273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8504128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60688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2958589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hree columns">
  <p:cSld name="Title and three columns">
    <p:spTree>
      <p:nvGrpSpPr>
        <p:cNvPr id="1" name="Shape 2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6" name="Google Shape;2256;p20"/>
          <p:cNvSpPr txBox="1">
            <a:spLocks noGrp="1"/>
          </p:cNvSpPr>
          <p:nvPr>
            <p:ph type="title"/>
          </p:nvPr>
        </p:nvSpPr>
        <p:spPr>
          <a:xfrm>
            <a:off x="9601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57" name="Google Shape;2257;p20"/>
          <p:cNvSpPr txBox="1">
            <a:spLocks noGrp="1"/>
          </p:cNvSpPr>
          <p:nvPr>
            <p:ph type="title" idx="2"/>
          </p:nvPr>
        </p:nvSpPr>
        <p:spPr>
          <a:xfrm>
            <a:off x="1250267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58" name="Google Shape;2258;p20"/>
          <p:cNvSpPr txBox="1">
            <a:spLocks noGrp="1"/>
          </p:cNvSpPr>
          <p:nvPr>
            <p:ph type="subTitle" idx="1"/>
          </p:nvPr>
        </p:nvSpPr>
        <p:spPr>
          <a:xfrm>
            <a:off x="1250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9" name="Google Shape;2259;p20"/>
          <p:cNvSpPr txBox="1">
            <a:spLocks noGrp="1"/>
          </p:cNvSpPr>
          <p:nvPr>
            <p:ph type="title" idx="3"/>
          </p:nvPr>
        </p:nvSpPr>
        <p:spPr>
          <a:xfrm>
            <a:off x="4645896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0" name="Google Shape;2260;p20"/>
          <p:cNvSpPr txBox="1">
            <a:spLocks noGrp="1"/>
          </p:cNvSpPr>
          <p:nvPr>
            <p:ph type="subTitle" idx="4"/>
          </p:nvPr>
        </p:nvSpPr>
        <p:spPr>
          <a:xfrm>
            <a:off x="4645896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1" name="Google Shape;2261;p20"/>
          <p:cNvSpPr txBox="1">
            <a:spLocks noGrp="1"/>
          </p:cNvSpPr>
          <p:nvPr>
            <p:ph type="title" idx="5"/>
          </p:nvPr>
        </p:nvSpPr>
        <p:spPr>
          <a:xfrm>
            <a:off x="8041533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2" name="Google Shape;2262;p20"/>
          <p:cNvSpPr txBox="1">
            <a:spLocks noGrp="1"/>
          </p:cNvSpPr>
          <p:nvPr>
            <p:ph type="subTitle" idx="6"/>
          </p:nvPr>
        </p:nvSpPr>
        <p:spPr>
          <a:xfrm>
            <a:off x="8041533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3" name="Google Shape;2263;p20"/>
          <p:cNvSpPr/>
          <p:nvPr/>
        </p:nvSpPr>
        <p:spPr>
          <a:xfrm>
            <a:off x="-216767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4" name="Google Shape;2264;p20"/>
          <p:cNvSpPr/>
          <p:nvPr/>
        </p:nvSpPr>
        <p:spPr>
          <a:xfrm>
            <a:off x="-398107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5" name="Google Shape;2265;p20"/>
          <p:cNvSpPr/>
          <p:nvPr/>
        </p:nvSpPr>
        <p:spPr>
          <a:xfrm rot="-1658019">
            <a:off x="-1639604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6" name="Google Shape;2266;p20"/>
          <p:cNvSpPr/>
          <p:nvPr/>
        </p:nvSpPr>
        <p:spPr>
          <a:xfrm rot="-1932531">
            <a:off x="-441842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7" name="Google Shape;2267;p20"/>
          <p:cNvSpPr/>
          <p:nvPr/>
        </p:nvSpPr>
        <p:spPr>
          <a:xfrm>
            <a:off x="-1399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8" name="Google Shape;2268;p20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9" name="Google Shape;2269;p20"/>
          <p:cNvSpPr/>
          <p:nvPr/>
        </p:nvSpPr>
        <p:spPr>
          <a:xfrm flipH="1">
            <a:off x="4106287" y="52137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0" name="Google Shape;2270;p20"/>
          <p:cNvSpPr/>
          <p:nvPr/>
        </p:nvSpPr>
        <p:spPr>
          <a:xfrm flipH="1">
            <a:off x="8612654" y="49867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1" name="Google Shape;2271;p20"/>
          <p:cNvSpPr/>
          <p:nvPr/>
        </p:nvSpPr>
        <p:spPr>
          <a:xfrm>
            <a:off x="1446421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2" name="Google Shape;2272;p20"/>
          <p:cNvSpPr/>
          <p:nvPr/>
        </p:nvSpPr>
        <p:spPr>
          <a:xfrm flipH="1">
            <a:off x="52498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3" name="Google Shape;2273;p20"/>
          <p:cNvSpPr/>
          <p:nvPr/>
        </p:nvSpPr>
        <p:spPr>
          <a:xfrm flipH="1"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4" name="Google Shape;2274;p20"/>
          <p:cNvSpPr/>
          <p:nvPr/>
        </p:nvSpPr>
        <p:spPr>
          <a:xfrm>
            <a:off x="10726321" y="4973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5" name="Google Shape;2275;p20"/>
          <p:cNvSpPr/>
          <p:nvPr/>
        </p:nvSpPr>
        <p:spPr>
          <a:xfrm flipH="1">
            <a:off x="11241017" y="34083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6" name="Google Shape;2276;p20"/>
          <p:cNvSpPr/>
          <p:nvPr/>
        </p:nvSpPr>
        <p:spPr>
          <a:xfrm>
            <a:off x="12427509" y="2093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7" name="Google Shape;2277;p20"/>
          <p:cNvSpPr/>
          <p:nvPr/>
        </p:nvSpPr>
        <p:spPr>
          <a:xfrm flipH="1">
            <a:off x="11717667" y="3395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8" name="Google Shape;2278;p20"/>
          <p:cNvSpPr/>
          <p:nvPr/>
        </p:nvSpPr>
        <p:spPr>
          <a:xfrm flipH="1">
            <a:off x="11135439" y="467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9" name="Google Shape;2279;p20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0" name="Google Shape;2280;p20"/>
          <p:cNvSpPr/>
          <p:nvPr/>
        </p:nvSpPr>
        <p:spPr>
          <a:xfrm>
            <a:off x="760345" y="62406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1" name="Google Shape;2281;p20"/>
          <p:cNvSpPr/>
          <p:nvPr/>
        </p:nvSpPr>
        <p:spPr>
          <a:xfrm rot="2297280" flipH="1">
            <a:off x="10938138" y="62395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2" name="Google Shape;2282;p20"/>
          <p:cNvSpPr/>
          <p:nvPr/>
        </p:nvSpPr>
        <p:spPr>
          <a:xfrm rot="591948" flipH="1">
            <a:off x="9863065" y="61225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3" name="Google Shape;2283;p20"/>
          <p:cNvSpPr/>
          <p:nvPr/>
        </p:nvSpPr>
        <p:spPr>
          <a:xfrm rot="5400000" flipH="1">
            <a:off x="8989788" y="60013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84" name="Google Shape;2284;p20"/>
          <p:cNvGrpSpPr/>
          <p:nvPr/>
        </p:nvGrpSpPr>
        <p:grpSpPr>
          <a:xfrm flipH="1">
            <a:off x="-958500" y="4567084"/>
            <a:ext cx="3615733" cy="4102667"/>
            <a:chOff x="4675" y="5263075"/>
            <a:chExt cx="2711800" cy="3077000"/>
          </a:xfrm>
        </p:grpSpPr>
        <p:sp>
          <p:nvSpPr>
            <p:cNvPr id="2285" name="Google Shape;2285;p20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0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0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88" name="Google Shape;2288;p20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89" name="Google Shape;2289;p20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0" name="Google Shape;2290;p20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1" name="Google Shape;2291;p20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2" name="Google Shape;2292;p20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3" name="Google Shape;2293;p20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4" name="Google Shape;2294;p20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5" name="Google Shape;2295;p20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6" name="Google Shape;2296;p20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7" name="Google Shape;2297;p20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8" name="Google Shape;2298;p20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9" name="Google Shape;2299;p20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0" name="Google Shape;2300;p20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1" name="Google Shape;2301;p20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2" name="Google Shape;2302;p20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3" name="Google Shape;2303;p20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20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5" name="Google Shape;2305;p20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6" name="Google Shape;2306;p20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" name="Google Shape;2307;p20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" name="Google Shape;2308;p20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" name="Google Shape;2309;p20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" name="Google Shape;2310;p20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" name="Google Shape;2311;p20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" name="Google Shape;2312;p20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" name="Google Shape;2313;p20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" name="Google Shape;2314;p20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" name="Google Shape;2315;p20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20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317" name="Google Shape;2317;p20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318" name="Google Shape;2318;p20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20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20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20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20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20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4" name="Google Shape;2324;p20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" name="Google Shape;2325;p20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20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20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20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20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330" name="Google Shape;2330;p20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31" name="Google Shape;2331;p20"/>
          <p:cNvGrpSpPr/>
          <p:nvPr/>
        </p:nvGrpSpPr>
        <p:grpSpPr>
          <a:xfrm>
            <a:off x="1643701" y="5665200"/>
            <a:ext cx="2339633" cy="1780400"/>
            <a:chOff x="0" y="3611325"/>
            <a:chExt cx="1754725" cy="1335300"/>
          </a:xfrm>
        </p:grpSpPr>
        <p:sp>
          <p:nvSpPr>
            <p:cNvPr id="2332" name="Google Shape;2332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4" name="Google Shape;2334;p20"/>
          <p:cNvSpPr/>
          <p:nvPr/>
        </p:nvSpPr>
        <p:spPr>
          <a:xfrm>
            <a:off x="3060467" y="5665200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35" name="Google Shape;2335;p20"/>
          <p:cNvGrpSpPr/>
          <p:nvPr/>
        </p:nvGrpSpPr>
        <p:grpSpPr>
          <a:xfrm rot="-716825">
            <a:off x="3730502" y="5618970"/>
            <a:ext cx="2339540" cy="1780329"/>
            <a:chOff x="0" y="3611325"/>
            <a:chExt cx="1754725" cy="1335300"/>
          </a:xfrm>
        </p:grpSpPr>
        <p:sp>
          <p:nvSpPr>
            <p:cNvPr id="2336" name="Google Shape;2336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8" name="Google Shape;2338;p20"/>
          <p:cNvSpPr/>
          <p:nvPr/>
        </p:nvSpPr>
        <p:spPr>
          <a:xfrm rot="591793" flipH="1">
            <a:off x="7618211" y="5518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9" name="Google Shape;2339;p20"/>
          <p:cNvSpPr/>
          <p:nvPr/>
        </p:nvSpPr>
        <p:spPr>
          <a:xfrm rot="5400000" flipH="1">
            <a:off x="9800440" y="5447344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0" name="Google Shape;2340;p20"/>
          <p:cNvSpPr/>
          <p:nvPr/>
        </p:nvSpPr>
        <p:spPr>
          <a:xfrm>
            <a:off x="4615347" y="5151745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1" name="Google Shape;2341;p20"/>
          <p:cNvSpPr/>
          <p:nvPr/>
        </p:nvSpPr>
        <p:spPr>
          <a:xfrm>
            <a:off x="5001347" y="5249538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2" name="Google Shape;2342;p20"/>
          <p:cNvSpPr/>
          <p:nvPr/>
        </p:nvSpPr>
        <p:spPr>
          <a:xfrm>
            <a:off x="8692818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3" name="Google Shape;2343;p20"/>
          <p:cNvSpPr/>
          <p:nvPr/>
        </p:nvSpPr>
        <p:spPr>
          <a:xfrm>
            <a:off x="10468568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4" name="Google Shape;2344;p20"/>
          <p:cNvSpPr/>
          <p:nvPr/>
        </p:nvSpPr>
        <p:spPr>
          <a:xfrm>
            <a:off x="8999653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5" name="Google Shape;2345;p20"/>
          <p:cNvSpPr/>
          <p:nvPr/>
        </p:nvSpPr>
        <p:spPr>
          <a:xfrm flipH="1">
            <a:off x="9036239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84608214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780535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020057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9562707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5072166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78191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35084861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1989535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81494914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4577629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8777498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9845050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3743944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7111144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87891441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2719389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473795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2/19/2025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2649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2/19/2025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5041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2/19/2025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3841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2/19/2025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334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2/19/2025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6892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326432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2659910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33970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074758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330053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7970415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34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5.xml"/><Relationship Id="rId9" Type="http://schemas.openxmlformats.org/officeDocument/2006/relationships/tags" Target="../tags/tag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367842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51203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1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3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2.sv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slideLayout" Target="../slideLayouts/slideLayout32.xml"/><Relationship Id="rId1" Type="http://schemas.openxmlformats.org/officeDocument/2006/relationships/tags" Target="../tags/tag4.xml"/><Relationship Id="rId4" Type="http://schemas.microsoft.com/office/2007/relationships/hdphoto" Target="../media/hdphoto1.wd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screenshot of a video game&#10;&#10;Description automatically generated with low confidence">
            <a:extLst>
              <a:ext uri="{FF2B5EF4-FFF2-40B4-BE49-F238E27FC236}">
                <a16:creationId xmlns:a16="http://schemas.microsoft.com/office/drawing/2014/main" id="{40E3A9F1-4B85-1518-8581-A479D2F012E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54" y="4474"/>
            <a:ext cx="12176094" cy="684905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6F87CAA1-2A30-15DE-46EF-BC77529C4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791" y="1277007"/>
            <a:ext cx="8194421" cy="456041"/>
          </a:xfrm>
          <a:prstGeom prst="rect">
            <a:avLst/>
          </a:prstGeom>
          <a:noFill/>
          <a:ln>
            <a:noFill/>
          </a:ln>
          <a:effectLst/>
        </p:spPr>
        <p:txBody>
          <a:bodyPr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394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ỦY BAN NHÂN DÂN QUẬN LONG BIÊN</a:t>
            </a: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394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 TIỂU HỌC ĐÔ THỊ VIỆT HƯNG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C042B2C-75C6-02A5-EC11-D148A90624DC}"/>
              </a:ext>
            </a:extLst>
          </p:cNvPr>
          <p:cNvSpPr/>
          <p:nvPr/>
        </p:nvSpPr>
        <p:spPr>
          <a:xfrm>
            <a:off x="1820873" y="3936358"/>
            <a:ext cx="8550262" cy="2822771"/>
          </a:xfrm>
          <a:prstGeom prst="rect">
            <a:avLst/>
          </a:prstGeom>
          <a:noFill/>
        </p:spPr>
        <p:txBody>
          <a:bodyPr spcFirstLastPara="1" wrap="none">
            <a:prstTxWarp prst="textArchUp">
              <a:avLst>
                <a:gd name="adj" fmla="val 10750156"/>
              </a:avLst>
            </a:prstTxWarp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5388" b="1" dirty="0">
                <a:ln w="24500" cmpd="dbl">
                  <a:solidFill>
                    <a:srgbClr val="FF0000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BÀI GIẢNG ĐIỆN TỬ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en-US" sz="5388" b="1">
                <a:ln w="24500" cmpd="dbl">
                  <a:solidFill>
                    <a:srgbClr val="FF0000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KHỐI </a:t>
            </a:r>
            <a:r>
              <a:rPr lang="en-US" sz="5388" b="1" dirty="0">
                <a:ln w="24500" cmpd="dbl">
                  <a:solidFill>
                    <a:srgbClr val="FF0000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3</a:t>
            </a:r>
          </a:p>
        </p:txBody>
      </p:sp>
      <p:pic>
        <p:nvPicPr>
          <p:cNvPr id="6" name="Hình ảnh 3">
            <a:extLst>
              <a:ext uri="{FF2B5EF4-FFF2-40B4-BE49-F238E27FC236}">
                <a16:creationId xmlns:a16="http://schemas.microsoft.com/office/drawing/2014/main" id="{1D06DA11-F90D-FF11-5748-7BDE94480B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1271" y="820061"/>
            <a:ext cx="1306897" cy="13406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Hình chữ nhật 1">
            <a:extLst>
              <a:ext uri="{FF2B5EF4-FFF2-40B4-BE49-F238E27FC236}">
                <a16:creationId xmlns:a16="http://schemas.microsoft.com/office/drawing/2014/main" id="{2ED74E39-3004-EA47-095A-D77D1F42A02C}"/>
              </a:ext>
            </a:extLst>
          </p:cNvPr>
          <p:cNvSpPr/>
          <p:nvPr/>
        </p:nvSpPr>
        <p:spPr>
          <a:xfrm>
            <a:off x="3487976" y="4900336"/>
            <a:ext cx="5045273" cy="1105137"/>
          </a:xfrm>
          <a:prstGeom prst="rect">
            <a:avLst/>
          </a:prstGeom>
          <a:noFill/>
        </p:spPr>
        <p:txBody>
          <a:bodyPr wrap="none" lIns="91208" tIns="45606" rIns="91208" bIns="45606">
            <a:spAutoFit/>
          </a:bodyPr>
          <a:lstStyle/>
          <a:p>
            <a:pPr algn="ctr">
              <a:defRPr/>
            </a:pPr>
            <a:r>
              <a:rPr lang="en-US" sz="6583" b="1">
                <a:ln w="10160">
                  <a:solidFill>
                    <a:schemeClr val="accent6">
                      <a:lumMod val="50000"/>
                    </a:schemeClr>
                  </a:solidFill>
                  <a:prstDash val="solid"/>
                </a:ln>
                <a:solidFill>
                  <a:srgbClr val="FFC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MÔN: TOÁN</a:t>
            </a:r>
            <a:endParaRPr lang="vi-VN" sz="6583" b="1">
              <a:ln w="10160">
                <a:solidFill>
                  <a:schemeClr val="accent6">
                    <a:lumMod val="50000"/>
                  </a:schemeClr>
                </a:solidFill>
                <a:prstDash val="solid"/>
              </a:ln>
              <a:solidFill>
                <a:srgbClr val="FFC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06342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B0CFFBFF-99F0-43A5-9ECE-28F9142E09F3}"/>
              </a:ext>
            </a:extLst>
          </p:cNvPr>
          <p:cNvSpPr txBox="1"/>
          <p:nvPr/>
        </p:nvSpPr>
        <p:spPr>
          <a:xfrm>
            <a:off x="1253230" y="610416"/>
            <a:ext cx="98785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các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số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sau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đến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hàng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nghìn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7" y="593090"/>
            <a:ext cx="678151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1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4B40DC3-C468-9B13-E544-61479ABF75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94534" y="1733136"/>
            <a:ext cx="9248775" cy="2000250"/>
          </a:xfrm>
          <a:prstGeom prst="rect">
            <a:avLst/>
          </a:prstGeom>
        </p:spPr>
      </p:pic>
      <p:sp>
        <p:nvSpPr>
          <p:cNvPr id="10" name="Oval 9">
            <a:extLst>
              <a:ext uri="{FF2B5EF4-FFF2-40B4-BE49-F238E27FC236}">
                <a16:creationId xmlns:a16="http://schemas.microsoft.com/office/drawing/2014/main" id="{C3C71EAC-E0FF-BFD3-8226-7531E8D83570}"/>
              </a:ext>
            </a:extLst>
          </p:cNvPr>
          <p:cNvSpPr/>
          <p:nvPr/>
        </p:nvSpPr>
        <p:spPr>
          <a:xfrm>
            <a:off x="1441174" y="2653748"/>
            <a:ext cx="576469" cy="636104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F9C9536-61CC-7490-B66D-E2FDCB9FF87E}"/>
              </a:ext>
            </a:extLst>
          </p:cNvPr>
          <p:cNvGrpSpPr/>
          <p:nvPr/>
        </p:nvGrpSpPr>
        <p:grpSpPr>
          <a:xfrm>
            <a:off x="740572" y="3693547"/>
            <a:ext cx="8184768" cy="1359929"/>
            <a:chOff x="5266879" y="1674341"/>
            <a:chExt cx="8184768" cy="1359929"/>
          </a:xfrm>
        </p:grpSpPr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id="{586000CD-8281-A9A7-EE20-EE34F3D58ED1}"/>
                </a:ext>
              </a:extLst>
            </p:cNvPr>
            <p:cNvSpPr/>
            <p:nvPr/>
          </p:nvSpPr>
          <p:spPr>
            <a:xfrm>
              <a:off x="5581709" y="2221139"/>
              <a:ext cx="7869938" cy="813131"/>
            </a:xfrm>
            <a:custGeom>
              <a:avLst/>
              <a:gdLst>
                <a:gd name="connsiteX0" fmla="*/ 0 w 7869938"/>
                <a:gd name="connsiteY0" fmla="*/ 135525 h 813131"/>
                <a:gd name="connsiteX1" fmla="*/ 135525 w 7869938"/>
                <a:gd name="connsiteY1" fmla="*/ 0 h 813131"/>
                <a:gd name="connsiteX2" fmla="*/ 7734413 w 7869938"/>
                <a:gd name="connsiteY2" fmla="*/ 0 h 813131"/>
                <a:gd name="connsiteX3" fmla="*/ 7869938 w 7869938"/>
                <a:gd name="connsiteY3" fmla="*/ 135525 h 813131"/>
                <a:gd name="connsiteX4" fmla="*/ 7869938 w 7869938"/>
                <a:gd name="connsiteY4" fmla="*/ 677606 h 813131"/>
                <a:gd name="connsiteX5" fmla="*/ 7734413 w 7869938"/>
                <a:gd name="connsiteY5" fmla="*/ 813131 h 813131"/>
                <a:gd name="connsiteX6" fmla="*/ 135525 w 7869938"/>
                <a:gd name="connsiteY6" fmla="*/ 813131 h 813131"/>
                <a:gd name="connsiteX7" fmla="*/ 0 w 7869938"/>
                <a:gd name="connsiteY7" fmla="*/ 677606 h 813131"/>
                <a:gd name="connsiteX8" fmla="*/ 0 w 7869938"/>
                <a:gd name="connsiteY8" fmla="*/ 135525 h 81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9938" h="813131" fill="none" extrusionOk="0">
                  <a:moveTo>
                    <a:pt x="0" y="135525"/>
                  </a:moveTo>
                  <a:cubicBezTo>
                    <a:pt x="-7846" y="57396"/>
                    <a:pt x="68521" y="8929"/>
                    <a:pt x="135525" y="0"/>
                  </a:cubicBezTo>
                  <a:cubicBezTo>
                    <a:pt x="1551348" y="-61902"/>
                    <a:pt x="5782910" y="-101778"/>
                    <a:pt x="7734413" y="0"/>
                  </a:cubicBezTo>
                  <a:cubicBezTo>
                    <a:pt x="7803256" y="-1883"/>
                    <a:pt x="7871438" y="58678"/>
                    <a:pt x="7869938" y="135525"/>
                  </a:cubicBezTo>
                  <a:cubicBezTo>
                    <a:pt x="7899490" y="288393"/>
                    <a:pt x="7904117" y="474620"/>
                    <a:pt x="7869938" y="677606"/>
                  </a:cubicBezTo>
                  <a:cubicBezTo>
                    <a:pt x="7862049" y="748592"/>
                    <a:pt x="7808387" y="809090"/>
                    <a:pt x="7734413" y="813131"/>
                  </a:cubicBezTo>
                  <a:cubicBezTo>
                    <a:pt x="5791374" y="670739"/>
                    <a:pt x="3109443" y="924232"/>
                    <a:pt x="135525" y="813131"/>
                  </a:cubicBezTo>
                  <a:cubicBezTo>
                    <a:pt x="58174" y="814383"/>
                    <a:pt x="-2354" y="763187"/>
                    <a:pt x="0" y="677606"/>
                  </a:cubicBezTo>
                  <a:cubicBezTo>
                    <a:pt x="-30954" y="419886"/>
                    <a:pt x="-13391" y="192077"/>
                    <a:pt x="0" y="135525"/>
                  </a:cubicBezTo>
                  <a:close/>
                </a:path>
                <a:path w="7869938" h="813131" stroke="0" extrusionOk="0">
                  <a:moveTo>
                    <a:pt x="0" y="135525"/>
                  </a:moveTo>
                  <a:cubicBezTo>
                    <a:pt x="-8982" y="48807"/>
                    <a:pt x="59885" y="-1324"/>
                    <a:pt x="135525" y="0"/>
                  </a:cubicBezTo>
                  <a:cubicBezTo>
                    <a:pt x="3697739" y="-164947"/>
                    <a:pt x="5169594" y="-52288"/>
                    <a:pt x="7734413" y="0"/>
                  </a:cubicBezTo>
                  <a:cubicBezTo>
                    <a:pt x="7808637" y="-9772"/>
                    <a:pt x="7859644" y="62325"/>
                    <a:pt x="7869938" y="135525"/>
                  </a:cubicBezTo>
                  <a:cubicBezTo>
                    <a:pt x="7905624" y="285715"/>
                    <a:pt x="7903733" y="501700"/>
                    <a:pt x="7869938" y="677606"/>
                  </a:cubicBezTo>
                  <a:cubicBezTo>
                    <a:pt x="7875514" y="759653"/>
                    <a:pt x="7802148" y="800188"/>
                    <a:pt x="7734413" y="813131"/>
                  </a:cubicBezTo>
                  <a:cubicBezTo>
                    <a:pt x="3988854" y="971672"/>
                    <a:pt x="2457557" y="671295"/>
                    <a:pt x="135525" y="813131"/>
                  </a:cubicBezTo>
                  <a:cubicBezTo>
                    <a:pt x="60382" y="818306"/>
                    <a:pt x="11731" y="748375"/>
                    <a:pt x="0" y="677606"/>
                  </a:cubicBezTo>
                  <a:cubicBezTo>
                    <a:pt x="31373" y="563344"/>
                    <a:pt x="-23442" y="359543"/>
                    <a:pt x="0" y="135525"/>
                  </a:cubicBezTo>
                  <a:close/>
                </a:path>
              </a:pathLst>
            </a:custGeom>
            <a:solidFill>
              <a:srgbClr val="CCFF99"/>
            </a:solidFill>
            <a:ln w="5715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xmlns="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r>
                <a:rPr lang="en-US" sz="3600" dirty="0">
                  <a:solidFill>
                    <a:srgbClr val="002060"/>
                  </a:solidFill>
                </a:rPr>
                <a:t>    </a:t>
              </a:r>
              <a:r>
                <a:rPr lang="vi-VN" sz="3600" dirty="0">
                  <a:solidFill>
                    <a:srgbClr val="002060"/>
                  </a:solidFill>
                </a:rPr>
                <a:t>S</a:t>
              </a:r>
              <a:r>
                <a:rPr lang="en-US" sz="3600" dirty="0">
                  <a:solidFill>
                    <a:srgbClr val="002060"/>
                  </a:solidFill>
                </a:rPr>
                <a:t>ố</a:t>
              </a:r>
              <a:r>
                <a:rPr lang="vi-VN" sz="3600" dirty="0">
                  <a:solidFill>
                    <a:srgbClr val="002060"/>
                  </a:solidFill>
                </a:rPr>
                <a:t> 3400 ở gần số tròn nghìn nào hơn?</a:t>
              </a:r>
              <a:endParaRPr lang="en-US" sz="3800" dirty="0">
                <a:solidFill>
                  <a:srgbClr val="002060"/>
                </a:solidFill>
              </a:endParaRPr>
            </a:p>
          </p:txBody>
        </p:sp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2046BD58-B510-E477-5E32-1D93E4BA2E2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266879" y="1674341"/>
              <a:ext cx="1093595" cy="1093595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632F872-34D4-F34F-A774-374322A4C9A5}"/>
              </a:ext>
            </a:extLst>
          </p:cNvPr>
          <p:cNvGrpSpPr/>
          <p:nvPr/>
        </p:nvGrpSpPr>
        <p:grpSpPr>
          <a:xfrm>
            <a:off x="810144" y="3435131"/>
            <a:ext cx="8184768" cy="1643766"/>
            <a:chOff x="5266879" y="1674341"/>
            <a:chExt cx="8184768" cy="1643766"/>
          </a:xfrm>
        </p:grpSpPr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1EB0D715-9345-7CBC-21E9-8ADF633B9249}"/>
                </a:ext>
              </a:extLst>
            </p:cNvPr>
            <p:cNvSpPr/>
            <p:nvPr/>
          </p:nvSpPr>
          <p:spPr>
            <a:xfrm>
              <a:off x="5581709" y="2221139"/>
              <a:ext cx="7869938" cy="1096968"/>
            </a:xfrm>
            <a:custGeom>
              <a:avLst/>
              <a:gdLst>
                <a:gd name="connsiteX0" fmla="*/ 0 w 7869938"/>
                <a:gd name="connsiteY0" fmla="*/ 182832 h 1096968"/>
                <a:gd name="connsiteX1" fmla="*/ 182832 w 7869938"/>
                <a:gd name="connsiteY1" fmla="*/ 0 h 1096968"/>
                <a:gd name="connsiteX2" fmla="*/ 7687106 w 7869938"/>
                <a:gd name="connsiteY2" fmla="*/ 0 h 1096968"/>
                <a:gd name="connsiteX3" fmla="*/ 7869938 w 7869938"/>
                <a:gd name="connsiteY3" fmla="*/ 182832 h 1096968"/>
                <a:gd name="connsiteX4" fmla="*/ 7869938 w 7869938"/>
                <a:gd name="connsiteY4" fmla="*/ 914136 h 1096968"/>
                <a:gd name="connsiteX5" fmla="*/ 7687106 w 7869938"/>
                <a:gd name="connsiteY5" fmla="*/ 1096968 h 1096968"/>
                <a:gd name="connsiteX6" fmla="*/ 182832 w 7869938"/>
                <a:gd name="connsiteY6" fmla="*/ 1096968 h 1096968"/>
                <a:gd name="connsiteX7" fmla="*/ 0 w 7869938"/>
                <a:gd name="connsiteY7" fmla="*/ 914136 h 1096968"/>
                <a:gd name="connsiteX8" fmla="*/ 0 w 7869938"/>
                <a:gd name="connsiteY8" fmla="*/ 182832 h 109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9938" h="1096968" fill="none" extrusionOk="0">
                  <a:moveTo>
                    <a:pt x="0" y="182832"/>
                  </a:moveTo>
                  <a:cubicBezTo>
                    <a:pt x="-6066" y="79320"/>
                    <a:pt x="91874" y="11402"/>
                    <a:pt x="182832" y="0"/>
                  </a:cubicBezTo>
                  <a:cubicBezTo>
                    <a:pt x="3485715" y="-61902"/>
                    <a:pt x="6221724" y="-101778"/>
                    <a:pt x="7687106" y="0"/>
                  </a:cubicBezTo>
                  <a:cubicBezTo>
                    <a:pt x="7778125" y="-3122"/>
                    <a:pt x="7871089" y="80323"/>
                    <a:pt x="7869938" y="182832"/>
                  </a:cubicBezTo>
                  <a:cubicBezTo>
                    <a:pt x="7911641" y="511088"/>
                    <a:pt x="7879795" y="797124"/>
                    <a:pt x="7869938" y="914136"/>
                  </a:cubicBezTo>
                  <a:cubicBezTo>
                    <a:pt x="7865350" y="1012865"/>
                    <a:pt x="7785828" y="1086553"/>
                    <a:pt x="7687106" y="1096968"/>
                  </a:cubicBezTo>
                  <a:cubicBezTo>
                    <a:pt x="5932152" y="954576"/>
                    <a:pt x="2320230" y="1208069"/>
                    <a:pt x="182832" y="1096968"/>
                  </a:cubicBezTo>
                  <a:cubicBezTo>
                    <a:pt x="74463" y="1100667"/>
                    <a:pt x="-726" y="1018420"/>
                    <a:pt x="0" y="914136"/>
                  </a:cubicBezTo>
                  <a:cubicBezTo>
                    <a:pt x="-835" y="822504"/>
                    <a:pt x="60105" y="428458"/>
                    <a:pt x="0" y="182832"/>
                  </a:cubicBezTo>
                  <a:close/>
                </a:path>
                <a:path w="7869938" h="1096968" stroke="0" extrusionOk="0">
                  <a:moveTo>
                    <a:pt x="0" y="182832"/>
                  </a:moveTo>
                  <a:cubicBezTo>
                    <a:pt x="-757" y="80856"/>
                    <a:pt x="79449" y="-4027"/>
                    <a:pt x="182832" y="0"/>
                  </a:cubicBezTo>
                  <a:cubicBezTo>
                    <a:pt x="1154418" y="-164947"/>
                    <a:pt x="4705660" y="-52288"/>
                    <a:pt x="7687106" y="0"/>
                  </a:cubicBezTo>
                  <a:cubicBezTo>
                    <a:pt x="7787717" y="-5697"/>
                    <a:pt x="7861022" y="83284"/>
                    <a:pt x="7869938" y="182832"/>
                  </a:cubicBezTo>
                  <a:cubicBezTo>
                    <a:pt x="7869346" y="453829"/>
                    <a:pt x="7892412" y="714202"/>
                    <a:pt x="7869938" y="914136"/>
                  </a:cubicBezTo>
                  <a:cubicBezTo>
                    <a:pt x="7871119" y="1016636"/>
                    <a:pt x="7779737" y="1081784"/>
                    <a:pt x="7687106" y="1096968"/>
                  </a:cubicBezTo>
                  <a:cubicBezTo>
                    <a:pt x="4346917" y="1255509"/>
                    <a:pt x="2503069" y="955132"/>
                    <a:pt x="182832" y="1096968"/>
                  </a:cubicBezTo>
                  <a:cubicBezTo>
                    <a:pt x="80788" y="1115751"/>
                    <a:pt x="6321" y="1012913"/>
                    <a:pt x="0" y="914136"/>
                  </a:cubicBezTo>
                  <a:cubicBezTo>
                    <a:pt x="-17421" y="834751"/>
                    <a:pt x="-58159" y="367576"/>
                    <a:pt x="0" y="182832"/>
                  </a:cubicBezTo>
                  <a:close/>
                </a:path>
              </a:pathLst>
            </a:custGeom>
            <a:solidFill>
              <a:srgbClr val="CCFF99"/>
            </a:solidFill>
            <a:ln w="5715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xmlns="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dirty="0">
                  <a:solidFill>
                    <a:srgbClr val="002060"/>
                  </a:solidFill>
                </a:rPr>
                <a:t>  </a:t>
              </a:r>
              <a:r>
                <a:rPr lang="vi-VN" sz="3600" dirty="0">
                  <a:solidFill>
                    <a:srgbClr val="002060"/>
                  </a:solidFill>
                </a:rPr>
                <a:t>Vậy làm tròn đến hàng nghìn số 3400 ta được số nào?</a:t>
              </a:r>
              <a:endParaRPr lang="en-US" sz="3800" dirty="0">
                <a:solidFill>
                  <a:srgbClr val="002060"/>
                </a:solidFill>
              </a:endParaRP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9809B7E4-AADF-BBCB-4867-161A5CF2D4F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266879" y="1674341"/>
              <a:ext cx="1093595" cy="1093595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49B4596-9DC5-419E-CBF5-B043FD409456}"/>
              </a:ext>
            </a:extLst>
          </p:cNvPr>
          <p:cNvGrpSpPr/>
          <p:nvPr/>
        </p:nvGrpSpPr>
        <p:grpSpPr>
          <a:xfrm>
            <a:off x="2653387" y="5031500"/>
            <a:ext cx="5278039" cy="1299727"/>
            <a:chOff x="4763095" y="4390215"/>
            <a:chExt cx="5278039" cy="1299727"/>
          </a:xfrm>
        </p:grpSpPr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D55366E6-8F59-07FA-663C-FF4AE65C41DC}"/>
                </a:ext>
              </a:extLst>
            </p:cNvPr>
            <p:cNvSpPr/>
            <p:nvPr/>
          </p:nvSpPr>
          <p:spPr>
            <a:xfrm>
              <a:off x="5444837" y="4965858"/>
              <a:ext cx="4596297" cy="724084"/>
            </a:xfrm>
            <a:custGeom>
              <a:avLst/>
              <a:gdLst>
                <a:gd name="connsiteX0" fmla="*/ 0 w 4596297"/>
                <a:gd name="connsiteY0" fmla="*/ 120683 h 724084"/>
                <a:gd name="connsiteX1" fmla="*/ 120683 w 4596297"/>
                <a:gd name="connsiteY1" fmla="*/ 0 h 724084"/>
                <a:gd name="connsiteX2" fmla="*/ 4475614 w 4596297"/>
                <a:gd name="connsiteY2" fmla="*/ 0 h 724084"/>
                <a:gd name="connsiteX3" fmla="*/ 4596297 w 4596297"/>
                <a:gd name="connsiteY3" fmla="*/ 120683 h 724084"/>
                <a:gd name="connsiteX4" fmla="*/ 4596297 w 4596297"/>
                <a:gd name="connsiteY4" fmla="*/ 603401 h 724084"/>
                <a:gd name="connsiteX5" fmla="*/ 4475614 w 4596297"/>
                <a:gd name="connsiteY5" fmla="*/ 724084 h 724084"/>
                <a:gd name="connsiteX6" fmla="*/ 120683 w 4596297"/>
                <a:gd name="connsiteY6" fmla="*/ 724084 h 724084"/>
                <a:gd name="connsiteX7" fmla="*/ 0 w 4596297"/>
                <a:gd name="connsiteY7" fmla="*/ 603401 h 724084"/>
                <a:gd name="connsiteX8" fmla="*/ 0 w 4596297"/>
                <a:gd name="connsiteY8" fmla="*/ 120683 h 72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6297" h="724084" fill="none" extrusionOk="0">
                  <a:moveTo>
                    <a:pt x="0" y="120683"/>
                  </a:moveTo>
                  <a:cubicBezTo>
                    <a:pt x="-8455" y="50496"/>
                    <a:pt x="60573" y="7446"/>
                    <a:pt x="120683" y="0"/>
                  </a:cubicBezTo>
                  <a:cubicBezTo>
                    <a:pt x="887090" y="-61902"/>
                    <a:pt x="3744228" y="-101778"/>
                    <a:pt x="4475614" y="0"/>
                  </a:cubicBezTo>
                  <a:cubicBezTo>
                    <a:pt x="4529694" y="-3942"/>
                    <a:pt x="4604203" y="43496"/>
                    <a:pt x="4596297" y="120683"/>
                  </a:cubicBezTo>
                  <a:cubicBezTo>
                    <a:pt x="4620447" y="242433"/>
                    <a:pt x="4570874" y="422486"/>
                    <a:pt x="4596297" y="603401"/>
                  </a:cubicBezTo>
                  <a:cubicBezTo>
                    <a:pt x="4586764" y="665385"/>
                    <a:pt x="4540191" y="714500"/>
                    <a:pt x="4475614" y="724084"/>
                  </a:cubicBezTo>
                  <a:cubicBezTo>
                    <a:pt x="3383865" y="581692"/>
                    <a:pt x="876103" y="835185"/>
                    <a:pt x="120683" y="724084"/>
                  </a:cubicBezTo>
                  <a:cubicBezTo>
                    <a:pt x="42788" y="729710"/>
                    <a:pt x="-2172" y="679954"/>
                    <a:pt x="0" y="603401"/>
                  </a:cubicBezTo>
                  <a:cubicBezTo>
                    <a:pt x="21305" y="474577"/>
                    <a:pt x="-27029" y="312587"/>
                    <a:pt x="0" y="120683"/>
                  </a:cubicBezTo>
                  <a:close/>
                </a:path>
                <a:path w="4596297" h="724084" stroke="0" extrusionOk="0">
                  <a:moveTo>
                    <a:pt x="0" y="120683"/>
                  </a:moveTo>
                  <a:cubicBezTo>
                    <a:pt x="-3327" y="49635"/>
                    <a:pt x="49133" y="-8194"/>
                    <a:pt x="120683" y="0"/>
                  </a:cubicBezTo>
                  <a:cubicBezTo>
                    <a:pt x="1203008" y="-164947"/>
                    <a:pt x="3867566" y="-52288"/>
                    <a:pt x="4475614" y="0"/>
                  </a:cubicBezTo>
                  <a:cubicBezTo>
                    <a:pt x="4542074" y="-2988"/>
                    <a:pt x="4594352" y="54343"/>
                    <a:pt x="4596297" y="120683"/>
                  </a:cubicBezTo>
                  <a:cubicBezTo>
                    <a:pt x="4622023" y="179668"/>
                    <a:pt x="4618961" y="470269"/>
                    <a:pt x="4596297" y="603401"/>
                  </a:cubicBezTo>
                  <a:cubicBezTo>
                    <a:pt x="4600762" y="675817"/>
                    <a:pt x="4539680" y="719381"/>
                    <a:pt x="4475614" y="724084"/>
                  </a:cubicBezTo>
                  <a:cubicBezTo>
                    <a:pt x="2626973" y="882625"/>
                    <a:pt x="1394879" y="582248"/>
                    <a:pt x="120683" y="724084"/>
                  </a:cubicBezTo>
                  <a:cubicBezTo>
                    <a:pt x="53744" y="729140"/>
                    <a:pt x="11315" y="666118"/>
                    <a:pt x="0" y="603401"/>
                  </a:cubicBezTo>
                  <a:cubicBezTo>
                    <a:pt x="-931" y="363352"/>
                    <a:pt x="-17553" y="339028"/>
                    <a:pt x="0" y="120683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xmlns="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Ta được số 3000</a:t>
              </a:r>
              <a:endParaRPr lang="en-GB" sz="36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40B0B4B9-DCFF-417C-1639-E8B1B8FD1E2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763095" y="4390215"/>
              <a:ext cx="1140543" cy="114054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88573460"/>
      </p:ext>
    </p:extLst>
  </p:cSld>
  <p:clrMapOvr>
    <a:masterClrMapping/>
  </p:clrMapOvr>
  <p:transition spd="slow">
    <p:wipe dir="r"/>
  </p:transition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5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10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3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10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3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B0CFFBFF-99F0-43A5-9ECE-28F9142E09F3}"/>
              </a:ext>
            </a:extLst>
          </p:cNvPr>
          <p:cNvSpPr txBox="1"/>
          <p:nvPr/>
        </p:nvSpPr>
        <p:spPr>
          <a:xfrm>
            <a:off x="1253230" y="610416"/>
            <a:ext cx="98785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các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sau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đến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nghìn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7" y="593090"/>
            <a:ext cx="678151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1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31C71C1-7340-31CB-DB91-368DF3ACF2E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9955" y="1477823"/>
            <a:ext cx="9258300" cy="1914525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2D433299-58AF-587D-859E-E273660FD70D}"/>
              </a:ext>
            </a:extLst>
          </p:cNvPr>
          <p:cNvGrpSpPr/>
          <p:nvPr/>
        </p:nvGrpSpPr>
        <p:grpSpPr>
          <a:xfrm>
            <a:off x="1947709" y="3828865"/>
            <a:ext cx="6659579" cy="1756925"/>
            <a:chOff x="4763095" y="4390215"/>
            <a:chExt cx="6659579" cy="1756925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7D9C348F-29B2-1C9A-EBA6-049E3428420B}"/>
                </a:ext>
              </a:extLst>
            </p:cNvPr>
            <p:cNvSpPr/>
            <p:nvPr/>
          </p:nvSpPr>
          <p:spPr>
            <a:xfrm>
              <a:off x="5444838" y="4965857"/>
              <a:ext cx="5977836" cy="1181283"/>
            </a:xfrm>
            <a:custGeom>
              <a:avLst/>
              <a:gdLst>
                <a:gd name="connsiteX0" fmla="*/ 0 w 5977836"/>
                <a:gd name="connsiteY0" fmla="*/ 196884 h 1181283"/>
                <a:gd name="connsiteX1" fmla="*/ 196884 w 5977836"/>
                <a:gd name="connsiteY1" fmla="*/ 0 h 1181283"/>
                <a:gd name="connsiteX2" fmla="*/ 5780952 w 5977836"/>
                <a:gd name="connsiteY2" fmla="*/ 0 h 1181283"/>
                <a:gd name="connsiteX3" fmla="*/ 5977836 w 5977836"/>
                <a:gd name="connsiteY3" fmla="*/ 196884 h 1181283"/>
                <a:gd name="connsiteX4" fmla="*/ 5977836 w 5977836"/>
                <a:gd name="connsiteY4" fmla="*/ 984399 h 1181283"/>
                <a:gd name="connsiteX5" fmla="*/ 5780952 w 5977836"/>
                <a:gd name="connsiteY5" fmla="*/ 1181283 h 1181283"/>
                <a:gd name="connsiteX6" fmla="*/ 196884 w 5977836"/>
                <a:gd name="connsiteY6" fmla="*/ 1181283 h 1181283"/>
                <a:gd name="connsiteX7" fmla="*/ 0 w 5977836"/>
                <a:gd name="connsiteY7" fmla="*/ 984399 h 1181283"/>
                <a:gd name="connsiteX8" fmla="*/ 0 w 5977836"/>
                <a:gd name="connsiteY8" fmla="*/ 196884 h 118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77836" h="1181283" fill="none" extrusionOk="0">
                  <a:moveTo>
                    <a:pt x="0" y="196884"/>
                  </a:moveTo>
                  <a:cubicBezTo>
                    <a:pt x="-9619" y="84125"/>
                    <a:pt x="90217" y="2355"/>
                    <a:pt x="196884" y="0"/>
                  </a:cubicBezTo>
                  <a:cubicBezTo>
                    <a:pt x="939995" y="-61902"/>
                    <a:pt x="4468654" y="-101778"/>
                    <a:pt x="5780952" y="0"/>
                  </a:cubicBezTo>
                  <a:cubicBezTo>
                    <a:pt x="5869039" y="-6474"/>
                    <a:pt x="5981005" y="83925"/>
                    <a:pt x="5977836" y="196884"/>
                  </a:cubicBezTo>
                  <a:cubicBezTo>
                    <a:pt x="6011913" y="516392"/>
                    <a:pt x="6017892" y="718462"/>
                    <a:pt x="5977836" y="984399"/>
                  </a:cubicBezTo>
                  <a:cubicBezTo>
                    <a:pt x="5965101" y="1086900"/>
                    <a:pt x="5889302" y="1179500"/>
                    <a:pt x="5780952" y="1181283"/>
                  </a:cubicBezTo>
                  <a:cubicBezTo>
                    <a:pt x="5007585" y="1038891"/>
                    <a:pt x="2824691" y="1292384"/>
                    <a:pt x="196884" y="1181283"/>
                  </a:cubicBezTo>
                  <a:cubicBezTo>
                    <a:pt x="72439" y="1189143"/>
                    <a:pt x="-2765" y="1105744"/>
                    <a:pt x="0" y="984399"/>
                  </a:cubicBezTo>
                  <a:cubicBezTo>
                    <a:pt x="51684" y="739621"/>
                    <a:pt x="61369" y="332779"/>
                    <a:pt x="0" y="196884"/>
                  </a:cubicBezTo>
                  <a:close/>
                </a:path>
                <a:path w="5977836" h="1181283" stroke="0" extrusionOk="0">
                  <a:moveTo>
                    <a:pt x="0" y="196884"/>
                  </a:moveTo>
                  <a:cubicBezTo>
                    <a:pt x="-4220" y="82571"/>
                    <a:pt x="84522" y="-6066"/>
                    <a:pt x="196884" y="0"/>
                  </a:cubicBezTo>
                  <a:cubicBezTo>
                    <a:pt x="2925989" y="-164947"/>
                    <a:pt x="4332481" y="-52288"/>
                    <a:pt x="5780952" y="0"/>
                  </a:cubicBezTo>
                  <a:cubicBezTo>
                    <a:pt x="5888351" y="-20949"/>
                    <a:pt x="5968633" y="89621"/>
                    <a:pt x="5977836" y="196884"/>
                  </a:cubicBezTo>
                  <a:cubicBezTo>
                    <a:pt x="5989815" y="540221"/>
                    <a:pt x="5924604" y="901971"/>
                    <a:pt x="5977836" y="984399"/>
                  </a:cubicBezTo>
                  <a:cubicBezTo>
                    <a:pt x="5987057" y="1105041"/>
                    <a:pt x="5882184" y="1167628"/>
                    <a:pt x="5780952" y="1181283"/>
                  </a:cubicBezTo>
                  <a:cubicBezTo>
                    <a:pt x="4418937" y="1339824"/>
                    <a:pt x="1753034" y="1039447"/>
                    <a:pt x="196884" y="1181283"/>
                  </a:cubicBezTo>
                  <a:cubicBezTo>
                    <a:pt x="87702" y="1189120"/>
                    <a:pt x="18019" y="1086870"/>
                    <a:pt x="0" y="984399"/>
                  </a:cubicBezTo>
                  <a:cubicBezTo>
                    <a:pt x="9655" y="793684"/>
                    <a:pt x="-51787" y="582118"/>
                    <a:pt x="0" y="196884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xmlns="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Làm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tròn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số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8 900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đến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nghìn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ta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được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số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9 000</a:t>
              </a:r>
              <a:endParaRPr lang="en-GB" sz="36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AC9D456A-2653-9A00-2575-2F722D3D3C4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763095" y="4390215"/>
              <a:ext cx="1140543" cy="114054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1997819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B0CFFBFF-99F0-43A5-9ECE-28F9142E09F3}"/>
              </a:ext>
            </a:extLst>
          </p:cNvPr>
          <p:cNvSpPr txBox="1"/>
          <p:nvPr/>
        </p:nvSpPr>
        <p:spPr>
          <a:xfrm>
            <a:off x="1253230" y="610416"/>
            <a:ext cx="98785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các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sau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đến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nghìn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7" y="593090"/>
            <a:ext cx="678151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1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D433299-58AF-587D-859E-E273660FD70D}"/>
              </a:ext>
            </a:extLst>
          </p:cNvPr>
          <p:cNvGrpSpPr/>
          <p:nvPr/>
        </p:nvGrpSpPr>
        <p:grpSpPr>
          <a:xfrm>
            <a:off x="2762718" y="3799048"/>
            <a:ext cx="6291831" cy="1756925"/>
            <a:chOff x="4763095" y="4390215"/>
            <a:chExt cx="6291831" cy="1756925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7D9C348F-29B2-1C9A-EBA6-049E3428420B}"/>
                </a:ext>
              </a:extLst>
            </p:cNvPr>
            <p:cNvSpPr/>
            <p:nvPr/>
          </p:nvSpPr>
          <p:spPr>
            <a:xfrm>
              <a:off x="5444838" y="4965857"/>
              <a:ext cx="5610088" cy="1181283"/>
            </a:xfrm>
            <a:custGeom>
              <a:avLst/>
              <a:gdLst>
                <a:gd name="connsiteX0" fmla="*/ 0 w 5610088"/>
                <a:gd name="connsiteY0" fmla="*/ 196884 h 1181283"/>
                <a:gd name="connsiteX1" fmla="*/ 196884 w 5610088"/>
                <a:gd name="connsiteY1" fmla="*/ 0 h 1181283"/>
                <a:gd name="connsiteX2" fmla="*/ 5413204 w 5610088"/>
                <a:gd name="connsiteY2" fmla="*/ 0 h 1181283"/>
                <a:gd name="connsiteX3" fmla="*/ 5610088 w 5610088"/>
                <a:gd name="connsiteY3" fmla="*/ 196884 h 1181283"/>
                <a:gd name="connsiteX4" fmla="*/ 5610088 w 5610088"/>
                <a:gd name="connsiteY4" fmla="*/ 984399 h 1181283"/>
                <a:gd name="connsiteX5" fmla="*/ 5413204 w 5610088"/>
                <a:gd name="connsiteY5" fmla="*/ 1181283 h 1181283"/>
                <a:gd name="connsiteX6" fmla="*/ 196884 w 5610088"/>
                <a:gd name="connsiteY6" fmla="*/ 1181283 h 1181283"/>
                <a:gd name="connsiteX7" fmla="*/ 0 w 5610088"/>
                <a:gd name="connsiteY7" fmla="*/ 984399 h 1181283"/>
                <a:gd name="connsiteX8" fmla="*/ 0 w 5610088"/>
                <a:gd name="connsiteY8" fmla="*/ 196884 h 118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0088" h="1181283" fill="none" extrusionOk="0">
                  <a:moveTo>
                    <a:pt x="0" y="196884"/>
                  </a:moveTo>
                  <a:cubicBezTo>
                    <a:pt x="-9619" y="84125"/>
                    <a:pt x="90217" y="2355"/>
                    <a:pt x="196884" y="0"/>
                  </a:cubicBezTo>
                  <a:cubicBezTo>
                    <a:pt x="1899797" y="-61902"/>
                    <a:pt x="3560126" y="-101778"/>
                    <a:pt x="5413204" y="0"/>
                  </a:cubicBezTo>
                  <a:cubicBezTo>
                    <a:pt x="5501291" y="-6474"/>
                    <a:pt x="5613257" y="83925"/>
                    <a:pt x="5610088" y="196884"/>
                  </a:cubicBezTo>
                  <a:cubicBezTo>
                    <a:pt x="5644165" y="516392"/>
                    <a:pt x="5650144" y="718462"/>
                    <a:pt x="5610088" y="984399"/>
                  </a:cubicBezTo>
                  <a:cubicBezTo>
                    <a:pt x="5597353" y="1086900"/>
                    <a:pt x="5521554" y="1179500"/>
                    <a:pt x="5413204" y="1181283"/>
                  </a:cubicBezTo>
                  <a:cubicBezTo>
                    <a:pt x="3183379" y="1038891"/>
                    <a:pt x="2404165" y="1292384"/>
                    <a:pt x="196884" y="1181283"/>
                  </a:cubicBezTo>
                  <a:cubicBezTo>
                    <a:pt x="72439" y="1189143"/>
                    <a:pt x="-2765" y="1105744"/>
                    <a:pt x="0" y="984399"/>
                  </a:cubicBezTo>
                  <a:cubicBezTo>
                    <a:pt x="51684" y="739621"/>
                    <a:pt x="61369" y="332779"/>
                    <a:pt x="0" y="196884"/>
                  </a:cubicBezTo>
                  <a:close/>
                </a:path>
                <a:path w="5610088" h="1181283" stroke="0" extrusionOk="0">
                  <a:moveTo>
                    <a:pt x="0" y="196884"/>
                  </a:moveTo>
                  <a:cubicBezTo>
                    <a:pt x="-4220" y="82571"/>
                    <a:pt x="84522" y="-6066"/>
                    <a:pt x="196884" y="0"/>
                  </a:cubicBezTo>
                  <a:cubicBezTo>
                    <a:pt x="2349121" y="-164947"/>
                    <a:pt x="4685434" y="-52288"/>
                    <a:pt x="5413204" y="0"/>
                  </a:cubicBezTo>
                  <a:cubicBezTo>
                    <a:pt x="5520603" y="-20949"/>
                    <a:pt x="5600885" y="89621"/>
                    <a:pt x="5610088" y="196884"/>
                  </a:cubicBezTo>
                  <a:cubicBezTo>
                    <a:pt x="5622067" y="540221"/>
                    <a:pt x="5556856" y="901971"/>
                    <a:pt x="5610088" y="984399"/>
                  </a:cubicBezTo>
                  <a:cubicBezTo>
                    <a:pt x="5619309" y="1105041"/>
                    <a:pt x="5514436" y="1167628"/>
                    <a:pt x="5413204" y="1181283"/>
                  </a:cubicBezTo>
                  <a:cubicBezTo>
                    <a:pt x="4575410" y="1339824"/>
                    <a:pt x="1242400" y="1039447"/>
                    <a:pt x="196884" y="1181283"/>
                  </a:cubicBezTo>
                  <a:cubicBezTo>
                    <a:pt x="87702" y="1189120"/>
                    <a:pt x="18019" y="1086870"/>
                    <a:pt x="0" y="984399"/>
                  </a:cubicBezTo>
                  <a:cubicBezTo>
                    <a:pt x="9655" y="793684"/>
                    <a:pt x="-51787" y="582118"/>
                    <a:pt x="0" y="196884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xmlns="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Làm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tròn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3 500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đến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hàng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nghìn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ta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được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4 000</a:t>
              </a:r>
              <a:endParaRPr kumimoji="0" lang="en-GB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AC9D456A-2653-9A00-2575-2F722D3D3C4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763095" y="4390215"/>
              <a:ext cx="1140543" cy="1140543"/>
            </a:xfrm>
            <a:prstGeom prst="rect">
              <a:avLst/>
            </a:prstGeom>
          </p:spPr>
        </p:pic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633DE123-BF69-E009-7D65-4D7AEF50A4F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9178" y="1262889"/>
            <a:ext cx="8972550" cy="20859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9201485"/>
      </p:ext>
    </p:extLst>
  </p:cSld>
  <p:clrMapOvr>
    <a:masterClrMapping/>
  </p:clrMapOvr>
  <p:transition spd="slow">
    <p:wipe dir="r"/>
  </p:transition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Làm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tròn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các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sau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đến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chục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nghìn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(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theo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mẫu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)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BFC8A99-15E0-4DC6-7582-7D2A0E4ED3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69165" y="1243207"/>
            <a:ext cx="8543097" cy="47252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95667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54969F64-B53A-4382-ACD6-7DDEACBEAE71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3A7F869-6A08-47DF-90BC-1184D735C931}"/>
              </a:ext>
            </a:extLst>
          </p:cNvPr>
          <p:cNvGrpSpPr/>
          <p:nvPr/>
        </p:nvGrpSpPr>
        <p:grpSpPr>
          <a:xfrm>
            <a:off x="3581399" y="-496262"/>
            <a:ext cx="4419600" cy="3138920"/>
            <a:chOff x="3581399" y="-496262"/>
            <a:chExt cx="4419600" cy="3138920"/>
          </a:xfrm>
        </p:grpSpPr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E9609DF7-3888-4A26-91AA-3AF9E8B8A92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xmlns="" r:embed="rId6"/>
                </a:ext>
              </a:extLst>
            </a:blip>
            <a:stretch>
              <a:fillRect/>
            </a:stretch>
          </p:blipFill>
          <p:spPr>
            <a:xfrm>
              <a:off x="3581399" y="-496262"/>
              <a:ext cx="4419600" cy="3138920"/>
            </a:xfrm>
            <a:prstGeom prst="rect">
              <a:avLst/>
            </a:prstGeom>
          </p:spPr>
        </p:pic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B6338C2-4521-4B3C-9CF4-5BEBE6E13C33}"/>
                </a:ext>
              </a:extLst>
            </p:cNvPr>
            <p:cNvSpPr txBox="1"/>
            <p:nvPr/>
          </p:nvSpPr>
          <p:spPr>
            <a:xfrm>
              <a:off x="4457699" y="838200"/>
              <a:ext cx="2666999" cy="11850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400" b="0" i="0" u="none" strike="noStrike" kern="1200" cap="none" spc="0" normalizeH="0" baseline="0" noProof="0">
                  <a:ln>
                    <a:noFill/>
                  </a:ln>
                  <a:solidFill>
                    <a:srgbClr val="FFFFCC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DẶN DÒ</a:t>
              </a:r>
              <a:endPara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FFCC"/>
                </a:solidFill>
                <a:effectLst/>
                <a:uLnTx/>
                <a:uFillTx/>
                <a:latin typeface="UVN Banh Mi" pitchFamily="2" charset="0"/>
                <a:ea typeface="+mn-ea"/>
                <a:cs typeface="+mn-cs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D21D9A96-F8B1-46F7-96CA-5E6F7ECDC97C}"/>
              </a:ext>
            </a:extLst>
          </p:cNvPr>
          <p:cNvSpPr txBox="1"/>
          <p:nvPr/>
        </p:nvSpPr>
        <p:spPr>
          <a:xfrm>
            <a:off x="1413061" y="2650662"/>
            <a:ext cx="8756274" cy="21938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Ôn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lại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2F4D0F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Chuẩn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bị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tiếp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theo.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2F4D0F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669117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54969F64-B53A-4382-ACD6-7DDEACBEAE71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4222613-6CA1-435A-B1C8-37499453E03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15770" y="1341143"/>
            <a:ext cx="5779509" cy="34201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433431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D0C8CB00-6EB1-4814-AF07-5CDF8E2DED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48000" y="937259"/>
            <a:ext cx="5715000" cy="41824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718662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07D174C-E351-4B1D-A5C5-B6C3B664B2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32725" y="1439748"/>
            <a:ext cx="3383042" cy="235830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45AD24E-DB3A-E3B2-FFFC-50090E8FA41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71107" y="2440989"/>
            <a:ext cx="5383235" cy="18045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61562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DF4E7E70-C495-4C1B-A438-07CF4EDA0DC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25645" y="2270679"/>
            <a:ext cx="7163421" cy="18594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2966158"/>
      </p:ext>
    </p:extLst>
  </p:cSld>
  <p:clrMapOvr>
    <a:masterClrMapping/>
  </p:clrMapOvr>
  <p:transition>
    <p:fad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4127BDAE-2148-CA62-28C6-2BCF13D0EDC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8686" y="430695"/>
            <a:ext cx="10442713" cy="5994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944702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119C8F8-E7E1-DF32-652B-19F8A84F483B}"/>
              </a:ext>
            </a:extLst>
          </p:cNvPr>
          <p:cNvSpPr/>
          <p:nvPr/>
        </p:nvSpPr>
        <p:spPr>
          <a:xfrm>
            <a:off x="685800" y="599907"/>
            <a:ext cx="10903226" cy="679088"/>
          </a:xfrm>
          <a:custGeom>
            <a:avLst/>
            <a:gdLst>
              <a:gd name="connsiteX0" fmla="*/ 0 w 10903226"/>
              <a:gd name="connsiteY0" fmla="*/ 113184 h 679088"/>
              <a:gd name="connsiteX1" fmla="*/ 113184 w 10903226"/>
              <a:gd name="connsiteY1" fmla="*/ 0 h 679088"/>
              <a:gd name="connsiteX2" fmla="*/ 566950 w 10903226"/>
              <a:gd name="connsiteY2" fmla="*/ 0 h 679088"/>
              <a:gd name="connsiteX3" fmla="*/ 1020717 w 10903226"/>
              <a:gd name="connsiteY3" fmla="*/ 0 h 679088"/>
              <a:gd name="connsiteX4" fmla="*/ 1688021 w 10903226"/>
              <a:gd name="connsiteY4" fmla="*/ 0 h 679088"/>
              <a:gd name="connsiteX5" fmla="*/ 2141787 w 10903226"/>
              <a:gd name="connsiteY5" fmla="*/ 0 h 679088"/>
              <a:gd name="connsiteX6" fmla="*/ 3022628 w 10903226"/>
              <a:gd name="connsiteY6" fmla="*/ 0 h 679088"/>
              <a:gd name="connsiteX7" fmla="*/ 3476394 w 10903226"/>
              <a:gd name="connsiteY7" fmla="*/ 0 h 679088"/>
              <a:gd name="connsiteX8" fmla="*/ 4143698 w 10903226"/>
              <a:gd name="connsiteY8" fmla="*/ 0 h 679088"/>
              <a:gd name="connsiteX9" fmla="*/ 4917770 w 10903226"/>
              <a:gd name="connsiteY9" fmla="*/ 0 h 679088"/>
              <a:gd name="connsiteX10" fmla="*/ 5798611 w 10903226"/>
              <a:gd name="connsiteY10" fmla="*/ 0 h 679088"/>
              <a:gd name="connsiteX11" fmla="*/ 6252377 w 10903226"/>
              <a:gd name="connsiteY11" fmla="*/ 0 h 679088"/>
              <a:gd name="connsiteX12" fmla="*/ 7026450 w 10903226"/>
              <a:gd name="connsiteY12" fmla="*/ 0 h 679088"/>
              <a:gd name="connsiteX13" fmla="*/ 7586985 w 10903226"/>
              <a:gd name="connsiteY13" fmla="*/ 0 h 679088"/>
              <a:gd name="connsiteX14" fmla="*/ 8361057 w 10903226"/>
              <a:gd name="connsiteY14" fmla="*/ 0 h 679088"/>
              <a:gd name="connsiteX15" fmla="*/ 9028360 w 10903226"/>
              <a:gd name="connsiteY15" fmla="*/ 0 h 679088"/>
              <a:gd name="connsiteX16" fmla="*/ 9375358 w 10903226"/>
              <a:gd name="connsiteY16" fmla="*/ 0 h 679088"/>
              <a:gd name="connsiteX17" fmla="*/ 9829125 w 10903226"/>
              <a:gd name="connsiteY17" fmla="*/ 0 h 679088"/>
              <a:gd name="connsiteX18" fmla="*/ 10790042 w 10903226"/>
              <a:gd name="connsiteY18" fmla="*/ 0 h 679088"/>
              <a:gd name="connsiteX19" fmla="*/ 10903226 w 10903226"/>
              <a:gd name="connsiteY19" fmla="*/ 113184 h 679088"/>
              <a:gd name="connsiteX20" fmla="*/ 10903226 w 10903226"/>
              <a:gd name="connsiteY20" fmla="*/ 565904 h 679088"/>
              <a:gd name="connsiteX21" fmla="*/ 10790042 w 10903226"/>
              <a:gd name="connsiteY21" fmla="*/ 679088 h 679088"/>
              <a:gd name="connsiteX22" fmla="*/ 10229507 w 10903226"/>
              <a:gd name="connsiteY22" fmla="*/ 679088 h 679088"/>
              <a:gd name="connsiteX23" fmla="*/ 9348666 w 10903226"/>
              <a:gd name="connsiteY23" fmla="*/ 679088 h 679088"/>
              <a:gd name="connsiteX24" fmla="*/ 8467825 w 10903226"/>
              <a:gd name="connsiteY24" fmla="*/ 679088 h 679088"/>
              <a:gd name="connsiteX25" fmla="*/ 8014059 w 10903226"/>
              <a:gd name="connsiteY25" fmla="*/ 679088 h 679088"/>
              <a:gd name="connsiteX26" fmla="*/ 7239987 w 10903226"/>
              <a:gd name="connsiteY26" fmla="*/ 679088 h 679088"/>
              <a:gd name="connsiteX27" fmla="*/ 6465915 w 10903226"/>
              <a:gd name="connsiteY27" fmla="*/ 679088 h 679088"/>
              <a:gd name="connsiteX28" fmla="*/ 5585074 w 10903226"/>
              <a:gd name="connsiteY28" fmla="*/ 679088 h 679088"/>
              <a:gd name="connsiteX29" fmla="*/ 5024539 w 10903226"/>
              <a:gd name="connsiteY29" fmla="*/ 679088 h 679088"/>
              <a:gd name="connsiteX30" fmla="*/ 4464004 w 10903226"/>
              <a:gd name="connsiteY30" fmla="*/ 679088 h 679088"/>
              <a:gd name="connsiteX31" fmla="*/ 3903469 w 10903226"/>
              <a:gd name="connsiteY31" fmla="*/ 679088 h 679088"/>
              <a:gd name="connsiteX32" fmla="*/ 3236165 w 10903226"/>
              <a:gd name="connsiteY32" fmla="*/ 679088 h 679088"/>
              <a:gd name="connsiteX33" fmla="*/ 2782399 w 10903226"/>
              <a:gd name="connsiteY33" fmla="*/ 679088 h 679088"/>
              <a:gd name="connsiteX34" fmla="*/ 2008326 w 10903226"/>
              <a:gd name="connsiteY34" fmla="*/ 679088 h 679088"/>
              <a:gd name="connsiteX35" fmla="*/ 1127486 w 10903226"/>
              <a:gd name="connsiteY35" fmla="*/ 679088 h 679088"/>
              <a:gd name="connsiteX36" fmla="*/ 113184 w 10903226"/>
              <a:gd name="connsiteY36" fmla="*/ 679088 h 679088"/>
              <a:gd name="connsiteX37" fmla="*/ 0 w 10903226"/>
              <a:gd name="connsiteY37" fmla="*/ 565904 h 679088"/>
              <a:gd name="connsiteX38" fmla="*/ 0 w 10903226"/>
              <a:gd name="connsiteY38" fmla="*/ 113184 h 67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903226" h="679088" fill="none" extrusionOk="0">
                <a:moveTo>
                  <a:pt x="0" y="113184"/>
                </a:moveTo>
                <a:cubicBezTo>
                  <a:pt x="-7584" y="42773"/>
                  <a:pt x="41763" y="-1272"/>
                  <a:pt x="113184" y="0"/>
                </a:cubicBezTo>
                <a:cubicBezTo>
                  <a:pt x="279275" y="13842"/>
                  <a:pt x="342419" y="13559"/>
                  <a:pt x="566950" y="0"/>
                </a:cubicBezTo>
                <a:cubicBezTo>
                  <a:pt x="791481" y="-13559"/>
                  <a:pt x="928106" y="19377"/>
                  <a:pt x="1020717" y="0"/>
                </a:cubicBezTo>
                <a:cubicBezTo>
                  <a:pt x="1113328" y="-19377"/>
                  <a:pt x="1391303" y="-27583"/>
                  <a:pt x="1688021" y="0"/>
                </a:cubicBezTo>
                <a:cubicBezTo>
                  <a:pt x="1984739" y="27583"/>
                  <a:pt x="2025515" y="10174"/>
                  <a:pt x="2141787" y="0"/>
                </a:cubicBezTo>
                <a:cubicBezTo>
                  <a:pt x="2258059" y="-10174"/>
                  <a:pt x="2605797" y="-37449"/>
                  <a:pt x="3022628" y="0"/>
                </a:cubicBezTo>
                <a:cubicBezTo>
                  <a:pt x="3439459" y="37449"/>
                  <a:pt x="3290235" y="-3553"/>
                  <a:pt x="3476394" y="0"/>
                </a:cubicBezTo>
                <a:cubicBezTo>
                  <a:pt x="3662553" y="3553"/>
                  <a:pt x="3925402" y="-32776"/>
                  <a:pt x="4143698" y="0"/>
                </a:cubicBezTo>
                <a:cubicBezTo>
                  <a:pt x="4361994" y="32776"/>
                  <a:pt x="4634086" y="-22727"/>
                  <a:pt x="4917770" y="0"/>
                </a:cubicBezTo>
                <a:cubicBezTo>
                  <a:pt x="5201454" y="22727"/>
                  <a:pt x="5581407" y="2176"/>
                  <a:pt x="5798611" y="0"/>
                </a:cubicBezTo>
                <a:cubicBezTo>
                  <a:pt x="6015815" y="-2176"/>
                  <a:pt x="6060125" y="-12981"/>
                  <a:pt x="6252377" y="0"/>
                </a:cubicBezTo>
                <a:cubicBezTo>
                  <a:pt x="6444629" y="12981"/>
                  <a:pt x="6776418" y="-30379"/>
                  <a:pt x="7026450" y="0"/>
                </a:cubicBezTo>
                <a:cubicBezTo>
                  <a:pt x="7276482" y="30379"/>
                  <a:pt x="7369930" y="-26052"/>
                  <a:pt x="7586985" y="0"/>
                </a:cubicBezTo>
                <a:cubicBezTo>
                  <a:pt x="7804041" y="26052"/>
                  <a:pt x="8098138" y="28829"/>
                  <a:pt x="8361057" y="0"/>
                </a:cubicBezTo>
                <a:cubicBezTo>
                  <a:pt x="8623976" y="-28829"/>
                  <a:pt x="8708258" y="-3302"/>
                  <a:pt x="9028360" y="0"/>
                </a:cubicBezTo>
                <a:cubicBezTo>
                  <a:pt x="9348462" y="3302"/>
                  <a:pt x="9222440" y="-10167"/>
                  <a:pt x="9375358" y="0"/>
                </a:cubicBezTo>
                <a:cubicBezTo>
                  <a:pt x="9528276" y="10167"/>
                  <a:pt x="9676557" y="16300"/>
                  <a:pt x="9829125" y="0"/>
                </a:cubicBezTo>
                <a:cubicBezTo>
                  <a:pt x="9981693" y="-16300"/>
                  <a:pt x="10317924" y="-27257"/>
                  <a:pt x="10790042" y="0"/>
                </a:cubicBezTo>
                <a:cubicBezTo>
                  <a:pt x="10851173" y="3844"/>
                  <a:pt x="10894921" y="61164"/>
                  <a:pt x="10903226" y="113184"/>
                </a:cubicBezTo>
                <a:cubicBezTo>
                  <a:pt x="10901437" y="321816"/>
                  <a:pt x="10904131" y="362113"/>
                  <a:pt x="10903226" y="565904"/>
                </a:cubicBezTo>
                <a:cubicBezTo>
                  <a:pt x="10894743" y="631889"/>
                  <a:pt x="10855390" y="677598"/>
                  <a:pt x="10790042" y="679088"/>
                </a:cubicBezTo>
                <a:cubicBezTo>
                  <a:pt x="10614638" y="670575"/>
                  <a:pt x="10461162" y="704204"/>
                  <a:pt x="10229507" y="679088"/>
                </a:cubicBezTo>
                <a:cubicBezTo>
                  <a:pt x="9997853" y="653972"/>
                  <a:pt x="9570391" y="711354"/>
                  <a:pt x="9348666" y="679088"/>
                </a:cubicBezTo>
                <a:cubicBezTo>
                  <a:pt x="9126941" y="646822"/>
                  <a:pt x="8683577" y="681777"/>
                  <a:pt x="8467825" y="679088"/>
                </a:cubicBezTo>
                <a:cubicBezTo>
                  <a:pt x="8252073" y="676399"/>
                  <a:pt x="8178417" y="667461"/>
                  <a:pt x="8014059" y="679088"/>
                </a:cubicBezTo>
                <a:cubicBezTo>
                  <a:pt x="7849701" y="690715"/>
                  <a:pt x="7497081" y="675038"/>
                  <a:pt x="7239987" y="679088"/>
                </a:cubicBezTo>
                <a:cubicBezTo>
                  <a:pt x="6982893" y="683138"/>
                  <a:pt x="6774187" y="654516"/>
                  <a:pt x="6465915" y="679088"/>
                </a:cubicBezTo>
                <a:cubicBezTo>
                  <a:pt x="6157643" y="703660"/>
                  <a:pt x="5967692" y="651118"/>
                  <a:pt x="5585074" y="679088"/>
                </a:cubicBezTo>
                <a:cubicBezTo>
                  <a:pt x="5202456" y="707058"/>
                  <a:pt x="5238213" y="667619"/>
                  <a:pt x="5024539" y="679088"/>
                </a:cubicBezTo>
                <a:cubicBezTo>
                  <a:pt x="4810866" y="690557"/>
                  <a:pt x="4622504" y="692113"/>
                  <a:pt x="4464004" y="679088"/>
                </a:cubicBezTo>
                <a:cubicBezTo>
                  <a:pt x="4305505" y="666063"/>
                  <a:pt x="4174765" y="679466"/>
                  <a:pt x="3903469" y="679088"/>
                </a:cubicBezTo>
                <a:cubicBezTo>
                  <a:pt x="3632174" y="678710"/>
                  <a:pt x="3526807" y="663571"/>
                  <a:pt x="3236165" y="679088"/>
                </a:cubicBezTo>
                <a:cubicBezTo>
                  <a:pt x="2945523" y="694605"/>
                  <a:pt x="2971008" y="698564"/>
                  <a:pt x="2782399" y="679088"/>
                </a:cubicBezTo>
                <a:cubicBezTo>
                  <a:pt x="2593790" y="659612"/>
                  <a:pt x="2221145" y="654604"/>
                  <a:pt x="2008326" y="679088"/>
                </a:cubicBezTo>
                <a:cubicBezTo>
                  <a:pt x="1795507" y="703572"/>
                  <a:pt x="1555842" y="689757"/>
                  <a:pt x="1127486" y="679088"/>
                </a:cubicBezTo>
                <a:cubicBezTo>
                  <a:pt x="699130" y="668419"/>
                  <a:pt x="527244" y="666757"/>
                  <a:pt x="113184" y="679088"/>
                </a:cubicBezTo>
                <a:cubicBezTo>
                  <a:pt x="41646" y="672645"/>
                  <a:pt x="-9616" y="628619"/>
                  <a:pt x="0" y="565904"/>
                </a:cubicBezTo>
                <a:cubicBezTo>
                  <a:pt x="22356" y="407627"/>
                  <a:pt x="-3836" y="309440"/>
                  <a:pt x="0" y="113184"/>
                </a:cubicBezTo>
                <a:close/>
              </a:path>
              <a:path w="10903226" h="679088" stroke="0" extrusionOk="0">
                <a:moveTo>
                  <a:pt x="0" y="113184"/>
                </a:moveTo>
                <a:cubicBezTo>
                  <a:pt x="-1114" y="39217"/>
                  <a:pt x="48441" y="-2768"/>
                  <a:pt x="113184" y="0"/>
                </a:cubicBezTo>
                <a:cubicBezTo>
                  <a:pt x="285616" y="-14123"/>
                  <a:pt x="591556" y="-28668"/>
                  <a:pt x="780488" y="0"/>
                </a:cubicBezTo>
                <a:cubicBezTo>
                  <a:pt x="969420" y="28668"/>
                  <a:pt x="1094037" y="1383"/>
                  <a:pt x="1234254" y="0"/>
                </a:cubicBezTo>
                <a:cubicBezTo>
                  <a:pt x="1374471" y="-1383"/>
                  <a:pt x="1648361" y="-7224"/>
                  <a:pt x="1794789" y="0"/>
                </a:cubicBezTo>
                <a:cubicBezTo>
                  <a:pt x="1941218" y="7224"/>
                  <a:pt x="2335950" y="-23944"/>
                  <a:pt x="2568861" y="0"/>
                </a:cubicBezTo>
                <a:cubicBezTo>
                  <a:pt x="2801772" y="23944"/>
                  <a:pt x="3041186" y="5898"/>
                  <a:pt x="3236165" y="0"/>
                </a:cubicBezTo>
                <a:cubicBezTo>
                  <a:pt x="3431144" y="-5898"/>
                  <a:pt x="3571515" y="-17094"/>
                  <a:pt x="3689931" y="0"/>
                </a:cubicBezTo>
                <a:cubicBezTo>
                  <a:pt x="3808347" y="17094"/>
                  <a:pt x="3866052" y="-4473"/>
                  <a:pt x="4036929" y="0"/>
                </a:cubicBezTo>
                <a:cubicBezTo>
                  <a:pt x="4207806" y="4473"/>
                  <a:pt x="4518050" y="-30744"/>
                  <a:pt x="4917770" y="0"/>
                </a:cubicBezTo>
                <a:cubicBezTo>
                  <a:pt x="5317490" y="30744"/>
                  <a:pt x="5311640" y="-16452"/>
                  <a:pt x="5691842" y="0"/>
                </a:cubicBezTo>
                <a:cubicBezTo>
                  <a:pt x="6072044" y="16452"/>
                  <a:pt x="6074652" y="-18156"/>
                  <a:pt x="6252377" y="0"/>
                </a:cubicBezTo>
                <a:cubicBezTo>
                  <a:pt x="6430102" y="18156"/>
                  <a:pt x="6559321" y="21412"/>
                  <a:pt x="6706144" y="0"/>
                </a:cubicBezTo>
                <a:cubicBezTo>
                  <a:pt x="6852967" y="-21412"/>
                  <a:pt x="7209723" y="17144"/>
                  <a:pt x="7373447" y="0"/>
                </a:cubicBezTo>
                <a:cubicBezTo>
                  <a:pt x="7537171" y="-17144"/>
                  <a:pt x="7886007" y="-33049"/>
                  <a:pt x="8040751" y="0"/>
                </a:cubicBezTo>
                <a:cubicBezTo>
                  <a:pt x="8195495" y="33049"/>
                  <a:pt x="8526883" y="-7045"/>
                  <a:pt x="8814823" y="0"/>
                </a:cubicBezTo>
                <a:cubicBezTo>
                  <a:pt x="9102763" y="7045"/>
                  <a:pt x="9426505" y="31815"/>
                  <a:pt x="9588895" y="0"/>
                </a:cubicBezTo>
                <a:cubicBezTo>
                  <a:pt x="9751285" y="-31815"/>
                  <a:pt x="10259471" y="23219"/>
                  <a:pt x="10790042" y="0"/>
                </a:cubicBezTo>
                <a:cubicBezTo>
                  <a:pt x="10847150" y="-14460"/>
                  <a:pt x="10892839" y="52142"/>
                  <a:pt x="10903226" y="113184"/>
                </a:cubicBezTo>
                <a:cubicBezTo>
                  <a:pt x="10899483" y="255857"/>
                  <a:pt x="10908898" y="356868"/>
                  <a:pt x="10903226" y="565904"/>
                </a:cubicBezTo>
                <a:cubicBezTo>
                  <a:pt x="10909032" y="631814"/>
                  <a:pt x="10859530" y="688902"/>
                  <a:pt x="10790042" y="679088"/>
                </a:cubicBezTo>
                <a:cubicBezTo>
                  <a:pt x="10604142" y="649834"/>
                  <a:pt x="10314554" y="687006"/>
                  <a:pt x="9909201" y="679088"/>
                </a:cubicBezTo>
                <a:cubicBezTo>
                  <a:pt x="9503848" y="671170"/>
                  <a:pt x="9514459" y="660238"/>
                  <a:pt x="9348666" y="679088"/>
                </a:cubicBezTo>
                <a:cubicBezTo>
                  <a:pt x="9182873" y="697938"/>
                  <a:pt x="8998848" y="705367"/>
                  <a:pt x="8681363" y="679088"/>
                </a:cubicBezTo>
                <a:cubicBezTo>
                  <a:pt x="8363878" y="652809"/>
                  <a:pt x="8163035" y="719292"/>
                  <a:pt x="7800522" y="679088"/>
                </a:cubicBezTo>
                <a:cubicBezTo>
                  <a:pt x="7438009" y="638884"/>
                  <a:pt x="7325727" y="676302"/>
                  <a:pt x="7133218" y="679088"/>
                </a:cubicBezTo>
                <a:cubicBezTo>
                  <a:pt x="6940709" y="681874"/>
                  <a:pt x="6853817" y="670558"/>
                  <a:pt x="6679452" y="679088"/>
                </a:cubicBezTo>
                <a:cubicBezTo>
                  <a:pt x="6505087" y="687618"/>
                  <a:pt x="6249309" y="644758"/>
                  <a:pt x="5905379" y="679088"/>
                </a:cubicBezTo>
                <a:cubicBezTo>
                  <a:pt x="5561449" y="713418"/>
                  <a:pt x="5558247" y="664092"/>
                  <a:pt x="5238076" y="679088"/>
                </a:cubicBezTo>
                <a:cubicBezTo>
                  <a:pt x="4917905" y="694084"/>
                  <a:pt x="4925045" y="663745"/>
                  <a:pt x="4677541" y="679088"/>
                </a:cubicBezTo>
                <a:cubicBezTo>
                  <a:pt x="4430038" y="694431"/>
                  <a:pt x="4086839" y="657826"/>
                  <a:pt x="3796700" y="679088"/>
                </a:cubicBezTo>
                <a:cubicBezTo>
                  <a:pt x="3506561" y="700350"/>
                  <a:pt x="3376477" y="678529"/>
                  <a:pt x="3236165" y="679088"/>
                </a:cubicBezTo>
                <a:cubicBezTo>
                  <a:pt x="3095853" y="679647"/>
                  <a:pt x="2782076" y="695185"/>
                  <a:pt x="2568861" y="679088"/>
                </a:cubicBezTo>
                <a:cubicBezTo>
                  <a:pt x="2355646" y="662991"/>
                  <a:pt x="2329082" y="699861"/>
                  <a:pt x="2115095" y="679088"/>
                </a:cubicBezTo>
                <a:cubicBezTo>
                  <a:pt x="1901108" y="658315"/>
                  <a:pt x="1926919" y="681287"/>
                  <a:pt x="1768097" y="679088"/>
                </a:cubicBezTo>
                <a:cubicBezTo>
                  <a:pt x="1609275" y="676889"/>
                  <a:pt x="1302645" y="647574"/>
                  <a:pt x="1100793" y="679088"/>
                </a:cubicBezTo>
                <a:cubicBezTo>
                  <a:pt x="898941" y="710602"/>
                  <a:pt x="356018" y="667086"/>
                  <a:pt x="113184" y="679088"/>
                </a:cubicBezTo>
                <a:cubicBezTo>
                  <a:pt x="62022" y="673790"/>
                  <a:pt x="-10291" y="621962"/>
                  <a:pt x="0" y="565904"/>
                </a:cubicBezTo>
                <a:cubicBezTo>
                  <a:pt x="-3686" y="468496"/>
                  <a:pt x="-11810" y="302936"/>
                  <a:pt x="0" y="113184"/>
                </a:cubicBezTo>
                <a:close/>
              </a:path>
            </a:pathLst>
          </a:custGeom>
          <a:solidFill>
            <a:srgbClr val="00FFCC"/>
          </a:solidFill>
          <a:ln w="38100">
            <a:solidFill>
              <a:srgbClr val="D1781B"/>
            </a:solidFill>
            <a:extLst>
              <a:ext uri="{C807C97D-BFC1-408E-A445-0C87EB9F89A2}">
                <ask:lineSketchStyleProps xmlns:ask="http://schemas.microsoft.com/office/drawing/2018/sketchyshapes" xmlns="" sd="32534351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600" b="1" dirty="0" err="1">
                <a:solidFill>
                  <a:srgbClr val="C00000"/>
                </a:solidFill>
              </a:rPr>
              <a:t>Ví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dụ</a:t>
            </a:r>
            <a:r>
              <a:rPr lang="en-US" sz="3600" b="1" dirty="0">
                <a:solidFill>
                  <a:srgbClr val="C00000"/>
                </a:solidFill>
              </a:rPr>
              <a:t> 1: </a:t>
            </a:r>
            <a:r>
              <a:rPr lang="en-US" sz="3600" b="1" dirty="0" err="1">
                <a:solidFill>
                  <a:srgbClr val="C00000"/>
                </a:solidFill>
              </a:rPr>
              <a:t>Làm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tròn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các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số</a:t>
            </a:r>
            <a:r>
              <a:rPr lang="en-US" sz="3600" b="1" dirty="0">
                <a:solidFill>
                  <a:srgbClr val="C00000"/>
                </a:solidFill>
              </a:rPr>
              <a:t>  8100 </a:t>
            </a:r>
            <a:r>
              <a:rPr lang="en-US" sz="3600" b="1" dirty="0" err="1">
                <a:solidFill>
                  <a:srgbClr val="C00000"/>
                </a:solidFill>
              </a:rPr>
              <a:t>và</a:t>
            </a:r>
            <a:r>
              <a:rPr lang="en-US" sz="3600" b="1" dirty="0">
                <a:solidFill>
                  <a:srgbClr val="C00000"/>
                </a:solidFill>
              </a:rPr>
              <a:t> 8700 </a:t>
            </a:r>
            <a:r>
              <a:rPr lang="en-US" sz="3600" b="1" dirty="0" err="1">
                <a:solidFill>
                  <a:srgbClr val="C00000"/>
                </a:solidFill>
              </a:rPr>
              <a:t>đến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hàng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nghìn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498F94C9-E63D-5921-F456-2D6D7CA30C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29434" y="1643063"/>
            <a:ext cx="8516592" cy="1309087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2AF96AB5-ABB7-1A4E-9FC1-32BCC5B1A086}"/>
              </a:ext>
            </a:extLst>
          </p:cNvPr>
          <p:cNvSpPr txBox="1"/>
          <p:nvPr/>
        </p:nvSpPr>
        <p:spPr>
          <a:xfrm>
            <a:off x="834887" y="3220279"/>
            <a:ext cx="10038522" cy="8617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</a:pP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Ta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thấy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8 100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gần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8 000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hơn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9 000.</a:t>
            </a:r>
          </a:p>
          <a:p>
            <a:pPr algn="l"/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Vậy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Khi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tròn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8 100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đến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ta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8 000.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A8E6B0B-C2CB-77A0-40EE-07BC117FAC71}"/>
              </a:ext>
            </a:extLst>
          </p:cNvPr>
          <p:cNvSpPr txBox="1"/>
          <p:nvPr/>
        </p:nvSpPr>
        <p:spPr>
          <a:xfrm>
            <a:off x="874644" y="4263887"/>
            <a:ext cx="10038522" cy="8617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</a:pP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Ta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thấy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8 700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gần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9 000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hơn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8 000.</a:t>
            </a:r>
          </a:p>
          <a:p>
            <a:pPr algn="l"/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Vậy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Khi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tròn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8 700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đến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ta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9 000.</a:t>
            </a:r>
          </a:p>
        </p:txBody>
      </p:sp>
    </p:spTree>
    <p:extLst>
      <p:ext uri="{BB962C8B-B14F-4D97-AF65-F5344CB8AC3E}">
        <p14:creationId xmlns:p14="http://schemas.microsoft.com/office/powerpoint/2010/main" val="321598617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2" grpId="0" build="p"/>
      <p:bldP spid="14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119C8F8-E7E1-DF32-652B-19F8A84F483B}"/>
              </a:ext>
            </a:extLst>
          </p:cNvPr>
          <p:cNvSpPr/>
          <p:nvPr/>
        </p:nvSpPr>
        <p:spPr>
          <a:xfrm>
            <a:off x="685800" y="599907"/>
            <a:ext cx="10903226" cy="679088"/>
          </a:xfrm>
          <a:custGeom>
            <a:avLst/>
            <a:gdLst>
              <a:gd name="connsiteX0" fmla="*/ 0 w 10903226"/>
              <a:gd name="connsiteY0" fmla="*/ 113184 h 679088"/>
              <a:gd name="connsiteX1" fmla="*/ 113184 w 10903226"/>
              <a:gd name="connsiteY1" fmla="*/ 0 h 679088"/>
              <a:gd name="connsiteX2" fmla="*/ 566950 w 10903226"/>
              <a:gd name="connsiteY2" fmla="*/ 0 h 679088"/>
              <a:gd name="connsiteX3" fmla="*/ 1020717 w 10903226"/>
              <a:gd name="connsiteY3" fmla="*/ 0 h 679088"/>
              <a:gd name="connsiteX4" fmla="*/ 1688021 w 10903226"/>
              <a:gd name="connsiteY4" fmla="*/ 0 h 679088"/>
              <a:gd name="connsiteX5" fmla="*/ 2141787 w 10903226"/>
              <a:gd name="connsiteY5" fmla="*/ 0 h 679088"/>
              <a:gd name="connsiteX6" fmla="*/ 3022628 w 10903226"/>
              <a:gd name="connsiteY6" fmla="*/ 0 h 679088"/>
              <a:gd name="connsiteX7" fmla="*/ 3476394 w 10903226"/>
              <a:gd name="connsiteY7" fmla="*/ 0 h 679088"/>
              <a:gd name="connsiteX8" fmla="*/ 4143698 w 10903226"/>
              <a:gd name="connsiteY8" fmla="*/ 0 h 679088"/>
              <a:gd name="connsiteX9" fmla="*/ 4917770 w 10903226"/>
              <a:gd name="connsiteY9" fmla="*/ 0 h 679088"/>
              <a:gd name="connsiteX10" fmla="*/ 5798611 w 10903226"/>
              <a:gd name="connsiteY10" fmla="*/ 0 h 679088"/>
              <a:gd name="connsiteX11" fmla="*/ 6252377 w 10903226"/>
              <a:gd name="connsiteY11" fmla="*/ 0 h 679088"/>
              <a:gd name="connsiteX12" fmla="*/ 7026450 w 10903226"/>
              <a:gd name="connsiteY12" fmla="*/ 0 h 679088"/>
              <a:gd name="connsiteX13" fmla="*/ 7586985 w 10903226"/>
              <a:gd name="connsiteY13" fmla="*/ 0 h 679088"/>
              <a:gd name="connsiteX14" fmla="*/ 8361057 w 10903226"/>
              <a:gd name="connsiteY14" fmla="*/ 0 h 679088"/>
              <a:gd name="connsiteX15" fmla="*/ 9028360 w 10903226"/>
              <a:gd name="connsiteY15" fmla="*/ 0 h 679088"/>
              <a:gd name="connsiteX16" fmla="*/ 9375358 w 10903226"/>
              <a:gd name="connsiteY16" fmla="*/ 0 h 679088"/>
              <a:gd name="connsiteX17" fmla="*/ 9829125 w 10903226"/>
              <a:gd name="connsiteY17" fmla="*/ 0 h 679088"/>
              <a:gd name="connsiteX18" fmla="*/ 10790042 w 10903226"/>
              <a:gd name="connsiteY18" fmla="*/ 0 h 679088"/>
              <a:gd name="connsiteX19" fmla="*/ 10903226 w 10903226"/>
              <a:gd name="connsiteY19" fmla="*/ 113184 h 679088"/>
              <a:gd name="connsiteX20" fmla="*/ 10903226 w 10903226"/>
              <a:gd name="connsiteY20" fmla="*/ 565904 h 679088"/>
              <a:gd name="connsiteX21" fmla="*/ 10790042 w 10903226"/>
              <a:gd name="connsiteY21" fmla="*/ 679088 h 679088"/>
              <a:gd name="connsiteX22" fmla="*/ 10229507 w 10903226"/>
              <a:gd name="connsiteY22" fmla="*/ 679088 h 679088"/>
              <a:gd name="connsiteX23" fmla="*/ 9348666 w 10903226"/>
              <a:gd name="connsiteY23" fmla="*/ 679088 h 679088"/>
              <a:gd name="connsiteX24" fmla="*/ 8467825 w 10903226"/>
              <a:gd name="connsiteY24" fmla="*/ 679088 h 679088"/>
              <a:gd name="connsiteX25" fmla="*/ 8014059 w 10903226"/>
              <a:gd name="connsiteY25" fmla="*/ 679088 h 679088"/>
              <a:gd name="connsiteX26" fmla="*/ 7239987 w 10903226"/>
              <a:gd name="connsiteY26" fmla="*/ 679088 h 679088"/>
              <a:gd name="connsiteX27" fmla="*/ 6465915 w 10903226"/>
              <a:gd name="connsiteY27" fmla="*/ 679088 h 679088"/>
              <a:gd name="connsiteX28" fmla="*/ 5585074 w 10903226"/>
              <a:gd name="connsiteY28" fmla="*/ 679088 h 679088"/>
              <a:gd name="connsiteX29" fmla="*/ 5024539 w 10903226"/>
              <a:gd name="connsiteY29" fmla="*/ 679088 h 679088"/>
              <a:gd name="connsiteX30" fmla="*/ 4464004 w 10903226"/>
              <a:gd name="connsiteY30" fmla="*/ 679088 h 679088"/>
              <a:gd name="connsiteX31" fmla="*/ 3903469 w 10903226"/>
              <a:gd name="connsiteY31" fmla="*/ 679088 h 679088"/>
              <a:gd name="connsiteX32" fmla="*/ 3236165 w 10903226"/>
              <a:gd name="connsiteY32" fmla="*/ 679088 h 679088"/>
              <a:gd name="connsiteX33" fmla="*/ 2782399 w 10903226"/>
              <a:gd name="connsiteY33" fmla="*/ 679088 h 679088"/>
              <a:gd name="connsiteX34" fmla="*/ 2008326 w 10903226"/>
              <a:gd name="connsiteY34" fmla="*/ 679088 h 679088"/>
              <a:gd name="connsiteX35" fmla="*/ 1127486 w 10903226"/>
              <a:gd name="connsiteY35" fmla="*/ 679088 h 679088"/>
              <a:gd name="connsiteX36" fmla="*/ 113184 w 10903226"/>
              <a:gd name="connsiteY36" fmla="*/ 679088 h 679088"/>
              <a:gd name="connsiteX37" fmla="*/ 0 w 10903226"/>
              <a:gd name="connsiteY37" fmla="*/ 565904 h 679088"/>
              <a:gd name="connsiteX38" fmla="*/ 0 w 10903226"/>
              <a:gd name="connsiteY38" fmla="*/ 113184 h 67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903226" h="679088" fill="none" extrusionOk="0">
                <a:moveTo>
                  <a:pt x="0" y="113184"/>
                </a:moveTo>
                <a:cubicBezTo>
                  <a:pt x="-7584" y="42773"/>
                  <a:pt x="41763" y="-1272"/>
                  <a:pt x="113184" y="0"/>
                </a:cubicBezTo>
                <a:cubicBezTo>
                  <a:pt x="279275" y="13842"/>
                  <a:pt x="342419" y="13559"/>
                  <a:pt x="566950" y="0"/>
                </a:cubicBezTo>
                <a:cubicBezTo>
                  <a:pt x="791481" y="-13559"/>
                  <a:pt x="928106" y="19377"/>
                  <a:pt x="1020717" y="0"/>
                </a:cubicBezTo>
                <a:cubicBezTo>
                  <a:pt x="1113328" y="-19377"/>
                  <a:pt x="1391303" y="-27583"/>
                  <a:pt x="1688021" y="0"/>
                </a:cubicBezTo>
                <a:cubicBezTo>
                  <a:pt x="1984739" y="27583"/>
                  <a:pt x="2025515" y="10174"/>
                  <a:pt x="2141787" y="0"/>
                </a:cubicBezTo>
                <a:cubicBezTo>
                  <a:pt x="2258059" y="-10174"/>
                  <a:pt x="2605797" y="-37449"/>
                  <a:pt x="3022628" y="0"/>
                </a:cubicBezTo>
                <a:cubicBezTo>
                  <a:pt x="3439459" y="37449"/>
                  <a:pt x="3290235" y="-3553"/>
                  <a:pt x="3476394" y="0"/>
                </a:cubicBezTo>
                <a:cubicBezTo>
                  <a:pt x="3662553" y="3553"/>
                  <a:pt x="3925402" y="-32776"/>
                  <a:pt x="4143698" y="0"/>
                </a:cubicBezTo>
                <a:cubicBezTo>
                  <a:pt x="4361994" y="32776"/>
                  <a:pt x="4634086" y="-22727"/>
                  <a:pt x="4917770" y="0"/>
                </a:cubicBezTo>
                <a:cubicBezTo>
                  <a:pt x="5201454" y="22727"/>
                  <a:pt x="5581407" y="2176"/>
                  <a:pt x="5798611" y="0"/>
                </a:cubicBezTo>
                <a:cubicBezTo>
                  <a:pt x="6015815" y="-2176"/>
                  <a:pt x="6060125" y="-12981"/>
                  <a:pt x="6252377" y="0"/>
                </a:cubicBezTo>
                <a:cubicBezTo>
                  <a:pt x="6444629" y="12981"/>
                  <a:pt x="6776418" y="-30379"/>
                  <a:pt x="7026450" y="0"/>
                </a:cubicBezTo>
                <a:cubicBezTo>
                  <a:pt x="7276482" y="30379"/>
                  <a:pt x="7369930" y="-26052"/>
                  <a:pt x="7586985" y="0"/>
                </a:cubicBezTo>
                <a:cubicBezTo>
                  <a:pt x="7804041" y="26052"/>
                  <a:pt x="8098138" y="28829"/>
                  <a:pt x="8361057" y="0"/>
                </a:cubicBezTo>
                <a:cubicBezTo>
                  <a:pt x="8623976" y="-28829"/>
                  <a:pt x="8708258" y="-3302"/>
                  <a:pt x="9028360" y="0"/>
                </a:cubicBezTo>
                <a:cubicBezTo>
                  <a:pt x="9348462" y="3302"/>
                  <a:pt x="9222440" y="-10167"/>
                  <a:pt x="9375358" y="0"/>
                </a:cubicBezTo>
                <a:cubicBezTo>
                  <a:pt x="9528276" y="10167"/>
                  <a:pt x="9676557" y="16300"/>
                  <a:pt x="9829125" y="0"/>
                </a:cubicBezTo>
                <a:cubicBezTo>
                  <a:pt x="9981693" y="-16300"/>
                  <a:pt x="10317924" y="-27257"/>
                  <a:pt x="10790042" y="0"/>
                </a:cubicBezTo>
                <a:cubicBezTo>
                  <a:pt x="10851173" y="3844"/>
                  <a:pt x="10894921" y="61164"/>
                  <a:pt x="10903226" y="113184"/>
                </a:cubicBezTo>
                <a:cubicBezTo>
                  <a:pt x="10901437" y="321816"/>
                  <a:pt x="10904131" y="362113"/>
                  <a:pt x="10903226" y="565904"/>
                </a:cubicBezTo>
                <a:cubicBezTo>
                  <a:pt x="10894743" y="631889"/>
                  <a:pt x="10855390" y="677598"/>
                  <a:pt x="10790042" y="679088"/>
                </a:cubicBezTo>
                <a:cubicBezTo>
                  <a:pt x="10614638" y="670575"/>
                  <a:pt x="10461162" y="704204"/>
                  <a:pt x="10229507" y="679088"/>
                </a:cubicBezTo>
                <a:cubicBezTo>
                  <a:pt x="9997853" y="653972"/>
                  <a:pt x="9570391" y="711354"/>
                  <a:pt x="9348666" y="679088"/>
                </a:cubicBezTo>
                <a:cubicBezTo>
                  <a:pt x="9126941" y="646822"/>
                  <a:pt x="8683577" y="681777"/>
                  <a:pt x="8467825" y="679088"/>
                </a:cubicBezTo>
                <a:cubicBezTo>
                  <a:pt x="8252073" y="676399"/>
                  <a:pt x="8178417" y="667461"/>
                  <a:pt x="8014059" y="679088"/>
                </a:cubicBezTo>
                <a:cubicBezTo>
                  <a:pt x="7849701" y="690715"/>
                  <a:pt x="7497081" y="675038"/>
                  <a:pt x="7239987" y="679088"/>
                </a:cubicBezTo>
                <a:cubicBezTo>
                  <a:pt x="6982893" y="683138"/>
                  <a:pt x="6774187" y="654516"/>
                  <a:pt x="6465915" y="679088"/>
                </a:cubicBezTo>
                <a:cubicBezTo>
                  <a:pt x="6157643" y="703660"/>
                  <a:pt x="5967692" y="651118"/>
                  <a:pt x="5585074" y="679088"/>
                </a:cubicBezTo>
                <a:cubicBezTo>
                  <a:pt x="5202456" y="707058"/>
                  <a:pt x="5238213" y="667619"/>
                  <a:pt x="5024539" y="679088"/>
                </a:cubicBezTo>
                <a:cubicBezTo>
                  <a:pt x="4810866" y="690557"/>
                  <a:pt x="4622504" y="692113"/>
                  <a:pt x="4464004" y="679088"/>
                </a:cubicBezTo>
                <a:cubicBezTo>
                  <a:pt x="4305505" y="666063"/>
                  <a:pt x="4174765" y="679466"/>
                  <a:pt x="3903469" y="679088"/>
                </a:cubicBezTo>
                <a:cubicBezTo>
                  <a:pt x="3632174" y="678710"/>
                  <a:pt x="3526807" y="663571"/>
                  <a:pt x="3236165" y="679088"/>
                </a:cubicBezTo>
                <a:cubicBezTo>
                  <a:pt x="2945523" y="694605"/>
                  <a:pt x="2971008" y="698564"/>
                  <a:pt x="2782399" y="679088"/>
                </a:cubicBezTo>
                <a:cubicBezTo>
                  <a:pt x="2593790" y="659612"/>
                  <a:pt x="2221145" y="654604"/>
                  <a:pt x="2008326" y="679088"/>
                </a:cubicBezTo>
                <a:cubicBezTo>
                  <a:pt x="1795507" y="703572"/>
                  <a:pt x="1555842" y="689757"/>
                  <a:pt x="1127486" y="679088"/>
                </a:cubicBezTo>
                <a:cubicBezTo>
                  <a:pt x="699130" y="668419"/>
                  <a:pt x="527244" y="666757"/>
                  <a:pt x="113184" y="679088"/>
                </a:cubicBezTo>
                <a:cubicBezTo>
                  <a:pt x="41646" y="672645"/>
                  <a:pt x="-9616" y="628619"/>
                  <a:pt x="0" y="565904"/>
                </a:cubicBezTo>
                <a:cubicBezTo>
                  <a:pt x="22356" y="407627"/>
                  <a:pt x="-3836" y="309440"/>
                  <a:pt x="0" y="113184"/>
                </a:cubicBezTo>
                <a:close/>
              </a:path>
              <a:path w="10903226" h="679088" stroke="0" extrusionOk="0">
                <a:moveTo>
                  <a:pt x="0" y="113184"/>
                </a:moveTo>
                <a:cubicBezTo>
                  <a:pt x="-1114" y="39217"/>
                  <a:pt x="48441" y="-2768"/>
                  <a:pt x="113184" y="0"/>
                </a:cubicBezTo>
                <a:cubicBezTo>
                  <a:pt x="285616" y="-14123"/>
                  <a:pt x="591556" y="-28668"/>
                  <a:pt x="780488" y="0"/>
                </a:cubicBezTo>
                <a:cubicBezTo>
                  <a:pt x="969420" y="28668"/>
                  <a:pt x="1094037" y="1383"/>
                  <a:pt x="1234254" y="0"/>
                </a:cubicBezTo>
                <a:cubicBezTo>
                  <a:pt x="1374471" y="-1383"/>
                  <a:pt x="1648361" y="-7224"/>
                  <a:pt x="1794789" y="0"/>
                </a:cubicBezTo>
                <a:cubicBezTo>
                  <a:pt x="1941218" y="7224"/>
                  <a:pt x="2335950" y="-23944"/>
                  <a:pt x="2568861" y="0"/>
                </a:cubicBezTo>
                <a:cubicBezTo>
                  <a:pt x="2801772" y="23944"/>
                  <a:pt x="3041186" y="5898"/>
                  <a:pt x="3236165" y="0"/>
                </a:cubicBezTo>
                <a:cubicBezTo>
                  <a:pt x="3431144" y="-5898"/>
                  <a:pt x="3571515" y="-17094"/>
                  <a:pt x="3689931" y="0"/>
                </a:cubicBezTo>
                <a:cubicBezTo>
                  <a:pt x="3808347" y="17094"/>
                  <a:pt x="3866052" y="-4473"/>
                  <a:pt x="4036929" y="0"/>
                </a:cubicBezTo>
                <a:cubicBezTo>
                  <a:pt x="4207806" y="4473"/>
                  <a:pt x="4518050" y="-30744"/>
                  <a:pt x="4917770" y="0"/>
                </a:cubicBezTo>
                <a:cubicBezTo>
                  <a:pt x="5317490" y="30744"/>
                  <a:pt x="5311640" y="-16452"/>
                  <a:pt x="5691842" y="0"/>
                </a:cubicBezTo>
                <a:cubicBezTo>
                  <a:pt x="6072044" y="16452"/>
                  <a:pt x="6074652" y="-18156"/>
                  <a:pt x="6252377" y="0"/>
                </a:cubicBezTo>
                <a:cubicBezTo>
                  <a:pt x="6430102" y="18156"/>
                  <a:pt x="6559321" y="21412"/>
                  <a:pt x="6706144" y="0"/>
                </a:cubicBezTo>
                <a:cubicBezTo>
                  <a:pt x="6852967" y="-21412"/>
                  <a:pt x="7209723" y="17144"/>
                  <a:pt x="7373447" y="0"/>
                </a:cubicBezTo>
                <a:cubicBezTo>
                  <a:pt x="7537171" y="-17144"/>
                  <a:pt x="7886007" y="-33049"/>
                  <a:pt x="8040751" y="0"/>
                </a:cubicBezTo>
                <a:cubicBezTo>
                  <a:pt x="8195495" y="33049"/>
                  <a:pt x="8526883" y="-7045"/>
                  <a:pt x="8814823" y="0"/>
                </a:cubicBezTo>
                <a:cubicBezTo>
                  <a:pt x="9102763" y="7045"/>
                  <a:pt x="9426505" y="31815"/>
                  <a:pt x="9588895" y="0"/>
                </a:cubicBezTo>
                <a:cubicBezTo>
                  <a:pt x="9751285" y="-31815"/>
                  <a:pt x="10259471" y="23219"/>
                  <a:pt x="10790042" y="0"/>
                </a:cubicBezTo>
                <a:cubicBezTo>
                  <a:pt x="10847150" y="-14460"/>
                  <a:pt x="10892839" y="52142"/>
                  <a:pt x="10903226" y="113184"/>
                </a:cubicBezTo>
                <a:cubicBezTo>
                  <a:pt x="10899483" y="255857"/>
                  <a:pt x="10908898" y="356868"/>
                  <a:pt x="10903226" y="565904"/>
                </a:cubicBezTo>
                <a:cubicBezTo>
                  <a:pt x="10909032" y="631814"/>
                  <a:pt x="10859530" y="688902"/>
                  <a:pt x="10790042" y="679088"/>
                </a:cubicBezTo>
                <a:cubicBezTo>
                  <a:pt x="10604142" y="649834"/>
                  <a:pt x="10314554" y="687006"/>
                  <a:pt x="9909201" y="679088"/>
                </a:cubicBezTo>
                <a:cubicBezTo>
                  <a:pt x="9503848" y="671170"/>
                  <a:pt x="9514459" y="660238"/>
                  <a:pt x="9348666" y="679088"/>
                </a:cubicBezTo>
                <a:cubicBezTo>
                  <a:pt x="9182873" y="697938"/>
                  <a:pt x="8998848" y="705367"/>
                  <a:pt x="8681363" y="679088"/>
                </a:cubicBezTo>
                <a:cubicBezTo>
                  <a:pt x="8363878" y="652809"/>
                  <a:pt x="8163035" y="719292"/>
                  <a:pt x="7800522" y="679088"/>
                </a:cubicBezTo>
                <a:cubicBezTo>
                  <a:pt x="7438009" y="638884"/>
                  <a:pt x="7325727" y="676302"/>
                  <a:pt x="7133218" y="679088"/>
                </a:cubicBezTo>
                <a:cubicBezTo>
                  <a:pt x="6940709" y="681874"/>
                  <a:pt x="6853817" y="670558"/>
                  <a:pt x="6679452" y="679088"/>
                </a:cubicBezTo>
                <a:cubicBezTo>
                  <a:pt x="6505087" y="687618"/>
                  <a:pt x="6249309" y="644758"/>
                  <a:pt x="5905379" y="679088"/>
                </a:cubicBezTo>
                <a:cubicBezTo>
                  <a:pt x="5561449" y="713418"/>
                  <a:pt x="5558247" y="664092"/>
                  <a:pt x="5238076" y="679088"/>
                </a:cubicBezTo>
                <a:cubicBezTo>
                  <a:pt x="4917905" y="694084"/>
                  <a:pt x="4925045" y="663745"/>
                  <a:pt x="4677541" y="679088"/>
                </a:cubicBezTo>
                <a:cubicBezTo>
                  <a:pt x="4430038" y="694431"/>
                  <a:pt x="4086839" y="657826"/>
                  <a:pt x="3796700" y="679088"/>
                </a:cubicBezTo>
                <a:cubicBezTo>
                  <a:pt x="3506561" y="700350"/>
                  <a:pt x="3376477" y="678529"/>
                  <a:pt x="3236165" y="679088"/>
                </a:cubicBezTo>
                <a:cubicBezTo>
                  <a:pt x="3095853" y="679647"/>
                  <a:pt x="2782076" y="695185"/>
                  <a:pt x="2568861" y="679088"/>
                </a:cubicBezTo>
                <a:cubicBezTo>
                  <a:pt x="2355646" y="662991"/>
                  <a:pt x="2329082" y="699861"/>
                  <a:pt x="2115095" y="679088"/>
                </a:cubicBezTo>
                <a:cubicBezTo>
                  <a:pt x="1901108" y="658315"/>
                  <a:pt x="1926919" y="681287"/>
                  <a:pt x="1768097" y="679088"/>
                </a:cubicBezTo>
                <a:cubicBezTo>
                  <a:pt x="1609275" y="676889"/>
                  <a:pt x="1302645" y="647574"/>
                  <a:pt x="1100793" y="679088"/>
                </a:cubicBezTo>
                <a:cubicBezTo>
                  <a:pt x="898941" y="710602"/>
                  <a:pt x="356018" y="667086"/>
                  <a:pt x="113184" y="679088"/>
                </a:cubicBezTo>
                <a:cubicBezTo>
                  <a:pt x="62022" y="673790"/>
                  <a:pt x="-10291" y="621962"/>
                  <a:pt x="0" y="565904"/>
                </a:cubicBezTo>
                <a:cubicBezTo>
                  <a:pt x="-3686" y="468496"/>
                  <a:pt x="-11810" y="302936"/>
                  <a:pt x="0" y="113184"/>
                </a:cubicBezTo>
                <a:close/>
              </a:path>
            </a:pathLst>
          </a:custGeom>
          <a:solidFill>
            <a:srgbClr val="00FFCC"/>
          </a:solidFill>
          <a:ln w="38100">
            <a:solidFill>
              <a:srgbClr val="D1781B"/>
            </a:solidFill>
            <a:extLst>
              <a:ext uri="{C807C97D-BFC1-408E-A445-0C87EB9F89A2}">
                <ask:lineSketchStyleProps xmlns:ask="http://schemas.microsoft.com/office/drawing/2018/sketchyshapes" xmlns="" sd="32534351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600" b="1">
                <a:solidFill>
                  <a:srgbClr val="C00000"/>
                </a:solidFill>
              </a:rPr>
              <a:t>Ví dụ 2: Làm tròn số 2500 đến hàng nghìn.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AF96AB5-ABB7-1A4E-9FC1-32BCC5B1A086}"/>
              </a:ext>
            </a:extLst>
          </p:cNvPr>
          <p:cNvSpPr txBox="1"/>
          <p:nvPr/>
        </p:nvSpPr>
        <p:spPr>
          <a:xfrm>
            <a:off x="834887" y="3220279"/>
            <a:ext cx="10038522" cy="14773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Ta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thấy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2 500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cách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đều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hai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2 000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3 000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lvl="0" algn="just"/>
            <a:r>
              <a:rPr lang="en-US" sz="32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Quy</a:t>
            </a:r>
            <a:r>
              <a:rPr lang="en-US" sz="32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ước</a:t>
            </a:r>
            <a:r>
              <a:rPr lang="en-US" sz="32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K</a:t>
            </a:r>
            <a:r>
              <a:rPr lang="vi-VN" sz="32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hi làm tròn số 2500 đến hàng nghìn ta được số 3000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F738D11-3D67-AB03-2FC8-1E4627391D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51809" y="1554646"/>
            <a:ext cx="8251953" cy="12780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638223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Picture 32">
            <a:extLst>
              <a:ext uri="{FF2B5EF4-FFF2-40B4-BE49-F238E27FC236}">
                <a16:creationId xmlns:a16="http://schemas.microsoft.com/office/drawing/2014/main" id="{E12495BE-0BE7-44D2-9B51-1D60528B9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250" b="100000" l="1781" r="97844">
                        <a14:foregroundMark x1="53608" y1="78750" x2="68978" y2="60000"/>
                        <a14:foregroundMark x1="86785" y1="31625" x2="86785" y2="2987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43871" y="2954624"/>
            <a:ext cx="5206127" cy="3903376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EE25D1CD-AC9C-4856-BA36-DBAB87D6161D}"/>
              </a:ext>
            </a:extLst>
          </p:cNvPr>
          <p:cNvGrpSpPr/>
          <p:nvPr/>
        </p:nvGrpSpPr>
        <p:grpSpPr>
          <a:xfrm>
            <a:off x="3025974" y="646043"/>
            <a:ext cx="8205243" cy="3159531"/>
            <a:chOff x="7493918" y="2295871"/>
            <a:chExt cx="3939693" cy="1989197"/>
          </a:xfrm>
        </p:grpSpPr>
        <p:sp>
          <p:nvSpPr>
            <p:cNvPr id="36" name="PA_库_任意多边形 42">
              <a:extLst>
                <a:ext uri="{FF2B5EF4-FFF2-40B4-BE49-F238E27FC236}">
                  <a16:creationId xmlns:a16="http://schemas.microsoft.com/office/drawing/2014/main" id="{C7D453E5-7456-453D-B037-C8AF278FB611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 rot="16200000" flipV="1">
              <a:off x="8469166" y="1320623"/>
              <a:ext cx="1989197" cy="3939693"/>
            </a:xfrm>
            <a:custGeom>
              <a:avLst/>
              <a:gdLst>
                <a:gd name="connsiteX0" fmla="*/ 268941 w 1785392"/>
                <a:gd name="connsiteY0" fmla="*/ 475427 h 1041295"/>
                <a:gd name="connsiteX1" fmla="*/ 0 w 1785392"/>
                <a:gd name="connsiteY1" fmla="*/ 658307 h 1041295"/>
                <a:gd name="connsiteX2" fmla="*/ 301214 w 1785392"/>
                <a:gd name="connsiteY2" fmla="*/ 690580 h 1041295"/>
                <a:gd name="connsiteX3" fmla="*/ 473336 w 1785392"/>
                <a:gd name="connsiteY3" fmla="*/ 1013309 h 1041295"/>
                <a:gd name="connsiteX4" fmla="*/ 1215614 w 1785392"/>
                <a:gd name="connsiteY4" fmla="*/ 1002551 h 1041295"/>
                <a:gd name="connsiteX5" fmla="*/ 1721223 w 1785392"/>
                <a:gd name="connsiteY5" fmla="*/ 819671 h 1041295"/>
                <a:gd name="connsiteX6" fmla="*/ 1624405 w 1785392"/>
                <a:gd name="connsiteY6" fmla="*/ 77394 h 1041295"/>
                <a:gd name="connsiteX7" fmla="*/ 333487 w 1785392"/>
                <a:gd name="connsiteY7" fmla="*/ 66636 h 1041295"/>
                <a:gd name="connsiteX8" fmla="*/ 268941 w 1785392"/>
                <a:gd name="connsiteY8" fmla="*/ 475427 h 1041295"/>
                <a:gd name="connsiteX0-1" fmla="*/ 189606 w 1785392"/>
                <a:gd name="connsiteY0-2" fmla="*/ 476029 h 1041897"/>
                <a:gd name="connsiteX1-3" fmla="*/ 0 w 1785392"/>
                <a:gd name="connsiteY1-4" fmla="*/ 658909 h 1041897"/>
                <a:gd name="connsiteX2-5" fmla="*/ 301214 w 1785392"/>
                <a:gd name="connsiteY2-6" fmla="*/ 691182 h 1041897"/>
                <a:gd name="connsiteX3-7" fmla="*/ 473336 w 1785392"/>
                <a:gd name="connsiteY3-8" fmla="*/ 1013911 h 1041897"/>
                <a:gd name="connsiteX4-9" fmla="*/ 1215614 w 1785392"/>
                <a:gd name="connsiteY4-10" fmla="*/ 1003153 h 1041897"/>
                <a:gd name="connsiteX5-11" fmla="*/ 1721223 w 1785392"/>
                <a:gd name="connsiteY5-12" fmla="*/ 820273 h 1041897"/>
                <a:gd name="connsiteX6-13" fmla="*/ 1624405 w 1785392"/>
                <a:gd name="connsiteY6-14" fmla="*/ 77996 h 1041897"/>
                <a:gd name="connsiteX7-15" fmla="*/ 333487 w 1785392"/>
                <a:gd name="connsiteY7-16" fmla="*/ 67238 h 1041897"/>
                <a:gd name="connsiteX8-17" fmla="*/ 189606 w 1785392"/>
                <a:gd name="connsiteY8-18" fmla="*/ 476029 h 1041897"/>
                <a:gd name="connsiteX0-19" fmla="*/ 189606 w 1785392"/>
                <a:gd name="connsiteY0-20" fmla="*/ 476029 h 1041897"/>
                <a:gd name="connsiteX1-21" fmla="*/ 0 w 1785392"/>
                <a:gd name="connsiteY1-22" fmla="*/ 658909 h 1041897"/>
                <a:gd name="connsiteX2-23" fmla="*/ 301214 w 1785392"/>
                <a:gd name="connsiteY2-24" fmla="*/ 691182 h 1041897"/>
                <a:gd name="connsiteX3-25" fmla="*/ 473336 w 1785392"/>
                <a:gd name="connsiteY3-26" fmla="*/ 1013911 h 1041897"/>
                <a:gd name="connsiteX4-27" fmla="*/ 1215614 w 1785392"/>
                <a:gd name="connsiteY4-28" fmla="*/ 1003153 h 1041897"/>
                <a:gd name="connsiteX5-29" fmla="*/ 1721223 w 1785392"/>
                <a:gd name="connsiteY5-30" fmla="*/ 820273 h 1041897"/>
                <a:gd name="connsiteX6-31" fmla="*/ 1624405 w 1785392"/>
                <a:gd name="connsiteY6-32" fmla="*/ 77996 h 1041897"/>
                <a:gd name="connsiteX7-33" fmla="*/ 333487 w 1785392"/>
                <a:gd name="connsiteY7-34" fmla="*/ 67238 h 1041897"/>
                <a:gd name="connsiteX8-35" fmla="*/ 189606 w 1785392"/>
                <a:gd name="connsiteY8-36" fmla="*/ 476029 h 1041897"/>
                <a:gd name="connsiteX0-37" fmla="*/ 154346 w 1785392"/>
                <a:gd name="connsiteY0-38" fmla="*/ 486089 h 1042432"/>
                <a:gd name="connsiteX1-39" fmla="*/ 0 w 1785392"/>
                <a:gd name="connsiteY1-40" fmla="*/ 659444 h 1042432"/>
                <a:gd name="connsiteX2-41" fmla="*/ 301214 w 1785392"/>
                <a:gd name="connsiteY2-42" fmla="*/ 691717 h 1042432"/>
                <a:gd name="connsiteX3-43" fmla="*/ 473336 w 1785392"/>
                <a:gd name="connsiteY3-44" fmla="*/ 1014446 h 1042432"/>
                <a:gd name="connsiteX4-45" fmla="*/ 1215614 w 1785392"/>
                <a:gd name="connsiteY4-46" fmla="*/ 1003688 h 1042432"/>
                <a:gd name="connsiteX5-47" fmla="*/ 1721223 w 1785392"/>
                <a:gd name="connsiteY5-48" fmla="*/ 820808 h 1042432"/>
                <a:gd name="connsiteX6-49" fmla="*/ 1624405 w 1785392"/>
                <a:gd name="connsiteY6-50" fmla="*/ 78531 h 1042432"/>
                <a:gd name="connsiteX7-51" fmla="*/ 333487 w 1785392"/>
                <a:gd name="connsiteY7-52" fmla="*/ 67773 h 1042432"/>
                <a:gd name="connsiteX8-53" fmla="*/ 154346 w 1785392"/>
                <a:gd name="connsiteY8-54" fmla="*/ 486089 h 1042432"/>
                <a:gd name="connsiteX0-55" fmla="*/ 154346 w 1785392"/>
                <a:gd name="connsiteY0-56" fmla="*/ 486089 h 1042432"/>
                <a:gd name="connsiteX1-57" fmla="*/ 0 w 1785392"/>
                <a:gd name="connsiteY1-58" fmla="*/ 659444 h 1042432"/>
                <a:gd name="connsiteX2-59" fmla="*/ 301214 w 1785392"/>
                <a:gd name="connsiteY2-60" fmla="*/ 691717 h 1042432"/>
                <a:gd name="connsiteX3-61" fmla="*/ 473336 w 1785392"/>
                <a:gd name="connsiteY3-62" fmla="*/ 1014446 h 1042432"/>
                <a:gd name="connsiteX4-63" fmla="*/ 1215614 w 1785392"/>
                <a:gd name="connsiteY4-64" fmla="*/ 1003688 h 1042432"/>
                <a:gd name="connsiteX5-65" fmla="*/ 1721223 w 1785392"/>
                <a:gd name="connsiteY5-66" fmla="*/ 820808 h 1042432"/>
                <a:gd name="connsiteX6-67" fmla="*/ 1624405 w 1785392"/>
                <a:gd name="connsiteY6-68" fmla="*/ 78531 h 1042432"/>
                <a:gd name="connsiteX7-69" fmla="*/ 333487 w 1785392"/>
                <a:gd name="connsiteY7-70" fmla="*/ 67773 h 1042432"/>
                <a:gd name="connsiteX8-71" fmla="*/ 154346 w 1785392"/>
                <a:gd name="connsiteY8-72" fmla="*/ 486089 h 1042432"/>
                <a:gd name="connsiteX0-73" fmla="*/ 154346 w 1785392"/>
                <a:gd name="connsiteY0-74" fmla="*/ 486089 h 1041051"/>
                <a:gd name="connsiteX1-75" fmla="*/ 0 w 1785392"/>
                <a:gd name="connsiteY1-76" fmla="*/ 659444 h 1041051"/>
                <a:gd name="connsiteX2-77" fmla="*/ 213064 w 1785392"/>
                <a:gd name="connsiteY2-78" fmla="*/ 710767 h 1041051"/>
                <a:gd name="connsiteX3-79" fmla="*/ 473336 w 1785392"/>
                <a:gd name="connsiteY3-80" fmla="*/ 1014446 h 1041051"/>
                <a:gd name="connsiteX4-81" fmla="*/ 1215614 w 1785392"/>
                <a:gd name="connsiteY4-82" fmla="*/ 1003688 h 1041051"/>
                <a:gd name="connsiteX5-83" fmla="*/ 1721223 w 1785392"/>
                <a:gd name="connsiteY5-84" fmla="*/ 820808 h 1041051"/>
                <a:gd name="connsiteX6-85" fmla="*/ 1624405 w 1785392"/>
                <a:gd name="connsiteY6-86" fmla="*/ 78531 h 1041051"/>
                <a:gd name="connsiteX7-87" fmla="*/ 333487 w 1785392"/>
                <a:gd name="connsiteY7-88" fmla="*/ 67773 h 1041051"/>
                <a:gd name="connsiteX8-89" fmla="*/ 154346 w 1785392"/>
                <a:gd name="connsiteY8-90" fmla="*/ 486089 h 1041051"/>
                <a:gd name="connsiteX0-91" fmla="*/ 154346 w 1785392"/>
                <a:gd name="connsiteY0-92" fmla="*/ 486089 h 1034605"/>
                <a:gd name="connsiteX1-93" fmla="*/ 0 w 1785392"/>
                <a:gd name="connsiteY1-94" fmla="*/ 659444 h 1034605"/>
                <a:gd name="connsiteX2-95" fmla="*/ 213064 w 1785392"/>
                <a:gd name="connsiteY2-96" fmla="*/ 710767 h 1034605"/>
                <a:gd name="connsiteX3-97" fmla="*/ 363148 w 1785392"/>
                <a:gd name="connsiteY3-98" fmla="*/ 1004921 h 1034605"/>
                <a:gd name="connsiteX4-99" fmla="*/ 1215614 w 1785392"/>
                <a:gd name="connsiteY4-100" fmla="*/ 1003688 h 1034605"/>
                <a:gd name="connsiteX5-101" fmla="*/ 1721223 w 1785392"/>
                <a:gd name="connsiteY5-102" fmla="*/ 820808 h 1034605"/>
                <a:gd name="connsiteX6-103" fmla="*/ 1624405 w 1785392"/>
                <a:gd name="connsiteY6-104" fmla="*/ 78531 h 1034605"/>
                <a:gd name="connsiteX7-105" fmla="*/ 333487 w 1785392"/>
                <a:gd name="connsiteY7-106" fmla="*/ 67773 h 1034605"/>
                <a:gd name="connsiteX8-107" fmla="*/ 154346 w 1785392"/>
                <a:gd name="connsiteY8-108" fmla="*/ 486089 h 1034605"/>
                <a:gd name="connsiteX0-109" fmla="*/ 154346 w 1785392"/>
                <a:gd name="connsiteY0-110" fmla="*/ 486089 h 1027938"/>
                <a:gd name="connsiteX1-111" fmla="*/ 0 w 1785392"/>
                <a:gd name="connsiteY1-112" fmla="*/ 659444 h 1027938"/>
                <a:gd name="connsiteX2-113" fmla="*/ 224967 w 1785392"/>
                <a:gd name="connsiteY2-114" fmla="*/ 810042 h 1027938"/>
                <a:gd name="connsiteX3-115" fmla="*/ 363148 w 1785392"/>
                <a:gd name="connsiteY3-116" fmla="*/ 1004921 h 1027938"/>
                <a:gd name="connsiteX4-117" fmla="*/ 1215614 w 1785392"/>
                <a:gd name="connsiteY4-118" fmla="*/ 1003688 h 1027938"/>
                <a:gd name="connsiteX5-119" fmla="*/ 1721223 w 1785392"/>
                <a:gd name="connsiteY5-120" fmla="*/ 820808 h 1027938"/>
                <a:gd name="connsiteX6-121" fmla="*/ 1624405 w 1785392"/>
                <a:gd name="connsiteY6-122" fmla="*/ 78531 h 1027938"/>
                <a:gd name="connsiteX7-123" fmla="*/ 333487 w 1785392"/>
                <a:gd name="connsiteY7-124" fmla="*/ 67773 h 1027938"/>
                <a:gd name="connsiteX8-125" fmla="*/ 154346 w 1785392"/>
                <a:gd name="connsiteY8-126" fmla="*/ 486089 h 1027938"/>
                <a:gd name="connsiteX0-127" fmla="*/ 309088 w 1940134"/>
                <a:gd name="connsiteY0-128" fmla="*/ 486089 h 1027938"/>
                <a:gd name="connsiteX1-129" fmla="*/ 0 w 1940134"/>
                <a:gd name="connsiteY1-130" fmla="*/ 805744 h 1027938"/>
                <a:gd name="connsiteX2-131" fmla="*/ 379709 w 1940134"/>
                <a:gd name="connsiteY2-132" fmla="*/ 810042 h 1027938"/>
                <a:gd name="connsiteX3-133" fmla="*/ 517890 w 1940134"/>
                <a:gd name="connsiteY3-134" fmla="*/ 1004921 h 1027938"/>
                <a:gd name="connsiteX4-135" fmla="*/ 1370356 w 1940134"/>
                <a:gd name="connsiteY4-136" fmla="*/ 1003688 h 1027938"/>
                <a:gd name="connsiteX5-137" fmla="*/ 1875965 w 1940134"/>
                <a:gd name="connsiteY5-138" fmla="*/ 820808 h 1027938"/>
                <a:gd name="connsiteX6-139" fmla="*/ 1779147 w 1940134"/>
                <a:gd name="connsiteY6-140" fmla="*/ 78531 h 1027938"/>
                <a:gd name="connsiteX7-141" fmla="*/ 488229 w 1940134"/>
                <a:gd name="connsiteY7-142" fmla="*/ 67773 h 1027938"/>
                <a:gd name="connsiteX8-143" fmla="*/ 309088 w 1940134"/>
                <a:gd name="connsiteY8-144" fmla="*/ 486089 h 1027938"/>
                <a:gd name="connsiteX0-145" fmla="*/ 285282 w 1916328"/>
                <a:gd name="connsiteY0-146" fmla="*/ 486089 h 1027938"/>
                <a:gd name="connsiteX1-147" fmla="*/ 0 w 1916328"/>
                <a:gd name="connsiteY1-148" fmla="*/ 863219 h 1027938"/>
                <a:gd name="connsiteX2-149" fmla="*/ 355903 w 1916328"/>
                <a:gd name="connsiteY2-150" fmla="*/ 810042 h 1027938"/>
                <a:gd name="connsiteX3-151" fmla="*/ 494084 w 1916328"/>
                <a:gd name="connsiteY3-152" fmla="*/ 1004921 h 1027938"/>
                <a:gd name="connsiteX4-153" fmla="*/ 1346550 w 1916328"/>
                <a:gd name="connsiteY4-154" fmla="*/ 1003688 h 1027938"/>
                <a:gd name="connsiteX5-155" fmla="*/ 1852159 w 1916328"/>
                <a:gd name="connsiteY5-156" fmla="*/ 820808 h 1027938"/>
                <a:gd name="connsiteX6-157" fmla="*/ 1755341 w 1916328"/>
                <a:gd name="connsiteY6-158" fmla="*/ 78531 h 1027938"/>
                <a:gd name="connsiteX7-159" fmla="*/ 464423 w 1916328"/>
                <a:gd name="connsiteY7-160" fmla="*/ 67773 h 1027938"/>
                <a:gd name="connsiteX8-161" fmla="*/ 285282 w 1916328"/>
                <a:gd name="connsiteY8-162" fmla="*/ 486089 h 1027938"/>
                <a:gd name="connsiteX0-163" fmla="*/ 285282 w 1916328"/>
                <a:gd name="connsiteY0-164" fmla="*/ 490809 h 1032658"/>
                <a:gd name="connsiteX1-165" fmla="*/ 0 w 1916328"/>
                <a:gd name="connsiteY1-166" fmla="*/ 867939 h 1032658"/>
                <a:gd name="connsiteX2-167" fmla="*/ 355903 w 1916328"/>
                <a:gd name="connsiteY2-168" fmla="*/ 814762 h 1032658"/>
                <a:gd name="connsiteX3-169" fmla="*/ 494084 w 1916328"/>
                <a:gd name="connsiteY3-170" fmla="*/ 1009641 h 1032658"/>
                <a:gd name="connsiteX4-171" fmla="*/ 1346550 w 1916328"/>
                <a:gd name="connsiteY4-172" fmla="*/ 1008408 h 1032658"/>
                <a:gd name="connsiteX5-173" fmla="*/ 1852159 w 1916328"/>
                <a:gd name="connsiteY5-174" fmla="*/ 825528 h 1032658"/>
                <a:gd name="connsiteX6-175" fmla="*/ 1755341 w 1916328"/>
                <a:gd name="connsiteY6-176" fmla="*/ 83251 h 1032658"/>
                <a:gd name="connsiteX7-177" fmla="*/ 547745 w 1916328"/>
                <a:gd name="connsiteY7-178" fmla="*/ 62043 h 1032658"/>
                <a:gd name="connsiteX8-179" fmla="*/ 285282 w 1916328"/>
                <a:gd name="connsiteY8-180" fmla="*/ 490809 h 1032658"/>
                <a:gd name="connsiteX0-181" fmla="*/ 285282 w 1916328"/>
                <a:gd name="connsiteY0-182" fmla="*/ 490809 h 1037553"/>
                <a:gd name="connsiteX1-183" fmla="*/ 0 w 1916328"/>
                <a:gd name="connsiteY1-184" fmla="*/ 867939 h 1037553"/>
                <a:gd name="connsiteX2-185" fmla="*/ 371758 w 1916328"/>
                <a:gd name="connsiteY2-186" fmla="*/ 741255 h 1037553"/>
                <a:gd name="connsiteX3-187" fmla="*/ 494084 w 1916328"/>
                <a:gd name="connsiteY3-188" fmla="*/ 1009641 h 1037553"/>
                <a:gd name="connsiteX4-189" fmla="*/ 1346550 w 1916328"/>
                <a:gd name="connsiteY4-190" fmla="*/ 1008408 h 1037553"/>
                <a:gd name="connsiteX5-191" fmla="*/ 1852159 w 1916328"/>
                <a:gd name="connsiteY5-192" fmla="*/ 825528 h 1037553"/>
                <a:gd name="connsiteX6-193" fmla="*/ 1755341 w 1916328"/>
                <a:gd name="connsiteY6-194" fmla="*/ 83251 h 1037553"/>
                <a:gd name="connsiteX7-195" fmla="*/ 547745 w 1916328"/>
                <a:gd name="connsiteY7-196" fmla="*/ 62043 h 1037553"/>
                <a:gd name="connsiteX8-197" fmla="*/ 285282 w 1916328"/>
                <a:gd name="connsiteY8-198" fmla="*/ 490809 h 1037553"/>
                <a:gd name="connsiteX0-199" fmla="*/ 285282 w 1916328"/>
                <a:gd name="connsiteY0-200" fmla="*/ 490809 h 1036354"/>
                <a:gd name="connsiteX1-201" fmla="*/ 0 w 1916328"/>
                <a:gd name="connsiteY1-202" fmla="*/ 867939 h 1036354"/>
                <a:gd name="connsiteX2-203" fmla="*/ 355903 w 1916328"/>
                <a:gd name="connsiteY2-204" fmla="*/ 758897 h 1036354"/>
                <a:gd name="connsiteX3-205" fmla="*/ 494084 w 1916328"/>
                <a:gd name="connsiteY3-206" fmla="*/ 1009641 h 1036354"/>
                <a:gd name="connsiteX4-207" fmla="*/ 1346550 w 1916328"/>
                <a:gd name="connsiteY4-208" fmla="*/ 1008408 h 1036354"/>
                <a:gd name="connsiteX5-209" fmla="*/ 1852159 w 1916328"/>
                <a:gd name="connsiteY5-210" fmla="*/ 825528 h 1036354"/>
                <a:gd name="connsiteX6-211" fmla="*/ 1755341 w 1916328"/>
                <a:gd name="connsiteY6-212" fmla="*/ 83251 h 1036354"/>
                <a:gd name="connsiteX7-213" fmla="*/ 547745 w 1916328"/>
                <a:gd name="connsiteY7-214" fmla="*/ 62043 h 1036354"/>
                <a:gd name="connsiteX8-215" fmla="*/ 285282 w 1916328"/>
                <a:gd name="connsiteY8-216" fmla="*/ 490809 h 1036354"/>
                <a:gd name="connsiteX0-217" fmla="*/ 301138 w 1932184"/>
                <a:gd name="connsiteY0-218" fmla="*/ 490809 h 1036354"/>
                <a:gd name="connsiteX1-219" fmla="*/ 1 w 1932184"/>
                <a:gd name="connsiteY1-220" fmla="*/ 779729 h 1036354"/>
                <a:gd name="connsiteX2-221" fmla="*/ 371759 w 1932184"/>
                <a:gd name="connsiteY2-222" fmla="*/ 758897 h 1036354"/>
                <a:gd name="connsiteX3-223" fmla="*/ 509940 w 1932184"/>
                <a:gd name="connsiteY3-224" fmla="*/ 1009641 h 1036354"/>
                <a:gd name="connsiteX4-225" fmla="*/ 1362406 w 1932184"/>
                <a:gd name="connsiteY4-226" fmla="*/ 1008408 h 1036354"/>
                <a:gd name="connsiteX5-227" fmla="*/ 1868015 w 1932184"/>
                <a:gd name="connsiteY5-228" fmla="*/ 825528 h 1036354"/>
                <a:gd name="connsiteX6-229" fmla="*/ 1771197 w 1932184"/>
                <a:gd name="connsiteY6-230" fmla="*/ 83251 h 1036354"/>
                <a:gd name="connsiteX7-231" fmla="*/ 563601 w 1932184"/>
                <a:gd name="connsiteY7-232" fmla="*/ 62043 h 1036354"/>
                <a:gd name="connsiteX8-233" fmla="*/ 301138 w 1932184"/>
                <a:gd name="connsiteY8-234" fmla="*/ 490809 h 1036354"/>
                <a:gd name="connsiteX0-235" fmla="*/ 309066 w 1940112"/>
                <a:gd name="connsiteY0-236" fmla="*/ 490809 h 1036354"/>
                <a:gd name="connsiteX1-237" fmla="*/ -1 w 1940112"/>
                <a:gd name="connsiteY1-238" fmla="*/ 800310 h 1036354"/>
                <a:gd name="connsiteX2-239" fmla="*/ 379687 w 1940112"/>
                <a:gd name="connsiteY2-240" fmla="*/ 758897 h 1036354"/>
                <a:gd name="connsiteX3-241" fmla="*/ 517868 w 1940112"/>
                <a:gd name="connsiteY3-242" fmla="*/ 1009641 h 1036354"/>
                <a:gd name="connsiteX4-243" fmla="*/ 1370334 w 1940112"/>
                <a:gd name="connsiteY4-244" fmla="*/ 1008408 h 1036354"/>
                <a:gd name="connsiteX5-245" fmla="*/ 1875943 w 1940112"/>
                <a:gd name="connsiteY5-246" fmla="*/ 825528 h 1036354"/>
                <a:gd name="connsiteX6-247" fmla="*/ 1779125 w 1940112"/>
                <a:gd name="connsiteY6-248" fmla="*/ 83251 h 1036354"/>
                <a:gd name="connsiteX7-249" fmla="*/ 571529 w 1940112"/>
                <a:gd name="connsiteY7-250" fmla="*/ 62043 h 1036354"/>
                <a:gd name="connsiteX8-251" fmla="*/ 309066 w 1940112"/>
                <a:gd name="connsiteY8-252" fmla="*/ 490809 h 1036354"/>
                <a:gd name="connsiteX0-253" fmla="*/ 332847 w 1940112"/>
                <a:gd name="connsiteY0-254" fmla="*/ 478345 h 1035652"/>
                <a:gd name="connsiteX1-255" fmla="*/ -1 w 1940112"/>
                <a:gd name="connsiteY1-256" fmla="*/ 799608 h 1035652"/>
                <a:gd name="connsiteX2-257" fmla="*/ 379687 w 1940112"/>
                <a:gd name="connsiteY2-258" fmla="*/ 758195 h 1035652"/>
                <a:gd name="connsiteX3-259" fmla="*/ 517868 w 1940112"/>
                <a:gd name="connsiteY3-260" fmla="*/ 1008939 h 1035652"/>
                <a:gd name="connsiteX4-261" fmla="*/ 1370334 w 1940112"/>
                <a:gd name="connsiteY4-262" fmla="*/ 1007706 h 1035652"/>
                <a:gd name="connsiteX5-263" fmla="*/ 1875943 w 1940112"/>
                <a:gd name="connsiteY5-264" fmla="*/ 824826 h 1035652"/>
                <a:gd name="connsiteX6-265" fmla="*/ 1779125 w 1940112"/>
                <a:gd name="connsiteY6-266" fmla="*/ 82549 h 1035652"/>
                <a:gd name="connsiteX7-267" fmla="*/ 571529 w 1940112"/>
                <a:gd name="connsiteY7-268" fmla="*/ 61341 h 1035652"/>
                <a:gd name="connsiteX8-269" fmla="*/ 332847 w 1940112"/>
                <a:gd name="connsiteY8-270" fmla="*/ 478345 h 1035652"/>
                <a:gd name="connsiteX0-271" fmla="*/ 332847 w 1940112"/>
                <a:gd name="connsiteY0-272" fmla="*/ 478345 h 1035652"/>
                <a:gd name="connsiteX1-273" fmla="*/ -1 w 1940112"/>
                <a:gd name="connsiteY1-274" fmla="*/ 799608 h 1035652"/>
                <a:gd name="connsiteX2-275" fmla="*/ 379687 w 1940112"/>
                <a:gd name="connsiteY2-276" fmla="*/ 758195 h 1035652"/>
                <a:gd name="connsiteX3-277" fmla="*/ 517868 w 1940112"/>
                <a:gd name="connsiteY3-278" fmla="*/ 1008939 h 1035652"/>
                <a:gd name="connsiteX4-279" fmla="*/ 1370334 w 1940112"/>
                <a:gd name="connsiteY4-280" fmla="*/ 1007706 h 1035652"/>
                <a:gd name="connsiteX5-281" fmla="*/ 1875943 w 1940112"/>
                <a:gd name="connsiteY5-282" fmla="*/ 824826 h 1035652"/>
                <a:gd name="connsiteX6-283" fmla="*/ 1779125 w 1940112"/>
                <a:gd name="connsiteY6-284" fmla="*/ 82549 h 1035652"/>
                <a:gd name="connsiteX7-285" fmla="*/ 571529 w 1940112"/>
                <a:gd name="connsiteY7-286" fmla="*/ 61341 h 1035652"/>
                <a:gd name="connsiteX8-287" fmla="*/ 332847 w 1940112"/>
                <a:gd name="connsiteY8-288" fmla="*/ 478345 h 1035652"/>
                <a:gd name="connsiteX0-289" fmla="*/ 332847 w 1940112"/>
                <a:gd name="connsiteY0-290" fmla="*/ 478345 h 1035652"/>
                <a:gd name="connsiteX1-291" fmla="*/ -1 w 1940112"/>
                <a:gd name="connsiteY1-292" fmla="*/ 799608 h 1035652"/>
                <a:gd name="connsiteX2-293" fmla="*/ 379687 w 1940112"/>
                <a:gd name="connsiteY2-294" fmla="*/ 758195 h 1035652"/>
                <a:gd name="connsiteX3-295" fmla="*/ 517868 w 1940112"/>
                <a:gd name="connsiteY3-296" fmla="*/ 1008939 h 1035652"/>
                <a:gd name="connsiteX4-297" fmla="*/ 1370334 w 1940112"/>
                <a:gd name="connsiteY4-298" fmla="*/ 1007706 h 1035652"/>
                <a:gd name="connsiteX5-299" fmla="*/ 1875943 w 1940112"/>
                <a:gd name="connsiteY5-300" fmla="*/ 824826 h 1035652"/>
                <a:gd name="connsiteX6-301" fmla="*/ 1779125 w 1940112"/>
                <a:gd name="connsiteY6-302" fmla="*/ 82549 h 1035652"/>
                <a:gd name="connsiteX7-303" fmla="*/ 571529 w 1940112"/>
                <a:gd name="connsiteY7-304" fmla="*/ 61341 h 1035652"/>
                <a:gd name="connsiteX8-305" fmla="*/ 332847 w 1940112"/>
                <a:gd name="connsiteY8-306" fmla="*/ 478345 h 10356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1940112" h="1035652">
                  <a:moveTo>
                    <a:pt x="332847" y="478345"/>
                  </a:moveTo>
                  <a:lnTo>
                    <a:pt x="-1" y="799608"/>
                  </a:lnTo>
                  <a:cubicBezTo>
                    <a:pt x="213712" y="781433"/>
                    <a:pt x="308666" y="741087"/>
                    <a:pt x="379687" y="758195"/>
                  </a:cubicBezTo>
                  <a:cubicBezTo>
                    <a:pt x="437061" y="865771"/>
                    <a:pt x="352760" y="967354"/>
                    <a:pt x="517868" y="1008939"/>
                  </a:cubicBezTo>
                  <a:cubicBezTo>
                    <a:pt x="682976" y="1050524"/>
                    <a:pt x="1143988" y="1038392"/>
                    <a:pt x="1370334" y="1007706"/>
                  </a:cubicBezTo>
                  <a:cubicBezTo>
                    <a:pt x="1596680" y="977021"/>
                    <a:pt x="1807811" y="979019"/>
                    <a:pt x="1875943" y="824826"/>
                  </a:cubicBezTo>
                  <a:cubicBezTo>
                    <a:pt x="1944075" y="670633"/>
                    <a:pt x="2010414" y="208055"/>
                    <a:pt x="1779125" y="82549"/>
                  </a:cubicBezTo>
                  <a:cubicBezTo>
                    <a:pt x="1547836" y="-42957"/>
                    <a:pt x="812575" y="-4625"/>
                    <a:pt x="571529" y="61341"/>
                  </a:cubicBezTo>
                  <a:cubicBezTo>
                    <a:pt x="330483" y="127307"/>
                    <a:pt x="354177" y="261210"/>
                    <a:pt x="332847" y="478345"/>
                  </a:cubicBezTo>
                  <a:close/>
                </a:path>
              </a:pathLst>
            </a:custGeom>
            <a:solidFill>
              <a:schemeClr val="bg1"/>
            </a:solidFill>
            <a:ln w="38100" cap="rnd" cmpd="sng" algn="ctr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FD0507CD-0270-4A23-B26F-829C050F7354}"/>
                </a:ext>
              </a:extLst>
            </p:cNvPr>
            <p:cNvSpPr/>
            <p:nvPr/>
          </p:nvSpPr>
          <p:spPr>
            <a:xfrm>
              <a:off x="7657899" y="2353795"/>
              <a:ext cx="3607506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+mn-ea"/>
                <a:cs typeface="+mn-cs"/>
              </a:endParaRP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FDCFD750-0DD7-4101-B066-EEEF8AEDBB3C}"/>
              </a:ext>
            </a:extLst>
          </p:cNvPr>
          <p:cNvSpPr txBox="1"/>
          <p:nvPr/>
        </p:nvSpPr>
        <p:spPr>
          <a:xfrm>
            <a:off x="3578087" y="1111587"/>
            <a:ext cx="73152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Khi làm tròn số đến hàng nghìn, ta so sánh chữ số hàng trăm với 5. Nếu chữ số hàng trăm bé hơn 5 thì làm tròn xuống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(lùi), còn lại thì làm tròn lên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(tiến).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7542542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1AE56FFA-E291-7367-E80A-6678B9463F9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28316" y="1581752"/>
            <a:ext cx="6255038" cy="36944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44037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1_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68</TotalTime>
  <Words>302</Words>
  <Application>Microsoft Office PowerPoint</Application>
  <PresentationFormat>Widescreen</PresentationFormat>
  <Paragraphs>32</Paragraphs>
  <Slides>15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15</vt:i4>
      </vt:variant>
    </vt:vector>
  </HeadingPairs>
  <TitlesOfParts>
    <vt:vector size="27" baseType="lpstr">
      <vt:lpstr>#9Slide02 Noi dung dai</vt:lpstr>
      <vt:lpstr>#9Slide02 Tieu de dai</vt:lpstr>
      <vt:lpstr>Arial</vt:lpstr>
      <vt:lpstr>Balsamiq Sans</vt:lpstr>
      <vt:lpstr>Calibri</vt:lpstr>
      <vt:lpstr>Cambria</vt:lpstr>
      <vt:lpstr>等线</vt:lpstr>
      <vt:lpstr>Nunito</vt:lpstr>
      <vt:lpstr>Times New Roman</vt:lpstr>
      <vt:lpstr>UVN Banh Mi</vt:lpstr>
      <vt:lpstr>1_The Jungle Agency by Slidesgo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Kim Anh</cp:lastModifiedBy>
  <cp:revision>23</cp:revision>
  <dcterms:created xsi:type="dcterms:W3CDTF">2023-01-27T10:34:14Z</dcterms:created>
  <dcterms:modified xsi:type="dcterms:W3CDTF">2025-02-19T07:02:36Z</dcterms:modified>
</cp:coreProperties>
</file>