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7" r:id="rId2"/>
    <p:sldId id="257" r:id="rId3"/>
    <p:sldId id="260" r:id="rId4"/>
    <p:sldId id="273" r:id="rId5"/>
    <p:sldId id="274" r:id="rId6"/>
    <p:sldId id="471" r:id="rId7"/>
    <p:sldId id="277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4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5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3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1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6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FA368-07C6-42CA-86B7-702472C65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9" y="4118624"/>
            <a:ext cx="714606" cy="714607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8745" y="512833"/>
            <a:ext cx="714606" cy="714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B2397E-E248-4842-8CA9-3CD6DAFF4FA8}"/>
              </a:ext>
            </a:extLst>
          </p:cNvPr>
          <p:cNvSpPr txBox="1"/>
          <p:nvPr/>
        </p:nvSpPr>
        <p:spPr>
          <a:xfrm>
            <a:off x="1631489" y="1504690"/>
            <a:ext cx="8804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Nói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nghe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687791-819A-42E9-85A2-E878DAE50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035" y="2704286"/>
            <a:ext cx="873022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68966">
            <a:off x="57106" y="2590385"/>
            <a:ext cx="535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FFF99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FFF99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FFF99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rgbClr val="FFFF99"/>
                </a:solidFill>
              </a:ln>
              <a:solidFill>
                <a:prstClr val="white"/>
              </a:solidFill>
              <a:effectLst/>
              <a:uLnTx/>
              <a:uFillTx/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rot="20768966">
            <a:off x="-352604" y="2563682"/>
            <a:ext cx="6164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rgbClr val="FFFF99"/>
                </a:solidFill>
              </a:ln>
              <a:solidFill>
                <a:srgbClr val="FF0000"/>
              </a:solidFill>
              <a:effectLst/>
              <a:uLnTx/>
              <a:uFillTx/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32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77058" y="204716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Wave 4"/>
          <p:cNvSpPr/>
          <p:nvPr/>
        </p:nvSpPr>
        <p:spPr>
          <a:xfrm>
            <a:off x="649282" y="389716"/>
            <a:ext cx="11054506" cy="1376107"/>
          </a:xfrm>
          <a:prstGeom prst="wav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Dự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đoán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dung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chuyện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5711" y="513087"/>
            <a:ext cx="1252734" cy="1252736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708"/>
            <a:ext cx="1298566" cy="1298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41D65-7518-4FDA-BC93-8E95518CB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1900237"/>
            <a:ext cx="68961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46400" y="1892300"/>
            <a:ext cx="7061200" cy="3975100"/>
          </a:xfrm>
          <a:prstGeom prst="ellipse">
            <a:avLst/>
          </a:prstGeom>
          <a:solidFill>
            <a:schemeClr val="bg1"/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05" y="2882900"/>
            <a:ext cx="5111995" cy="408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56" y="3120742"/>
            <a:ext cx="4762728" cy="3810000"/>
          </a:xfrm>
          <a:prstGeom prst="rect">
            <a:avLst/>
          </a:prstGeom>
        </p:spPr>
      </p:pic>
      <p:pic>
        <p:nvPicPr>
          <p:cNvPr id="15" name="Picture 2" descr="Cute cartoon snail vector illustrati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9622" y="4762500"/>
            <a:ext cx="855056" cy="5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8" t="2682" r="4656" b="-2682"/>
          <a:stretch/>
        </p:blipFill>
        <p:spPr>
          <a:xfrm flipH="1">
            <a:off x="10324657" y="5006306"/>
            <a:ext cx="1867343" cy="20352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102"/>
          <a:stretch/>
        </p:blipFill>
        <p:spPr>
          <a:xfrm flipH="1">
            <a:off x="0" y="5006306"/>
            <a:ext cx="1867343" cy="20352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E3633F-D843-4BEF-A7B6-8180917F5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047" y="2626159"/>
            <a:ext cx="4907705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38325" y="1190625"/>
            <a:ext cx="8991600" cy="4676775"/>
          </a:xfrm>
          <a:prstGeom prst="ellipse">
            <a:avLst/>
          </a:prstGeom>
          <a:solidFill>
            <a:schemeClr val="bg1"/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CFBE6-5D0C-4EC6-960B-71C6178E3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87" y="2302643"/>
            <a:ext cx="566367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3596" y="-115201"/>
            <a:ext cx="714606" cy="714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D53832-DDDE-44D4-90D0-1B14061D0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226" y="2124736"/>
            <a:ext cx="3603048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9" y="4118624"/>
            <a:ext cx="714606" cy="714607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8745" y="512833"/>
            <a:ext cx="714606" cy="714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5FE9A-D6F6-4782-9059-60AB8878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753" y="2039772"/>
            <a:ext cx="9144793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LNTH-LuoLuoNotangYuanTi 1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30</cp:revision>
  <dcterms:created xsi:type="dcterms:W3CDTF">2022-11-06T08:30:56Z</dcterms:created>
  <dcterms:modified xsi:type="dcterms:W3CDTF">2025-02-19T05:10:47Z</dcterms:modified>
</cp:coreProperties>
</file>