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Lst>
  <p:notesMasterIdLst>
    <p:notesMasterId r:id="rId12"/>
  </p:notesMasterIdLst>
  <p:sldIdLst>
    <p:sldId id="407" r:id="rId3"/>
    <p:sldId id="9486" r:id="rId4"/>
    <p:sldId id="9493" r:id="rId5"/>
    <p:sldId id="268" r:id="rId6"/>
    <p:sldId id="269" r:id="rId7"/>
    <p:sldId id="284" r:id="rId8"/>
    <p:sldId id="283" r:id="rId9"/>
    <p:sldId id="275" r:id="rId10"/>
    <p:sldId id="28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3E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6" d="100"/>
          <a:sy n="66" d="100"/>
        </p:scale>
        <p:origin x="90"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218E59-6030-46DE-B8C8-57A4D9C1922C}" type="datetimeFigureOut">
              <a:rPr lang="en-US" smtClean="0"/>
              <a:t>2/19/2025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DC43BB-DA2C-4B9C-A965-67B56AF8781B}" type="slidenum">
              <a:rPr lang="en-US" smtClean="0"/>
              <a:t>‹#›</a:t>
            </a:fld>
            <a:endParaRPr lang="en-US"/>
          </a:p>
        </p:txBody>
      </p:sp>
    </p:spTree>
    <p:extLst>
      <p:ext uri="{BB962C8B-B14F-4D97-AF65-F5344CB8AC3E}">
        <p14:creationId xmlns:p14="http://schemas.microsoft.com/office/powerpoint/2010/main" val="3576232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972732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199"/>
            <a:ext cx="9144000" cy="1655763"/>
          </a:xfrm>
          <a:prstGeom prst="rect">
            <a:avLst/>
          </a:prstGeom>
        </p:spPr>
        <p:txBody>
          <a:bodyPr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a:prstGeom prst="rect">
            <a:avLst/>
          </a:prstGeo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2025/2/19</a:t>
            </a:fld>
            <a:endParaRPr lang="zh-CN" altLang="en-US" dirty="0"/>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46110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0"/>
            <a:ext cx="2743200" cy="365125"/>
          </a:xfrm>
          <a:prstGeom prst="rect">
            <a:avLst/>
          </a:prstGeom>
        </p:spPr>
        <p:txBody>
          <a:bodyPr/>
          <a:lstStyle/>
          <a:p>
            <a:fld id="{760FBDFE-C587-4B4C-A407-44438C67B59E}" type="datetimeFigureOut">
              <a:rPr lang="zh-CN" altLang="en-US" smtClean="0"/>
              <a:t>2025/2/19</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nvPr>
        </p:nvSpPr>
        <p:spPr>
          <a:xfrm>
            <a:off x="838200" y="551543"/>
            <a:ext cx="10515600" cy="5558971"/>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948495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8BB48B6-9552-4C80-A013-F237408909B2}" type="datetimeFigureOut">
              <a:rPr lang="zh-CN" altLang="en-US" smtClean="0"/>
              <a:t>2025/2/19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2027991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8BB48B6-9552-4C80-A013-F237408909B2}" type="datetimeFigureOut">
              <a:rPr lang="zh-CN" altLang="en-US" smtClean="0"/>
              <a:t>2025/2/19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24696178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98BB48B6-9552-4C80-A013-F237408909B2}" type="datetimeFigureOut">
              <a:rPr lang="zh-CN" altLang="en-US" smtClean="0"/>
              <a:t>2025/2/19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6177380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8BB48B6-9552-4C80-A013-F237408909B2}" type="datetimeFigureOut">
              <a:rPr lang="zh-CN" altLang="en-US" smtClean="0"/>
              <a:t>2025/2/19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35875091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8BB48B6-9552-4C80-A013-F237408909B2}" type="datetimeFigureOut">
              <a:rPr lang="zh-CN" altLang="en-US" smtClean="0"/>
              <a:t>2025/2/19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2065249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8BB48B6-9552-4C80-A013-F237408909B2}" type="datetimeFigureOut">
              <a:rPr lang="zh-CN" altLang="en-US" smtClean="0"/>
              <a:t>2025/2/19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16349293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8BB48B6-9552-4C80-A013-F237408909B2}" type="datetimeFigureOut">
              <a:rPr lang="zh-CN" altLang="en-US" smtClean="0"/>
              <a:t>2025/2/19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28080195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8BB48B6-9552-4C80-A013-F237408909B2}" type="datetimeFigureOut">
              <a:rPr lang="zh-CN" altLang="en-US" smtClean="0"/>
              <a:t>2025/2/19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39367386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8BB48B6-9552-4C80-A013-F237408909B2}" type="datetimeFigureOut">
              <a:rPr lang="zh-CN" altLang="en-US" smtClean="0"/>
              <a:t>2025/2/19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877026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nchor="ctr" anchorCtr="0"/>
          <a:lstStyle/>
          <a:p>
            <a:r>
              <a:rPr lang="zh-CN" altLang="en-US" dirty="0"/>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760FBDFE-C587-4B4C-A407-44438C67B59E}" type="datetimeFigureOut">
              <a:rPr lang="zh-CN" altLang="en-US" smtClean="0"/>
              <a:t>2025/2/19</a:t>
            </a:fld>
            <a:endParaRPr lang="zh-CN" altLang="en-US" dirty="0"/>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dirty="0"/>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9AE70B2-8BF9-45C0-BB95-33D1B9D3A854}" type="slidenum">
              <a:rPr lang="zh-CN" altLang="en-US" smtClean="0"/>
              <a:t>‹#›</a:t>
            </a:fld>
            <a:endParaRPr lang="zh-CN" altLang="en-US"/>
          </a:p>
        </p:txBody>
      </p:sp>
      <p:pic>
        <p:nvPicPr>
          <p:cNvPr id="8" name="Picture 7" descr="A picture containing shape&#10;&#10;Description automatically generated">
            <a:extLst>
              <a:ext uri="{FF2B5EF4-FFF2-40B4-BE49-F238E27FC236}">
                <a16:creationId xmlns:a16="http://schemas.microsoft.com/office/drawing/2014/main" id="{BA87585E-0720-44D4-91CC-38F4A41A4AB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466849" y="200024"/>
            <a:ext cx="1190624" cy="1190624"/>
          </a:xfrm>
          <a:prstGeom prst="rect">
            <a:avLst/>
          </a:prstGeom>
        </p:spPr>
      </p:pic>
    </p:spTree>
    <p:extLst>
      <p:ext uri="{BB962C8B-B14F-4D97-AF65-F5344CB8AC3E}">
        <p14:creationId xmlns:p14="http://schemas.microsoft.com/office/powerpoint/2010/main" val="38575218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8BB48B6-9552-4C80-A013-F237408909B2}" type="datetimeFigureOut">
              <a:rPr lang="zh-CN" altLang="en-US" smtClean="0"/>
              <a:t>2025/2/19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1772544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8BB48B6-9552-4C80-A013-F237408909B2}" type="datetimeFigureOut">
              <a:rPr lang="zh-CN" altLang="en-US" smtClean="0"/>
              <a:t>2025/2/19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1616490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20DD7636-5BE1-44BC-BB5F-15739D9E18E1}" type="datetimeFigureOut">
              <a:rPr lang="zh-CN" altLang="en-US" smtClean="0"/>
              <a:t>2025/2/19</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E87C0E1D-24C4-406F-9615-DBDA8D2D1F93}" type="slidenum">
              <a:rPr lang="zh-CN" altLang="en-US" smtClean="0"/>
              <a:t>‹#›</a:t>
            </a:fld>
            <a:endParaRPr lang="zh-CN" altLang="en-US"/>
          </a:p>
        </p:txBody>
      </p:sp>
      <p:sp>
        <p:nvSpPr>
          <p:cNvPr id="5" name="标题 4"/>
          <p:cNvSpPr>
            <a:spLocks noGrp="1"/>
          </p:cNvSpPr>
          <p:nvPr>
            <p:ph type="title" hasCustomPrompt="1"/>
          </p:nvPr>
        </p:nvSpPr>
        <p:spPr>
          <a:xfrm>
            <a:off x="838200" y="2187443"/>
            <a:ext cx="10515600" cy="2483115"/>
          </a:xfrm>
          <a:prstGeom prst="rect">
            <a:avLst/>
          </a:prstGeom>
        </p:spPr>
        <p:txBody>
          <a:bodyPr>
            <a:normAutofit/>
          </a:bodyPr>
          <a:lstStyle>
            <a:lvl1pPr algn="ctr">
              <a:defRPr sz="6000" b="0"/>
            </a:lvl1pPr>
          </a:lstStyle>
          <a:p>
            <a:r>
              <a:rPr lang="zh-CN" altLang="en-US" dirty="0"/>
              <a:t>单击此处编辑标题</a:t>
            </a:r>
          </a:p>
        </p:txBody>
      </p:sp>
    </p:spTree>
    <p:extLst>
      <p:ext uri="{BB962C8B-B14F-4D97-AF65-F5344CB8AC3E}">
        <p14:creationId xmlns:p14="http://schemas.microsoft.com/office/powerpoint/2010/main" val="2408018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nchor="ctr" anchorCtr="0"/>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760FBDFE-C587-4B4C-A407-44438C67B59E}" type="datetimeFigureOut">
              <a:rPr lang="zh-CN" altLang="en-US" smtClean="0"/>
              <a:t>2025/2/19</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138715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839788" y="1744961"/>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615609"/>
            <a:ext cx="5157787" cy="3574054"/>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744961"/>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615609"/>
            <a:ext cx="5183188" cy="3574054"/>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760FBDFE-C587-4B4C-A407-44438C67B59E}" type="datetimeFigureOut">
              <a:rPr lang="zh-CN" altLang="en-US" smtClean="0"/>
              <a:t>2025/2/19</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181703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a:prstGeom prst="rect">
            <a:avLst/>
          </a:prstGeom>
        </p:spPr>
        <p:txBody>
          <a:bodyPr anchor="b" anchorCtr="0">
            <a:normAutofit/>
          </a:bodyPr>
          <a:lstStyle>
            <a:lvl1pPr algn="ctr">
              <a:defRPr sz="8000" b="0">
                <a:solidFill>
                  <a:schemeClr val="tx1"/>
                </a:solidFill>
              </a:defRPr>
            </a:lvl1pPr>
          </a:lstStyle>
          <a:p>
            <a:r>
              <a:rPr lang="zh-CN" altLang="en-US" dirty="0"/>
              <a:t>编辑标题</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20DD7636-5BE1-44BC-BB5F-15739D9E18E1}" type="datetimeFigureOut">
              <a:rPr lang="zh-CN" altLang="en-US" smtClean="0"/>
              <a:t>2025/2/19</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E87C0E1D-24C4-406F-9615-DBDA8D2D1F93}" type="slidenum">
              <a:rPr lang="zh-CN" altLang="en-US" smtClean="0"/>
              <a:t>‹#›</a:t>
            </a:fld>
            <a:endParaRPr lang="zh-CN" altLang="en-US"/>
          </a:p>
        </p:txBody>
      </p:sp>
      <p:sp>
        <p:nvSpPr>
          <p:cNvPr id="37" name="内容占位符 36"/>
          <p:cNvSpPr>
            <a:spLocks noGrp="1"/>
          </p:cNvSpPr>
          <p:nvPr>
            <p:ph sz="quarter" idx="13" hasCustomPrompt="1"/>
          </p:nvPr>
        </p:nvSpPr>
        <p:spPr>
          <a:xfrm>
            <a:off x="3238500" y="3733201"/>
            <a:ext cx="5715000" cy="1185937"/>
          </a:xfrm>
          <a:prstGeom prst="rect">
            <a:avLst/>
          </a:prstGeom>
        </p:spPr>
        <p:txBody>
          <a:bodyPr>
            <a:normAutofit/>
          </a:bodyPr>
          <a:lstStyle>
            <a:lvl1pPr marL="0" indent="0" algn="ctr">
              <a:buNone/>
              <a:defRPr sz="3200">
                <a:solidFill>
                  <a:schemeClr val="tx1"/>
                </a:solidFill>
              </a:defRPr>
            </a:lvl1pPr>
          </a:lstStyle>
          <a:p>
            <a:pPr lvl="0"/>
            <a:r>
              <a:rPr lang="zh-CN" altLang="en-US" dirty="0"/>
              <a:t>编辑文本</a:t>
            </a:r>
          </a:p>
        </p:txBody>
      </p:sp>
    </p:spTree>
    <p:extLst>
      <p:ext uri="{BB962C8B-B14F-4D97-AF65-F5344CB8AC3E}">
        <p14:creationId xmlns:p14="http://schemas.microsoft.com/office/powerpoint/2010/main" val="1138739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760FBDFE-C587-4B4C-A407-44438C67B59E}" type="datetimeFigureOut">
              <a:rPr lang="zh-CN" altLang="en-US" smtClean="0"/>
              <a:t>2025/2/19</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182501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a:prstGeom prst="rect">
            <a:avLst/>
          </a:prstGeom>
        </p:spPr>
        <p:txBody>
          <a:bodyPr anchor="t" anchorCtr="0">
            <a:normAutofit/>
          </a:bodyPr>
          <a:lstStyle>
            <a:lvl1pPr>
              <a:defRPr sz="3600"/>
            </a:lvl1pPr>
          </a:lstStyle>
          <a:p>
            <a:r>
              <a:rPr lang="zh-CN" altLang="en-US" dirty="0"/>
              <a:t>单击此处编辑标题</a:t>
            </a:r>
          </a:p>
        </p:txBody>
      </p:sp>
      <p:sp>
        <p:nvSpPr>
          <p:cNvPr id="3" name="图片占位符 2"/>
          <p:cNvSpPr>
            <a:spLocks noGrp="1" noChangeAspect="1"/>
          </p:cNvSpPr>
          <p:nvPr>
            <p:ph type="pic" idx="1"/>
          </p:nvPr>
        </p:nvSpPr>
        <p:spPr>
          <a:xfrm>
            <a:off x="5642517" y="713673"/>
            <a:ext cx="5711882" cy="54036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a:prstGeom prst="rect">
            <a:avLst/>
          </a:prstGeo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EFD9D74-47D9-4702-A33C-335B63B48DBF}" type="datetimeFigureOut">
              <a:rPr lang="zh-CN" altLang="en-US" smtClean="0"/>
              <a:t>2025/2/19</a:t>
            </a:fld>
            <a:endParaRPr lang="zh-CN" altLang="en-US" dirty="0"/>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dirty="0"/>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FABC47A4-756D-490B-A52F-7D9E2C9FC05F}" type="slidenum">
              <a:rPr lang="zh-CN" altLang="en-US" smtClean="0"/>
              <a:t>‹#›</a:t>
            </a:fld>
            <a:endParaRPr lang="zh-CN" altLang="en-US"/>
          </a:p>
        </p:txBody>
      </p:sp>
    </p:spTree>
    <p:extLst>
      <p:ext uri="{BB962C8B-B14F-4D97-AF65-F5344CB8AC3E}">
        <p14:creationId xmlns:p14="http://schemas.microsoft.com/office/powerpoint/2010/main" val="570563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a:prstGeom prst="rect">
            <a:avLst/>
          </a:prstGeom>
        </p:spPr>
        <p:txBody>
          <a:bodyPr vert="eaVert">
            <a:normAutofit/>
          </a:bodyPr>
          <a:lstStyle>
            <a:lvl1pPr>
              <a:defRPr sz="4400"/>
            </a:lvl1pPr>
          </a:lstStyle>
          <a:p>
            <a:r>
              <a:rPr lang="zh-CN" altLang="en-US" dirty="0"/>
              <a:t>单击此处编辑标题</a:t>
            </a:r>
          </a:p>
        </p:txBody>
      </p:sp>
      <p:sp>
        <p:nvSpPr>
          <p:cNvPr id="3" name="竖排文字占位符 2"/>
          <p:cNvSpPr>
            <a:spLocks noGrp="1"/>
          </p:cNvSpPr>
          <p:nvPr>
            <p:ph type="body" orient="vert" idx="1"/>
          </p:nvPr>
        </p:nvSpPr>
        <p:spPr>
          <a:xfrm>
            <a:off x="838199" y="365125"/>
            <a:ext cx="9446443" cy="5811838"/>
          </a:xfrm>
          <a:prstGeom prst="rect">
            <a:avLst/>
          </a:prstGeo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760FBDFE-C587-4B4C-A407-44438C67B59E}" type="datetimeFigureOut">
              <a:rPr lang="zh-CN" altLang="en-US" smtClean="0"/>
              <a:t>2025/2/19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73114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KSO_TEMPLATE" hidden="1"/>
          <p:cNvSpPr/>
          <p:nvPr userDrawn="1">
            <p:custDataLst>
              <p:tags r:id="rId1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思源黑体 CN Medium" pitchFamily="34" charset="-122"/>
            </a:endParaRPr>
          </a:p>
        </p:txBody>
      </p:sp>
    </p:spTree>
    <p:extLst>
      <p:ext uri="{BB962C8B-B14F-4D97-AF65-F5344CB8AC3E}">
        <p14:creationId xmlns:p14="http://schemas.microsoft.com/office/powerpoint/2010/main" val="34292209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思源黑体 CN Medium"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思源黑体 CN Medium"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思源黑体 CN Medium"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BB48B6-9552-4C80-A013-F237408909B2}" type="datetimeFigureOut">
              <a:rPr lang="zh-CN" altLang="en-US" smtClean="0"/>
              <a:t>2025/2/19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233768795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 Id="rId5" Type="http://schemas.openxmlformats.org/officeDocument/2006/relationships/image" Target="../media/image18.png"/><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4" y="4474"/>
            <a:ext cx="12176094" cy="6849053"/>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1998791" y="1277007"/>
            <a:ext cx="8194421" cy="456041"/>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1820873" y="3936358"/>
            <a:ext cx="8550262" cy="2822771"/>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88" b="1">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1271" y="820061"/>
            <a:ext cx="1306897" cy="1340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3163170" y="4873337"/>
            <a:ext cx="5419606" cy="830766"/>
          </a:xfrm>
          <a:prstGeom prst="rect">
            <a:avLst/>
          </a:prstGeom>
          <a:noFill/>
        </p:spPr>
        <p:txBody>
          <a:bodyPr wrap="none" lIns="91208" tIns="45606" rIns="91208" bIns="45606">
            <a:spAutoFit/>
          </a:bodyPr>
          <a:lstStyle/>
          <a:p>
            <a:pPr algn="ctr">
              <a:defRPr/>
            </a:pPr>
            <a:r>
              <a:rPr lang="en-US" sz="4800"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TIẾNG VIỆT</a:t>
            </a:r>
            <a:endParaRPr lang="vi-VN" sz="4800"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063429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Google Shape;571;p34">
            <a:extLst>
              <a:ext uri="{FF2B5EF4-FFF2-40B4-BE49-F238E27FC236}">
                <a16:creationId xmlns:a16="http://schemas.microsoft.com/office/drawing/2014/main" id="{5CAC68F7-7714-42AC-AE8B-895FFA886098}"/>
              </a:ext>
            </a:extLst>
          </p:cNvPr>
          <p:cNvSpPr/>
          <p:nvPr/>
        </p:nvSpPr>
        <p:spPr>
          <a:xfrm>
            <a:off x="4660367" y="916011"/>
            <a:ext cx="5571206" cy="1542648"/>
          </a:xfrm>
          <a:prstGeom prst="roundRect">
            <a:avLst>
              <a:gd name="adj" fmla="val 50000"/>
            </a:avLst>
          </a:prstGeom>
          <a:solidFill>
            <a:srgbClr val="FF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3200" b="0" i="0" u="none" strike="noStrike" kern="1200" cap="none" spc="0" normalizeH="0" baseline="0" noProof="0">
                <a:ln>
                  <a:noFill/>
                </a:ln>
                <a:solidFill>
                  <a:srgbClr val="E7E6E6"/>
                </a:solidFill>
                <a:effectLst/>
                <a:uLnTx/>
                <a:uFillTx/>
                <a:latin typeface="UVN Da Lat" panose="03060902030302020204" pitchFamily="66" charset="0"/>
                <a:cs typeface="+mn-cs"/>
              </a:rPr>
              <a:t>     </a:t>
            </a:r>
            <a:endParaRPr kumimoji="0" sz="3200" b="0" i="0" u="none" strike="noStrike" kern="1200" cap="none" spc="0" normalizeH="0" baseline="0" noProof="0">
              <a:ln>
                <a:noFill/>
              </a:ln>
              <a:solidFill>
                <a:srgbClr val="E7E6E6"/>
              </a:solidFill>
              <a:effectLst/>
              <a:uLnTx/>
              <a:uFillTx/>
              <a:latin typeface="UVN Da Lat" panose="03060902030302020204" pitchFamily="66" charset="0"/>
              <a:cs typeface="+mn-cs"/>
            </a:endParaRPr>
          </a:p>
        </p:txBody>
      </p:sp>
      <p:grpSp>
        <p:nvGrpSpPr>
          <p:cNvPr id="2" name="Group 1">
            <a:extLst>
              <a:ext uri="{FF2B5EF4-FFF2-40B4-BE49-F238E27FC236}">
                <a16:creationId xmlns:a16="http://schemas.microsoft.com/office/drawing/2014/main" id="{1611516D-DE92-6554-AC8F-AE788C0D13F8}"/>
              </a:ext>
            </a:extLst>
          </p:cNvPr>
          <p:cNvGrpSpPr/>
          <p:nvPr/>
        </p:nvGrpSpPr>
        <p:grpSpPr>
          <a:xfrm>
            <a:off x="5183367" y="756311"/>
            <a:ext cx="5167502" cy="1862048"/>
            <a:chOff x="3420206" y="750220"/>
            <a:chExt cx="5167502" cy="1862048"/>
          </a:xfrm>
        </p:grpSpPr>
        <p:sp>
          <p:nvSpPr>
            <p:cNvPr id="14" name="TextBox 13">
              <a:extLst>
                <a:ext uri="{FF2B5EF4-FFF2-40B4-BE49-F238E27FC236}">
                  <a16:creationId xmlns:a16="http://schemas.microsoft.com/office/drawing/2014/main" id="{C2974453-2224-0443-2044-D7AA5609A680}"/>
                </a:ext>
              </a:extLst>
            </p:cNvPr>
            <p:cNvSpPr txBox="1"/>
            <p:nvPr/>
          </p:nvSpPr>
          <p:spPr>
            <a:xfrm>
              <a:off x="3420207" y="750220"/>
              <a:ext cx="5167501" cy="18620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500" b="0" i="0" u="none" strike="noStrike" kern="1200" cap="none" spc="0" normalizeH="0" baseline="0" noProof="0">
                  <a:ln w="85725">
                    <a:solidFill>
                      <a:srgbClr val="FFFFFF"/>
                    </a:solidFill>
                  </a:ln>
                  <a:solidFill>
                    <a:srgbClr val="FFFFFF"/>
                  </a:solidFill>
                  <a:effectLst>
                    <a:glow>
                      <a:srgbClr val="FFFFFF"/>
                    </a:glow>
                  </a:effectLst>
                  <a:uLnTx/>
                  <a:uFillTx/>
                  <a:latin typeface="#9Slide05 SVNClementine" panose="020F0502020204030203" pitchFamily="34" charset="0"/>
                  <a:cs typeface="+mn-cs"/>
                </a:rPr>
                <a:t>Chính tả</a:t>
              </a:r>
            </a:p>
          </p:txBody>
        </p:sp>
        <p:sp>
          <p:nvSpPr>
            <p:cNvPr id="15" name="TextBox 14">
              <a:extLst>
                <a:ext uri="{FF2B5EF4-FFF2-40B4-BE49-F238E27FC236}">
                  <a16:creationId xmlns:a16="http://schemas.microsoft.com/office/drawing/2014/main" id="{42590AE3-297D-F1BD-A58D-1033B6AF3FC6}"/>
                </a:ext>
              </a:extLst>
            </p:cNvPr>
            <p:cNvSpPr txBox="1"/>
            <p:nvPr/>
          </p:nvSpPr>
          <p:spPr>
            <a:xfrm>
              <a:off x="3420206" y="750220"/>
              <a:ext cx="5167501" cy="18620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500" b="0" i="0" u="none" strike="noStrike" kern="1200" cap="none" spc="0" normalizeH="0" baseline="0" noProof="0" dirty="0" err="1">
                  <a:ln>
                    <a:noFill/>
                  </a:ln>
                  <a:solidFill>
                    <a:srgbClr val="ED7D31">
                      <a:lumMod val="60000"/>
                      <a:lumOff val="40000"/>
                    </a:srgbClr>
                  </a:solidFill>
                  <a:effectLst>
                    <a:glow>
                      <a:srgbClr val="FFFFFF"/>
                    </a:glow>
                  </a:effectLst>
                  <a:uLnTx/>
                  <a:uFillTx/>
                  <a:latin typeface="#9Slide05 SVNClementine" panose="020F0502020204030203" pitchFamily="34" charset="0"/>
                  <a:cs typeface="+mn-cs"/>
                </a:rPr>
                <a:t>C</a:t>
              </a:r>
              <a:r>
                <a:rPr kumimoji="0" lang="en-US" sz="11500" b="0" i="0" u="none" strike="noStrike" kern="1200" cap="none" spc="0" normalizeH="0" baseline="0" noProof="0" dirty="0" err="1">
                  <a:ln>
                    <a:noFill/>
                  </a:ln>
                  <a:solidFill>
                    <a:srgbClr val="70AD47">
                      <a:lumMod val="60000"/>
                      <a:lumOff val="40000"/>
                    </a:srgbClr>
                  </a:solidFill>
                  <a:effectLst>
                    <a:glow>
                      <a:srgbClr val="FFFFFF"/>
                    </a:glow>
                  </a:effectLst>
                  <a:uLnTx/>
                  <a:uFillTx/>
                  <a:latin typeface="#9Slide05 SVNClementine" panose="020F0502020204030203" pitchFamily="34" charset="0"/>
                  <a:cs typeface="+mn-cs"/>
                </a:rPr>
                <a:t>h</a:t>
              </a:r>
              <a:r>
                <a:rPr kumimoji="0" lang="en-US" sz="11500" b="0" i="0" u="none" strike="noStrike" kern="1200" cap="none" spc="0" normalizeH="0" baseline="0" noProof="0" dirty="0" err="1">
                  <a:ln>
                    <a:noFill/>
                  </a:ln>
                  <a:solidFill>
                    <a:srgbClr val="FFC000">
                      <a:lumMod val="60000"/>
                      <a:lumOff val="40000"/>
                    </a:srgbClr>
                  </a:solidFill>
                  <a:effectLst>
                    <a:glow>
                      <a:srgbClr val="FFFFFF"/>
                    </a:glow>
                  </a:effectLst>
                  <a:uLnTx/>
                  <a:uFillTx/>
                  <a:latin typeface="#9Slide05 SVNClementine" panose="020F0502020204030203" pitchFamily="34" charset="0"/>
                  <a:cs typeface="+mn-cs"/>
                </a:rPr>
                <a:t>í</a:t>
              </a:r>
              <a:r>
                <a:rPr kumimoji="0" lang="en-US" sz="11500" b="0" i="0" u="none" strike="noStrike" kern="1200" cap="none" spc="0" normalizeH="0" baseline="0" noProof="0" dirty="0" err="1">
                  <a:ln>
                    <a:noFill/>
                  </a:ln>
                  <a:solidFill>
                    <a:srgbClr val="7030A0"/>
                  </a:solidFill>
                  <a:effectLst>
                    <a:glow>
                      <a:srgbClr val="FFFFFF"/>
                    </a:glow>
                  </a:effectLst>
                  <a:uLnTx/>
                  <a:uFillTx/>
                  <a:latin typeface="#9Slide05 SVNClementine" panose="020F0502020204030203" pitchFamily="34" charset="0"/>
                  <a:cs typeface="+mn-cs"/>
                </a:rPr>
                <a:t>n</a:t>
              </a:r>
              <a:r>
                <a:rPr kumimoji="0" lang="en-US" sz="11500" b="0" i="0" u="none" strike="noStrike" kern="1200" cap="none" spc="0" normalizeH="0" baseline="0" noProof="0" dirty="0" err="1">
                  <a:ln>
                    <a:noFill/>
                  </a:ln>
                  <a:solidFill>
                    <a:srgbClr val="9999FF"/>
                  </a:solidFill>
                  <a:effectLst>
                    <a:glow>
                      <a:srgbClr val="FFFFFF"/>
                    </a:glow>
                  </a:effectLst>
                  <a:uLnTx/>
                  <a:uFillTx/>
                  <a:latin typeface="#9Slide05 SVNClementine" panose="020F0502020204030203" pitchFamily="34" charset="0"/>
                  <a:cs typeface="+mn-cs"/>
                </a:rPr>
                <a:t>h</a:t>
              </a:r>
              <a:r>
                <a:rPr kumimoji="0" lang="en-US" sz="11500" b="0" i="0" u="none" strike="noStrike" kern="1200" cap="none" spc="0" normalizeH="0" baseline="0" noProof="0" dirty="0">
                  <a:ln>
                    <a:noFill/>
                  </a:ln>
                  <a:solidFill>
                    <a:srgbClr val="000000"/>
                  </a:solidFill>
                  <a:effectLst>
                    <a:glow>
                      <a:srgbClr val="FFFFFF"/>
                    </a:glow>
                  </a:effectLst>
                  <a:uLnTx/>
                  <a:uFillTx/>
                  <a:latin typeface="#9Slide05 SVNClementine" panose="020F0502020204030203" pitchFamily="34" charset="0"/>
                  <a:cs typeface="+mn-cs"/>
                </a:rPr>
                <a:t> </a:t>
              </a:r>
              <a:r>
                <a:rPr kumimoji="0" lang="en-US" sz="11500" b="0" i="0" u="none" strike="noStrike" kern="1200" cap="none" spc="0" normalizeH="0" baseline="0" noProof="0" dirty="0" err="1">
                  <a:ln>
                    <a:noFill/>
                  </a:ln>
                  <a:solidFill>
                    <a:srgbClr val="D60093"/>
                  </a:solidFill>
                  <a:effectLst>
                    <a:glow>
                      <a:srgbClr val="FFFFFF"/>
                    </a:glow>
                  </a:effectLst>
                  <a:uLnTx/>
                  <a:uFillTx/>
                  <a:latin typeface="#9Slide05 SVNClementine" panose="020F0502020204030203" pitchFamily="34" charset="0"/>
                  <a:cs typeface="+mn-cs"/>
                </a:rPr>
                <a:t>t</a:t>
              </a:r>
              <a:r>
                <a:rPr kumimoji="0" lang="en-US" sz="11500" b="0" i="0" u="none" strike="noStrike" kern="1200" cap="none" spc="0" normalizeH="0" baseline="0" noProof="0" dirty="0" err="1">
                  <a:ln>
                    <a:noFill/>
                  </a:ln>
                  <a:solidFill>
                    <a:srgbClr val="FF9933"/>
                  </a:solidFill>
                  <a:effectLst>
                    <a:glow>
                      <a:srgbClr val="FFFFFF"/>
                    </a:glow>
                  </a:effectLst>
                  <a:uLnTx/>
                  <a:uFillTx/>
                  <a:latin typeface="#9Slide05 SVNClementine" panose="020F0502020204030203" pitchFamily="34" charset="0"/>
                  <a:cs typeface="+mn-cs"/>
                </a:rPr>
                <a:t>ả</a:t>
              </a:r>
              <a:endParaRPr kumimoji="0" lang="en-US" sz="11500" b="0" i="0" u="none" strike="noStrike" kern="1200" cap="none" spc="0" normalizeH="0" baseline="0" noProof="0" dirty="0">
                <a:ln>
                  <a:noFill/>
                </a:ln>
                <a:solidFill>
                  <a:srgbClr val="FF9933"/>
                </a:solidFill>
                <a:effectLst>
                  <a:glow>
                    <a:srgbClr val="FFFFFF"/>
                  </a:glow>
                </a:effectLst>
                <a:uLnTx/>
                <a:uFillTx/>
                <a:latin typeface="#9Slide05 SVNClementine" panose="020F0502020204030203" pitchFamily="34" charset="0"/>
                <a:cs typeface="+mn-cs"/>
              </a:endParaRPr>
            </a:p>
          </p:txBody>
        </p:sp>
      </p:grpSp>
      <p:sp>
        <p:nvSpPr>
          <p:cNvPr id="11" name="Lưu đồ: Điểm Kết Thúc 15">
            <a:extLst>
              <a:ext uri="{FF2B5EF4-FFF2-40B4-BE49-F238E27FC236}">
                <a16:creationId xmlns:a16="http://schemas.microsoft.com/office/drawing/2014/main" id="{68E78090-302E-4207-8BDC-4483A6CFDA3C}"/>
              </a:ext>
            </a:extLst>
          </p:cNvPr>
          <p:cNvSpPr/>
          <p:nvPr/>
        </p:nvSpPr>
        <p:spPr>
          <a:xfrm>
            <a:off x="3153295" y="3000375"/>
            <a:ext cx="8537615" cy="2155301"/>
          </a:xfrm>
          <a:prstGeom prst="flowChartTerminator">
            <a:avLst/>
          </a:prstGeom>
          <a:ln w="28575">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1D19A62B-9E76-50F0-55EB-3719801736AE}"/>
              </a:ext>
            </a:extLst>
          </p:cNvPr>
          <p:cNvPicPr>
            <a:picLocks noChangeAspect="1"/>
          </p:cNvPicPr>
          <p:nvPr/>
        </p:nvPicPr>
        <p:blipFill>
          <a:blip r:embed="rId2"/>
          <a:stretch>
            <a:fillRect/>
          </a:stretch>
        </p:blipFill>
        <p:spPr>
          <a:xfrm>
            <a:off x="3744135" y="2853979"/>
            <a:ext cx="7675529" cy="2121592"/>
          </a:xfrm>
          <a:prstGeom prst="rect">
            <a:avLst/>
          </a:prstGeom>
        </p:spPr>
      </p:pic>
    </p:spTree>
    <p:extLst>
      <p:ext uri="{BB962C8B-B14F-4D97-AF65-F5344CB8AC3E}">
        <p14:creationId xmlns:p14="http://schemas.microsoft.com/office/powerpoint/2010/main" val="708556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4013BB-5F1C-47FC-9C2D-D2D646EE778C}"/>
              </a:ext>
            </a:extLst>
          </p:cNvPr>
          <p:cNvPicPr>
            <a:picLocks noChangeAspect="1"/>
          </p:cNvPicPr>
          <p:nvPr/>
        </p:nvPicPr>
        <p:blipFill>
          <a:blip r:embed="rId3"/>
          <a:stretch>
            <a:fillRect/>
          </a:stretch>
        </p:blipFill>
        <p:spPr>
          <a:xfrm>
            <a:off x="3333294" y="1971615"/>
            <a:ext cx="10516511" cy="1371719"/>
          </a:xfrm>
          <a:prstGeom prst="rect">
            <a:avLst/>
          </a:prstGeom>
        </p:spPr>
      </p:pic>
    </p:spTree>
    <p:extLst>
      <p:ext uri="{BB962C8B-B14F-4D97-AF65-F5344CB8AC3E}">
        <p14:creationId xmlns:p14="http://schemas.microsoft.com/office/powerpoint/2010/main" val="214850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 name="Picture 10" descr="34 海鸥 ideas | seagull illustration, seagull tattoo, bird silhouette">
            <a:extLst>
              <a:ext uri="{FF2B5EF4-FFF2-40B4-BE49-F238E27FC236}">
                <a16:creationId xmlns:a16="http://schemas.microsoft.com/office/drawing/2014/main" id="{696AC51A-6B15-4465-84BD-F8D8CD0D895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952" y="395382"/>
            <a:ext cx="2018819" cy="124599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Rounded Corners 28">
            <a:extLst>
              <a:ext uri="{FF2B5EF4-FFF2-40B4-BE49-F238E27FC236}">
                <a16:creationId xmlns:a16="http://schemas.microsoft.com/office/drawing/2014/main" id="{1F194496-5406-4EDD-A864-5FB70869AB97}"/>
              </a:ext>
            </a:extLst>
          </p:cNvPr>
          <p:cNvSpPr/>
          <p:nvPr/>
        </p:nvSpPr>
        <p:spPr>
          <a:xfrm>
            <a:off x="816441" y="1095269"/>
            <a:ext cx="10146312" cy="5838093"/>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cs typeface="+mn-cs"/>
            </a:endParaRPr>
          </a:p>
        </p:txBody>
      </p:sp>
      <p:pic>
        <p:nvPicPr>
          <p:cNvPr id="2050" name="Picture 2" descr="Bản mềm mẫu giấy 4 ô ly - Mẫu giấy luyện viết chữ đẹp - Luyện chữ đẹp">
            <a:extLst>
              <a:ext uri="{FF2B5EF4-FFF2-40B4-BE49-F238E27FC236}">
                <a16:creationId xmlns:a16="http://schemas.microsoft.com/office/drawing/2014/main" id="{6153A0B4-F57B-4B54-86C0-9A616CB2953A}"/>
              </a:ext>
            </a:extLst>
          </p:cNvPr>
          <p:cNvPicPr>
            <a:picLocks noChangeAspect="1" noChangeArrowheads="1"/>
          </p:cNvPicPr>
          <p:nvPr/>
        </p:nvPicPr>
        <p:blipFill rotWithShape="1">
          <a:blip r:embed="rId3">
            <a:alphaModFix amt="85000"/>
            <a:extLst>
              <a:ext uri="{28A0092B-C50C-407E-A947-70E740481C1C}">
                <a14:useLocalDpi xmlns:a14="http://schemas.microsoft.com/office/drawing/2010/main" val="0"/>
              </a:ext>
            </a:extLst>
          </a:blip>
          <a:srcRect l="7699" t="11516" r="28253" b="23396"/>
          <a:stretch/>
        </p:blipFill>
        <p:spPr bwMode="auto">
          <a:xfrm>
            <a:off x="2836737" y="1244673"/>
            <a:ext cx="7489204" cy="5525025"/>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Group 25">
            <a:extLst>
              <a:ext uri="{FF2B5EF4-FFF2-40B4-BE49-F238E27FC236}">
                <a16:creationId xmlns:a16="http://schemas.microsoft.com/office/drawing/2014/main" id="{B26110EA-EBA6-44DE-86B2-39AADD13BD00}"/>
              </a:ext>
            </a:extLst>
          </p:cNvPr>
          <p:cNvGrpSpPr/>
          <p:nvPr/>
        </p:nvGrpSpPr>
        <p:grpSpPr>
          <a:xfrm>
            <a:off x="1108361" y="1841522"/>
            <a:ext cx="2997784" cy="1754326"/>
            <a:chOff x="927633" y="4245694"/>
            <a:chExt cx="2997784" cy="1754326"/>
          </a:xfrm>
        </p:grpSpPr>
        <p:sp>
          <p:nvSpPr>
            <p:cNvPr id="13" name="Rectangle 12">
              <a:extLst>
                <a:ext uri="{FF2B5EF4-FFF2-40B4-BE49-F238E27FC236}">
                  <a16:creationId xmlns:a16="http://schemas.microsoft.com/office/drawing/2014/main" id="{9728CBB3-0C97-4A85-BA6E-351367C46EC5}"/>
                </a:ext>
              </a:extLst>
            </p:cNvPr>
            <p:cNvSpPr/>
            <p:nvPr/>
          </p:nvSpPr>
          <p:spPr>
            <a:xfrm>
              <a:off x="2747478" y="4298989"/>
              <a:ext cx="577900" cy="611673"/>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cs typeface="+mn-cs"/>
              </a:endParaRPr>
            </a:p>
          </p:txBody>
        </p:sp>
        <p:sp>
          <p:nvSpPr>
            <p:cNvPr id="16" name="Rectangle 15">
              <a:extLst>
                <a:ext uri="{FF2B5EF4-FFF2-40B4-BE49-F238E27FC236}">
                  <a16:creationId xmlns:a16="http://schemas.microsoft.com/office/drawing/2014/main" id="{5118139A-451E-4974-9112-DD46502271E2}"/>
                </a:ext>
              </a:extLst>
            </p:cNvPr>
            <p:cNvSpPr/>
            <p:nvPr/>
          </p:nvSpPr>
          <p:spPr>
            <a:xfrm>
              <a:off x="3347517" y="4306741"/>
              <a:ext cx="577900" cy="611673"/>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cs typeface="+mn-cs"/>
              </a:endParaRPr>
            </a:p>
          </p:txBody>
        </p:sp>
        <p:sp>
          <p:nvSpPr>
            <p:cNvPr id="18" name="Arrow: Right 17">
              <a:extLst>
                <a:ext uri="{FF2B5EF4-FFF2-40B4-BE49-F238E27FC236}">
                  <a16:creationId xmlns:a16="http://schemas.microsoft.com/office/drawing/2014/main" id="{D9200713-C0E4-453B-B331-B39AE46CF59E}"/>
                </a:ext>
              </a:extLst>
            </p:cNvPr>
            <p:cNvSpPr/>
            <p:nvPr/>
          </p:nvSpPr>
          <p:spPr>
            <a:xfrm>
              <a:off x="1849212" y="4441515"/>
              <a:ext cx="733850" cy="315399"/>
            </a:xfrm>
            <a:prstGeom prst="rightArrow">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cs typeface="+mn-cs"/>
              </a:endParaRPr>
            </a:p>
          </p:txBody>
        </p:sp>
        <p:sp>
          <p:nvSpPr>
            <p:cNvPr id="20" name="TextBox 19">
              <a:extLst>
                <a:ext uri="{FF2B5EF4-FFF2-40B4-BE49-F238E27FC236}">
                  <a16:creationId xmlns:a16="http://schemas.microsoft.com/office/drawing/2014/main" id="{6191D612-FD08-4B30-AC8B-337151EA6933}"/>
                </a:ext>
              </a:extLst>
            </p:cNvPr>
            <p:cNvSpPr txBox="1"/>
            <p:nvPr/>
          </p:nvSpPr>
          <p:spPr>
            <a:xfrm>
              <a:off x="927633" y="4245694"/>
              <a:ext cx="1482678"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Lùi</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vào</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2 ô</a:t>
              </a:r>
            </a:p>
          </p:txBody>
        </p:sp>
      </p:grpSp>
      <p:sp>
        <p:nvSpPr>
          <p:cNvPr id="2" name="Title 1">
            <a:extLst>
              <a:ext uri="{FF2B5EF4-FFF2-40B4-BE49-F238E27FC236}">
                <a16:creationId xmlns:a16="http://schemas.microsoft.com/office/drawing/2014/main" id="{570272CF-48E2-4877-BA9F-83B6947CCE01}"/>
              </a:ext>
            </a:extLst>
          </p:cNvPr>
          <p:cNvSpPr>
            <a:spLocks noGrp="1"/>
          </p:cNvSpPr>
          <p:nvPr>
            <p:ph type="title"/>
          </p:nvPr>
        </p:nvSpPr>
        <p:spPr>
          <a:xfrm>
            <a:off x="2891224" y="-48268"/>
            <a:ext cx="7434717" cy="1325563"/>
          </a:xfrm>
        </p:spPr>
        <p:txBody>
          <a:bodyPr>
            <a:normAutofit/>
          </a:bodyPr>
          <a:lstStyle/>
          <a:p>
            <a:r>
              <a:rPr lang="en-US" sz="7200" b="1">
                <a:ln w="22225">
                  <a:solidFill>
                    <a:schemeClr val="bg1"/>
                  </a:solidFill>
                  <a:prstDash val="solid"/>
                </a:ln>
                <a:solidFill>
                  <a:srgbClr val="FF6600"/>
                </a:solidFill>
                <a:effectLst>
                  <a:glow rad="63500">
                    <a:schemeClr val="accent6">
                      <a:satMod val="175000"/>
                      <a:alpha val="40000"/>
                    </a:schemeClr>
                  </a:glow>
                  <a:outerShdw blurRad="50800" dist="38100" dir="18900000" algn="bl" rotWithShape="0">
                    <a:prstClr val="black">
                      <a:alpha val="40000"/>
                    </a:prstClr>
                  </a:outerShdw>
                </a:effectLst>
                <a:latin typeface="iCiel Ciaobella" pitchFamily="50" charset="0"/>
              </a:rPr>
              <a:t>Lưu ý khi trình bày</a:t>
            </a:r>
          </a:p>
        </p:txBody>
      </p:sp>
      <p:pic>
        <p:nvPicPr>
          <p:cNvPr id="1028" name="Picture 4" descr="Student Writing (#4) | Free SVG">
            <a:extLst>
              <a:ext uri="{FF2B5EF4-FFF2-40B4-BE49-F238E27FC236}">
                <a16:creationId xmlns:a16="http://schemas.microsoft.com/office/drawing/2014/main" id="{C97F0956-E81D-4043-ACFB-9031EFD5EE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7156" y="4162621"/>
            <a:ext cx="2784369" cy="278436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tudent Writing (#3) | Free SVG">
            <a:extLst>
              <a:ext uri="{FF2B5EF4-FFF2-40B4-BE49-F238E27FC236}">
                <a16:creationId xmlns:a16="http://schemas.microsoft.com/office/drawing/2014/main" id="{5569EB8A-CDCD-4AF4-AC75-BDD58F3096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9925" y="4139316"/>
            <a:ext cx="2687093" cy="268709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2661415-C7C4-4581-99B8-A4CFEEF9D960}"/>
              </a:ext>
            </a:extLst>
          </p:cNvPr>
          <p:cNvSpPr txBox="1"/>
          <p:nvPr/>
        </p:nvSpPr>
        <p:spPr>
          <a:xfrm>
            <a:off x="4105275" y="2190750"/>
            <a:ext cx="4991100" cy="584775"/>
          </a:xfrm>
          <a:prstGeom prst="rect">
            <a:avLst/>
          </a:prstGeom>
          <a:noFill/>
        </p:spPr>
        <p:txBody>
          <a:bodyPr wrap="square" rtlCol="0">
            <a:spAutoFit/>
          </a:bodyPr>
          <a:lstStyle/>
          <a:p>
            <a:r>
              <a:rPr lang="vi-VN" sz="32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Đã có ai lắng nghe</a:t>
            </a:r>
          </a:p>
        </p:txBody>
      </p:sp>
    </p:spTree>
    <p:extLst>
      <p:ext uri="{BB962C8B-B14F-4D97-AF65-F5344CB8AC3E}">
        <p14:creationId xmlns:p14="http://schemas.microsoft.com/office/powerpoint/2010/main" val="1940211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0A4C3B4B-E2BA-4144-B388-21A1B8836167}"/>
              </a:ext>
            </a:extLst>
          </p:cNvPr>
          <p:cNvSpPr/>
          <p:nvPr/>
        </p:nvSpPr>
        <p:spPr>
          <a:xfrm>
            <a:off x="1016182" y="1041763"/>
            <a:ext cx="10355380" cy="5580978"/>
          </a:xfrm>
          <a:prstGeom prst="roundRect">
            <a:avLst/>
          </a:prstGeom>
          <a:solidFill>
            <a:srgbClr val="FFFFFF">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7" name="Rectangle: Rounded Corners 6">
            <a:extLst>
              <a:ext uri="{FF2B5EF4-FFF2-40B4-BE49-F238E27FC236}">
                <a16:creationId xmlns:a16="http://schemas.microsoft.com/office/drawing/2014/main" id="{0591F017-7403-4736-8033-308F155916BA}"/>
              </a:ext>
            </a:extLst>
          </p:cNvPr>
          <p:cNvSpPr/>
          <p:nvPr/>
        </p:nvSpPr>
        <p:spPr>
          <a:xfrm>
            <a:off x="2276202" y="301535"/>
            <a:ext cx="8425847" cy="1436913"/>
          </a:xfrm>
          <a:prstGeom prst="roundRect">
            <a:avLst>
              <a:gd name="adj" fmla="val 29394"/>
            </a:avLst>
          </a:prstGeom>
          <a:solidFill>
            <a:srgbClr val="F4B183">
              <a:alpha val="9294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CA107292-A81C-4302-BB43-5E916672A4A3}"/>
              </a:ext>
            </a:extLst>
          </p:cNvPr>
          <p:cNvSpPr>
            <a:spLocks noGrp="1"/>
          </p:cNvSpPr>
          <p:nvPr>
            <p:ph type="title"/>
          </p:nvPr>
        </p:nvSpPr>
        <p:spPr>
          <a:xfrm>
            <a:off x="2718162" y="357209"/>
            <a:ext cx="7790403" cy="1325563"/>
          </a:xfrm>
        </p:spPr>
        <p:txBody>
          <a:bodyPr>
            <a:noAutofit/>
          </a:bodyPr>
          <a:lstStyle/>
          <a:p>
            <a:r>
              <a:rPr lang="en-US" sz="6000" b="1" dirty="0" err="1">
                <a:latin typeface="Calibri" panose="020F0502020204030204" pitchFamily="34" charset="0"/>
                <a:cs typeface="Calibri" panose="020F0502020204030204" pitchFamily="34" charset="0"/>
              </a:rPr>
              <a:t>Lưu</a:t>
            </a:r>
            <a:r>
              <a:rPr lang="en-US" sz="6000" b="1" dirty="0">
                <a:latin typeface="Calibri" panose="020F0502020204030204" pitchFamily="34" charset="0"/>
                <a:cs typeface="Calibri" panose="020F0502020204030204" pitchFamily="34" charset="0"/>
              </a:rPr>
              <a:t> ý </a:t>
            </a:r>
            <a:r>
              <a:rPr lang="en-US" sz="6000" b="1" dirty="0" err="1">
                <a:latin typeface="Calibri" panose="020F0502020204030204" pitchFamily="34" charset="0"/>
                <a:cs typeface="Calibri" panose="020F0502020204030204" pitchFamily="34" charset="0"/>
              </a:rPr>
              <a:t>tư</a:t>
            </a:r>
            <a:r>
              <a:rPr lang="en-US" sz="6000" b="1" dirty="0">
                <a:latin typeface="Calibri" panose="020F0502020204030204" pitchFamily="34" charset="0"/>
                <a:cs typeface="Calibri" panose="020F0502020204030204" pitchFamily="34" charset="0"/>
              </a:rPr>
              <a:t> </a:t>
            </a:r>
            <a:r>
              <a:rPr lang="en-US" sz="6000" b="1" dirty="0" err="1">
                <a:latin typeface="Calibri" panose="020F0502020204030204" pitchFamily="34" charset="0"/>
                <a:cs typeface="Calibri" panose="020F0502020204030204" pitchFamily="34" charset="0"/>
              </a:rPr>
              <a:t>thế</a:t>
            </a:r>
            <a:r>
              <a:rPr lang="en-US" sz="6000" b="1" dirty="0">
                <a:latin typeface="Calibri" panose="020F0502020204030204" pitchFamily="34" charset="0"/>
                <a:cs typeface="Calibri" panose="020F0502020204030204" pitchFamily="34" charset="0"/>
              </a:rPr>
              <a:t> </a:t>
            </a:r>
            <a:r>
              <a:rPr lang="en-US" sz="6000" b="1" dirty="0" err="1">
                <a:latin typeface="Calibri" panose="020F0502020204030204" pitchFamily="34" charset="0"/>
                <a:cs typeface="Calibri" panose="020F0502020204030204" pitchFamily="34" charset="0"/>
              </a:rPr>
              <a:t>ngồi</a:t>
            </a:r>
            <a:r>
              <a:rPr lang="en-US" sz="6000" b="1" dirty="0">
                <a:latin typeface="Calibri" panose="020F0502020204030204" pitchFamily="34" charset="0"/>
                <a:cs typeface="Calibri" panose="020F0502020204030204" pitchFamily="34" charset="0"/>
              </a:rPr>
              <a:t> </a:t>
            </a:r>
            <a:r>
              <a:rPr lang="en-US" sz="6000" b="1" dirty="0" err="1">
                <a:latin typeface="Calibri" panose="020F0502020204030204" pitchFamily="34" charset="0"/>
                <a:cs typeface="Calibri" panose="020F0502020204030204" pitchFamily="34" charset="0"/>
              </a:rPr>
              <a:t>viết</a:t>
            </a:r>
            <a:endParaRPr lang="en-US" sz="6000" b="1" dirty="0">
              <a:latin typeface="Calibri" panose="020F0502020204030204" pitchFamily="34" charset="0"/>
              <a:cs typeface="Calibri" panose="020F0502020204030204" pitchFamily="34" charset="0"/>
            </a:endParaRPr>
          </a:p>
        </p:txBody>
      </p:sp>
      <p:pic>
        <p:nvPicPr>
          <p:cNvPr id="2050" name="Picture 2" descr="Những tư thế ngồi giúp tăng chiều cao cho trẻ và phát triển tốt">
            <a:extLst>
              <a:ext uri="{FF2B5EF4-FFF2-40B4-BE49-F238E27FC236}">
                <a16:creationId xmlns:a16="http://schemas.microsoft.com/office/drawing/2014/main" id="{9BFA1B83-6E17-4FEF-B4A5-810E9D0206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6829" y="1965223"/>
            <a:ext cx="3629537" cy="272215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ạy con cách cầm bút đúng và viết chữ đẹp chỉ với 6 bước">
            <a:extLst>
              <a:ext uri="{FF2B5EF4-FFF2-40B4-BE49-F238E27FC236}">
                <a16:creationId xmlns:a16="http://schemas.microsoft.com/office/drawing/2014/main" id="{88E15611-8426-44E2-8BFB-BCDB001C9F1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7128" y="3682850"/>
            <a:ext cx="2541485" cy="137348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C681D969-A058-4B4C-8A07-D4F298496A87}"/>
              </a:ext>
            </a:extLst>
          </p:cNvPr>
          <p:cNvSpPr>
            <a:spLocks noGrp="1"/>
          </p:cNvSpPr>
          <p:nvPr>
            <p:ph idx="1"/>
          </p:nvPr>
        </p:nvSpPr>
        <p:spPr>
          <a:xfrm>
            <a:off x="3582025" y="1944727"/>
            <a:ext cx="2518835" cy="661978"/>
          </a:xfrm>
        </p:spPr>
        <p:txBody>
          <a:bodyPr>
            <a:normAutofit/>
          </a:bodyPr>
          <a:lstStyle/>
          <a:p>
            <a:pPr marL="0" indent="0">
              <a:buNone/>
            </a:pPr>
            <a:r>
              <a:rPr lang="en-US" sz="3600" dirty="0" err="1">
                <a:latin typeface="Calibri" panose="020F0502020204030204" pitchFamily="34" charset="0"/>
                <a:cs typeface="Calibri" panose="020F0502020204030204" pitchFamily="34" charset="0"/>
              </a:rPr>
              <a:t>Thẳng</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lưng</a:t>
            </a:r>
            <a:endParaRPr lang="en-US" sz="3600" dirty="0">
              <a:latin typeface="Calibri" panose="020F0502020204030204" pitchFamily="34" charset="0"/>
              <a:cs typeface="Calibri" panose="020F0502020204030204" pitchFamily="34" charset="0"/>
            </a:endParaRPr>
          </a:p>
        </p:txBody>
      </p:sp>
      <p:sp>
        <p:nvSpPr>
          <p:cNvPr id="8" name="Arrow: Down 7">
            <a:extLst>
              <a:ext uri="{FF2B5EF4-FFF2-40B4-BE49-F238E27FC236}">
                <a16:creationId xmlns:a16="http://schemas.microsoft.com/office/drawing/2014/main" id="{902AC081-3695-47A1-85B6-96781D11F407}"/>
              </a:ext>
            </a:extLst>
          </p:cNvPr>
          <p:cNvSpPr/>
          <p:nvPr/>
        </p:nvSpPr>
        <p:spPr>
          <a:xfrm rot="2457776">
            <a:off x="4402905" y="2621215"/>
            <a:ext cx="224366" cy="505848"/>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9" name="Freeform: Shape 18">
            <a:extLst>
              <a:ext uri="{FF2B5EF4-FFF2-40B4-BE49-F238E27FC236}">
                <a16:creationId xmlns:a16="http://schemas.microsoft.com/office/drawing/2014/main" id="{C97EDBE5-5CAE-4CD1-9E52-FE4BBF6DF5F9}"/>
              </a:ext>
            </a:extLst>
          </p:cNvPr>
          <p:cNvSpPr/>
          <p:nvPr/>
        </p:nvSpPr>
        <p:spPr>
          <a:xfrm flipH="1">
            <a:off x="5849659" y="1991182"/>
            <a:ext cx="355198" cy="449581"/>
          </a:xfrm>
          <a:custGeom>
            <a:avLst/>
            <a:gdLst>
              <a:gd name="connsiteX0" fmla="*/ 296824 w 1368444"/>
              <a:gd name="connsiteY0" fmla="*/ 0 h 1676400"/>
              <a:gd name="connsiteX1" fmla="*/ 0 w 1368444"/>
              <a:gd name="connsiteY1" fmla="*/ 0 h 1676400"/>
              <a:gd name="connsiteX2" fmla="*/ 530744 w 1368444"/>
              <a:gd name="connsiteY2" fmla="*/ 1676400 h 1676400"/>
              <a:gd name="connsiteX3" fmla="*/ 540876 w 1368444"/>
              <a:gd name="connsiteY3" fmla="*/ 1676400 h 1676400"/>
              <a:gd name="connsiteX4" fmla="*/ 827568 w 1368444"/>
              <a:gd name="connsiteY4" fmla="*/ 1676400 h 1676400"/>
              <a:gd name="connsiteX5" fmla="*/ 859420 w 1368444"/>
              <a:gd name="connsiteY5" fmla="*/ 1676400 h 1676400"/>
              <a:gd name="connsiteX6" fmla="*/ 1368444 w 1368444"/>
              <a:gd name="connsiteY6" fmla="*/ 882699 h 1676400"/>
              <a:gd name="connsiteX7" fmla="*/ 1049900 w 1368444"/>
              <a:gd name="connsiteY7" fmla="*/ 882699 h 1676400"/>
              <a:gd name="connsiteX8" fmla="*/ 732816 w 1368444"/>
              <a:gd name="connsiteY8" fmla="*/ 1377116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444" h="1676400">
                <a:moveTo>
                  <a:pt x="296824" y="0"/>
                </a:moveTo>
                <a:lnTo>
                  <a:pt x="0" y="0"/>
                </a:lnTo>
                <a:lnTo>
                  <a:pt x="530744" y="1676400"/>
                </a:lnTo>
                <a:lnTo>
                  <a:pt x="540876" y="1676400"/>
                </a:lnTo>
                <a:lnTo>
                  <a:pt x="827568" y="1676400"/>
                </a:lnTo>
                <a:lnTo>
                  <a:pt x="859420" y="1676400"/>
                </a:lnTo>
                <a:lnTo>
                  <a:pt x="1368444" y="882699"/>
                </a:lnTo>
                <a:lnTo>
                  <a:pt x="1049900" y="882699"/>
                </a:lnTo>
                <a:lnTo>
                  <a:pt x="732816" y="1377116"/>
                </a:lnTo>
                <a:close/>
              </a:path>
            </a:pathLst>
          </a:custGeom>
          <a:solidFill>
            <a:srgbClr val="558D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3" name="Rectangle: Rounded Corners 22">
            <a:extLst>
              <a:ext uri="{FF2B5EF4-FFF2-40B4-BE49-F238E27FC236}">
                <a16:creationId xmlns:a16="http://schemas.microsoft.com/office/drawing/2014/main" id="{B749EAD9-7059-45A4-B017-8F65A07CDBF4}"/>
              </a:ext>
            </a:extLst>
          </p:cNvPr>
          <p:cNvSpPr/>
          <p:nvPr/>
        </p:nvSpPr>
        <p:spPr>
          <a:xfrm>
            <a:off x="5875020" y="2085468"/>
            <a:ext cx="306209" cy="3375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nvGrpSpPr>
          <p:cNvPr id="10" name="Group 9">
            <a:extLst>
              <a:ext uri="{FF2B5EF4-FFF2-40B4-BE49-F238E27FC236}">
                <a16:creationId xmlns:a16="http://schemas.microsoft.com/office/drawing/2014/main" id="{64E8EEEA-2C8B-4D90-B7EB-C221F531E8A4}"/>
              </a:ext>
            </a:extLst>
          </p:cNvPr>
          <p:cNvGrpSpPr/>
          <p:nvPr/>
        </p:nvGrpSpPr>
        <p:grpSpPr>
          <a:xfrm>
            <a:off x="1398322" y="4020875"/>
            <a:ext cx="4179950" cy="1141677"/>
            <a:chOff x="1398322" y="4020875"/>
            <a:chExt cx="4179950" cy="1141677"/>
          </a:xfrm>
        </p:grpSpPr>
        <p:grpSp>
          <p:nvGrpSpPr>
            <p:cNvPr id="9" name="Group 8">
              <a:extLst>
                <a:ext uri="{FF2B5EF4-FFF2-40B4-BE49-F238E27FC236}">
                  <a16:creationId xmlns:a16="http://schemas.microsoft.com/office/drawing/2014/main" id="{A3DE32B9-F281-4589-8A55-A5D608C033EE}"/>
                </a:ext>
              </a:extLst>
            </p:cNvPr>
            <p:cNvGrpSpPr/>
            <p:nvPr/>
          </p:nvGrpSpPr>
          <p:grpSpPr>
            <a:xfrm>
              <a:off x="1398322" y="4020875"/>
              <a:ext cx="3873741" cy="1141677"/>
              <a:chOff x="1398322" y="4020875"/>
              <a:chExt cx="3873741" cy="1141677"/>
            </a:xfrm>
          </p:grpSpPr>
          <p:sp>
            <p:nvSpPr>
              <p:cNvPr id="11" name="Content Placeholder 2">
                <a:extLst>
                  <a:ext uri="{FF2B5EF4-FFF2-40B4-BE49-F238E27FC236}">
                    <a16:creationId xmlns:a16="http://schemas.microsoft.com/office/drawing/2014/main" id="{2463BC23-1D26-4A80-8823-D53A33A3FD3E}"/>
                  </a:ext>
                </a:extLst>
              </p:cNvPr>
              <p:cNvSpPr txBox="1">
                <a:spLocks/>
              </p:cNvSpPr>
              <p:nvPr/>
            </p:nvSpPr>
            <p:spPr>
              <a:xfrm>
                <a:off x="1398322" y="4500574"/>
                <a:ext cx="3873741" cy="6619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Chân</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đặt</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đúng</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vị</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trí</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13" name="Arrow: Down 12">
                <a:extLst>
                  <a:ext uri="{FF2B5EF4-FFF2-40B4-BE49-F238E27FC236}">
                    <a16:creationId xmlns:a16="http://schemas.microsoft.com/office/drawing/2014/main" id="{8479F42F-F21C-40A6-B115-7EA835B378C3}"/>
                  </a:ext>
                </a:extLst>
              </p:cNvPr>
              <p:cNvSpPr/>
              <p:nvPr/>
            </p:nvSpPr>
            <p:spPr>
              <a:xfrm rot="13342322">
                <a:off x="3317987" y="4020875"/>
                <a:ext cx="224366" cy="505848"/>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grpSp>
        <p:sp>
          <p:nvSpPr>
            <p:cNvPr id="27" name="Rectangle: Rounded Corners 26">
              <a:extLst>
                <a:ext uri="{FF2B5EF4-FFF2-40B4-BE49-F238E27FC236}">
                  <a16:creationId xmlns:a16="http://schemas.microsoft.com/office/drawing/2014/main" id="{E9EC1DD9-CB2C-41B4-800A-F0C628992581}"/>
                </a:ext>
              </a:extLst>
            </p:cNvPr>
            <p:cNvSpPr/>
            <p:nvPr/>
          </p:nvSpPr>
          <p:spPr>
            <a:xfrm>
              <a:off x="5272063" y="4644330"/>
              <a:ext cx="306209" cy="3375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grpSp>
        <p:nvGrpSpPr>
          <p:cNvPr id="32" name="Group 31">
            <a:extLst>
              <a:ext uri="{FF2B5EF4-FFF2-40B4-BE49-F238E27FC236}">
                <a16:creationId xmlns:a16="http://schemas.microsoft.com/office/drawing/2014/main" id="{8599F1B5-F959-4250-8B77-2A228A1B75FB}"/>
              </a:ext>
            </a:extLst>
          </p:cNvPr>
          <p:cNvGrpSpPr/>
          <p:nvPr/>
        </p:nvGrpSpPr>
        <p:grpSpPr>
          <a:xfrm>
            <a:off x="6032335" y="4832751"/>
            <a:ext cx="1949630" cy="1473352"/>
            <a:chOff x="6032335" y="4832751"/>
            <a:chExt cx="1949630" cy="1473352"/>
          </a:xfrm>
        </p:grpSpPr>
        <p:sp>
          <p:nvSpPr>
            <p:cNvPr id="5" name="Content Placeholder 2">
              <a:extLst>
                <a:ext uri="{FF2B5EF4-FFF2-40B4-BE49-F238E27FC236}">
                  <a16:creationId xmlns:a16="http://schemas.microsoft.com/office/drawing/2014/main" id="{39A3538F-08BD-40E8-A7B5-1A140BAD137A}"/>
                </a:ext>
              </a:extLst>
            </p:cNvPr>
            <p:cNvSpPr txBox="1">
              <a:spLocks/>
            </p:cNvSpPr>
            <p:nvPr/>
          </p:nvSpPr>
          <p:spPr>
            <a:xfrm>
              <a:off x="6032335" y="5389021"/>
              <a:ext cx="1643421" cy="91708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1 tay cầm viết</a:t>
              </a:r>
            </a:p>
          </p:txBody>
        </p:sp>
        <p:sp>
          <p:nvSpPr>
            <p:cNvPr id="15" name="Arrow: Down 14">
              <a:extLst>
                <a:ext uri="{FF2B5EF4-FFF2-40B4-BE49-F238E27FC236}">
                  <a16:creationId xmlns:a16="http://schemas.microsoft.com/office/drawing/2014/main" id="{16810AF2-2ED6-48E3-826A-CD7D0A275DAE}"/>
                </a:ext>
              </a:extLst>
            </p:cNvPr>
            <p:cNvSpPr/>
            <p:nvPr/>
          </p:nvSpPr>
          <p:spPr>
            <a:xfrm rot="13342322">
              <a:off x="7541499" y="4832751"/>
              <a:ext cx="224366" cy="505848"/>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8" name="Rectangle: Rounded Corners 27">
              <a:extLst>
                <a:ext uri="{FF2B5EF4-FFF2-40B4-BE49-F238E27FC236}">
                  <a16:creationId xmlns:a16="http://schemas.microsoft.com/office/drawing/2014/main" id="{E303A19A-B365-4928-BED8-7835FEAA919B}"/>
                </a:ext>
              </a:extLst>
            </p:cNvPr>
            <p:cNvSpPr/>
            <p:nvPr/>
          </p:nvSpPr>
          <p:spPr>
            <a:xfrm>
              <a:off x="7675756" y="5845803"/>
              <a:ext cx="306209" cy="3375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grpSp>
        <p:nvGrpSpPr>
          <p:cNvPr id="33" name="Group 32">
            <a:extLst>
              <a:ext uri="{FF2B5EF4-FFF2-40B4-BE49-F238E27FC236}">
                <a16:creationId xmlns:a16="http://schemas.microsoft.com/office/drawing/2014/main" id="{21657B8F-4402-4C53-A204-A7920E1C5409}"/>
              </a:ext>
            </a:extLst>
          </p:cNvPr>
          <p:cNvGrpSpPr/>
          <p:nvPr/>
        </p:nvGrpSpPr>
        <p:grpSpPr>
          <a:xfrm>
            <a:off x="8773315" y="4725379"/>
            <a:ext cx="2614546" cy="1549399"/>
            <a:chOff x="8773315" y="4725379"/>
            <a:chExt cx="2614546" cy="1549399"/>
          </a:xfrm>
        </p:grpSpPr>
        <p:sp>
          <p:nvSpPr>
            <p:cNvPr id="14" name="Content Placeholder 2">
              <a:extLst>
                <a:ext uri="{FF2B5EF4-FFF2-40B4-BE49-F238E27FC236}">
                  <a16:creationId xmlns:a16="http://schemas.microsoft.com/office/drawing/2014/main" id="{3F0CC077-399E-40FC-82E9-EF6DD48106B6}"/>
                </a:ext>
              </a:extLst>
            </p:cNvPr>
            <p:cNvSpPr txBox="1">
              <a:spLocks/>
            </p:cNvSpPr>
            <p:nvPr/>
          </p:nvSpPr>
          <p:spPr>
            <a:xfrm>
              <a:off x="8773315" y="5357696"/>
              <a:ext cx="2614546" cy="91708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1 tay giữ trang vở</a:t>
              </a:r>
            </a:p>
          </p:txBody>
        </p:sp>
        <p:sp>
          <p:nvSpPr>
            <p:cNvPr id="16" name="Arrow: Down 15">
              <a:extLst>
                <a:ext uri="{FF2B5EF4-FFF2-40B4-BE49-F238E27FC236}">
                  <a16:creationId xmlns:a16="http://schemas.microsoft.com/office/drawing/2014/main" id="{7BBB3473-59DD-4A6B-9FDB-95BE9D58CA92}"/>
                </a:ext>
              </a:extLst>
            </p:cNvPr>
            <p:cNvSpPr/>
            <p:nvPr/>
          </p:nvSpPr>
          <p:spPr>
            <a:xfrm rot="7942322">
              <a:off x="9870104" y="4584638"/>
              <a:ext cx="224366" cy="505848"/>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9" name="Rectangle: Rounded Corners 28">
              <a:extLst>
                <a:ext uri="{FF2B5EF4-FFF2-40B4-BE49-F238E27FC236}">
                  <a16:creationId xmlns:a16="http://schemas.microsoft.com/office/drawing/2014/main" id="{64222194-AB38-43B0-BA9C-ADBBC6611922}"/>
                </a:ext>
              </a:extLst>
            </p:cNvPr>
            <p:cNvSpPr/>
            <p:nvPr/>
          </p:nvSpPr>
          <p:spPr>
            <a:xfrm>
              <a:off x="10726545" y="5804338"/>
              <a:ext cx="306209" cy="3375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grpSp>
        <p:nvGrpSpPr>
          <p:cNvPr id="12" name="Group 11">
            <a:extLst>
              <a:ext uri="{FF2B5EF4-FFF2-40B4-BE49-F238E27FC236}">
                <a16:creationId xmlns:a16="http://schemas.microsoft.com/office/drawing/2014/main" id="{1ABE71B6-F710-480C-9F7C-3AC3880B64B3}"/>
              </a:ext>
            </a:extLst>
          </p:cNvPr>
          <p:cNvGrpSpPr/>
          <p:nvPr/>
        </p:nvGrpSpPr>
        <p:grpSpPr>
          <a:xfrm>
            <a:off x="7576111" y="2402955"/>
            <a:ext cx="3795451" cy="1466865"/>
            <a:chOff x="7576111" y="2402955"/>
            <a:chExt cx="3795451" cy="1466865"/>
          </a:xfrm>
        </p:grpSpPr>
        <p:sp>
          <p:nvSpPr>
            <p:cNvPr id="4" name="Content Placeholder 2">
              <a:extLst>
                <a:ext uri="{FF2B5EF4-FFF2-40B4-BE49-F238E27FC236}">
                  <a16:creationId xmlns:a16="http://schemas.microsoft.com/office/drawing/2014/main" id="{8448A71F-F887-430D-854F-710EA0B57AF7}"/>
                </a:ext>
              </a:extLst>
            </p:cNvPr>
            <p:cNvSpPr txBox="1">
              <a:spLocks/>
            </p:cNvSpPr>
            <p:nvPr/>
          </p:nvSpPr>
          <p:spPr>
            <a:xfrm>
              <a:off x="7576111" y="2402955"/>
              <a:ext cx="3795451" cy="12361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Khoảng</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cách</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từ</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mắt</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đến</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vở</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25 – 30cm</a:t>
              </a:r>
            </a:p>
          </p:txBody>
        </p:sp>
        <p:sp>
          <p:nvSpPr>
            <p:cNvPr id="17" name="Arrow: Down 16">
              <a:extLst>
                <a:ext uri="{FF2B5EF4-FFF2-40B4-BE49-F238E27FC236}">
                  <a16:creationId xmlns:a16="http://schemas.microsoft.com/office/drawing/2014/main" id="{6CB6B07A-BDAA-4D6C-B307-667B295F9EB8}"/>
                </a:ext>
              </a:extLst>
            </p:cNvPr>
            <p:cNvSpPr/>
            <p:nvPr/>
          </p:nvSpPr>
          <p:spPr>
            <a:xfrm>
              <a:off x="8912864" y="3429000"/>
              <a:ext cx="190544" cy="440820"/>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30" name="Rectangle: Rounded Corners 29">
              <a:extLst>
                <a:ext uri="{FF2B5EF4-FFF2-40B4-BE49-F238E27FC236}">
                  <a16:creationId xmlns:a16="http://schemas.microsoft.com/office/drawing/2014/main" id="{955A9051-530B-433A-B28C-8ED172F2243F}"/>
                </a:ext>
              </a:extLst>
            </p:cNvPr>
            <p:cNvSpPr/>
            <p:nvPr/>
          </p:nvSpPr>
          <p:spPr>
            <a:xfrm>
              <a:off x="10726545" y="3021020"/>
              <a:ext cx="306209" cy="3375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sp>
        <p:nvSpPr>
          <p:cNvPr id="37" name="Freeform: Shape 36">
            <a:extLst>
              <a:ext uri="{FF2B5EF4-FFF2-40B4-BE49-F238E27FC236}">
                <a16:creationId xmlns:a16="http://schemas.microsoft.com/office/drawing/2014/main" id="{2921EADA-B054-4AC5-BEC3-A8B0836476EA}"/>
              </a:ext>
            </a:extLst>
          </p:cNvPr>
          <p:cNvSpPr/>
          <p:nvPr/>
        </p:nvSpPr>
        <p:spPr>
          <a:xfrm flipH="1">
            <a:off x="5247568" y="4531768"/>
            <a:ext cx="355198" cy="449581"/>
          </a:xfrm>
          <a:custGeom>
            <a:avLst/>
            <a:gdLst>
              <a:gd name="connsiteX0" fmla="*/ 296824 w 1368444"/>
              <a:gd name="connsiteY0" fmla="*/ 0 h 1676400"/>
              <a:gd name="connsiteX1" fmla="*/ 0 w 1368444"/>
              <a:gd name="connsiteY1" fmla="*/ 0 h 1676400"/>
              <a:gd name="connsiteX2" fmla="*/ 530744 w 1368444"/>
              <a:gd name="connsiteY2" fmla="*/ 1676400 h 1676400"/>
              <a:gd name="connsiteX3" fmla="*/ 540876 w 1368444"/>
              <a:gd name="connsiteY3" fmla="*/ 1676400 h 1676400"/>
              <a:gd name="connsiteX4" fmla="*/ 827568 w 1368444"/>
              <a:gd name="connsiteY4" fmla="*/ 1676400 h 1676400"/>
              <a:gd name="connsiteX5" fmla="*/ 859420 w 1368444"/>
              <a:gd name="connsiteY5" fmla="*/ 1676400 h 1676400"/>
              <a:gd name="connsiteX6" fmla="*/ 1368444 w 1368444"/>
              <a:gd name="connsiteY6" fmla="*/ 882699 h 1676400"/>
              <a:gd name="connsiteX7" fmla="*/ 1049900 w 1368444"/>
              <a:gd name="connsiteY7" fmla="*/ 882699 h 1676400"/>
              <a:gd name="connsiteX8" fmla="*/ 732816 w 1368444"/>
              <a:gd name="connsiteY8" fmla="*/ 1377116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444" h="1676400">
                <a:moveTo>
                  <a:pt x="296824" y="0"/>
                </a:moveTo>
                <a:lnTo>
                  <a:pt x="0" y="0"/>
                </a:lnTo>
                <a:lnTo>
                  <a:pt x="530744" y="1676400"/>
                </a:lnTo>
                <a:lnTo>
                  <a:pt x="540876" y="1676400"/>
                </a:lnTo>
                <a:lnTo>
                  <a:pt x="827568" y="1676400"/>
                </a:lnTo>
                <a:lnTo>
                  <a:pt x="859420" y="1676400"/>
                </a:lnTo>
                <a:lnTo>
                  <a:pt x="1368444" y="882699"/>
                </a:lnTo>
                <a:lnTo>
                  <a:pt x="1049900" y="882699"/>
                </a:lnTo>
                <a:lnTo>
                  <a:pt x="732816" y="1377116"/>
                </a:lnTo>
                <a:close/>
              </a:path>
            </a:pathLst>
          </a:custGeom>
          <a:solidFill>
            <a:srgbClr val="558D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38" name="Freeform: Shape 37">
            <a:extLst>
              <a:ext uri="{FF2B5EF4-FFF2-40B4-BE49-F238E27FC236}">
                <a16:creationId xmlns:a16="http://schemas.microsoft.com/office/drawing/2014/main" id="{A3C28932-419C-4763-A26F-EA4E14EAFE8F}"/>
              </a:ext>
            </a:extLst>
          </p:cNvPr>
          <p:cNvSpPr/>
          <p:nvPr/>
        </p:nvSpPr>
        <p:spPr>
          <a:xfrm flipH="1">
            <a:off x="10737714" y="2913884"/>
            <a:ext cx="355198" cy="449581"/>
          </a:xfrm>
          <a:custGeom>
            <a:avLst/>
            <a:gdLst>
              <a:gd name="connsiteX0" fmla="*/ 296824 w 1368444"/>
              <a:gd name="connsiteY0" fmla="*/ 0 h 1676400"/>
              <a:gd name="connsiteX1" fmla="*/ 0 w 1368444"/>
              <a:gd name="connsiteY1" fmla="*/ 0 h 1676400"/>
              <a:gd name="connsiteX2" fmla="*/ 530744 w 1368444"/>
              <a:gd name="connsiteY2" fmla="*/ 1676400 h 1676400"/>
              <a:gd name="connsiteX3" fmla="*/ 540876 w 1368444"/>
              <a:gd name="connsiteY3" fmla="*/ 1676400 h 1676400"/>
              <a:gd name="connsiteX4" fmla="*/ 827568 w 1368444"/>
              <a:gd name="connsiteY4" fmla="*/ 1676400 h 1676400"/>
              <a:gd name="connsiteX5" fmla="*/ 859420 w 1368444"/>
              <a:gd name="connsiteY5" fmla="*/ 1676400 h 1676400"/>
              <a:gd name="connsiteX6" fmla="*/ 1368444 w 1368444"/>
              <a:gd name="connsiteY6" fmla="*/ 882699 h 1676400"/>
              <a:gd name="connsiteX7" fmla="*/ 1049900 w 1368444"/>
              <a:gd name="connsiteY7" fmla="*/ 882699 h 1676400"/>
              <a:gd name="connsiteX8" fmla="*/ 732816 w 1368444"/>
              <a:gd name="connsiteY8" fmla="*/ 1377116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444" h="1676400">
                <a:moveTo>
                  <a:pt x="296824" y="0"/>
                </a:moveTo>
                <a:lnTo>
                  <a:pt x="0" y="0"/>
                </a:lnTo>
                <a:lnTo>
                  <a:pt x="530744" y="1676400"/>
                </a:lnTo>
                <a:lnTo>
                  <a:pt x="540876" y="1676400"/>
                </a:lnTo>
                <a:lnTo>
                  <a:pt x="827568" y="1676400"/>
                </a:lnTo>
                <a:lnTo>
                  <a:pt x="859420" y="1676400"/>
                </a:lnTo>
                <a:lnTo>
                  <a:pt x="1368444" y="882699"/>
                </a:lnTo>
                <a:lnTo>
                  <a:pt x="1049900" y="882699"/>
                </a:lnTo>
                <a:lnTo>
                  <a:pt x="732816" y="1377116"/>
                </a:lnTo>
                <a:close/>
              </a:path>
            </a:pathLst>
          </a:custGeom>
          <a:solidFill>
            <a:srgbClr val="558D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39" name="Freeform: Shape 38">
            <a:extLst>
              <a:ext uri="{FF2B5EF4-FFF2-40B4-BE49-F238E27FC236}">
                <a16:creationId xmlns:a16="http://schemas.microsoft.com/office/drawing/2014/main" id="{CC22E735-90DE-40F7-838B-F78081350E24}"/>
              </a:ext>
            </a:extLst>
          </p:cNvPr>
          <p:cNvSpPr/>
          <p:nvPr/>
        </p:nvSpPr>
        <p:spPr>
          <a:xfrm flipH="1">
            <a:off x="7675756" y="5726820"/>
            <a:ext cx="355198" cy="449581"/>
          </a:xfrm>
          <a:custGeom>
            <a:avLst/>
            <a:gdLst>
              <a:gd name="connsiteX0" fmla="*/ 296824 w 1368444"/>
              <a:gd name="connsiteY0" fmla="*/ 0 h 1676400"/>
              <a:gd name="connsiteX1" fmla="*/ 0 w 1368444"/>
              <a:gd name="connsiteY1" fmla="*/ 0 h 1676400"/>
              <a:gd name="connsiteX2" fmla="*/ 530744 w 1368444"/>
              <a:gd name="connsiteY2" fmla="*/ 1676400 h 1676400"/>
              <a:gd name="connsiteX3" fmla="*/ 540876 w 1368444"/>
              <a:gd name="connsiteY3" fmla="*/ 1676400 h 1676400"/>
              <a:gd name="connsiteX4" fmla="*/ 827568 w 1368444"/>
              <a:gd name="connsiteY4" fmla="*/ 1676400 h 1676400"/>
              <a:gd name="connsiteX5" fmla="*/ 859420 w 1368444"/>
              <a:gd name="connsiteY5" fmla="*/ 1676400 h 1676400"/>
              <a:gd name="connsiteX6" fmla="*/ 1368444 w 1368444"/>
              <a:gd name="connsiteY6" fmla="*/ 882699 h 1676400"/>
              <a:gd name="connsiteX7" fmla="*/ 1049900 w 1368444"/>
              <a:gd name="connsiteY7" fmla="*/ 882699 h 1676400"/>
              <a:gd name="connsiteX8" fmla="*/ 732816 w 1368444"/>
              <a:gd name="connsiteY8" fmla="*/ 1377116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444" h="1676400">
                <a:moveTo>
                  <a:pt x="296824" y="0"/>
                </a:moveTo>
                <a:lnTo>
                  <a:pt x="0" y="0"/>
                </a:lnTo>
                <a:lnTo>
                  <a:pt x="530744" y="1676400"/>
                </a:lnTo>
                <a:lnTo>
                  <a:pt x="540876" y="1676400"/>
                </a:lnTo>
                <a:lnTo>
                  <a:pt x="827568" y="1676400"/>
                </a:lnTo>
                <a:lnTo>
                  <a:pt x="859420" y="1676400"/>
                </a:lnTo>
                <a:lnTo>
                  <a:pt x="1368444" y="882699"/>
                </a:lnTo>
                <a:lnTo>
                  <a:pt x="1049900" y="882699"/>
                </a:lnTo>
                <a:lnTo>
                  <a:pt x="732816" y="1377116"/>
                </a:lnTo>
                <a:close/>
              </a:path>
            </a:pathLst>
          </a:custGeom>
          <a:solidFill>
            <a:srgbClr val="558D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40" name="Freeform: Shape 39">
            <a:extLst>
              <a:ext uri="{FF2B5EF4-FFF2-40B4-BE49-F238E27FC236}">
                <a16:creationId xmlns:a16="http://schemas.microsoft.com/office/drawing/2014/main" id="{19AA368C-ABEC-4DE6-ADA6-AF2B835537A0}"/>
              </a:ext>
            </a:extLst>
          </p:cNvPr>
          <p:cNvSpPr/>
          <p:nvPr/>
        </p:nvSpPr>
        <p:spPr>
          <a:xfrm flipH="1">
            <a:off x="10702050" y="5685921"/>
            <a:ext cx="355198" cy="449581"/>
          </a:xfrm>
          <a:custGeom>
            <a:avLst/>
            <a:gdLst>
              <a:gd name="connsiteX0" fmla="*/ 296824 w 1368444"/>
              <a:gd name="connsiteY0" fmla="*/ 0 h 1676400"/>
              <a:gd name="connsiteX1" fmla="*/ 0 w 1368444"/>
              <a:gd name="connsiteY1" fmla="*/ 0 h 1676400"/>
              <a:gd name="connsiteX2" fmla="*/ 530744 w 1368444"/>
              <a:gd name="connsiteY2" fmla="*/ 1676400 h 1676400"/>
              <a:gd name="connsiteX3" fmla="*/ 540876 w 1368444"/>
              <a:gd name="connsiteY3" fmla="*/ 1676400 h 1676400"/>
              <a:gd name="connsiteX4" fmla="*/ 827568 w 1368444"/>
              <a:gd name="connsiteY4" fmla="*/ 1676400 h 1676400"/>
              <a:gd name="connsiteX5" fmla="*/ 859420 w 1368444"/>
              <a:gd name="connsiteY5" fmla="*/ 1676400 h 1676400"/>
              <a:gd name="connsiteX6" fmla="*/ 1368444 w 1368444"/>
              <a:gd name="connsiteY6" fmla="*/ 882699 h 1676400"/>
              <a:gd name="connsiteX7" fmla="*/ 1049900 w 1368444"/>
              <a:gd name="connsiteY7" fmla="*/ 882699 h 1676400"/>
              <a:gd name="connsiteX8" fmla="*/ 732816 w 1368444"/>
              <a:gd name="connsiteY8" fmla="*/ 1377116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444" h="1676400">
                <a:moveTo>
                  <a:pt x="296824" y="0"/>
                </a:moveTo>
                <a:lnTo>
                  <a:pt x="0" y="0"/>
                </a:lnTo>
                <a:lnTo>
                  <a:pt x="530744" y="1676400"/>
                </a:lnTo>
                <a:lnTo>
                  <a:pt x="540876" y="1676400"/>
                </a:lnTo>
                <a:lnTo>
                  <a:pt x="827568" y="1676400"/>
                </a:lnTo>
                <a:lnTo>
                  <a:pt x="859420" y="1676400"/>
                </a:lnTo>
                <a:lnTo>
                  <a:pt x="1368444" y="882699"/>
                </a:lnTo>
                <a:lnTo>
                  <a:pt x="1049900" y="882699"/>
                </a:lnTo>
                <a:lnTo>
                  <a:pt x="732816" y="1377116"/>
                </a:lnTo>
                <a:close/>
              </a:path>
            </a:pathLst>
          </a:custGeom>
          <a:solidFill>
            <a:srgbClr val="558D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cxnSp>
        <p:nvCxnSpPr>
          <p:cNvPr id="35" name="Straight Connector 34">
            <a:extLst>
              <a:ext uri="{FF2B5EF4-FFF2-40B4-BE49-F238E27FC236}">
                <a16:creationId xmlns:a16="http://schemas.microsoft.com/office/drawing/2014/main" id="{AB1BFC5A-0848-4FC2-9BCF-D9DB78BA4E67}"/>
              </a:ext>
            </a:extLst>
          </p:cNvPr>
          <p:cNvCxnSpPr>
            <a:cxnSpLocks/>
          </p:cNvCxnSpPr>
          <p:nvPr/>
        </p:nvCxnSpPr>
        <p:spPr>
          <a:xfrm flipH="1">
            <a:off x="5578272" y="1738448"/>
            <a:ext cx="1357702" cy="4884293"/>
          </a:xfrm>
          <a:prstGeom prst="line">
            <a:avLst/>
          </a:prstGeom>
        </p:spPr>
        <p:style>
          <a:lnRef idx="1">
            <a:schemeClr val="dk1"/>
          </a:lnRef>
          <a:fillRef idx="0">
            <a:schemeClr val="dk1"/>
          </a:fillRef>
          <a:effectRef idx="0">
            <a:schemeClr val="dk1"/>
          </a:effectRef>
          <a:fontRef idx="minor">
            <a:schemeClr val="tx1"/>
          </a:fontRef>
        </p:style>
      </p:cxnSp>
      <p:sp>
        <p:nvSpPr>
          <p:cNvPr id="31" name="Arrow: Down 30">
            <a:extLst>
              <a:ext uri="{FF2B5EF4-FFF2-40B4-BE49-F238E27FC236}">
                <a16:creationId xmlns:a16="http://schemas.microsoft.com/office/drawing/2014/main" id="{D52A124D-B79C-488D-A205-86193D99F22E}"/>
              </a:ext>
            </a:extLst>
          </p:cNvPr>
          <p:cNvSpPr/>
          <p:nvPr/>
        </p:nvSpPr>
        <p:spPr>
          <a:xfrm rot="16200000">
            <a:off x="6255232" y="3438509"/>
            <a:ext cx="378482" cy="696946"/>
          </a:xfrm>
          <a:prstGeom prst="downArrow">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85283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barn(inVertical)">
                                      <p:cBhvr>
                                        <p:cTn id="36" dur="500"/>
                                        <p:tgtEl>
                                          <p:spTgt spid="31"/>
                                        </p:tgtEl>
                                      </p:cBhvr>
                                    </p:animEffect>
                                  </p:childTnLst>
                                </p:cTn>
                              </p:par>
                              <p:par>
                                <p:cTn id="37" presetID="1" presetClass="entr" presetSubtype="0" fill="hold"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6" presetClass="entr" presetSubtype="21" fill="hold" nodeType="withEffect">
                                  <p:stCondLst>
                                    <p:cond delay="0"/>
                                  </p:stCondLst>
                                  <p:childTnLst>
                                    <p:set>
                                      <p:cBhvr>
                                        <p:cTn id="40" dur="1" fill="hold">
                                          <p:stCondLst>
                                            <p:cond delay="0"/>
                                          </p:stCondLst>
                                        </p:cTn>
                                        <p:tgtEl>
                                          <p:spTgt spid="2052"/>
                                        </p:tgtEl>
                                        <p:attrNameLst>
                                          <p:attrName>style.visibility</p:attrName>
                                        </p:attrNameLst>
                                      </p:cBhvr>
                                      <p:to>
                                        <p:strVal val="visible"/>
                                      </p:to>
                                    </p:set>
                                    <p:animEffect transition="in" filter="barn(inVertical)">
                                      <p:cBhvr>
                                        <p:cTn id="41" dur="500"/>
                                        <p:tgtEl>
                                          <p:spTgt spid="205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500"/>
                                        <p:tgtEl>
                                          <p:spTgt spid="32"/>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39"/>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fade">
                                      <p:cBhvr>
                                        <p:cTn id="64" dur="500"/>
                                        <p:tgtEl>
                                          <p:spTgt spid="33"/>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P spid="19" grpId="0" animBg="1"/>
      <p:bldP spid="23" grpId="0" animBg="1"/>
      <p:bldP spid="37" grpId="0" animBg="1"/>
      <p:bldP spid="38" grpId="0" animBg="1"/>
      <p:bldP spid="39" grpId="0" animBg="1"/>
      <p:bldP spid="40" grpId="0" animBg="1"/>
      <p:bldP spid="31"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4F462AB0-1593-43D6-A22C-9BF288BDAEC6}"/>
              </a:ext>
            </a:extLst>
          </p:cNvPr>
          <p:cNvSpPr/>
          <p:nvPr/>
        </p:nvSpPr>
        <p:spPr>
          <a:xfrm>
            <a:off x="7556115" y="196140"/>
            <a:ext cx="4832686" cy="4763956"/>
          </a:xfrm>
          <a:custGeom>
            <a:avLst/>
            <a:gdLst>
              <a:gd name="connsiteX0" fmla="*/ 0 w 5034844"/>
              <a:gd name="connsiteY0" fmla="*/ 2517422 h 5034844"/>
              <a:gd name="connsiteX1" fmla="*/ 2517422 w 5034844"/>
              <a:gd name="connsiteY1" fmla="*/ 0 h 5034844"/>
              <a:gd name="connsiteX2" fmla="*/ 5034844 w 5034844"/>
              <a:gd name="connsiteY2" fmla="*/ 2517422 h 5034844"/>
              <a:gd name="connsiteX3" fmla="*/ 2517422 w 5034844"/>
              <a:gd name="connsiteY3" fmla="*/ 5034844 h 5034844"/>
              <a:gd name="connsiteX4" fmla="*/ 0 w 5034844"/>
              <a:gd name="connsiteY4" fmla="*/ 2517422 h 5034844"/>
              <a:gd name="connsiteX0" fmla="*/ 0 w 4831644"/>
              <a:gd name="connsiteY0" fmla="*/ 2528713 h 5034848"/>
              <a:gd name="connsiteX1" fmla="*/ 2314222 w 4831644"/>
              <a:gd name="connsiteY1" fmla="*/ 2 h 5034848"/>
              <a:gd name="connsiteX2" fmla="*/ 4831644 w 4831644"/>
              <a:gd name="connsiteY2" fmla="*/ 2517424 h 5034848"/>
              <a:gd name="connsiteX3" fmla="*/ 2314222 w 4831644"/>
              <a:gd name="connsiteY3" fmla="*/ 5034846 h 5034848"/>
              <a:gd name="connsiteX4" fmla="*/ 0 w 4831644"/>
              <a:gd name="connsiteY4" fmla="*/ 2528713 h 5034848"/>
              <a:gd name="connsiteX0" fmla="*/ 1042 w 4832686"/>
              <a:gd name="connsiteY0" fmla="*/ 2257782 h 4763916"/>
              <a:gd name="connsiteX1" fmla="*/ 2597487 w 4832686"/>
              <a:gd name="connsiteY1" fmla="*/ 4 h 4763916"/>
              <a:gd name="connsiteX2" fmla="*/ 4832686 w 4832686"/>
              <a:gd name="connsiteY2" fmla="*/ 2246493 h 4763916"/>
              <a:gd name="connsiteX3" fmla="*/ 2315264 w 4832686"/>
              <a:gd name="connsiteY3" fmla="*/ 4763915 h 4763916"/>
              <a:gd name="connsiteX4" fmla="*/ 1042 w 4832686"/>
              <a:gd name="connsiteY4" fmla="*/ 2257782 h 4763916"/>
              <a:gd name="connsiteX0" fmla="*/ 1042 w 4832686"/>
              <a:gd name="connsiteY0" fmla="*/ 2257822 h 4763956"/>
              <a:gd name="connsiteX1" fmla="*/ 2597487 w 4832686"/>
              <a:gd name="connsiteY1" fmla="*/ 44 h 4763956"/>
              <a:gd name="connsiteX2" fmla="*/ 4832686 w 4832686"/>
              <a:gd name="connsiteY2" fmla="*/ 2246533 h 4763956"/>
              <a:gd name="connsiteX3" fmla="*/ 2315264 w 4832686"/>
              <a:gd name="connsiteY3" fmla="*/ 4763955 h 4763956"/>
              <a:gd name="connsiteX4" fmla="*/ 1042 w 4832686"/>
              <a:gd name="connsiteY4" fmla="*/ 2257822 h 4763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2686" h="4763956">
                <a:moveTo>
                  <a:pt x="1042" y="2257822"/>
                </a:moveTo>
                <a:cubicBezTo>
                  <a:pt x="48079" y="1463837"/>
                  <a:pt x="1239058" y="-9364"/>
                  <a:pt x="2597487" y="44"/>
                </a:cubicBezTo>
                <a:cubicBezTo>
                  <a:pt x="3955916" y="9452"/>
                  <a:pt x="4832686" y="856199"/>
                  <a:pt x="4832686" y="2246533"/>
                </a:cubicBezTo>
                <a:cubicBezTo>
                  <a:pt x="4832686" y="3636867"/>
                  <a:pt x="3120538" y="4762074"/>
                  <a:pt x="2315264" y="4763955"/>
                </a:cubicBezTo>
                <a:cubicBezTo>
                  <a:pt x="1509990" y="4765836"/>
                  <a:pt x="-45995" y="3051807"/>
                  <a:pt x="1042" y="2257822"/>
                </a:cubicBezTo>
                <a:close/>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grpSp>
        <p:nvGrpSpPr>
          <p:cNvPr id="23" name="Group 22">
            <a:extLst>
              <a:ext uri="{FF2B5EF4-FFF2-40B4-BE49-F238E27FC236}">
                <a16:creationId xmlns:a16="http://schemas.microsoft.com/office/drawing/2014/main" id="{C208134D-C69E-41CA-A4D7-5E2526C970D5}"/>
              </a:ext>
            </a:extLst>
          </p:cNvPr>
          <p:cNvGrpSpPr/>
          <p:nvPr/>
        </p:nvGrpSpPr>
        <p:grpSpPr>
          <a:xfrm>
            <a:off x="135465" y="16442"/>
            <a:ext cx="10237260" cy="1920306"/>
            <a:chOff x="2496877" y="266093"/>
            <a:chExt cx="10237260" cy="1920306"/>
          </a:xfrm>
        </p:grpSpPr>
        <p:sp>
          <p:nvSpPr>
            <p:cNvPr id="24" name="Title 1">
              <a:extLst>
                <a:ext uri="{FF2B5EF4-FFF2-40B4-BE49-F238E27FC236}">
                  <a16:creationId xmlns:a16="http://schemas.microsoft.com/office/drawing/2014/main" id="{3BAD2B38-9BF3-48E5-9FD5-DB05FD32E01B}"/>
                </a:ext>
              </a:extLst>
            </p:cNvPr>
            <p:cNvSpPr txBox="1">
              <a:spLocks/>
            </p:cNvSpPr>
            <p:nvPr/>
          </p:nvSpPr>
          <p:spPr>
            <a:xfrm>
              <a:off x="2496878" y="266093"/>
              <a:ext cx="10237259" cy="1896893"/>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9600" b="1" i="0" u="none" strike="noStrike" kern="1200" cap="none" spc="0" normalizeH="0" baseline="0" noProof="0" dirty="0" err="1">
                  <a:ln w="254000">
                    <a:solidFill>
                      <a:prstClr val="white"/>
                    </a:solidFill>
                    <a:prstDash val="solid"/>
                  </a:ln>
                  <a:solidFill>
                    <a:prstClr val="white"/>
                  </a:solidFill>
                  <a:effectLst/>
                  <a:uLnTx/>
                  <a:uFillTx/>
                  <a:latin typeface="Calibri" panose="020F0502020204030204" pitchFamily="34" charset="0"/>
                  <a:cs typeface="Calibri" panose="020F0502020204030204" pitchFamily="34" charset="0"/>
                </a:rPr>
                <a:t>Tiêu</a:t>
              </a:r>
              <a:r>
                <a:rPr kumimoji="0" lang="en-US" sz="9600" b="1" i="0" u="none" strike="noStrike" kern="1200" cap="none" spc="0" normalizeH="0" baseline="0" noProof="0" dirty="0">
                  <a:ln w="254000">
                    <a:solidFill>
                      <a:prstClr val="white"/>
                    </a:solidFill>
                    <a:prstDash val="solid"/>
                  </a:ln>
                  <a:solidFill>
                    <a:prstClr val="white"/>
                  </a:solidFill>
                  <a:effectLst/>
                  <a:uLnTx/>
                  <a:uFillTx/>
                  <a:latin typeface="Calibri" panose="020F0502020204030204" pitchFamily="34" charset="0"/>
                  <a:cs typeface="Calibri" panose="020F0502020204030204" pitchFamily="34" charset="0"/>
                </a:rPr>
                <a:t> </a:t>
              </a:r>
              <a:r>
                <a:rPr kumimoji="0" lang="en-US" sz="9600" b="1" i="0" u="none" strike="noStrike" kern="1200" cap="none" spc="0" normalizeH="0" baseline="0" noProof="0" dirty="0" err="1">
                  <a:ln w="254000">
                    <a:solidFill>
                      <a:prstClr val="white"/>
                    </a:solidFill>
                    <a:prstDash val="solid"/>
                  </a:ln>
                  <a:solidFill>
                    <a:prstClr val="white"/>
                  </a:solidFill>
                  <a:effectLst/>
                  <a:uLnTx/>
                  <a:uFillTx/>
                  <a:latin typeface="Calibri" panose="020F0502020204030204" pitchFamily="34" charset="0"/>
                  <a:cs typeface="Calibri" panose="020F0502020204030204" pitchFamily="34" charset="0"/>
                </a:rPr>
                <a:t>chí</a:t>
              </a:r>
              <a:r>
                <a:rPr kumimoji="0" lang="en-US" sz="9600" b="1" i="0" u="none" strike="noStrike" kern="1200" cap="none" spc="0" normalizeH="0" baseline="0" noProof="0" dirty="0">
                  <a:ln w="254000">
                    <a:solidFill>
                      <a:prstClr val="white"/>
                    </a:solidFill>
                    <a:prstDash val="solid"/>
                  </a:ln>
                  <a:solidFill>
                    <a:prstClr val="white"/>
                  </a:solidFill>
                  <a:effectLst/>
                  <a:uLnTx/>
                  <a:uFillTx/>
                  <a:latin typeface="Calibri" panose="020F0502020204030204" pitchFamily="34" charset="0"/>
                  <a:cs typeface="Calibri" panose="020F0502020204030204" pitchFamily="34" charset="0"/>
                </a:rPr>
                <a:t> </a:t>
              </a:r>
              <a:r>
                <a:rPr kumimoji="0" lang="en-US" sz="9600" b="1" i="0" u="none" strike="noStrike" kern="1200" cap="none" spc="0" normalizeH="0" baseline="0" noProof="0" dirty="0" err="1">
                  <a:ln w="254000">
                    <a:solidFill>
                      <a:prstClr val="white"/>
                    </a:solidFill>
                    <a:prstDash val="solid"/>
                  </a:ln>
                  <a:solidFill>
                    <a:prstClr val="white"/>
                  </a:solidFill>
                  <a:effectLst/>
                  <a:uLnTx/>
                  <a:uFillTx/>
                  <a:latin typeface="Calibri" panose="020F0502020204030204" pitchFamily="34" charset="0"/>
                  <a:cs typeface="Calibri" panose="020F0502020204030204" pitchFamily="34" charset="0"/>
                </a:rPr>
                <a:t>đánh</a:t>
              </a:r>
              <a:r>
                <a:rPr kumimoji="0" lang="en-US" sz="9600" b="1" i="0" u="none" strike="noStrike" kern="1200" cap="none" spc="0" normalizeH="0" baseline="0" noProof="0" dirty="0">
                  <a:ln w="254000">
                    <a:solidFill>
                      <a:prstClr val="white"/>
                    </a:solidFill>
                    <a:prstDash val="solid"/>
                  </a:ln>
                  <a:solidFill>
                    <a:prstClr val="white"/>
                  </a:solidFill>
                  <a:effectLst/>
                  <a:uLnTx/>
                  <a:uFillTx/>
                  <a:latin typeface="Calibri" panose="020F0502020204030204" pitchFamily="34" charset="0"/>
                  <a:cs typeface="Calibri" panose="020F0502020204030204" pitchFamily="34" charset="0"/>
                </a:rPr>
                <a:t> </a:t>
              </a:r>
              <a:r>
                <a:rPr kumimoji="0" lang="en-US" sz="9600" b="1" i="0" u="none" strike="noStrike" kern="1200" cap="none" spc="0" normalizeH="0" baseline="0" noProof="0" dirty="0" err="1">
                  <a:ln w="254000">
                    <a:solidFill>
                      <a:prstClr val="white"/>
                    </a:solidFill>
                    <a:prstDash val="solid"/>
                  </a:ln>
                  <a:solidFill>
                    <a:prstClr val="white"/>
                  </a:solidFill>
                  <a:effectLst/>
                  <a:uLnTx/>
                  <a:uFillTx/>
                  <a:latin typeface="Calibri" panose="020F0502020204030204" pitchFamily="34" charset="0"/>
                  <a:cs typeface="Calibri" panose="020F0502020204030204" pitchFamily="34" charset="0"/>
                </a:rPr>
                <a:t>giá</a:t>
              </a:r>
              <a:endParaRPr kumimoji="0" lang="en-US" sz="9600" b="1" i="0" u="none" strike="noStrike" kern="1200" cap="none" spc="0" normalizeH="0" baseline="0" noProof="0" dirty="0">
                <a:ln w="254000">
                  <a:solidFill>
                    <a:prstClr val="white"/>
                  </a:solidFill>
                  <a:prstDash val="solid"/>
                </a:ln>
                <a:solidFill>
                  <a:prstClr val="white"/>
                </a:solidFill>
                <a:effectLst/>
                <a:uLnTx/>
                <a:uFillTx/>
                <a:latin typeface="Calibri" panose="020F0502020204030204" pitchFamily="34" charset="0"/>
                <a:cs typeface="Calibri" panose="020F0502020204030204" pitchFamily="34" charset="0"/>
              </a:endParaRPr>
            </a:p>
          </p:txBody>
        </p:sp>
        <p:sp>
          <p:nvSpPr>
            <p:cNvPr id="25" name="Title 1">
              <a:extLst>
                <a:ext uri="{FF2B5EF4-FFF2-40B4-BE49-F238E27FC236}">
                  <a16:creationId xmlns:a16="http://schemas.microsoft.com/office/drawing/2014/main" id="{2F9379F3-4E9E-40DD-9A33-0E4A5EF8B29B}"/>
                </a:ext>
              </a:extLst>
            </p:cNvPr>
            <p:cNvSpPr txBox="1">
              <a:spLocks/>
            </p:cNvSpPr>
            <p:nvPr/>
          </p:nvSpPr>
          <p:spPr>
            <a:xfrm>
              <a:off x="2496877" y="289506"/>
              <a:ext cx="9494309" cy="1896893"/>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9600" b="1" i="0" u="none" strike="noStrike" kern="1200" cap="none" spc="0" normalizeH="0" baseline="0" noProof="0" dirty="0" err="1">
                  <a:ln w="22225">
                    <a:solidFill>
                      <a:prstClr val="black">
                        <a:lumMod val="95000"/>
                        <a:lumOff val="5000"/>
                      </a:prstClr>
                    </a:solidFill>
                    <a:prstDash val="solid"/>
                  </a:ln>
                  <a:gradFill flip="none" rotWithShape="1">
                    <a:gsLst>
                      <a:gs pos="34000">
                        <a:srgbClr val="FFFF00"/>
                      </a:gs>
                      <a:gs pos="68000">
                        <a:srgbClr val="00C0C0"/>
                      </a:gs>
                      <a:gs pos="51000">
                        <a:srgbClr val="008E00"/>
                      </a:gs>
                      <a:gs pos="15000">
                        <a:srgbClr val="FF8E00"/>
                      </a:gs>
                      <a:gs pos="0">
                        <a:srgbClr val="FF0000"/>
                      </a:gs>
                      <a:gs pos="83000">
                        <a:srgbClr val="400098"/>
                      </a:gs>
                      <a:gs pos="100000">
                        <a:srgbClr val="8E008E"/>
                      </a:gs>
                    </a:gsLst>
                    <a:lin ang="0" scaled="1"/>
                    <a:tileRect/>
                  </a:gradFill>
                  <a:effectLst/>
                  <a:uLnTx/>
                  <a:uFillTx/>
                  <a:latin typeface="Calibri" panose="020F0502020204030204" pitchFamily="34" charset="0"/>
                  <a:cs typeface="Calibri" panose="020F0502020204030204" pitchFamily="34" charset="0"/>
                </a:rPr>
                <a:t>Tiêu</a:t>
              </a:r>
              <a:r>
                <a:rPr kumimoji="0" lang="en-US" sz="9600" b="1" i="0" u="none" strike="noStrike" kern="1200" cap="none" spc="0" normalizeH="0" baseline="0" noProof="0" dirty="0">
                  <a:ln w="22225">
                    <a:solidFill>
                      <a:prstClr val="black">
                        <a:lumMod val="95000"/>
                        <a:lumOff val="5000"/>
                      </a:prstClr>
                    </a:solidFill>
                    <a:prstDash val="solid"/>
                  </a:ln>
                  <a:gradFill flip="none" rotWithShape="1">
                    <a:gsLst>
                      <a:gs pos="34000">
                        <a:srgbClr val="FFFF00"/>
                      </a:gs>
                      <a:gs pos="68000">
                        <a:srgbClr val="00C0C0"/>
                      </a:gs>
                      <a:gs pos="51000">
                        <a:srgbClr val="008E00"/>
                      </a:gs>
                      <a:gs pos="15000">
                        <a:srgbClr val="FF8E00"/>
                      </a:gs>
                      <a:gs pos="0">
                        <a:srgbClr val="FF0000"/>
                      </a:gs>
                      <a:gs pos="83000">
                        <a:srgbClr val="400098"/>
                      </a:gs>
                      <a:gs pos="100000">
                        <a:srgbClr val="8E008E"/>
                      </a:gs>
                    </a:gsLst>
                    <a:lin ang="0" scaled="1"/>
                    <a:tileRect/>
                  </a:gradFill>
                  <a:effectLst/>
                  <a:uLnTx/>
                  <a:uFillTx/>
                  <a:latin typeface="Calibri" panose="020F0502020204030204" pitchFamily="34" charset="0"/>
                  <a:cs typeface="Calibri" panose="020F0502020204030204" pitchFamily="34" charset="0"/>
                </a:rPr>
                <a:t> </a:t>
              </a:r>
              <a:r>
                <a:rPr kumimoji="0" lang="en-US" sz="9600" b="1" i="0" u="none" strike="noStrike" kern="1200" cap="none" spc="0" normalizeH="0" baseline="0" noProof="0" dirty="0" err="1">
                  <a:ln w="22225">
                    <a:solidFill>
                      <a:prstClr val="black">
                        <a:lumMod val="95000"/>
                        <a:lumOff val="5000"/>
                      </a:prstClr>
                    </a:solidFill>
                    <a:prstDash val="solid"/>
                  </a:ln>
                  <a:gradFill flip="none" rotWithShape="1">
                    <a:gsLst>
                      <a:gs pos="34000">
                        <a:srgbClr val="FFFF00"/>
                      </a:gs>
                      <a:gs pos="68000">
                        <a:srgbClr val="00C0C0"/>
                      </a:gs>
                      <a:gs pos="51000">
                        <a:srgbClr val="008E00"/>
                      </a:gs>
                      <a:gs pos="15000">
                        <a:srgbClr val="FF8E00"/>
                      </a:gs>
                      <a:gs pos="0">
                        <a:srgbClr val="FF0000"/>
                      </a:gs>
                      <a:gs pos="83000">
                        <a:srgbClr val="400098"/>
                      </a:gs>
                      <a:gs pos="100000">
                        <a:srgbClr val="8E008E"/>
                      </a:gs>
                    </a:gsLst>
                    <a:lin ang="0" scaled="1"/>
                    <a:tileRect/>
                  </a:gradFill>
                  <a:effectLst/>
                  <a:uLnTx/>
                  <a:uFillTx/>
                  <a:latin typeface="Calibri" panose="020F0502020204030204" pitchFamily="34" charset="0"/>
                  <a:cs typeface="Calibri" panose="020F0502020204030204" pitchFamily="34" charset="0"/>
                </a:rPr>
                <a:t>chí</a:t>
              </a:r>
              <a:r>
                <a:rPr kumimoji="0" lang="en-US" sz="9600" b="1" i="0" u="none" strike="noStrike" kern="1200" cap="none" spc="0" normalizeH="0" baseline="0" noProof="0" dirty="0">
                  <a:ln w="22225">
                    <a:solidFill>
                      <a:prstClr val="black">
                        <a:lumMod val="95000"/>
                        <a:lumOff val="5000"/>
                      </a:prstClr>
                    </a:solidFill>
                    <a:prstDash val="solid"/>
                  </a:ln>
                  <a:gradFill flip="none" rotWithShape="1">
                    <a:gsLst>
                      <a:gs pos="34000">
                        <a:srgbClr val="FFFF00"/>
                      </a:gs>
                      <a:gs pos="68000">
                        <a:srgbClr val="00C0C0"/>
                      </a:gs>
                      <a:gs pos="51000">
                        <a:srgbClr val="008E00"/>
                      </a:gs>
                      <a:gs pos="15000">
                        <a:srgbClr val="FF8E00"/>
                      </a:gs>
                      <a:gs pos="0">
                        <a:srgbClr val="FF0000"/>
                      </a:gs>
                      <a:gs pos="83000">
                        <a:srgbClr val="400098"/>
                      </a:gs>
                      <a:gs pos="100000">
                        <a:srgbClr val="8E008E"/>
                      </a:gs>
                    </a:gsLst>
                    <a:lin ang="0" scaled="1"/>
                    <a:tileRect/>
                  </a:gradFill>
                  <a:effectLst/>
                  <a:uLnTx/>
                  <a:uFillTx/>
                  <a:latin typeface="Calibri" panose="020F0502020204030204" pitchFamily="34" charset="0"/>
                  <a:cs typeface="Calibri" panose="020F0502020204030204" pitchFamily="34" charset="0"/>
                </a:rPr>
                <a:t> </a:t>
              </a:r>
              <a:r>
                <a:rPr kumimoji="0" lang="en-US" sz="9600" b="1" i="0" u="none" strike="noStrike" kern="1200" cap="none" spc="0" normalizeH="0" baseline="0" noProof="0" dirty="0" err="1">
                  <a:ln w="22225">
                    <a:solidFill>
                      <a:prstClr val="black">
                        <a:lumMod val="95000"/>
                        <a:lumOff val="5000"/>
                      </a:prstClr>
                    </a:solidFill>
                    <a:prstDash val="solid"/>
                  </a:ln>
                  <a:gradFill flip="none" rotWithShape="1">
                    <a:gsLst>
                      <a:gs pos="34000">
                        <a:srgbClr val="FFFF00"/>
                      </a:gs>
                      <a:gs pos="68000">
                        <a:srgbClr val="00C0C0"/>
                      </a:gs>
                      <a:gs pos="51000">
                        <a:srgbClr val="008E00"/>
                      </a:gs>
                      <a:gs pos="15000">
                        <a:srgbClr val="FF8E00"/>
                      </a:gs>
                      <a:gs pos="0">
                        <a:srgbClr val="FF0000"/>
                      </a:gs>
                      <a:gs pos="83000">
                        <a:srgbClr val="400098"/>
                      </a:gs>
                      <a:gs pos="100000">
                        <a:srgbClr val="8E008E"/>
                      </a:gs>
                    </a:gsLst>
                    <a:lin ang="0" scaled="1"/>
                    <a:tileRect/>
                  </a:gradFill>
                  <a:effectLst/>
                  <a:uLnTx/>
                  <a:uFillTx/>
                  <a:latin typeface="Calibri" panose="020F0502020204030204" pitchFamily="34" charset="0"/>
                  <a:cs typeface="Calibri" panose="020F0502020204030204" pitchFamily="34" charset="0"/>
                </a:rPr>
                <a:t>đánh</a:t>
              </a:r>
              <a:r>
                <a:rPr kumimoji="0" lang="en-US" sz="9600" b="1" i="0" u="none" strike="noStrike" kern="1200" cap="none" spc="0" normalizeH="0" baseline="0" noProof="0" dirty="0">
                  <a:ln w="22225">
                    <a:solidFill>
                      <a:prstClr val="black">
                        <a:lumMod val="95000"/>
                        <a:lumOff val="5000"/>
                      </a:prstClr>
                    </a:solidFill>
                    <a:prstDash val="solid"/>
                  </a:ln>
                  <a:gradFill flip="none" rotWithShape="1">
                    <a:gsLst>
                      <a:gs pos="34000">
                        <a:srgbClr val="FFFF00"/>
                      </a:gs>
                      <a:gs pos="68000">
                        <a:srgbClr val="00C0C0"/>
                      </a:gs>
                      <a:gs pos="51000">
                        <a:srgbClr val="008E00"/>
                      </a:gs>
                      <a:gs pos="15000">
                        <a:srgbClr val="FF8E00"/>
                      </a:gs>
                      <a:gs pos="0">
                        <a:srgbClr val="FF0000"/>
                      </a:gs>
                      <a:gs pos="83000">
                        <a:srgbClr val="400098"/>
                      </a:gs>
                      <a:gs pos="100000">
                        <a:srgbClr val="8E008E"/>
                      </a:gs>
                    </a:gsLst>
                    <a:lin ang="0" scaled="1"/>
                    <a:tileRect/>
                  </a:gradFill>
                  <a:effectLst/>
                  <a:uLnTx/>
                  <a:uFillTx/>
                  <a:latin typeface="Calibri" panose="020F0502020204030204" pitchFamily="34" charset="0"/>
                  <a:cs typeface="Calibri" panose="020F0502020204030204" pitchFamily="34" charset="0"/>
                </a:rPr>
                <a:t> </a:t>
              </a:r>
              <a:r>
                <a:rPr kumimoji="0" lang="en-US" sz="9600" b="1" i="0" u="none" strike="noStrike" kern="1200" cap="none" spc="0" normalizeH="0" baseline="0" noProof="0" dirty="0" err="1">
                  <a:ln w="22225">
                    <a:solidFill>
                      <a:prstClr val="black">
                        <a:lumMod val="95000"/>
                        <a:lumOff val="5000"/>
                      </a:prstClr>
                    </a:solidFill>
                    <a:prstDash val="solid"/>
                  </a:ln>
                  <a:gradFill flip="none" rotWithShape="1">
                    <a:gsLst>
                      <a:gs pos="34000">
                        <a:srgbClr val="FFFF00"/>
                      </a:gs>
                      <a:gs pos="68000">
                        <a:srgbClr val="00C0C0"/>
                      </a:gs>
                      <a:gs pos="51000">
                        <a:srgbClr val="008E00"/>
                      </a:gs>
                      <a:gs pos="15000">
                        <a:srgbClr val="FF8E00"/>
                      </a:gs>
                      <a:gs pos="0">
                        <a:srgbClr val="FF0000"/>
                      </a:gs>
                      <a:gs pos="83000">
                        <a:srgbClr val="400098"/>
                      </a:gs>
                      <a:gs pos="100000">
                        <a:srgbClr val="8E008E"/>
                      </a:gs>
                    </a:gsLst>
                    <a:lin ang="0" scaled="1"/>
                    <a:tileRect/>
                  </a:gradFill>
                  <a:effectLst/>
                  <a:uLnTx/>
                  <a:uFillTx/>
                  <a:latin typeface="Calibri" panose="020F0502020204030204" pitchFamily="34" charset="0"/>
                  <a:cs typeface="Calibri" panose="020F0502020204030204" pitchFamily="34" charset="0"/>
                </a:rPr>
                <a:t>giá</a:t>
              </a:r>
              <a:endParaRPr kumimoji="0" lang="en-US" sz="9600" b="1" i="0" u="none" strike="noStrike" kern="1200" cap="none" spc="0" normalizeH="0" baseline="0" noProof="0" dirty="0">
                <a:ln w="22225">
                  <a:solidFill>
                    <a:prstClr val="black">
                      <a:lumMod val="95000"/>
                      <a:lumOff val="5000"/>
                    </a:prstClr>
                  </a:solidFill>
                  <a:prstDash val="solid"/>
                </a:ln>
                <a:gradFill flip="none" rotWithShape="1">
                  <a:gsLst>
                    <a:gs pos="34000">
                      <a:srgbClr val="FFFF00"/>
                    </a:gs>
                    <a:gs pos="68000">
                      <a:srgbClr val="00C0C0"/>
                    </a:gs>
                    <a:gs pos="51000">
                      <a:srgbClr val="008E00"/>
                    </a:gs>
                    <a:gs pos="15000">
                      <a:srgbClr val="FF8E00"/>
                    </a:gs>
                    <a:gs pos="0">
                      <a:srgbClr val="FF0000"/>
                    </a:gs>
                    <a:gs pos="83000">
                      <a:srgbClr val="400098"/>
                    </a:gs>
                    <a:gs pos="100000">
                      <a:srgbClr val="8E008E"/>
                    </a:gs>
                  </a:gsLst>
                  <a:lin ang="0" scaled="1"/>
                  <a:tileRect/>
                </a:gradFill>
                <a:effectLst/>
                <a:uLnTx/>
                <a:uFillTx/>
                <a:latin typeface="Calibri" panose="020F0502020204030204" pitchFamily="34" charset="0"/>
                <a:cs typeface="Calibri" panose="020F0502020204030204" pitchFamily="34" charset="0"/>
              </a:endParaRPr>
            </a:p>
          </p:txBody>
        </p:sp>
      </p:grpSp>
      <p:grpSp>
        <p:nvGrpSpPr>
          <p:cNvPr id="35" name="Group 34">
            <a:extLst>
              <a:ext uri="{FF2B5EF4-FFF2-40B4-BE49-F238E27FC236}">
                <a16:creationId xmlns:a16="http://schemas.microsoft.com/office/drawing/2014/main" id="{7D1AE0C7-FABD-44BC-8620-2376A2D3CC7D}"/>
              </a:ext>
            </a:extLst>
          </p:cNvPr>
          <p:cNvGrpSpPr/>
          <p:nvPr/>
        </p:nvGrpSpPr>
        <p:grpSpPr>
          <a:xfrm>
            <a:off x="1576923" y="2093033"/>
            <a:ext cx="7184851" cy="1534601"/>
            <a:chOff x="1576923" y="2093033"/>
            <a:chExt cx="7184851" cy="1534601"/>
          </a:xfrm>
        </p:grpSpPr>
        <p:sp>
          <p:nvSpPr>
            <p:cNvPr id="27" name="Rectangle: Rounded Corners 26">
              <a:extLst>
                <a:ext uri="{FF2B5EF4-FFF2-40B4-BE49-F238E27FC236}">
                  <a16:creationId xmlns:a16="http://schemas.microsoft.com/office/drawing/2014/main" id="{CD9B36FA-DA8B-4C1D-B89B-CACC9FD3F756}"/>
                </a:ext>
              </a:extLst>
            </p:cNvPr>
            <p:cNvSpPr/>
            <p:nvPr/>
          </p:nvSpPr>
          <p:spPr>
            <a:xfrm>
              <a:off x="1576923" y="2093033"/>
              <a:ext cx="5451023" cy="1512711"/>
            </a:xfrm>
            <a:custGeom>
              <a:avLst/>
              <a:gdLst>
                <a:gd name="connsiteX0" fmla="*/ 0 w 5451023"/>
                <a:gd name="connsiteY0" fmla="*/ 252124 h 1512711"/>
                <a:gd name="connsiteX1" fmla="*/ 252124 w 5451023"/>
                <a:gd name="connsiteY1" fmla="*/ 0 h 1512711"/>
                <a:gd name="connsiteX2" fmla="*/ 969406 w 5451023"/>
                <a:gd name="connsiteY2" fmla="*/ 0 h 1512711"/>
                <a:gd name="connsiteX3" fmla="*/ 1587753 w 5451023"/>
                <a:gd name="connsiteY3" fmla="*/ 0 h 1512711"/>
                <a:gd name="connsiteX4" fmla="*/ 2156632 w 5451023"/>
                <a:gd name="connsiteY4" fmla="*/ 0 h 1512711"/>
                <a:gd name="connsiteX5" fmla="*/ 2725512 w 5451023"/>
                <a:gd name="connsiteY5" fmla="*/ 0 h 1512711"/>
                <a:gd name="connsiteX6" fmla="*/ 3393326 w 5451023"/>
                <a:gd name="connsiteY6" fmla="*/ 0 h 1512711"/>
                <a:gd name="connsiteX7" fmla="*/ 4110609 w 5451023"/>
                <a:gd name="connsiteY7" fmla="*/ 0 h 1512711"/>
                <a:gd name="connsiteX8" fmla="*/ 5198899 w 5451023"/>
                <a:gd name="connsiteY8" fmla="*/ 0 h 1512711"/>
                <a:gd name="connsiteX9" fmla="*/ 5451023 w 5451023"/>
                <a:gd name="connsiteY9" fmla="*/ 252124 h 1512711"/>
                <a:gd name="connsiteX10" fmla="*/ 5451023 w 5451023"/>
                <a:gd name="connsiteY10" fmla="*/ 766440 h 1512711"/>
                <a:gd name="connsiteX11" fmla="*/ 5451023 w 5451023"/>
                <a:gd name="connsiteY11" fmla="*/ 1260587 h 1512711"/>
                <a:gd name="connsiteX12" fmla="*/ 5198899 w 5451023"/>
                <a:gd name="connsiteY12" fmla="*/ 1512711 h 1512711"/>
                <a:gd name="connsiteX13" fmla="*/ 4580552 w 5451023"/>
                <a:gd name="connsiteY13" fmla="*/ 1512711 h 1512711"/>
                <a:gd name="connsiteX14" fmla="*/ 3863270 w 5451023"/>
                <a:gd name="connsiteY14" fmla="*/ 1512711 h 1512711"/>
                <a:gd name="connsiteX15" fmla="*/ 3195455 w 5451023"/>
                <a:gd name="connsiteY15" fmla="*/ 1512711 h 1512711"/>
                <a:gd name="connsiteX16" fmla="*/ 2577108 w 5451023"/>
                <a:gd name="connsiteY16" fmla="*/ 1512711 h 1512711"/>
                <a:gd name="connsiteX17" fmla="*/ 1909294 w 5451023"/>
                <a:gd name="connsiteY17" fmla="*/ 1512711 h 1512711"/>
                <a:gd name="connsiteX18" fmla="*/ 1241479 w 5451023"/>
                <a:gd name="connsiteY18" fmla="*/ 1512711 h 1512711"/>
                <a:gd name="connsiteX19" fmla="*/ 252124 w 5451023"/>
                <a:gd name="connsiteY19" fmla="*/ 1512711 h 1512711"/>
                <a:gd name="connsiteX20" fmla="*/ 0 w 5451023"/>
                <a:gd name="connsiteY20" fmla="*/ 1260587 h 1512711"/>
                <a:gd name="connsiteX21" fmla="*/ 0 w 5451023"/>
                <a:gd name="connsiteY21" fmla="*/ 736186 h 1512711"/>
                <a:gd name="connsiteX22" fmla="*/ 0 w 5451023"/>
                <a:gd name="connsiteY22" fmla="*/ 252124 h 151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1023" h="1512711" fill="none" extrusionOk="0">
                  <a:moveTo>
                    <a:pt x="0" y="252124"/>
                  </a:moveTo>
                  <a:cubicBezTo>
                    <a:pt x="-18797" y="140421"/>
                    <a:pt x="111758" y="-11764"/>
                    <a:pt x="252124" y="0"/>
                  </a:cubicBezTo>
                  <a:cubicBezTo>
                    <a:pt x="594480" y="6634"/>
                    <a:pt x="722834" y="3965"/>
                    <a:pt x="969406" y="0"/>
                  </a:cubicBezTo>
                  <a:cubicBezTo>
                    <a:pt x="1215978" y="-3965"/>
                    <a:pt x="1425229" y="26285"/>
                    <a:pt x="1587753" y="0"/>
                  </a:cubicBezTo>
                  <a:cubicBezTo>
                    <a:pt x="1750277" y="-26285"/>
                    <a:pt x="2025779" y="390"/>
                    <a:pt x="2156632" y="0"/>
                  </a:cubicBezTo>
                  <a:cubicBezTo>
                    <a:pt x="2287485" y="-390"/>
                    <a:pt x="2491594" y="10202"/>
                    <a:pt x="2725512" y="0"/>
                  </a:cubicBezTo>
                  <a:cubicBezTo>
                    <a:pt x="2959430" y="-10202"/>
                    <a:pt x="3169440" y="-5908"/>
                    <a:pt x="3393326" y="0"/>
                  </a:cubicBezTo>
                  <a:cubicBezTo>
                    <a:pt x="3617212" y="5908"/>
                    <a:pt x="3872114" y="22252"/>
                    <a:pt x="4110609" y="0"/>
                  </a:cubicBezTo>
                  <a:cubicBezTo>
                    <a:pt x="4349104" y="-22252"/>
                    <a:pt x="4791904" y="-8267"/>
                    <a:pt x="5198899" y="0"/>
                  </a:cubicBezTo>
                  <a:cubicBezTo>
                    <a:pt x="5338265" y="5209"/>
                    <a:pt x="5465457" y="142424"/>
                    <a:pt x="5451023" y="252124"/>
                  </a:cubicBezTo>
                  <a:cubicBezTo>
                    <a:pt x="5436151" y="402611"/>
                    <a:pt x="5449990" y="585112"/>
                    <a:pt x="5451023" y="766440"/>
                  </a:cubicBezTo>
                  <a:cubicBezTo>
                    <a:pt x="5452056" y="947768"/>
                    <a:pt x="5452138" y="1020542"/>
                    <a:pt x="5451023" y="1260587"/>
                  </a:cubicBezTo>
                  <a:cubicBezTo>
                    <a:pt x="5473259" y="1411426"/>
                    <a:pt x="5317995" y="1495165"/>
                    <a:pt x="5198899" y="1512711"/>
                  </a:cubicBezTo>
                  <a:cubicBezTo>
                    <a:pt x="4973779" y="1493696"/>
                    <a:pt x="4748487" y="1484245"/>
                    <a:pt x="4580552" y="1512711"/>
                  </a:cubicBezTo>
                  <a:cubicBezTo>
                    <a:pt x="4412617" y="1541177"/>
                    <a:pt x="4070615" y="1539471"/>
                    <a:pt x="3863270" y="1512711"/>
                  </a:cubicBezTo>
                  <a:cubicBezTo>
                    <a:pt x="3655925" y="1485951"/>
                    <a:pt x="3385097" y="1543313"/>
                    <a:pt x="3195455" y="1512711"/>
                  </a:cubicBezTo>
                  <a:cubicBezTo>
                    <a:pt x="3005814" y="1482109"/>
                    <a:pt x="2728653" y="1513433"/>
                    <a:pt x="2577108" y="1512711"/>
                  </a:cubicBezTo>
                  <a:cubicBezTo>
                    <a:pt x="2425563" y="1511989"/>
                    <a:pt x="2180420" y="1507517"/>
                    <a:pt x="1909294" y="1512711"/>
                  </a:cubicBezTo>
                  <a:cubicBezTo>
                    <a:pt x="1638168" y="1517905"/>
                    <a:pt x="1427632" y="1502366"/>
                    <a:pt x="1241479" y="1512711"/>
                  </a:cubicBezTo>
                  <a:cubicBezTo>
                    <a:pt x="1055327" y="1523056"/>
                    <a:pt x="706606" y="1545964"/>
                    <a:pt x="252124" y="1512711"/>
                  </a:cubicBezTo>
                  <a:cubicBezTo>
                    <a:pt x="116736" y="1508023"/>
                    <a:pt x="-13615" y="1386989"/>
                    <a:pt x="0" y="1260587"/>
                  </a:cubicBezTo>
                  <a:cubicBezTo>
                    <a:pt x="25464" y="1133226"/>
                    <a:pt x="6669" y="920331"/>
                    <a:pt x="0" y="736186"/>
                  </a:cubicBezTo>
                  <a:cubicBezTo>
                    <a:pt x="-6669" y="552041"/>
                    <a:pt x="17437" y="398591"/>
                    <a:pt x="0" y="252124"/>
                  </a:cubicBezTo>
                  <a:close/>
                </a:path>
                <a:path w="5451023" h="1512711" stroke="0" extrusionOk="0">
                  <a:moveTo>
                    <a:pt x="0" y="252124"/>
                  </a:moveTo>
                  <a:cubicBezTo>
                    <a:pt x="-6425" y="102415"/>
                    <a:pt x="123738" y="-325"/>
                    <a:pt x="252124" y="0"/>
                  </a:cubicBezTo>
                  <a:cubicBezTo>
                    <a:pt x="506579" y="1433"/>
                    <a:pt x="647716" y="-19151"/>
                    <a:pt x="870471" y="0"/>
                  </a:cubicBezTo>
                  <a:cubicBezTo>
                    <a:pt x="1093226" y="19151"/>
                    <a:pt x="1264335" y="-4855"/>
                    <a:pt x="1389882" y="0"/>
                  </a:cubicBezTo>
                  <a:cubicBezTo>
                    <a:pt x="1515429" y="4855"/>
                    <a:pt x="1747577" y="18128"/>
                    <a:pt x="1909294" y="0"/>
                  </a:cubicBezTo>
                  <a:cubicBezTo>
                    <a:pt x="2071011" y="-18128"/>
                    <a:pt x="2204508" y="8344"/>
                    <a:pt x="2379237" y="0"/>
                  </a:cubicBezTo>
                  <a:cubicBezTo>
                    <a:pt x="2553966" y="-8344"/>
                    <a:pt x="2712771" y="-23771"/>
                    <a:pt x="2898649" y="0"/>
                  </a:cubicBezTo>
                  <a:cubicBezTo>
                    <a:pt x="3084527" y="23771"/>
                    <a:pt x="3277764" y="-6641"/>
                    <a:pt x="3516995" y="0"/>
                  </a:cubicBezTo>
                  <a:cubicBezTo>
                    <a:pt x="3756226" y="6641"/>
                    <a:pt x="4016550" y="25489"/>
                    <a:pt x="4184810" y="0"/>
                  </a:cubicBezTo>
                  <a:cubicBezTo>
                    <a:pt x="4353070" y="-25489"/>
                    <a:pt x="4774374" y="37785"/>
                    <a:pt x="5198899" y="0"/>
                  </a:cubicBezTo>
                  <a:cubicBezTo>
                    <a:pt x="5345234" y="2264"/>
                    <a:pt x="5445491" y="117509"/>
                    <a:pt x="5451023" y="252124"/>
                  </a:cubicBezTo>
                  <a:cubicBezTo>
                    <a:pt x="5438634" y="470700"/>
                    <a:pt x="5456611" y="646116"/>
                    <a:pt x="5451023" y="746271"/>
                  </a:cubicBezTo>
                  <a:cubicBezTo>
                    <a:pt x="5445435" y="846426"/>
                    <a:pt x="5429933" y="1154880"/>
                    <a:pt x="5451023" y="1260587"/>
                  </a:cubicBezTo>
                  <a:cubicBezTo>
                    <a:pt x="5441509" y="1410342"/>
                    <a:pt x="5331518" y="1530627"/>
                    <a:pt x="5198899" y="1512711"/>
                  </a:cubicBezTo>
                  <a:cubicBezTo>
                    <a:pt x="4992731" y="1488568"/>
                    <a:pt x="4793983" y="1510030"/>
                    <a:pt x="4481617" y="1512711"/>
                  </a:cubicBezTo>
                  <a:cubicBezTo>
                    <a:pt x="4169251" y="1515392"/>
                    <a:pt x="4102212" y="1503923"/>
                    <a:pt x="3863270" y="1512711"/>
                  </a:cubicBezTo>
                  <a:cubicBezTo>
                    <a:pt x="3624328" y="1521499"/>
                    <a:pt x="3540802" y="1512840"/>
                    <a:pt x="3244923" y="1512711"/>
                  </a:cubicBezTo>
                  <a:cubicBezTo>
                    <a:pt x="2949044" y="1512582"/>
                    <a:pt x="2786451" y="1527990"/>
                    <a:pt x="2626576" y="1512711"/>
                  </a:cubicBezTo>
                  <a:cubicBezTo>
                    <a:pt x="2466701" y="1497432"/>
                    <a:pt x="2332914" y="1517509"/>
                    <a:pt x="2156632" y="1512711"/>
                  </a:cubicBezTo>
                  <a:cubicBezTo>
                    <a:pt x="1980350" y="1507913"/>
                    <a:pt x="1679320" y="1538475"/>
                    <a:pt x="1439350" y="1512711"/>
                  </a:cubicBezTo>
                  <a:cubicBezTo>
                    <a:pt x="1199380" y="1486947"/>
                    <a:pt x="1150645" y="1520785"/>
                    <a:pt x="969406" y="1512711"/>
                  </a:cubicBezTo>
                  <a:cubicBezTo>
                    <a:pt x="788167" y="1504637"/>
                    <a:pt x="428833" y="1477518"/>
                    <a:pt x="252124" y="1512711"/>
                  </a:cubicBezTo>
                  <a:cubicBezTo>
                    <a:pt x="139393" y="1531832"/>
                    <a:pt x="-26248" y="1412828"/>
                    <a:pt x="0" y="1260587"/>
                  </a:cubicBezTo>
                  <a:cubicBezTo>
                    <a:pt x="-11330" y="1042845"/>
                    <a:pt x="-14593" y="962360"/>
                    <a:pt x="0" y="766440"/>
                  </a:cubicBezTo>
                  <a:cubicBezTo>
                    <a:pt x="14593" y="570520"/>
                    <a:pt x="21324" y="381770"/>
                    <a:pt x="0" y="252124"/>
                  </a:cubicBezTo>
                  <a:close/>
                </a:path>
              </a:pathLst>
            </a:custGeom>
            <a:solidFill>
              <a:schemeClr val="bg1"/>
            </a:solidFill>
            <a:ln w="28575">
              <a:solidFill>
                <a:srgbClr val="FFFF00"/>
              </a:solidFill>
              <a:extLst>
                <a:ext uri="{C807C97D-BFC1-408E-A445-0C87EB9F89A2}">
                  <ask:lineSketchStyleProps xmlns:ask="http://schemas.microsoft.com/office/drawing/2018/sketchyshapes" xmlns="" sd="2717515596">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6" name="Content Placeholder 2">
              <a:extLst>
                <a:ext uri="{FF2B5EF4-FFF2-40B4-BE49-F238E27FC236}">
                  <a16:creationId xmlns:a16="http://schemas.microsoft.com/office/drawing/2014/main" id="{BF75DB9E-6B44-47A7-A53D-86FD46098BE5}"/>
                </a:ext>
              </a:extLst>
            </p:cNvPr>
            <p:cNvSpPr txBox="1">
              <a:spLocks/>
            </p:cNvSpPr>
            <p:nvPr/>
          </p:nvSpPr>
          <p:spPr>
            <a:xfrm>
              <a:off x="1837582" y="2380080"/>
              <a:ext cx="6924192" cy="12475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a:ln>
                    <a:noFill/>
                  </a:ln>
                  <a:solidFill>
                    <a:srgbClr val="FF0000"/>
                  </a:solidFill>
                  <a:effectLst/>
                  <a:uLnTx/>
                  <a:uFillTx/>
                  <a:latin typeface="Calibri" panose="020F0502020204030204" pitchFamily="34" charset="0"/>
                  <a:cs typeface="Calibri" panose="020F0502020204030204" pitchFamily="34" charset="0"/>
                </a:rPr>
                <a:t>1. </a:t>
              </a:r>
              <a:r>
                <a:rPr kumimoji="0" lang="en-US" sz="44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Sai không quá 5 lỗi</a:t>
              </a:r>
            </a:p>
          </p:txBody>
        </p:sp>
      </p:grpSp>
      <p:grpSp>
        <p:nvGrpSpPr>
          <p:cNvPr id="36" name="Group 35">
            <a:extLst>
              <a:ext uri="{FF2B5EF4-FFF2-40B4-BE49-F238E27FC236}">
                <a16:creationId xmlns:a16="http://schemas.microsoft.com/office/drawing/2014/main" id="{50F3821D-3032-404E-BB3F-12589A977FDB}"/>
              </a:ext>
            </a:extLst>
          </p:cNvPr>
          <p:cNvGrpSpPr/>
          <p:nvPr/>
        </p:nvGrpSpPr>
        <p:grpSpPr>
          <a:xfrm>
            <a:off x="2836389" y="3373605"/>
            <a:ext cx="5451023" cy="1733561"/>
            <a:chOff x="2836389" y="3373605"/>
            <a:chExt cx="5451023" cy="1733561"/>
          </a:xfrm>
        </p:grpSpPr>
        <p:sp>
          <p:nvSpPr>
            <p:cNvPr id="32" name="Rectangle: Rounded Corners 31">
              <a:extLst>
                <a:ext uri="{FF2B5EF4-FFF2-40B4-BE49-F238E27FC236}">
                  <a16:creationId xmlns:a16="http://schemas.microsoft.com/office/drawing/2014/main" id="{14BD5BFF-78F3-48DC-93EA-9D30C578059A}"/>
                </a:ext>
              </a:extLst>
            </p:cNvPr>
            <p:cNvSpPr/>
            <p:nvPr/>
          </p:nvSpPr>
          <p:spPr>
            <a:xfrm>
              <a:off x="2836389" y="3373605"/>
              <a:ext cx="5451023" cy="1733561"/>
            </a:xfrm>
            <a:custGeom>
              <a:avLst/>
              <a:gdLst>
                <a:gd name="connsiteX0" fmla="*/ 0 w 5451023"/>
                <a:gd name="connsiteY0" fmla="*/ 288933 h 1733561"/>
                <a:gd name="connsiteX1" fmla="*/ 288933 w 5451023"/>
                <a:gd name="connsiteY1" fmla="*/ 0 h 1733561"/>
                <a:gd name="connsiteX2" fmla="*/ 985098 w 5451023"/>
                <a:gd name="connsiteY2" fmla="*/ 0 h 1733561"/>
                <a:gd name="connsiteX3" fmla="*/ 1681264 w 5451023"/>
                <a:gd name="connsiteY3" fmla="*/ 0 h 1733561"/>
                <a:gd name="connsiteX4" fmla="*/ 2279966 w 5451023"/>
                <a:gd name="connsiteY4" fmla="*/ 0 h 1733561"/>
                <a:gd name="connsiteX5" fmla="*/ 2976131 w 5451023"/>
                <a:gd name="connsiteY5" fmla="*/ 0 h 1733561"/>
                <a:gd name="connsiteX6" fmla="*/ 3623565 w 5451023"/>
                <a:gd name="connsiteY6" fmla="*/ 0 h 1733561"/>
                <a:gd name="connsiteX7" fmla="*/ 4270998 w 5451023"/>
                <a:gd name="connsiteY7" fmla="*/ 0 h 1733561"/>
                <a:gd name="connsiteX8" fmla="*/ 5162090 w 5451023"/>
                <a:gd name="connsiteY8" fmla="*/ 0 h 1733561"/>
                <a:gd name="connsiteX9" fmla="*/ 5451023 w 5451023"/>
                <a:gd name="connsiteY9" fmla="*/ 288933 h 1733561"/>
                <a:gd name="connsiteX10" fmla="*/ 5451023 w 5451023"/>
                <a:gd name="connsiteY10" fmla="*/ 832110 h 1733561"/>
                <a:gd name="connsiteX11" fmla="*/ 5451023 w 5451023"/>
                <a:gd name="connsiteY11" fmla="*/ 1444628 h 1733561"/>
                <a:gd name="connsiteX12" fmla="*/ 5162090 w 5451023"/>
                <a:gd name="connsiteY12" fmla="*/ 1733561 h 1733561"/>
                <a:gd name="connsiteX13" fmla="*/ 4417193 w 5451023"/>
                <a:gd name="connsiteY13" fmla="*/ 1733561 h 1733561"/>
                <a:gd name="connsiteX14" fmla="*/ 3818491 w 5451023"/>
                <a:gd name="connsiteY14" fmla="*/ 1733561 h 1733561"/>
                <a:gd name="connsiteX15" fmla="*/ 3268520 w 5451023"/>
                <a:gd name="connsiteY15" fmla="*/ 1733561 h 1733561"/>
                <a:gd name="connsiteX16" fmla="*/ 2474892 w 5451023"/>
                <a:gd name="connsiteY16" fmla="*/ 1733561 h 1733561"/>
                <a:gd name="connsiteX17" fmla="*/ 1729995 w 5451023"/>
                <a:gd name="connsiteY17" fmla="*/ 1733561 h 1733561"/>
                <a:gd name="connsiteX18" fmla="*/ 1033830 w 5451023"/>
                <a:gd name="connsiteY18" fmla="*/ 1733561 h 1733561"/>
                <a:gd name="connsiteX19" fmla="*/ 288933 w 5451023"/>
                <a:gd name="connsiteY19" fmla="*/ 1733561 h 1733561"/>
                <a:gd name="connsiteX20" fmla="*/ 0 w 5451023"/>
                <a:gd name="connsiteY20" fmla="*/ 1444628 h 1733561"/>
                <a:gd name="connsiteX21" fmla="*/ 0 w 5451023"/>
                <a:gd name="connsiteY21" fmla="*/ 889894 h 1733561"/>
                <a:gd name="connsiteX22" fmla="*/ 0 w 5451023"/>
                <a:gd name="connsiteY22" fmla="*/ 288933 h 1733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1023" h="1733561" fill="none" extrusionOk="0">
                  <a:moveTo>
                    <a:pt x="0" y="288933"/>
                  </a:moveTo>
                  <a:cubicBezTo>
                    <a:pt x="389" y="118839"/>
                    <a:pt x="125346" y="-15701"/>
                    <a:pt x="288933" y="0"/>
                  </a:cubicBezTo>
                  <a:cubicBezTo>
                    <a:pt x="627042" y="2271"/>
                    <a:pt x="685876" y="23586"/>
                    <a:pt x="985098" y="0"/>
                  </a:cubicBezTo>
                  <a:cubicBezTo>
                    <a:pt x="1284321" y="-23586"/>
                    <a:pt x="1348317" y="-9638"/>
                    <a:pt x="1681264" y="0"/>
                  </a:cubicBezTo>
                  <a:cubicBezTo>
                    <a:pt x="2014211" y="9638"/>
                    <a:pt x="1985623" y="-28038"/>
                    <a:pt x="2279966" y="0"/>
                  </a:cubicBezTo>
                  <a:cubicBezTo>
                    <a:pt x="2574309" y="28038"/>
                    <a:pt x="2652821" y="-4808"/>
                    <a:pt x="2976131" y="0"/>
                  </a:cubicBezTo>
                  <a:cubicBezTo>
                    <a:pt x="3299441" y="4808"/>
                    <a:pt x="3431605" y="21284"/>
                    <a:pt x="3623565" y="0"/>
                  </a:cubicBezTo>
                  <a:cubicBezTo>
                    <a:pt x="3815525" y="-21284"/>
                    <a:pt x="4114718" y="-26063"/>
                    <a:pt x="4270998" y="0"/>
                  </a:cubicBezTo>
                  <a:cubicBezTo>
                    <a:pt x="4427278" y="26063"/>
                    <a:pt x="4884698" y="-22089"/>
                    <a:pt x="5162090" y="0"/>
                  </a:cubicBezTo>
                  <a:cubicBezTo>
                    <a:pt x="5313574" y="1627"/>
                    <a:pt x="5472660" y="156567"/>
                    <a:pt x="5451023" y="288933"/>
                  </a:cubicBezTo>
                  <a:cubicBezTo>
                    <a:pt x="5471157" y="525420"/>
                    <a:pt x="5438684" y="579868"/>
                    <a:pt x="5451023" y="832110"/>
                  </a:cubicBezTo>
                  <a:cubicBezTo>
                    <a:pt x="5463362" y="1084352"/>
                    <a:pt x="5455573" y="1240781"/>
                    <a:pt x="5451023" y="1444628"/>
                  </a:cubicBezTo>
                  <a:cubicBezTo>
                    <a:pt x="5451494" y="1607961"/>
                    <a:pt x="5317803" y="1738019"/>
                    <a:pt x="5162090" y="1733561"/>
                  </a:cubicBezTo>
                  <a:cubicBezTo>
                    <a:pt x="4940966" y="1737401"/>
                    <a:pt x="4571172" y="1763561"/>
                    <a:pt x="4417193" y="1733561"/>
                  </a:cubicBezTo>
                  <a:cubicBezTo>
                    <a:pt x="4263214" y="1703561"/>
                    <a:pt x="4032987" y="1756470"/>
                    <a:pt x="3818491" y="1733561"/>
                  </a:cubicBezTo>
                  <a:cubicBezTo>
                    <a:pt x="3603995" y="1710652"/>
                    <a:pt x="3511295" y="1753511"/>
                    <a:pt x="3268520" y="1733561"/>
                  </a:cubicBezTo>
                  <a:cubicBezTo>
                    <a:pt x="3025745" y="1713611"/>
                    <a:pt x="2671654" y="1747543"/>
                    <a:pt x="2474892" y="1733561"/>
                  </a:cubicBezTo>
                  <a:cubicBezTo>
                    <a:pt x="2278130" y="1719579"/>
                    <a:pt x="1944366" y="1699389"/>
                    <a:pt x="1729995" y="1733561"/>
                  </a:cubicBezTo>
                  <a:cubicBezTo>
                    <a:pt x="1515624" y="1767733"/>
                    <a:pt x="1281269" y="1704312"/>
                    <a:pt x="1033830" y="1733561"/>
                  </a:cubicBezTo>
                  <a:cubicBezTo>
                    <a:pt x="786391" y="1762810"/>
                    <a:pt x="452130" y="1728204"/>
                    <a:pt x="288933" y="1733561"/>
                  </a:cubicBezTo>
                  <a:cubicBezTo>
                    <a:pt x="117541" y="1730562"/>
                    <a:pt x="29469" y="1616686"/>
                    <a:pt x="0" y="1444628"/>
                  </a:cubicBezTo>
                  <a:cubicBezTo>
                    <a:pt x="-6495" y="1237613"/>
                    <a:pt x="-8296" y="1046574"/>
                    <a:pt x="0" y="889894"/>
                  </a:cubicBezTo>
                  <a:cubicBezTo>
                    <a:pt x="8296" y="733214"/>
                    <a:pt x="24792" y="540950"/>
                    <a:pt x="0" y="288933"/>
                  </a:cubicBezTo>
                  <a:close/>
                </a:path>
                <a:path w="5451023" h="1733561" stroke="0" extrusionOk="0">
                  <a:moveTo>
                    <a:pt x="0" y="288933"/>
                  </a:moveTo>
                  <a:cubicBezTo>
                    <a:pt x="-11657" y="110374"/>
                    <a:pt x="141186" y="-354"/>
                    <a:pt x="288933" y="0"/>
                  </a:cubicBezTo>
                  <a:cubicBezTo>
                    <a:pt x="529963" y="-12365"/>
                    <a:pt x="843659" y="27161"/>
                    <a:pt x="985098" y="0"/>
                  </a:cubicBezTo>
                  <a:cubicBezTo>
                    <a:pt x="1126538" y="-27161"/>
                    <a:pt x="1372441" y="-27274"/>
                    <a:pt x="1583800" y="0"/>
                  </a:cubicBezTo>
                  <a:cubicBezTo>
                    <a:pt x="1795159" y="27274"/>
                    <a:pt x="1966555" y="29663"/>
                    <a:pt x="2182503" y="0"/>
                  </a:cubicBezTo>
                  <a:cubicBezTo>
                    <a:pt x="2398451" y="-29663"/>
                    <a:pt x="2511507" y="14274"/>
                    <a:pt x="2732473" y="0"/>
                  </a:cubicBezTo>
                  <a:cubicBezTo>
                    <a:pt x="2953439" y="-14274"/>
                    <a:pt x="3173852" y="-28989"/>
                    <a:pt x="3331175" y="0"/>
                  </a:cubicBezTo>
                  <a:cubicBezTo>
                    <a:pt x="3488498" y="28989"/>
                    <a:pt x="3848905" y="14460"/>
                    <a:pt x="4027341" y="0"/>
                  </a:cubicBezTo>
                  <a:cubicBezTo>
                    <a:pt x="4205777" y="-14460"/>
                    <a:pt x="4734647" y="-31635"/>
                    <a:pt x="5162090" y="0"/>
                  </a:cubicBezTo>
                  <a:cubicBezTo>
                    <a:pt x="5334040" y="25477"/>
                    <a:pt x="5465733" y="131399"/>
                    <a:pt x="5451023" y="288933"/>
                  </a:cubicBezTo>
                  <a:cubicBezTo>
                    <a:pt x="5467517" y="450391"/>
                    <a:pt x="5440684" y="689500"/>
                    <a:pt x="5451023" y="832110"/>
                  </a:cubicBezTo>
                  <a:cubicBezTo>
                    <a:pt x="5461362" y="974720"/>
                    <a:pt x="5477409" y="1264084"/>
                    <a:pt x="5451023" y="1444628"/>
                  </a:cubicBezTo>
                  <a:cubicBezTo>
                    <a:pt x="5433885" y="1639802"/>
                    <a:pt x="5324829" y="1700215"/>
                    <a:pt x="5162090" y="1733561"/>
                  </a:cubicBezTo>
                  <a:cubicBezTo>
                    <a:pt x="4993716" y="1718968"/>
                    <a:pt x="4667651" y="1734651"/>
                    <a:pt x="4368462" y="1733561"/>
                  </a:cubicBezTo>
                  <a:cubicBezTo>
                    <a:pt x="4069273" y="1732471"/>
                    <a:pt x="4047996" y="1718504"/>
                    <a:pt x="3818491" y="1733561"/>
                  </a:cubicBezTo>
                  <a:cubicBezTo>
                    <a:pt x="3588986" y="1748618"/>
                    <a:pt x="3467344" y="1760508"/>
                    <a:pt x="3122326" y="1733561"/>
                  </a:cubicBezTo>
                  <a:cubicBezTo>
                    <a:pt x="2777308" y="1706614"/>
                    <a:pt x="2751882" y="1749918"/>
                    <a:pt x="2426160" y="1733561"/>
                  </a:cubicBezTo>
                  <a:cubicBezTo>
                    <a:pt x="2100438" y="1717204"/>
                    <a:pt x="1911806" y="1753530"/>
                    <a:pt x="1729995" y="1733561"/>
                  </a:cubicBezTo>
                  <a:cubicBezTo>
                    <a:pt x="1548184" y="1713592"/>
                    <a:pt x="1350919" y="1717941"/>
                    <a:pt x="1180025" y="1733561"/>
                  </a:cubicBezTo>
                  <a:cubicBezTo>
                    <a:pt x="1009131" y="1749182"/>
                    <a:pt x="558301" y="1689965"/>
                    <a:pt x="288933" y="1733561"/>
                  </a:cubicBezTo>
                  <a:cubicBezTo>
                    <a:pt x="149303" y="1706380"/>
                    <a:pt x="7765" y="1594984"/>
                    <a:pt x="0" y="1444628"/>
                  </a:cubicBezTo>
                  <a:cubicBezTo>
                    <a:pt x="-107" y="1299243"/>
                    <a:pt x="3914" y="1029487"/>
                    <a:pt x="0" y="878337"/>
                  </a:cubicBezTo>
                  <a:cubicBezTo>
                    <a:pt x="-3914" y="727187"/>
                    <a:pt x="19345" y="553738"/>
                    <a:pt x="0" y="288933"/>
                  </a:cubicBezTo>
                  <a:close/>
                </a:path>
              </a:pathLst>
            </a:custGeom>
            <a:solidFill>
              <a:schemeClr val="bg1"/>
            </a:solidFill>
            <a:ln w="28575">
              <a:solidFill>
                <a:srgbClr val="FFFF00"/>
              </a:solidFill>
              <a:extLst>
                <a:ext uri="{C807C97D-BFC1-408E-A445-0C87EB9F89A2}">
                  <ask:lineSketchStyleProps xmlns:ask="http://schemas.microsoft.com/office/drawing/2018/sketchyshapes" xmlns="" sd="2717515596">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8" name="Content Placeholder 2">
              <a:extLst>
                <a:ext uri="{FF2B5EF4-FFF2-40B4-BE49-F238E27FC236}">
                  <a16:creationId xmlns:a16="http://schemas.microsoft.com/office/drawing/2014/main" id="{84EA0261-3875-42E2-9B6C-C0E0AECB4582}"/>
                </a:ext>
              </a:extLst>
            </p:cNvPr>
            <p:cNvSpPr txBox="1">
              <a:spLocks/>
            </p:cNvSpPr>
            <p:nvPr/>
          </p:nvSpPr>
          <p:spPr>
            <a:xfrm>
              <a:off x="3170732" y="3527354"/>
              <a:ext cx="4906468" cy="14782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rgbClr val="5B9BD5">
                      <a:lumMod val="75000"/>
                    </a:srgbClr>
                  </a:solidFill>
                  <a:effectLst/>
                  <a:uLnTx/>
                  <a:uFillTx/>
                  <a:latin typeface="Calibri" panose="020F0502020204030204" pitchFamily="34" charset="0"/>
                  <a:cs typeface="Calibri" panose="020F0502020204030204" pitchFamily="34" charset="0"/>
                </a:rPr>
                <a:t>2.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Chữ</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viết</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rõ</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ràng</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sạch</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đẹp</a:t>
              </a:r>
              <a:endPar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grpSp>
        <p:nvGrpSpPr>
          <p:cNvPr id="37" name="Group 36">
            <a:extLst>
              <a:ext uri="{FF2B5EF4-FFF2-40B4-BE49-F238E27FC236}">
                <a16:creationId xmlns:a16="http://schemas.microsoft.com/office/drawing/2014/main" id="{6FE8EBAC-C955-4831-AC83-780705A71C21}"/>
              </a:ext>
            </a:extLst>
          </p:cNvPr>
          <p:cNvGrpSpPr/>
          <p:nvPr/>
        </p:nvGrpSpPr>
        <p:grpSpPr>
          <a:xfrm>
            <a:off x="4634182" y="4810598"/>
            <a:ext cx="5451023" cy="1667668"/>
            <a:chOff x="4634182" y="4810598"/>
            <a:chExt cx="5451023" cy="1667668"/>
          </a:xfrm>
        </p:grpSpPr>
        <p:sp>
          <p:nvSpPr>
            <p:cNvPr id="33" name="Rectangle: Rounded Corners 32">
              <a:extLst>
                <a:ext uri="{FF2B5EF4-FFF2-40B4-BE49-F238E27FC236}">
                  <a16:creationId xmlns:a16="http://schemas.microsoft.com/office/drawing/2014/main" id="{140E5C08-D913-4F44-A3F7-0B699FB582BA}"/>
                </a:ext>
              </a:extLst>
            </p:cNvPr>
            <p:cNvSpPr/>
            <p:nvPr/>
          </p:nvSpPr>
          <p:spPr>
            <a:xfrm>
              <a:off x="4634182" y="4810598"/>
              <a:ext cx="5451023" cy="1576589"/>
            </a:xfrm>
            <a:custGeom>
              <a:avLst/>
              <a:gdLst>
                <a:gd name="connsiteX0" fmla="*/ 0 w 5451023"/>
                <a:gd name="connsiteY0" fmla="*/ 262770 h 1576589"/>
                <a:gd name="connsiteX1" fmla="*/ 262770 w 5451023"/>
                <a:gd name="connsiteY1" fmla="*/ 0 h 1576589"/>
                <a:gd name="connsiteX2" fmla="*/ 976965 w 5451023"/>
                <a:gd name="connsiteY2" fmla="*/ 0 h 1576589"/>
                <a:gd name="connsiteX3" fmla="*/ 1592650 w 5451023"/>
                <a:gd name="connsiteY3" fmla="*/ 0 h 1576589"/>
                <a:gd name="connsiteX4" fmla="*/ 2159081 w 5451023"/>
                <a:gd name="connsiteY4" fmla="*/ 0 h 1576589"/>
                <a:gd name="connsiteX5" fmla="*/ 2725512 w 5451023"/>
                <a:gd name="connsiteY5" fmla="*/ 0 h 1576589"/>
                <a:gd name="connsiteX6" fmla="*/ 3390452 w 5451023"/>
                <a:gd name="connsiteY6" fmla="*/ 0 h 1576589"/>
                <a:gd name="connsiteX7" fmla="*/ 4104647 w 5451023"/>
                <a:gd name="connsiteY7" fmla="*/ 0 h 1576589"/>
                <a:gd name="connsiteX8" fmla="*/ 5188253 w 5451023"/>
                <a:gd name="connsiteY8" fmla="*/ 0 h 1576589"/>
                <a:gd name="connsiteX9" fmla="*/ 5451023 w 5451023"/>
                <a:gd name="connsiteY9" fmla="*/ 262770 h 1576589"/>
                <a:gd name="connsiteX10" fmla="*/ 5451023 w 5451023"/>
                <a:gd name="connsiteY10" fmla="*/ 798805 h 1576589"/>
                <a:gd name="connsiteX11" fmla="*/ 5451023 w 5451023"/>
                <a:gd name="connsiteY11" fmla="*/ 1313819 h 1576589"/>
                <a:gd name="connsiteX12" fmla="*/ 5188253 w 5451023"/>
                <a:gd name="connsiteY12" fmla="*/ 1576589 h 1576589"/>
                <a:gd name="connsiteX13" fmla="*/ 4572568 w 5451023"/>
                <a:gd name="connsiteY13" fmla="*/ 1576589 h 1576589"/>
                <a:gd name="connsiteX14" fmla="*/ 3858373 w 5451023"/>
                <a:gd name="connsiteY14" fmla="*/ 1576589 h 1576589"/>
                <a:gd name="connsiteX15" fmla="*/ 3193432 w 5451023"/>
                <a:gd name="connsiteY15" fmla="*/ 1576589 h 1576589"/>
                <a:gd name="connsiteX16" fmla="*/ 2577747 w 5451023"/>
                <a:gd name="connsiteY16" fmla="*/ 1576589 h 1576589"/>
                <a:gd name="connsiteX17" fmla="*/ 1912807 w 5451023"/>
                <a:gd name="connsiteY17" fmla="*/ 1576589 h 1576589"/>
                <a:gd name="connsiteX18" fmla="*/ 1247867 w 5451023"/>
                <a:gd name="connsiteY18" fmla="*/ 1576589 h 1576589"/>
                <a:gd name="connsiteX19" fmla="*/ 262770 w 5451023"/>
                <a:gd name="connsiteY19" fmla="*/ 1576589 h 1576589"/>
                <a:gd name="connsiteX20" fmla="*/ 0 w 5451023"/>
                <a:gd name="connsiteY20" fmla="*/ 1313819 h 1576589"/>
                <a:gd name="connsiteX21" fmla="*/ 0 w 5451023"/>
                <a:gd name="connsiteY21" fmla="*/ 767274 h 1576589"/>
                <a:gd name="connsiteX22" fmla="*/ 0 w 5451023"/>
                <a:gd name="connsiteY22" fmla="*/ 262770 h 157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1023" h="1576589" fill="none" extrusionOk="0">
                  <a:moveTo>
                    <a:pt x="0" y="262770"/>
                  </a:moveTo>
                  <a:cubicBezTo>
                    <a:pt x="-12239" y="135578"/>
                    <a:pt x="115809" y="-19266"/>
                    <a:pt x="262770" y="0"/>
                  </a:cubicBezTo>
                  <a:cubicBezTo>
                    <a:pt x="503308" y="24729"/>
                    <a:pt x="799421" y="-20091"/>
                    <a:pt x="976965" y="0"/>
                  </a:cubicBezTo>
                  <a:cubicBezTo>
                    <a:pt x="1154509" y="20091"/>
                    <a:pt x="1354634" y="-3013"/>
                    <a:pt x="1592650" y="0"/>
                  </a:cubicBezTo>
                  <a:cubicBezTo>
                    <a:pt x="1830666" y="3013"/>
                    <a:pt x="2005648" y="-10408"/>
                    <a:pt x="2159081" y="0"/>
                  </a:cubicBezTo>
                  <a:cubicBezTo>
                    <a:pt x="2312514" y="10408"/>
                    <a:pt x="2578869" y="8307"/>
                    <a:pt x="2725512" y="0"/>
                  </a:cubicBezTo>
                  <a:cubicBezTo>
                    <a:pt x="2872155" y="-8307"/>
                    <a:pt x="3078469" y="-28616"/>
                    <a:pt x="3390452" y="0"/>
                  </a:cubicBezTo>
                  <a:cubicBezTo>
                    <a:pt x="3702435" y="28616"/>
                    <a:pt x="3871037" y="-32054"/>
                    <a:pt x="4104647" y="0"/>
                  </a:cubicBezTo>
                  <a:cubicBezTo>
                    <a:pt x="4338257" y="32054"/>
                    <a:pt x="4744300" y="-41743"/>
                    <a:pt x="5188253" y="0"/>
                  </a:cubicBezTo>
                  <a:cubicBezTo>
                    <a:pt x="5333481" y="4457"/>
                    <a:pt x="5457807" y="131532"/>
                    <a:pt x="5451023" y="262770"/>
                  </a:cubicBezTo>
                  <a:cubicBezTo>
                    <a:pt x="5465690" y="422068"/>
                    <a:pt x="5442350" y="668880"/>
                    <a:pt x="5451023" y="798805"/>
                  </a:cubicBezTo>
                  <a:cubicBezTo>
                    <a:pt x="5459696" y="928730"/>
                    <a:pt x="5462129" y="1134278"/>
                    <a:pt x="5451023" y="1313819"/>
                  </a:cubicBezTo>
                  <a:cubicBezTo>
                    <a:pt x="5471822" y="1469789"/>
                    <a:pt x="5327017" y="1571051"/>
                    <a:pt x="5188253" y="1576589"/>
                  </a:cubicBezTo>
                  <a:cubicBezTo>
                    <a:pt x="4920130" y="1599775"/>
                    <a:pt x="4828349" y="1571970"/>
                    <a:pt x="4572568" y="1576589"/>
                  </a:cubicBezTo>
                  <a:cubicBezTo>
                    <a:pt x="4316787" y="1581208"/>
                    <a:pt x="4045843" y="1588878"/>
                    <a:pt x="3858373" y="1576589"/>
                  </a:cubicBezTo>
                  <a:cubicBezTo>
                    <a:pt x="3670904" y="1564300"/>
                    <a:pt x="3370597" y="1598536"/>
                    <a:pt x="3193432" y="1576589"/>
                  </a:cubicBezTo>
                  <a:cubicBezTo>
                    <a:pt x="3016267" y="1554642"/>
                    <a:pt x="2803127" y="1548464"/>
                    <a:pt x="2577747" y="1576589"/>
                  </a:cubicBezTo>
                  <a:cubicBezTo>
                    <a:pt x="2352368" y="1604714"/>
                    <a:pt x="2077705" y="1607700"/>
                    <a:pt x="1912807" y="1576589"/>
                  </a:cubicBezTo>
                  <a:cubicBezTo>
                    <a:pt x="1747909" y="1545478"/>
                    <a:pt x="1529017" y="1607516"/>
                    <a:pt x="1247867" y="1576589"/>
                  </a:cubicBezTo>
                  <a:cubicBezTo>
                    <a:pt x="966717" y="1545662"/>
                    <a:pt x="682959" y="1616051"/>
                    <a:pt x="262770" y="1576589"/>
                  </a:cubicBezTo>
                  <a:cubicBezTo>
                    <a:pt x="122093" y="1571183"/>
                    <a:pt x="-8691" y="1450746"/>
                    <a:pt x="0" y="1313819"/>
                  </a:cubicBezTo>
                  <a:cubicBezTo>
                    <a:pt x="10065" y="1089809"/>
                    <a:pt x="-15721" y="1001753"/>
                    <a:pt x="0" y="767274"/>
                  </a:cubicBezTo>
                  <a:cubicBezTo>
                    <a:pt x="15721" y="532796"/>
                    <a:pt x="22875" y="397461"/>
                    <a:pt x="0" y="262770"/>
                  </a:cubicBezTo>
                  <a:close/>
                </a:path>
                <a:path w="5451023" h="1576589" stroke="0" extrusionOk="0">
                  <a:moveTo>
                    <a:pt x="0" y="262770"/>
                  </a:moveTo>
                  <a:cubicBezTo>
                    <a:pt x="-13453" y="95734"/>
                    <a:pt x="151826" y="-1024"/>
                    <a:pt x="262770" y="0"/>
                  </a:cubicBezTo>
                  <a:cubicBezTo>
                    <a:pt x="397762" y="18927"/>
                    <a:pt x="741791" y="24636"/>
                    <a:pt x="878455" y="0"/>
                  </a:cubicBezTo>
                  <a:cubicBezTo>
                    <a:pt x="1015119" y="-24636"/>
                    <a:pt x="1154529" y="-18052"/>
                    <a:pt x="1395631" y="0"/>
                  </a:cubicBezTo>
                  <a:cubicBezTo>
                    <a:pt x="1636733" y="18052"/>
                    <a:pt x="1727022" y="13543"/>
                    <a:pt x="1912807" y="0"/>
                  </a:cubicBezTo>
                  <a:cubicBezTo>
                    <a:pt x="2098592" y="-13543"/>
                    <a:pt x="2160507" y="-19431"/>
                    <a:pt x="2380728" y="0"/>
                  </a:cubicBezTo>
                  <a:cubicBezTo>
                    <a:pt x="2600949" y="19431"/>
                    <a:pt x="2775246" y="3926"/>
                    <a:pt x="2897903" y="0"/>
                  </a:cubicBezTo>
                  <a:cubicBezTo>
                    <a:pt x="3020560" y="-3926"/>
                    <a:pt x="3289429" y="-29105"/>
                    <a:pt x="3513589" y="0"/>
                  </a:cubicBezTo>
                  <a:cubicBezTo>
                    <a:pt x="3737749" y="29105"/>
                    <a:pt x="3851088" y="-8083"/>
                    <a:pt x="4178529" y="0"/>
                  </a:cubicBezTo>
                  <a:cubicBezTo>
                    <a:pt x="4505970" y="8083"/>
                    <a:pt x="4711489" y="-38177"/>
                    <a:pt x="5188253" y="0"/>
                  </a:cubicBezTo>
                  <a:cubicBezTo>
                    <a:pt x="5362076" y="9162"/>
                    <a:pt x="5430273" y="135010"/>
                    <a:pt x="5451023" y="262770"/>
                  </a:cubicBezTo>
                  <a:cubicBezTo>
                    <a:pt x="5452339" y="520048"/>
                    <a:pt x="5428011" y="671976"/>
                    <a:pt x="5451023" y="777784"/>
                  </a:cubicBezTo>
                  <a:cubicBezTo>
                    <a:pt x="5474035" y="883592"/>
                    <a:pt x="5435451" y="1189561"/>
                    <a:pt x="5451023" y="1313819"/>
                  </a:cubicBezTo>
                  <a:cubicBezTo>
                    <a:pt x="5435624" y="1475956"/>
                    <a:pt x="5329740" y="1586425"/>
                    <a:pt x="5188253" y="1576589"/>
                  </a:cubicBezTo>
                  <a:cubicBezTo>
                    <a:pt x="4970914" y="1575646"/>
                    <a:pt x="4700201" y="1571094"/>
                    <a:pt x="4474058" y="1576589"/>
                  </a:cubicBezTo>
                  <a:cubicBezTo>
                    <a:pt x="4247916" y="1582084"/>
                    <a:pt x="4038509" y="1574954"/>
                    <a:pt x="3858373" y="1576589"/>
                  </a:cubicBezTo>
                  <a:cubicBezTo>
                    <a:pt x="3678237" y="1578224"/>
                    <a:pt x="3472277" y="1603025"/>
                    <a:pt x="3242687" y="1576589"/>
                  </a:cubicBezTo>
                  <a:cubicBezTo>
                    <a:pt x="3013097" y="1550153"/>
                    <a:pt x="2904876" y="1562924"/>
                    <a:pt x="2627002" y="1576589"/>
                  </a:cubicBezTo>
                  <a:cubicBezTo>
                    <a:pt x="2349128" y="1590254"/>
                    <a:pt x="2358584" y="1595104"/>
                    <a:pt x="2159081" y="1576589"/>
                  </a:cubicBezTo>
                  <a:cubicBezTo>
                    <a:pt x="1959578" y="1558074"/>
                    <a:pt x="1590823" y="1603284"/>
                    <a:pt x="1444886" y="1576589"/>
                  </a:cubicBezTo>
                  <a:cubicBezTo>
                    <a:pt x="1298950" y="1549894"/>
                    <a:pt x="1168700" y="1563966"/>
                    <a:pt x="976965" y="1576589"/>
                  </a:cubicBezTo>
                  <a:cubicBezTo>
                    <a:pt x="785230" y="1589212"/>
                    <a:pt x="584184" y="1598808"/>
                    <a:pt x="262770" y="1576589"/>
                  </a:cubicBezTo>
                  <a:cubicBezTo>
                    <a:pt x="143735" y="1595404"/>
                    <a:pt x="-3355" y="1460604"/>
                    <a:pt x="0" y="1313819"/>
                  </a:cubicBezTo>
                  <a:cubicBezTo>
                    <a:pt x="-23893" y="1056400"/>
                    <a:pt x="-15278" y="1043615"/>
                    <a:pt x="0" y="798805"/>
                  </a:cubicBezTo>
                  <a:cubicBezTo>
                    <a:pt x="15278" y="553995"/>
                    <a:pt x="40" y="441491"/>
                    <a:pt x="0" y="262770"/>
                  </a:cubicBezTo>
                  <a:close/>
                </a:path>
              </a:pathLst>
            </a:custGeom>
            <a:solidFill>
              <a:schemeClr val="bg1"/>
            </a:solidFill>
            <a:ln w="28575">
              <a:solidFill>
                <a:srgbClr val="FFFF00"/>
              </a:solidFill>
              <a:extLst>
                <a:ext uri="{C807C97D-BFC1-408E-A445-0C87EB9F89A2}">
                  <ask:lineSketchStyleProps xmlns:ask="http://schemas.microsoft.com/office/drawing/2018/sketchyshapes" xmlns="" sd="2717515596">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30" name="Content Placeholder 2">
              <a:extLst>
                <a:ext uri="{FF2B5EF4-FFF2-40B4-BE49-F238E27FC236}">
                  <a16:creationId xmlns:a16="http://schemas.microsoft.com/office/drawing/2014/main" id="{4F93A566-FA1E-42A6-8B04-4BFAA5F0E60E}"/>
                </a:ext>
              </a:extLst>
            </p:cNvPr>
            <p:cNvSpPr txBox="1">
              <a:spLocks/>
            </p:cNvSpPr>
            <p:nvPr/>
          </p:nvSpPr>
          <p:spPr>
            <a:xfrm>
              <a:off x="5101537" y="4999984"/>
              <a:ext cx="4649325" cy="14782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rgbClr val="70AD47">
                      <a:lumMod val="75000"/>
                    </a:srgbClr>
                  </a:solidFill>
                  <a:effectLst/>
                  <a:uLnTx/>
                  <a:uFillTx/>
                  <a:latin typeface="Calibri" panose="020F0502020204030204" pitchFamily="34" charset="0"/>
                  <a:cs typeface="Calibri" panose="020F0502020204030204" pitchFamily="34" charset="0"/>
                </a:rPr>
                <a:t>3.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Trình</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bày</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đúng</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hình</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thức</a:t>
              </a:r>
              <a:endPar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sp>
        <p:nvSpPr>
          <p:cNvPr id="2" name="Content Placeholder 1"/>
          <p:cNvSpPr>
            <a:spLocks noGrp="1"/>
          </p:cNvSpPr>
          <p:nvPr>
            <p:ph idx="1"/>
          </p:nvPr>
        </p:nvSpPr>
        <p:spPr/>
        <p:txBody>
          <a:bodyPr/>
          <a:lstStyle/>
          <a:p>
            <a:endParaRPr lang="en-US"/>
          </a:p>
        </p:txBody>
      </p:sp>
    </p:spTree>
    <p:extLst>
      <p:ext uri="{BB962C8B-B14F-4D97-AF65-F5344CB8AC3E}">
        <p14:creationId xmlns:p14="http://schemas.microsoft.com/office/powerpoint/2010/main" val="683473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additive="base">
                                        <p:cTn id="13" dur="500" fill="hold"/>
                                        <p:tgtEl>
                                          <p:spTgt spid="36"/>
                                        </p:tgtEl>
                                        <p:attrNameLst>
                                          <p:attrName>ppt_x</p:attrName>
                                        </p:attrNameLst>
                                      </p:cBhvr>
                                      <p:tavLst>
                                        <p:tav tm="0">
                                          <p:val>
                                            <p:strVal val="#ppt_x"/>
                                          </p:val>
                                        </p:tav>
                                        <p:tav tm="100000">
                                          <p:val>
                                            <p:strVal val="#ppt_x"/>
                                          </p:val>
                                        </p:tav>
                                      </p:tavLst>
                                    </p:anim>
                                    <p:anim calcmode="lin" valueType="num">
                                      <p:cBhvr additive="base">
                                        <p:cTn id="1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ppt_x"/>
                                          </p:val>
                                        </p:tav>
                                        <p:tav tm="100000">
                                          <p:val>
                                            <p:strVal val="#ppt_x"/>
                                          </p:val>
                                        </p:tav>
                                      </p:tavLst>
                                    </p:anim>
                                    <p:anim calcmode="lin" valueType="num">
                                      <p:cBhvr additive="base">
                                        <p:cTn id="2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 name="Picture 26" descr="Background pattern&#10;&#10;Description automatically generated with low confidence">
            <a:extLst>
              <a:ext uri="{FF2B5EF4-FFF2-40B4-BE49-F238E27FC236}">
                <a16:creationId xmlns:a16="http://schemas.microsoft.com/office/drawing/2014/main" id="{FD74A18E-404A-47F6-9DF2-FA6082FC0A96}"/>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0000" b="90000" l="8769" r="90000">
                        <a14:foregroundMark x1="83615" y1="36000" x2="74308" y2="35385"/>
                        <a14:foregroundMark x1="74308" y1="35385" x2="77538" y2="41923"/>
                        <a14:foregroundMark x1="77538" y1="41923" x2="82769" y2="37154"/>
                        <a14:foregroundMark x1="8769" y1="31308" x2="14923" y2="34154"/>
                        <a14:foregroundMark x1="48000" y1="13692" x2="52000" y2="18846"/>
                        <a14:foregroundMark x1="43308" y1="62615" x2="50385" y2="62538"/>
                        <a14:foregroundMark x1="50385" y1="62538" x2="57385" y2="62615"/>
                        <a14:foregroundMark x1="45000" y1="65538" x2="49231" y2="66154"/>
                        <a14:foregroundMark x1="49231" y1="66154" x2="53077" y2="66000"/>
                        <a14:foregroundMark x1="53077" y1="66000" x2="53538" y2="66000"/>
                        <a14:foregroundMark x1="57231" y1="61846" x2="57846" y2="62615"/>
                        <a14:foregroundMark x1="15385" y1="55000" x2="21846" y2="55000"/>
                        <a14:foregroundMark x1="22308" y1="54385" x2="24077" y2="58154"/>
                        <a14:foregroundMark x1="15385" y1="11077" x2="18692" y2="14077"/>
                        <a14:foregroundMark x1="81308" y1="13615" x2="83538" y2="17385"/>
                      </a14:backgroundRemoval>
                    </a14:imgEffect>
                  </a14:imgLayer>
                </a14:imgProps>
              </a:ext>
              <a:ext uri="{28A0092B-C50C-407E-A947-70E740481C1C}">
                <a14:useLocalDpi xmlns:a14="http://schemas.microsoft.com/office/drawing/2010/main" val="0"/>
              </a:ext>
            </a:extLst>
          </a:blip>
          <a:srcRect l="37740" t="4065" r="39207" b="77426"/>
          <a:stretch/>
        </p:blipFill>
        <p:spPr>
          <a:xfrm>
            <a:off x="-214677" y="4809097"/>
            <a:ext cx="621285" cy="498810"/>
          </a:xfrm>
          <a:prstGeom prst="rect">
            <a:avLst/>
          </a:prstGeom>
        </p:spPr>
      </p:pic>
      <p:sp>
        <p:nvSpPr>
          <p:cNvPr id="35" name="AutoShape 4" descr="Butterflies Vector Transparent Background | PNG Mart">
            <a:extLst>
              <a:ext uri="{FF2B5EF4-FFF2-40B4-BE49-F238E27FC236}">
                <a16:creationId xmlns:a16="http://schemas.microsoft.com/office/drawing/2014/main" id="{EA78BF6F-0CF6-4F74-8B64-6B69DCD60E1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字魂59号-创粗黑"/>
              <a:cs typeface="+mn-cs"/>
            </a:endParaRPr>
          </a:p>
        </p:txBody>
      </p:sp>
      <p:pic>
        <p:nvPicPr>
          <p:cNvPr id="3" name="Picture 2">
            <a:extLst>
              <a:ext uri="{FF2B5EF4-FFF2-40B4-BE49-F238E27FC236}">
                <a16:creationId xmlns:a16="http://schemas.microsoft.com/office/drawing/2014/main" id="{DE0F736F-1DD8-4BD0-96A0-A0605EE8A6F7}"/>
              </a:ext>
            </a:extLst>
          </p:cNvPr>
          <p:cNvPicPr>
            <a:picLocks noChangeAspect="1"/>
          </p:cNvPicPr>
          <p:nvPr/>
        </p:nvPicPr>
        <p:blipFill>
          <a:blip r:embed="rId4"/>
          <a:stretch>
            <a:fillRect/>
          </a:stretch>
        </p:blipFill>
        <p:spPr>
          <a:xfrm>
            <a:off x="1093392" y="1961624"/>
            <a:ext cx="10223878" cy="2219136"/>
          </a:xfrm>
          <a:prstGeom prst="rect">
            <a:avLst/>
          </a:prstGeom>
        </p:spPr>
      </p:pic>
    </p:spTree>
    <p:extLst>
      <p:ext uri="{BB962C8B-B14F-4D97-AF65-F5344CB8AC3E}">
        <p14:creationId xmlns:p14="http://schemas.microsoft.com/office/powerpoint/2010/main" val="4052756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7E1C625-4F7E-4232-9DB9-280B3E703D40}"/>
              </a:ext>
            </a:extLst>
          </p:cNvPr>
          <p:cNvSpPr/>
          <p:nvPr/>
        </p:nvSpPr>
        <p:spPr>
          <a:xfrm>
            <a:off x="186525" y="1087239"/>
            <a:ext cx="11826569" cy="5401226"/>
          </a:xfrm>
          <a:custGeom>
            <a:avLst/>
            <a:gdLst>
              <a:gd name="connsiteX0" fmla="*/ 0 w 11826569"/>
              <a:gd name="connsiteY0" fmla="*/ 0 h 5401226"/>
              <a:gd name="connsiteX1" fmla="*/ 932212 w 11826569"/>
              <a:gd name="connsiteY1" fmla="*/ 0 h 5401226"/>
              <a:gd name="connsiteX2" fmla="*/ 1391361 w 11826569"/>
              <a:gd name="connsiteY2" fmla="*/ 0 h 5401226"/>
              <a:gd name="connsiteX3" fmla="*/ 1732245 w 11826569"/>
              <a:gd name="connsiteY3" fmla="*/ 0 h 5401226"/>
              <a:gd name="connsiteX4" fmla="*/ 2546191 w 11826569"/>
              <a:gd name="connsiteY4" fmla="*/ 0 h 5401226"/>
              <a:gd name="connsiteX5" fmla="*/ 3123606 w 11826569"/>
              <a:gd name="connsiteY5" fmla="*/ 0 h 5401226"/>
              <a:gd name="connsiteX6" fmla="*/ 3582755 w 11826569"/>
              <a:gd name="connsiteY6" fmla="*/ 0 h 5401226"/>
              <a:gd name="connsiteX7" fmla="*/ 4278435 w 11826569"/>
              <a:gd name="connsiteY7" fmla="*/ 0 h 5401226"/>
              <a:gd name="connsiteX8" fmla="*/ 5092381 w 11826569"/>
              <a:gd name="connsiteY8" fmla="*/ 0 h 5401226"/>
              <a:gd name="connsiteX9" fmla="*/ 5551531 w 11826569"/>
              <a:gd name="connsiteY9" fmla="*/ 0 h 5401226"/>
              <a:gd name="connsiteX10" fmla="*/ 5892414 w 11826569"/>
              <a:gd name="connsiteY10" fmla="*/ 0 h 5401226"/>
              <a:gd name="connsiteX11" fmla="*/ 6824626 w 11826569"/>
              <a:gd name="connsiteY11" fmla="*/ 0 h 5401226"/>
              <a:gd name="connsiteX12" fmla="*/ 7520307 w 11826569"/>
              <a:gd name="connsiteY12" fmla="*/ 0 h 5401226"/>
              <a:gd name="connsiteX13" fmla="*/ 8215987 w 11826569"/>
              <a:gd name="connsiteY13" fmla="*/ 0 h 5401226"/>
              <a:gd name="connsiteX14" fmla="*/ 8793402 w 11826569"/>
              <a:gd name="connsiteY14" fmla="*/ 0 h 5401226"/>
              <a:gd name="connsiteX15" fmla="*/ 9134285 w 11826569"/>
              <a:gd name="connsiteY15" fmla="*/ 0 h 5401226"/>
              <a:gd name="connsiteX16" fmla="*/ 9948232 w 11826569"/>
              <a:gd name="connsiteY16" fmla="*/ 0 h 5401226"/>
              <a:gd name="connsiteX17" fmla="*/ 10407381 w 11826569"/>
              <a:gd name="connsiteY17" fmla="*/ 0 h 5401226"/>
              <a:gd name="connsiteX18" fmla="*/ 10866530 w 11826569"/>
              <a:gd name="connsiteY18" fmla="*/ 0 h 5401226"/>
              <a:gd name="connsiteX19" fmla="*/ 11826569 w 11826569"/>
              <a:gd name="connsiteY19" fmla="*/ 0 h 5401226"/>
              <a:gd name="connsiteX20" fmla="*/ 11826569 w 11826569"/>
              <a:gd name="connsiteY20" fmla="*/ 621141 h 5401226"/>
              <a:gd name="connsiteX21" fmla="*/ 11826569 w 11826569"/>
              <a:gd name="connsiteY21" fmla="*/ 1134257 h 5401226"/>
              <a:gd name="connsiteX22" fmla="*/ 11826569 w 11826569"/>
              <a:gd name="connsiteY22" fmla="*/ 1809411 h 5401226"/>
              <a:gd name="connsiteX23" fmla="*/ 11826569 w 11826569"/>
              <a:gd name="connsiteY23" fmla="*/ 2322527 h 5401226"/>
              <a:gd name="connsiteX24" fmla="*/ 11826569 w 11826569"/>
              <a:gd name="connsiteY24" fmla="*/ 3105705 h 5401226"/>
              <a:gd name="connsiteX25" fmla="*/ 11826569 w 11826569"/>
              <a:gd name="connsiteY25" fmla="*/ 3618821 h 5401226"/>
              <a:gd name="connsiteX26" fmla="*/ 11826569 w 11826569"/>
              <a:gd name="connsiteY26" fmla="*/ 4401999 h 5401226"/>
              <a:gd name="connsiteX27" fmla="*/ 11826569 w 11826569"/>
              <a:gd name="connsiteY27" fmla="*/ 5401226 h 5401226"/>
              <a:gd name="connsiteX28" fmla="*/ 11249154 w 11826569"/>
              <a:gd name="connsiteY28" fmla="*/ 5401226 h 5401226"/>
              <a:gd name="connsiteX29" fmla="*/ 10316942 w 11826569"/>
              <a:gd name="connsiteY29" fmla="*/ 5401226 h 5401226"/>
              <a:gd name="connsiteX30" fmla="*/ 9739527 w 11826569"/>
              <a:gd name="connsiteY30" fmla="*/ 5401226 h 5401226"/>
              <a:gd name="connsiteX31" fmla="*/ 9280378 w 11826569"/>
              <a:gd name="connsiteY31" fmla="*/ 5401226 h 5401226"/>
              <a:gd name="connsiteX32" fmla="*/ 8939495 w 11826569"/>
              <a:gd name="connsiteY32" fmla="*/ 5401226 h 5401226"/>
              <a:gd name="connsiteX33" fmla="*/ 8007283 w 11826569"/>
              <a:gd name="connsiteY33" fmla="*/ 5401226 h 5401226"/>
              <a:gd name="connsiteX34" fmla="*/ 7193337 w 11826569"/>
              <a:gd name="connsiteY34" fmla="*/ 5401226 h 5401226"/>
              <a:gd name="connsiteX35" fmla="*/ 6615922 w 11826569"/>
              <a:gd name="connsiteY35" fmla="*/ 5401226 h 5401226"/>
              <a:gd name="connsiteX36" fmla="*/ 5920241 w 11826569"/>
              <a:gd name="connsiteY36" fmla="*/ 5401226 h 5401226"/>
              <a:gd name="connsiteX37" fmla="*/ 5461092 w 11826569"/>
              <a:gd name="connsiteY37" fmla="*/ 5401226 h 5401226"/>
              <a:gd name="connsiteX38" fmla="*/ 4528880 w 11826569"/>
              <a:gd name="connsiteY38" fmla="*/ 5401226 h 5401226"/>
              <a:gd name="connsiteX39" fmla="*/ 3714934 w 11826569"/>
              <a:gd name="connsiteY39" fmla="*/ 5401226 h 5401226"/>
              <a:gd name="connsiteX40" fmla="*/ 3019253 w 11826569"/>
              <a:gd name="connsiteY40" fmla="*/ 5401226 h 5401226"/>
              <a:gd name="connsiteX41" fmla="*/ 2323573 w 11826569"/>
              <a:gd name="connsiteY41" fmla="*/ 5401226 h 5401226"/>
              <a:gd name="connsiteX42" fmla="*/ 1864424 w 11826569"/>
              <a:gd name="connsiteY42" fmla="*/ 5401226 h 5401226"/>
              <a:gd name="connsiteX43" fmla="*/ 1405275 w 11826569"/>
              <a:gd name="connsiteY43" fmla="*/ 5401226 h 5401226"/>
              <a:gd name="connsiteX44" fmla="*/ 0 w 11826569"/>
              <a:gd name="connsiteY44" fmla="*/ 5401226 h 5401226"/>
              <a:gd name="connsiteX45" fmla="*/ 0 w 11826569"/>
              <a:gd name="connsiteY45" fmla="*/ 4672060 h 5401226"/>
              <a:gd name="connsiteX46" fmla="*/ 0 w 11826569"/>
              <a:gd name="connsiteY46" fmla="*/ 4104932 h 5401226"/>
              <a:gd name="connsiteX47" fmla="*/ 0 w 11826569"/>
              <a:gd name="connsiteY47" fmla="*/ 3375766 h 5401226"/>
              <a:gd name="connsiteX48" fmla="*/ 0 w 11826569"/>
              <a:gd name="connsiteY48" fmla="*/ 2700613 h 5401226"/>
              <a:gd name="connsiteX49" fmla="*/ 0 w 11826569"/>
              <a:gd name="connsiteY49" fmla="*/ 2025460 h 5401226"/>
              <a:gd name="connsiteX50" fmla="*/ 0 w 11826569"/>
              <a:gd name="connsiteY50" fmla="*/ 1296294 h 5401226"/>
              <a:gd name="connsiteX51" fmla="*/ 0 w 11826569"/>
              <a:gd name="connsiteY51" fmla="*/ 783178 h 5401226"/>
              <a:gd name="connsiteX52" fmla="*/ 0 w 11826569"/>
              <a:gd name="connsiteY52" fmla="*/ 0 h 540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826569" h="5401226" fill="none" extrusionOk="0">
                <a:moveTo>
                  <a:pt x="0" y="0"/>
                </a:moveTo>
                <a:cubicBezTo>
                  <a:pt x="429486" y="17872"/>
                  <a:pt x="711221" y="-44127"/>
                  <a:pt x="932212" y="0"/>
                </a:cubicBezTo>
                <a:cubicBezTo>
                  <a:pt x="1153203" y="44127"/>
                  <a:pt x="1199954" y="-22306"/>
                  <a:pt x="1391361" y="0"/>
                </a:cubicBezTo>
                <a:cubicBezTo>
                  <a:pt x="1582768" y="22306"/>
                  <a:pt x="1610520" y="-4236"/>
                  <a:pt x="1732245" y="0"/>
                </a:cubicBezTo>
                <a:cubicBezTo>
                  <a:pt x="1853970" y="4236"/>
                  <a:pt x="2269316" y="14896"/>
                  <a:pt x="2546191" y="0"/>
                </a:cubicBezTo>
                <a:cubicBezTo>
                  <a:pt x="2823066" y="-14896"/>
                  <a:pt x="2860089" y="13796"/>
                  <a:pt x="3123606" y="0"/>
                </a:cubicBezTo>
                <a:cubicBezTo>
                  <a:pt x="3387124" y="-13796"/>
                  <a:pt x="3373298" y="20146"/>
                  <a:pt x="3582755" y="0"/>
                </a:cubicBezTo>
                <a:cubicBezTo>
                  <a:pt x="3792212" y="-20146"/>
                  <a:pt x="3931870" y="18031"/>
                  <a:pt x="4278435" y="0"/>
                </a:cubicBezTo>
                <a:cubicBezTo>
                  <a:pt x="4625000" y="-18031"/>
                  <a:pt x="4902654" y="-16324"/>
                  <a:pt x="5092381" y="0"/>
                </a:cubicBezTo>
                <a:cubicBezTo>
                  <a:pt x="5282108" y="16324"/>
                  <a:pt x="5386811" y="-15891"/>
                  <a:pt x="5551531" y="0"/>
                </a:cubicBezTo>
                <a:cubicBezTo>
                  <a:pt x="5716251" y="15891"/>
                  <a:pt x="5804034" y="12573"/>
                  <a:pt x="5892414" y="0"/>
                </a:cubicBezTo>
                <a:cubicBezTo>
                  <a:pt x="5980794" y="-12573"/>
                  <a:pt x="6549682" y="41222"/>
                  <a:pt x="6824626" y="0"/>
                </a:cubicBezTo>
                <a:cubicBezTo>
                  <a:pt x="7099570" y="-41222"/>
                  <a:pt x="7200200" y="28899"/>
                  <a:pt x="7520307" y="0"/>
                </a:cubicBezTo>
                <a:cubicBezTo>
                  <a:pt x="7840414" y="-28899"/>
                  <a:pt x="8032099" y="-22540"/>
                  <a:pt x="8215987" y="0"/>
                </a:cubicBezTo>
                <a:cubicBezTo>
                  <a:pt x="8399875" y="22540"/>
                  <a:pt x="8547789" y="-17142"/>
                  <a:pt x="8793402" y="0"/>
                </a:cubicBezTo>
                <a:cubicBezTo>
                  <a:pt x="9039015" y="17142"/>
                  <a:pt x="9049364" y="-3950"/>
                  <a:pt x="9134285" y="0"/>
                </a:cubicBezTo>
                <a:cubicBezTo>
                  <a:pt x="9219206" y="3950"/>
                  <a:pt x="9776895" y="21854"/>
                  <a:pt x="9948232" y="0"/>
                </a:cubicBezTo>
                <a:cubicBezTo>
                  <a:pt x="10119569" y="-21854"/>
                  <a:pt x="10231850" y="8584"/>
                  <a:pt x="10407381" y="0"/>
                </a:cubicBezTo>
                <a:cubicBezTo>
                  <a:pt x="10582912" y="-8584"/>
                  <a:pt x="10771266" y="4795"/>
                  <a:pt x="10866530" y="0"/>
                </a:cubicBezTo>
                <a:cubicBezTo>
                  <a:pt x="10961794" y="-4795"/>
                  <a:pt x="11632126" y="-34115"/>
                  <a:pt x="11826569" y="0"/>
                </a:cubicBezTo>
                <a:cubicBezTo>
                  <a:pt x="11846276" y="239512"/>
                  <a:pt x="11848226" y="413808"/>
                  <a:pt x="11826569" y="621141"/>
                </a:cubicBezTo>
                <a:cubicBezTo>
                  <a:pt x="11804912" y="828474"/>
                  <a:pt x="11828341" y="1024458"/>
                  <a:pt x="11826569" y="1134257"/>
                </a:cubicBezTo>
                <a:cubicBezTo>
                  <a:pt x="11824797" y="1244056"/>
                  <a:pt x="11826556" y="1587845"/>
                  <a:pt x="11826569" y="1809411"/>
                </a:cubicBezTo>
                <a:cubicBezTo>
                  <a:pt x="11826582" y="2030977"/>
                  <a:pt x="11813413" y="2087652"/>
                  <a:pt x="11826569" y="2322527"/>
                </a:cubicBezTo>
                <a:cubicBezTo>
                  <a:pt x="11839725" y="2557402"/>
                  <a:pt x="11844720" y="2821799"/>
                  <a:pt x="11826569" y="3105705"/>
                </a:cubicBezTo>
                <a:cubicBezTo>
                  <a:pt x="11808418" y="3389611"/>
                  <a:pt x="11819547" y="3394741"/>
                  <a:pt x="11826569" y="3618821"/>
                </a:cubicBezTo>
                <a:cubicBezTo>
                  <a:pt x="11833591" y="3842901"/>
                  <a:pt x="11844191" y="4132225"/>
                  <a:pt x="11826569" y="4401999"/>
                </a:cubicBezTo>
                <a:cubicBezTo>
                  <a:pt x="11808947" y="4671773"/>
                  <a:pt x="11856783" y="4961066"/>
                  <a:pt x="11826569" y="5401226"/>
                </a:cubicBezTo>
                <a:cubicBezTo>
                  <a:pt x="11549099" y="5419620"/>
                  <a:pt x="11446384" y="5400714"/>
                  <a:pt x="11249154" y="5401226"/>
                </a:cubicBezTo>
                <a:cubicBezTo>
                  <a:pt x="11051924" y="5401738"/>
                  <a:pt x="10775665" y="5406308"/>
                  <a:pt x="10316942" y="5401226"/>
                </a:cubicBezTo>
                <a:cubicBezTo>
                  <a:pt x="9858219" y="5396144"/>
                  <a:pt x="9861101" y="5396057"/>
                  <a:pt x="9739527" y="5401226"/>
                </a:cubicBezTo>
                <a:cubicBezTo>
                  <a:pt x="9617954" y="5406395"/>
                  <a:pt x="9374347" y="5406615"/>
                  <a:pt x="9280378" y="5401226"/>
                </a:cubicBezTo>
                <a:cubicBezTo>
                  <a:pt x="9186409" y="5395837"/>
                  <a:pt x="9106987" y="5413455"/>
                  <a:pt x="8939495" y="5401226"/>
                </a:cubicBezTo>
                <a:cubicBezTo>
                  <a:pt x="8772003" y="5388997"/>
                  <a:pt x="8286216" y="5392391"/>
                  <a:pt x="8007283" y="5401226"/>
                </a:cubicBezTo>
                <a:cubicBezTo>
                  <a:pt x="7728350" y="5410061"/>
                  <a:pt x="7368754" y="5423442"/>
                  <a:pt x="7193337" y="5401226"/>
                </a:cubicBezTo>
                <a:cubicBezTo>
                  <a:pt x="7017920" y="5379010"/>
                  <a:pt x="6878841" y="5392163"/>
                  <a:pt x="6615922" y="5401226"/>
                </a:cubicBezTo>
                <a:cubicBezTo>
                  <a:pt x="6353004" y="5410289"/>
                  <a:pt x="6095687" y="5424032"/>
                  <a:pt x="5920241" y="5401226"/>
                </a:cubicBezTo>
                <a:cubicBezTo>
                  <a:pt x="5744795" y="5378420"/>
                  <a:pt x="5560608" y="5386555"/>
                  <a:pt x="5461092" y="5401226"/>
                </a:cubicBezTo>
                <a:cubicBezTo>
                  <a:pt x="5361576" y="5415897"/>
                  <a:pt x="4718679" y="5393722"/>
                  <a:pt x="4528880" y="5401226"/>
                </a:cubicBezTo>
                <a:cubicBezTo>
                  <a:pt x="4339081" y="5408730"/>
                  <a:pt x="4053158" y="5398239"/>
                  <a:pt x="3714934" y="5401226"/>
                </a:cubicBezTo>
                <a:cubicBezTo>
                  <a:pt x="3376710" y="5404213"/>
                  <a:pt x="3354957" y="5400766"/>
                  <a:pt x="3019253" y="5401226"/>
                </a:cubicBezTo>
                <a:cubicBezTo>
                  <a:pt x="2683549" y="5401686"/>
                  <a:pt x="2631086" y="5412765"/>
                  <a:pt x="2323573" y="5401226"/>
                </a:cubicBezTo>
                <a:cubicBezTo>
                  <a:pt x="2016060" y="5389687"/>
                  <a:pt x="2024501" y="5418171"/>
                  <a:pt x="1864424" y="5401226"/>
                </a:cubicBezTo>
                <a:cubicBezTo>
                  <a:pt x="1704347" y="5384281"/>
                  <a:pt x="1589355" y="5416294"/>
                  <a:pt x="1405275" y="5401226"/>
                </a:cubicBezTo>
                <a:cubicBezTo>
                  <a:pt x="1221195" y="5386158"/>
                  <a:pt x="697682" y="5391226"/>
                  <a:pt x="0" y="5401226"/>
                </a:cubicBezTo>
                <a:cubicBezTo>
                  <a:pt x="-14848" y="5231925"/>
                  <a:pt x="-13888" y="4885366"/>
                  <a:pt x="0" y="4672060"/>
                </a:cubicBezTo>
                <a:cubicBezTo>
                  <a:pt x="13888" y="4458754"/>
                  <a:pt x="-26468" y="4284994"/>
                  <a:pt x="0" y="4104932"/>
                </a:cubicBezTo>
                <a:cubicBezTo>
                  <a:pt x="26468" y="3924870"/>
                  <a:pt x="34393" y="3560303"/>
                  <a:pt x="0" y="3375766"/>
                </a:cubicBezTo>
                <a:cubicBezTo>
                  <a:pt x="-34393" y="3191229"/>
                  <a:pt x="17284" y="2945706"/>
                  <a:pt x="0" y="2700613"/>
                </a:cubicBezTo>
                <a:cubicBezTo>
                  <a:pt x="-17284" y="2455520"/>
                  <a:pt x="-29590" y="2208432"/>
                  <a:pt x="0" y="2025460"/>
                </a:cubicBezTo>
                <a:cubicBezTo>
                  <a:pt x="29590" y="1842488"/>
                  <a:pt x="31646" y="1563261"/>
                  <a:pt x="0" y="1296294"/>
                </a:cubicBezTo>
                <a:cubicBezTo>
                  <a:pt x="-31646" y="1029327"/>
                  <a:pt x="-13744" y="971729"/>
                  <a:pt x="0" y="783178"/>
                </a:cubicBezTo>
                <a:cubicBezTo>
                  <a:pt x="13744" y="594627"/>
                  <a:pt x="-33091" y="379298"/>
                  <a:pt x="0" y="0"/>
                </a:cubicBezTo>
                <a:close/>
              </a:path>
              <a:path w="11826569" h="5401226" stroke="0" extrusionOk="0">
                <a:moveTo>
                  <a:pt x="0" y="0"/>
                </a:moveTo>
                <a:cubicBezTo>
                  <a:pt x="295848" y="-26572"/>
                  <a:pt x="487602" y="3896"/>
                  <a:pt x="813946" y="0"/>
                </a:cubicBezTo>
                <a:cubicBezTo>
                  <a:pt x="1140290" y="-3896"/>
                  <a:pt x="1052538" y="21191"/>
                  <a:pt x="1273095" y="0"/>
                </a:cubicBezTo>
                <a:cubicBezTo>
                  <a:pt x="1493652" y="-21191"/>
                  <a:pt x="1575754" y="19723"/>
                  <a:pt x="1850510" y="0"/>
                </a:cubicBezTo>
                <a:cubicBezTo>
                  <a:pt x="2125267" y="-19723"/>
                  <a:pt x="2384975" y="-11055"/>
                  <a:pt x="2782722" y="0"/>
                </a:cubicBezTo>
                <a:cubicBezTo>
                  <a:pt x="3180469" y="11055"/>
                  <a:pt x="3190756" y="-18144"/>
                  <a:pt x="3596668" y="0"/>
                </a:cubicBezTo>
                <a:cubicBezTo>
                  <a:pt x="4002580" y="18144"/>
                  <a:pt x="3848056" y="-20723"/>
                  <a:pt x="4055817" y="0"/>
                </a:cubicBezTo>
                <a:cubicBezTo>
                  <a:pt x="4263578" y="20723"/>
                  <a:pt x="4429137" y="14242"/>
                  <a:pt x="4633232" y="0"/>
                </a:cubicBezTo>
                <a:cubicBezTo>
                  <a:pt x="4837327" y="-14242"/>
                  <a:pt x="4992776" y="4952"/>
                  <a:pt x="5328913" y="0"/>
                </a:cubicBezTo>
                <a:cubicBezTo>
                  <a:pt x="5665050" y="-4952"/>
                  <a:pt x="5609394" y="-323"/>
                  <a:pt x="5788062" y="0"/>
                </a:cubicBezTo>
                <a:cubicBezTo>
                  <a:pt x="5966730" y="323"/>
                  <a:pt x="6430491" y="11421"/>
                  <a:pt x="6602008" y="0"/>
                </a:cubicBezTo>
                <a:cubicBezTo>
                  <a:pt x="6773525" y="-11421"/>
                  <a:pt x="7149042" y="-21397"/>
                  <a:pt x="7297689" y="0"/>
                </a:cubicBezTo>
                <a:cubicBezTo>
                  <a:pt x="7446336" y="21397"/>
                  <a:pt x="7747352" y="-22209"/>
                  <a:pt x="7993369" y="0"/>
                </a:cubicBezTo>
                <a:cubicBezTo>
                  <a:pt x="8239386" y="22209"/>
                  <a:pt x="8350674" y="-6331"/>
                  <a:pt x="8689050" y="0"/>
                </a:cubicBezTo>
                <a:cubicBezTo>
                  <a:pt x="9027426" y="6331"/>
                  <a:pt x="9217642" y="11684"/>
                  <a:pt x="9384730" y="0"/>
                </a:cubicBezTo>
                <a:cubicBezTo>
                  <a:pt x="9551818" y="-11684"/>
                  <a:pt x="9842667" y="11209"/>
                  <a:pt x="9962145" y="0"/>
                </a:cubicBezTo>
                <a:cubicBezTo>
                  <a:pt x="10081624" y="-11209"/>
                  <a:pt x="10442817" y="22095"/>
                  <a:pt x="10776091" y="0"/>
                </a:cubicBezTo>
                <a:cubicBezTo>
                  <a:pt x="11109365" y="-22095"/>
                  <a:pt x="11484477" y="37796"/>
                  <a:pt x="11826569" y="0"/>
                </a:cubicBezTo>
                <a:cubicBezTo>
                  <a:pt x="11841918" y="196433"/>
                  <a:pt x="11843207" y="374638"/>
                  <a:pt x="11826569" y="621141"/>
                </a:cubicBezTo>
                <a:cubicBezTo>
                  <a:pt x="11809931" y="867644"/>
                  <a:pt x="11838062" y="1027948"/>
                  <a:pt x="11826569" y="1350307"/>
                </a:cubicBezTo>
                <a:cubicBezTo>
                  <a:pt x="11815076" y="1672666"/>
                  <a:pt x="11846334" y="1727265"/>
                  <a:pt x="11826569" y="1917435"/>
                </a:cubicBezTo>
                <a:cubicBezTo>
                  <a:pt x="11806804" y="2107605"/>
                  <a:pt x="11832817" y="2391738"/>
                  <a:pt x="11826569" y="2700613"/>
                </a:cubicBezTo>
                <a:cubicBezTo>
                  <a:pt x="11820321" y="3009488"/>
                  <a:pt x="11847956" y="3022740"/>
                  <a:pt x="11826569" y="3267742"/>
                </a:cubicBezTo>
                <a:cubicBezTo>
                  <a:pt x="11805182" y="3512744"/>
                  <a:pt x="11810049" y="3784476"/>
                  <a:pt x="11826569" y="3942895"/>
                </a:cubicBezTo>
                <a:cubicBezTo>
                  <a:pt x="11843089" y="4101314"/>
                  <a:pt x="11803012" y="4421922"/>
                  <a:pt x="11826569" y="4618048"/>
                </a:cubicBezTo>
                <a:cubicBezTo>
                  <a:pt x="11850126" y="4814174"/>
                  <a:pt x="11833218" y="5115147"/>
                  <a:pt x="11826569" y="5401226"/>
                </a:cubicBezTo>
                <a:cubicBezTo>
                  <a:pt x="11751690" y="5403945"/>
                  <a:pt x="11629569" y="5417324"/>
                  <a:pt x="11485686" y="5401226"/>
                </a:cubicBezTo>
                <a:cubicBezTo>
                  <a:pt x="11341803" y="5385128"/>
                  <a:pt x="10763704" y="5426210"/>
                  <a:pt x="10553474" y="5401226"/>
                </a:cubicBezTo>
                <a:cubicBezTo>
                  <a:pt x="10343244" y="5376242"/>
                  <a:pt x="10038070" y="5417973"/>
                  <a:pt x="9857793" y="5401226"/>
                </a:cubicBezTo>
                <a:cubicBezTo>
                  <a:pt x="9677516" y="5384479"/>
                  <a:pt x="9329326" y="5436778"/>
                  <a:pt x="8925581" y="5401226"/>
                </a:cubicBezTo>
                <a:cubicBezTo>
                  <a:pt x="8521836" y="5365674"/>
                  <a:pt x="8445577" y="5409686"/>
                  <a:pt x="7993369" y="5401226"/>
                </a:cubicBezTo>
                <a:cubicBezTo>
                  <a:pt x="7541161" y="5392766"/>
                  <a:pt x="7727572" y="5412214"/>
                  <a:pt x="7534220" y="5401226"/>
                </a:cubicBezTo>
                <a:cubicBezTo>
                  <a:pt x="7340868" y="5390238"/>
                  <a:pt x="6933327" y="5377095"/>
                  <a:pt x="6720274" y="5401226"/>
                </a:cubicBezTo>
                <a:cubicBezTo>
                  <a:pt x="6507221" y="5425357"/>
                  <a:pt x="6407784" y="5382036"/>
                  <a:pt x="6142859" y="5401226"/>
                </a:cubicBezTo>
                <a:cubicBezTo>
                  <a:pt x="5877935" y="5420416"/>
                  <a:pt x="5578051" y="5407044"/>
                  <a:pt x="5210647" y="5401226"/>
                </a:cubicBezTo>
                <a:cubicBezTo>
                  <a:pt x="4843243" y="5395408"/>
                  <a:pt x="4774223" y="5432484"/>
                  <a:pt x="4514967" y="5401226"/>
                </a:cubicBezTo>
                <a:cubicBezTo>
                  <a:pt x="4255711" y="5369968"/>
                  <a:pt x="3902438" y="5374156"/>
                  <a:pt x="3582755" y="5401226"/>
                </a:cubicBezTo>
                <a:cubicBezTo>
                  <a:pt x="3263072" y="5428296"/>
                  <a:pt x="3010933" y="5391612"/>
                  <a:pt x="2768809" y="5401226"/>
                </a:cubicBezTo>
                <a:cubicBezTo>
                  <a:pt x="2526685" y="5410840"/>
                  <a:pt x="2083593" y="5388032"/>
                  <a:pt x="1836597" y="5401226"/>
                </a:cubicBezTo>
                <a:cubicBezTo>
                  <a:pt x="1589601" y="5414420"/>
                  <a:pt x="1584965" y="5410264"/>
                  <a:pt x="1495713" y="5401226"/>
                </a:cubicBezTo>
                <a:cubicBezTo>
                  <a:pt x="1406461" y="5392188"/>
                  <a:pt x="900134" y="5431656"/>
                  <a:pt x="681767" y="5401226"/>
                </a:cubicBezTo>
                <a:cubicBezTo>
                  <a:pt x="463400" y="5370796"/>
                  <a:pt x="265516" y="5407536"/>
                  <a:pt x="0" y="5401226"/>
                </a:cubicBezTo>
                <a:cubicBezTo>
                  <a:pt x="1350" y="5194051"/>
                  <a:pt x="20803" y="4977166"/>
                  <a:pt x="0" y="4726073"/>
                </a:cubicBezTo>
                <a:cubicBezTo>
                  <a:pt x="-20803" y="4474980"/>
                  <a:pt x="38094" y="4286008"/>
                  <a:pt x="0" y="3942895"/>
                </a:cubicBezTo>
                <a:cubicBezTo>
                  <a:pt x="-38094" y="3599782"/>
                  <a:pt x="23531" y="3553043"/>
                  <a:pt x="0" y="3267742"/>
                </a:cubicBezTo>
                <a:cubicBezTo>
                  <a:pt x="-23531" y="2982441"/>
                  <a:pt x="-10298" y="3010727"/>
                  <a:pt x="0" y="2754625"/>
                </a:cubicBezTo>
                <a:cubicBezTo>
                  <a:pt x="10298" y="2498523"/>
                  <a:pt x="6379" y="2391364"/>
                  <a:pt x="0" y="2241509"/>
                </a:cubicBezTo>
                <a:cubicBezTo>
                  <a:pt x="-6379" y="2091654"/>
                  <a:pt x="-22964" y="1965027"/>
                  <a:pt x="0" y="1728392"/>
                </a:cubicBezTo>
                <a:cubicBezTo>
                  <a:pt x="22964" y="1491757"/>
                  <a:pt x="23962" y="1327046"/>
                  <a:pt x="0" y="1107251"/>
                </a:cubicBezTo>
                <a:cubicBezTo>
                  <a:pt x="-23962" y="887456"/>
                  <a:pt x="53422" y="506943"/>
                  <a:pt x="0" y="0"/>
                </a:cubicBezTo>
                <a:close/>
              </a:path>
            </a:pathLst>
          </a:custGeom>
          <a:solidFill>
            <a:srgbClr val="FFFFFF">
              <a:alpha val="87059"/>
            </a:srgbClr>
          </a:solidFill>
          <a:ln w="38100">
            <a:solidFill>
              <a:srgbClr val="4AC6AE"/>
            </a:solidFill>
            <a:extLst>
              <a:ext uri="{C807C97D-BFC1-408E-A445-0C87EB9F89A2}">
                <ask:lineSketchStyleProps xmlns:ask="http://schemas.microsoft.com/office/drawing/2018/sketchyshapes" xmlns="" sd="404948757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cs typeface="+mn-cs"/>
            </a:endParaRPr>
          </a:p>
        </p:txBody>
      </p:sp>
      <p:sp>
        <p:nvSpPr>
          <p:cNvPr id="35" name="Rectangle 34">
            <a:extLst>
              <a:ext uri="{FF2B5EF4-FFF2-40B4-BE49-F238E27FC236}">
                <a16:creationId xmlns:a16="http://schemas.microsoft.com/office/drawing/2014/main" id="{0DB9FF07-000F-4136-B05F-5EE1AEC0C14A}"/>
              </a:ext>
            </a:extLst>
          </p:cNvPr>
          <p:cNvSpPr/>
          <p:nvPr/>
        </p:nvSpPr>
        <p:spPr>
          <a:xfrm>
            <a:off x="178905" y="95498"/>
            <a:ext cx="11834191" cy="1011105"/>
          </a:xfrm>
          <a:custGeom>
            <a:avLst/>
            <a:gdLst>
              <a:gd name="connsiteX0" fmla="*/ 0 w 11834191"/>
              <a:gd name="connsiteY0" fmla="*/ 0 h 1011105"/>
              <a:gd name="connsiteX1" fmla="*/ 932813 w 11834191"/>
              <a:gd name="connsiteY1" fmla="*/ 0 h 1011105"/>
              <a:gd name="connsiteX2" fmla="*/ 1628942 w 11834191"/>
              <a:gd name="connsiteY2" fmla="*/ 0 h 1011105"/>
              <a:gd name="connsiteX3" fmla="*/ 1970045 w 11834191"/>
              <a:gd name="connsiteY3" fmla="*/ 0 h 1011105"/>
              <a:gd name="connsiteX4" fmla="*/ 2784516 w 11834191"/>
              <a:gd name="connsiteY4" fmla="*/ 0 h 1011105"/>
              <a:gd name="connsiteX5" fmla="*/ 3598986 w 11834191"/>
              <a:gd name="connsiteY5" fmla="*/ 0 h 1011105"/>
              <a:gd name="connsiteX6" fmla="*/ 3940089 w 11834191"/>
              <a:gd name="connsiteY6" fmla="*/ 0 h 1011105"/>
              <a:gd name="connsiteX7" fmla="*/ 4281193 w 11834191"/>
              <a:gd name="connsiteY7" fmla="*/ 0 h 1011105"/>
              <a:gd name="connsiteX8" fmla="*/ 4977322 w 11834191"/>
              <a:gd name="connsiteY8" fmla="*/ 0 h 1011105"/>
              <a:gd name="connsiteX9" fmla="*/ 5318425 w 11834191"/>
              <a:gd name="connsiteY9" fmla="*/ 0 h 1011105"/>
              <a:gd name="connsiteX10" fmla="*/ 6132895 w 11834191"/>
              <a:gd name="connsiteY10" fmla="*/ 0 h 1011105"/>
              <a:gd name="connsiteX11" fmla="*/ 6947366 w 11834191"/>
              <a:gd name="connsiteY11" fmla="*/ 0 h 1011105"/>
              <a:gd name="connsiteX12" fmla="*/ 7288469 w 11834191"/>
              <a:gd name="connsiteY12" fmla="*/ 0 h 1011105"/>
              <a:gd name="connsiteX13" fmla="*/ 7629573 w 11834191"/>
              <a:gd name="connsiteY13" fmla="*/ 0 h 1011105"/>
              <a:gd name="connsiteX14" fmla="*/ 8089018 w 11834191"/>
              <a:gd name="connsiteY14" fmla="*/ 0 h 1011105"/>
              <a:gd name="connsiteX15" fmla="*/ 8903488 w 11834191"/>
              <a:gd name="connsiteY15" fmla="*/ 0 h 1011105"/>
              <a:gd name="connsiteX16" fmla="*/ 9717959 w 11834191"/>
              <a:gd name="connsiteY16" fmla="*/ 0 h 1011105"/>
              <a:gd name="connsiteX17" fmla="*/ 10650772 w 11834191"/>
              <a:gd name="connsiteY17" fmla="*/ 0 h 1011105"/>
              <a:gd name="connsiteX18" fmla="*/ 11834191 w 11834191"/>
              <a:gd name="connsiteY18" fmla="*/ 0 h 1011105"/>
              <a:gd name="connsiteX19" fmla="*/ 11834191 w 11834191"/>
              <a:gd name="connsiteY19" fmla="*/ 475219 h 1011105"/>
              <a:gd name="connsiteX20" fmla="*/ 11834191 w 11834191"/>
              <a:gd name="connsiteY20" fmla="*/ 1011105 h 1011105"/>
              <a:gd name="connsiteX21" fmla="*/ 11493088 w 11834191"/>
              <a:gd name="connsiteY21" fmla="*/ 1011105 h 1011105"/>
              <a:gd name="connsiteX22" fmla="*/ 10915301 w 11834191"/>
              <a:gd name="connsiteY22" fmla="*/ 1011105 h 1011105"/>
              <a:gd name="connsiteX23" fmla="*/ 10219172 w 11834191"/>
              <a:gd name="connsiteY23" fmla="*/ 1011105 h 1011105"/>
              <a:gd name="connsiteX24" fmla="*/ 9286359 w 11834191"/>
              <a:gd name="connsiteY24" fmla="*/ 1011105 h 1011105"/>
              <a:gd name="connsiteX25" fmla="*/ 8353547 w 11834191"/>
              <a:gd name="connsiteY25" fmla="*/ 1011105 h 1011105"/>
              <a:gd name="connsiteX26" fmla="*/ 7775760 w 11834191"/>
              <a:gd name="connsiteY26" fmla="*/ 1011105 h 1011105"/>
              <a:gd name="connsiteX27" fmla="*/ 7197973 w 11834191"/>
              <a:gd name="connsiteY27" fmla="*/ 1011105 h 1011105"/>
              <a:gd name="connsiteX28" fmla="*/ 6856869 w 11834191"/>
              <a:gd name="connsiteY28" fmla="*/ 1011105 h 1011105"/>
              <a:gd name="connsiteX29" fmla="*/ 6160741 w 11834191"/>
              <a:gd name="connsiteY29" fmla="*/ 1011105 h 1011105"/>
              <a:gd name="connsiteX30" fmla="*/ 5701296 w 11834191"/>
              <a:gd name="connsiteY30" fmla="*/ 1011105 h 1011105"/>
              <a:gd name="connsiteX31" fmla="*/ 5123509 w 11834191"/>
              <a:gd name="connsiteY31" fmla="*/ 1011105 h 1011105"/>
              <a:gd name="connsiteX32" fmla="*/ 4427380 w 11834191"/>
              <a:gd name="connsiteY32" fmla="*/ 1011105 h 1011105"/>
              <a:gd name="connsiteX33" fmla="*/ 3612909 w 11834191"/>
              <a:gd name="connsiteY33" fmla="*/ 1011105 h 1011105"/>
              <a:gd name="connsiteX34" fmla="*/ 2798438 w 11834191"/>
              <a:gd name="connsiteY34" fmla="*/ 1011105 h 1011105"/>
              <a:gd name="connsiteX35" fmla="*/ 1865625 w 11834191"/>
              <a:gd name="connsiteY35" fmla="*/ 1011105 h 1011105"/>
              <a:gd name="connsiteX36" fmla="*/ 1287838 w 11834191"/>
              <a:gd name="connsiteY36" fmla="*/ 1011105 h 1011105"/>
              <a:gd name="connsiteX37" fmla="*/ 710051 w 11834191"/>
              <a:gd name="connsiteY37" fmla="*/ 1011105 h 1011105"/>
              <a:gd name="connsiteX38" fmla="*/ 0 w 11834191"/>
              <a:gd name="connsiteY38" fmla="*/ 1011105 h 1011105"/>
              <a:gd name="connsiteX39" fmla="*/ 0 w 11834191"/>
              <a:gd name="connsiteY39" fmla="*/ 495441 h 1011105"/>
              <a:gd name="connsiteX40" fmla="*/ 0 w 11834191"/>
              <a:gd name="connsiteY40" fmla="*/ 0 h 101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834191" h="1011105" fill="none" extrusionOk="0">
                <a:moveTo>
                  <a:pt x="0" y="0"/>
                </a:moveTo>
                <a:cubicBezTo>
                  <a:pt x="354594" y="-45673"/>
                  <a:pt x="658482" y="24811"/>
                  <a:pt x="932813" y="0"/>
                </a:cubicBezTo>
                <a:cubicBezTo>
                  <a:pt x="1207144" y="-24811"/>
                  <a:pt x="1485572" y="13765"/>
                  <a:pt x="1628942" y="0"/>
                </a:cubicBezTo>
                <a:cubicBezTo>
                  <a:pt x="1772312" y="-13765"/>
                  <a:pt x="1861825" y="14566"/>
                  <a:pt x="1970045" y="0"/>
                </a:cubicBezTo>
                <a:cubicBezTo>
                  <a:pt x="2078265" y="-14566"/>
                  <a:pt x="2567693" y="38845"/>
                  <a:pt x="2784516" y="0"/>
                </a:cubicBezTo>
                <a:cubicBezTo>
                  <a:pt x="3001339" y="-38845"/>
                  <a:pt x="3264990" y="-8641"/>
                  <a:pt x="3598986" y="0"/>
                </a:cubicBezTo>
                <a:cubicBezTo>
                  <a:pt x="3932982" y="8641"/>
                  <a:pt x="3870765" y="15905"/>
                  <a:pt x="3940089" y="0"/>
                </a:cubicBezTo>
                <a:cubicBezTo>
                  <a:pt x="4009413" y="-15905"/>
                  <a:pt x="4118914" y="5360"/>
                  <a:pt x="4281193" y="0"/>
                </a:cubicBezTo>
                <a:cubicBezTo>
                  <a:pt x="4443472" y="-5360"/>
                  <a:pt x="4772703" y="597"/>
                  <a:pt x="4977322" y="0"/>
                </a:cubicBezTo>
                <a:cubicBezTo>
                  <a:pt x="5181941" y="-597"/>
                  <a:pt x="5160131" y="2459"/>
                  <a:pt x="5318425" y="0"/>
                </a:cubicBezTo>
                <a:cubicBezTo>
                  <a:pt x="5476719" y="-2459"/>
                  <a:pt x="5769140" y="-15077"/>
                  <a:pt x="6132895" y="0"/>
                </a:cubicBezTo>
                <a:cubicBezTo>
                  <a:pt x="6496650" y="15077"/>
                  <a:pt x="6630508" y="-33185"/>
                  <a:pt x="6947366" y="0"/>
                </a:cubicBezTo>
                <a:cubicBezTo>
                  <a:pt x="7264224" y="33185"/>
                  <a:pt x="7187795" y="13396"/>
                  <a:pt x="7288469" y="0"/>
                </a:cubicBezTo>
                <a:cubicBezTo>
                  <a:pt x="7389143" y="-13396"/>
                  <a:pt x="7517266" y="-10840"/>
                  <a:pt x="7629573" y="0"/>
                </a:cubicBezTo>
                <a:cubicBezTo>
                  <a:pt x="7741880" y="10840"/>
                  <a:pt x="7902371" y="-22231"/>
                  <a:pt x="8089018" y="0"/>
                </a:cubicBezTo>
                <a:cubicBezTo>
                  <a:pt x="8275666" y="22231"/>
                  <a:pt x="8606776" y="-8873"/>
                  <a:pt x="8903488" y="0"/>
                </a:cubicBezTo>
                <a:cubicBezTo>
                  <a:pt x="9200200" y="8873"/>
                  <a:pt x="9514154" y="-35270"/>
                  <a:pt x="9717959" y="0"/>
                </a:cubicBezTo>
                <a:cubicBezTo>
                  <a:pt x="9921764" y="35270"/>
                  <a:pt x="10435848" y="-6336"/>
                  <a:pt x="10650772" y="0"/>
                </a:cubicBezTo>
                <a:cubicBezTo>
                  <a:pt x="10865696" y="6336"/>
                  <a:pt x="11334453" y="19433"/>
                  <a:pt x="11834191" y="0"/>
                </a:cubicBezTo>
                <a:cubicBezTo>
                  <a:pt x="11817385" y="137283"/>
                  <a:pt x="11814760" y="323441"/>
                  <a:pt x="11834191" y="475219"/>
                </a:cubicBezTo>
                <a:cubicBezTo>
                  <a:pt x="11853622" y="626997"/>
                  <a:pt x="11853667" y="744703"/>
                  <a:pt x="11834191" y="1011105"/>
                </a:cubicBezTo>
                <a:cubicBezTo>
                  <a:pt x="11674150" y="1019319"/>
                  <a:pt x="11658779" y="1026188"/>
                  <a:pt x="11493088" y="1011105"/>
                </a:cubicBezTo>
                <a:cubicBezTo>
                  <a:pt x="11327397" y="996022"/>
                  <a:pt x="11173595" y="1022270"/>
                  <a:pt x="10915301" y="1011105"/>
                </a:cubicBezTo>
                <a:cubicBezTo>
                  <a:pt x="10657007" y="999940"/>
                  <a:pt x="10453508" y="1029899"/>
                  <a:pt x="10219172" y="1011105"/>
                </a:cubicBezTo>
                <a:cubicBezTo>
                  <a:pt x="9984836" y="992311"/>
                  <a:pt x="9554034" y="978498"/>
                  <a:pt x="9286359" y="1011105"/>
                </a:cubicBezTo>
                <a:cubicBezTo>
                  <a:pt x="9018684" y="1043712"/>
                  <a:pt x="8680919" y="976701"/>
                  <a:pt x="8353547" y="1011105"/>
                </a:cubicBezTo>
                <a:cubicBezTo>
                  <a:pt x="8026175" y="1045509"/>
                  <a:pt x="7924158" y="1002675"/>
                  <a:pt x="7775760" y="1011105"/>
                </a:cubicBezTo>
                <a:cubicBezTo>
                  <a:pt x="7627362" y="1019535"/>
                  <a:pt x="7485470" y="999764"/>
                  <a:pt x="7197973" y="1011105"/>
                </a:cubicBezTo>
                <a:cubicBezTo>
                  <a:pt x="6910476" y="1022446"/>
                  <a:pt x="6980663" y="1004034"/>
                  <a:pt x="6856869" y="1011105"/>
                </a:cubicBezTo>
                <a:cubicBezTo>
                  <a:pt x="6733075" y="1018176"/>
                  <a:pt x="6312935" y="998613"/>
                  <a:pt x="6160741" y="1011105"/>
                </a:cubicBezTo>
                <a:cubicBezTo>
                  <a:pt x="6008547" y="1023597"/>
                  <a:pt x="5842228" y="1032769"/>
                  <a:pt x="5701296" y="1011105"/>
                </a:cubicBezTo>
                <a:cubicBezTo>
                  <a:pt x="5560365" y="989441"/>
                  <a:pt x="5266279" y="1015929"/>
                  <a:pt x="5123509" y="1011105"/>
                </a:cubicBezTo>
                <a:cubicBezTo>
                  <a:pt x="4980739" y="1006281"/>
                  <a:pt x="4747646" y="985416"/>
                  <a:pt x="4427380" y="1011105"/>
                </a:cubicBezTo>
                <a:cubicBezTo>
                  <a:pt x="4107114" y="1036794"/>
                  <a:pt x="3963717" y="1013320"/>
                  <a:pt x="3612909" y="1011105"/>
                </a:cubicBezTo>
                <a:cubicBezTo>
                  <a:pt x="3262101" y="1008890"/>
                  <a:pt x="3162930" y="983712"/>
                  <a:pt x="2798438" y="1011105"/>
                </a:cubicBezTo>
                <a:cubicBezTo>
                  <a:pt x="2433946" y="1038498"/>
                  <a:pt x="2171843" y="1030055"/>
                  <a:pt x="1865625" y="1011105"/>
                </a:cubicBezTo>
                <a:cubicBezTo>
                  <a:pt x="1559407" y="992155"/>
                  <a:pt x="1421114" y="992681"/>
                  <a:pt x="1287838" y="1011105"/>
                </a:cubicBezTo>
                <a:cubicBezTo>
                  <a:pt x="1154562" y="1029529"/>
                  <a:pt x="934136" y="1013209"/>
                  <a:pt x="710051" y="1011105"/>
                </a:cubicBezTo>
                <a:cubicBezTo>
                  <a:pt x="485966" y="1009001"/>
                  <a:pt x="170985" y="1000508"/>
                  <a:pt x="0" y="1011105"/>
                </a:cubicBezTo>
                <a:cubicBezTo>
                  <a:pt x="15118" y="896978"/>
                  <a:pt x="1092" y="631695"/>
                  <a:pt x="0" y="495441"/>
                </a:cubicBezTo>
                <a:cubicBezTo>
                  <a:pt x="-1092" y="359187"/>
                  <a:pt x="24436" y="122014"/>
                  <a:pt x="0" y="0"/>
                </a:cubicBezTo>
                <a:close/>
              </a:path>
              <a:path w="11834191" h="1011105" stroke="0" extrusionOk="0">
                <a:moveTo>
                  <a:pt x="0" y="0"/>
                </a:moveTo>
                <a:cubicBezTo>
                  <a:pt x="193654" y="39323"/>
                  <a:pt x="739845" y="27584"/>
                  <a:pt x="932813" y="0"/>
                </a:cubicBezTo>
                <a:cubicBezTo>
                  <a:pt x="1125781" y="-27584"/>
                  <a:pt x="1229316" y="6642"/>
                  <a:pt x="1510600" y="0"/>
                </a:cubicBezTo>
                <a:cubicBezTo>
                  <a:pt x="1791884" y="-6642"/>
                  <a:pt x="2157732" y="-14393"/>
                  <a:pt x="2443412" y="0"/>
                </a:cubicBezTo>
                <a:cubicBezTo>
                  <a:pt x="2729092" y="14393"/>
                  <a:pt x="2674737" y="-20890"/>
                  <a:pt x="2902857" y="0"/>
                </a:cubicBezTo>
                <a:cubicBezTo>
                  <a:pt x="3130978" y="20890"/>
                  <a:pt x="3190055" y="11292"/>
                  <a:pt x="3362303" y="0"/>
                </a:cubicBezTo>
                <a:cubicBezTo>
                  <a:pt x="3534551" y="-11292"/>
                  <a:pt x="3843724" y="11612"/>
                  <a:pt x="4058431" y="0"/>
                </a:cubicBezTo>
                <a:cubicBezTo>
                  <a:pt x="4273138" y="-11612"/>
                  <a:pt x="4326564" y="-12568"/>
                  <a:pt x="4399535" y="0"/>
                </a:cubicBezTo>
                <a:cubicBezTo>
                  <a:pt x="4472506" y="12568"/>
                  <a:pt x="4825810" y="12738"/>
                  <a:pt x="5095663" y="0"/>
                </a:cubicBezTo>
                <a:cubicBezTo>
                  <a:pt x="5365516" y="-12738"/>
                  <a:pt x="5457656" y="-13332"/>
                  <a:pt x="5791792" y="0"/>
                </a:cubicBezTo>
                <a:cubicBezTo>
                  <a:pt x="6125928" y="13332"/>
                  <a:pt x="6251808" y="-4000"/>
                  <a:pt x="6369579" y="0"/>
                </a:cubicBezTo>
                <a:cubicBezTo>
                  <a:pt x="6487350" y="4000"/>
                  <a:pt x="6759006" y="-21694"/>
                  <a:pt x="7065708" y="0"/>
                </a:cubicBezTo>
                <a:cubicBezTo>
                  <a:pt x="7372410" y="21694"/>
                  <a:pt x="7405988" y="768"/>
                  <a:pt x="7643495" y="0"/>
                </a:cubicBezTo>
                <a:cubicBezTo>
                  <a:pt x="7881002" y="-768"/>
                  <a:pt x="7993992" y="-10262"/>
                  <a:pt x="8102940" y="0"/>
                </a:cubicBezTo>
                <a:cubicBezTo>
                  <a:pt x="8211888" y="10262"/>
                  <a:pt x="8649805" y="-14255"/>
                  <a:pt x="8917411" y="0"/>
                </a:cubicBezTo>
                <a:cubicBezTo>
                  <a:pt x="9185017" y="14255"/>
                  <a:pt x="9511662" y="14395"/>
                  <a:pt x="9731882" y="0"/>
                </a:cubicBezTo>
                <a:cubicBezTo>
                  <a:pt x="9952102" y="-14395"/>
                  <a:pt x="10259051" y="-14759"/>
                  <a:pt x="10428011" y="0"/>
                </a:cubicBezTo>
                <a:cubicBezTo>
                  <a:pt x="10596971" y="14759"/>
                  <a:pt x="11441438" y="-55744"/>
                  <a:pt x="11834191" y="0"/>
                </a:cubicBezTo>
                <a:cubicBezTo>
                  <a:pt x="11827033" y="143445"/>
                  <a:pt x="11824303" y="391409"/>
                  <a:pt x="11834191" y="515664"/>
                </a:cubicBezTo>
                <a:cubicBezTo>
                  <a:pt x="11844079" y="639919"/>
                  <a:pt x="11855884" y="771800"/>
                  <a:pt x="11834191" y="1011105"/>
                </a:cubicBezTo>
                <a:cubicBezTo>
                  <a:pt x="11674107" y="1001120"/>
                  <a:pt x="11372262" y="1034286"/>
                  <a:pt x="11256404" y="1011105"/>
                </a:cubicBezTo>
                <a:cubicBezTo>
                  <a:pt x="11140546" y="987924"/>
                  <a:pt x="10909716" y="1008915"/>
                  <a:pt x="10678617" y="1011105"/>
                </a:cubicBezTo>
                <a:cubicBezTo>
                  <a:pt x="10447518" y="1013295"/>
                  <a:pt x="10377229" y="1023661"/>
                  <a:pt x="10219172" y="1011105"/>
                </a:cubicBezTo>
                <a:cubicBezTo>
                  <a:pt x="10061115" y="998549"/>
                  <a:pt x="9898681" y="1025760"/>
                  <a:pt x="9641385" y="1011105"/>
                </a:cubicBezTo>
                <a:cubicBezTo>
                  <a:pt x="9384089" y="996450"/>
                  <a:pt x="9266928" y="1030502"/>
                  <a:pt x="8945256" y="1011105"/>
                </a:cubicBezTo>
                <a:cubicBezTo>
                  <a:pt x="8623584" y="991708"/>
                  <a:pt x="8441137" y="1035112"/>
                  <a:pt x="8012443" y="1011105"/>
                </a:cubicBezTo>
                <a:cubicBezTo>
                  <a:pt x="7583749" y="987098"/>
                  <a:pt x="7637780" y="1029051"/>
                  <a:pt x="7434656" y="1011105"/>
                </a:cubicBezTo>
                <a:cubicBezTo>
                  <a:pt x="7231532" y="993159"/>
                  <a:pt x="7129767" y="1009442"/>
                  <a:pt x="6975211" y="1011105"/>
                </a:cubicBezTo>
                <a:cubicBezTo>
                  <a:pt x="6820655" y="1012768"/>
                  <a:pt x="6357078" y="975514"/>
                  <a:pt x="6160741" y="1011105"/>
                </a:cubicBezTo>
                <a:cubicBezTo>
                  <a:pt x="5964404" y="1046697"/>
                  <a:pt x="5690569" y="988812"/>
                  <a:pt x="5346270" y="1011105"/>
                </a:cubicBezTo>
                <a:cubicBezTo>
                  <a:pt x="5001971" y="1033398"/>
                  <a:pt x="4734394" y="977797"/>
                  <a:pt x="4531799" y="1011105"/>
                </a:cubicBezTo>
                <a:cubicBezTo>
                  <a:pt x="4329204" y="1044413"/>
                  <a:pt x="3911678" y="1028075"/>
                  <a:pt x="3717328" y="1011105"/>
                </a:cubicBezTo>
                <a:cubicBezTo>
                  <a:pt x="3522978" y="994135"/>
                  <a:pt x="3098782" y="973920"/>
                  <a:pt x="2902857" y="1011105"/>
                </a:cubicBezTo>
                <a:cubicBezTo>
                  <a:pt x="2706932" y="1048290"/>
                  <a:pt x="2519518" y="1000472"/>
                  <a:pt x="2325070" y="1011105"/>
                </a:cubicBezTo>
                <a:cubicBezTo>
                  <a:pt x="2130622" y="1021738"/>
                  <a:pt x="1892852" y="985844"/>
                  <a:pt x="1628942" y="1011105"/>
                </a:cubicBezTo>
                <a:cubicBezTo>
                  <a:pt x="1365032" y="1036366"/>
                  <a:pt x="1290364" y="1008444"/>
                  <a:pt x="1051155" y="1011105"/>
                </a:cubicBezTo>
                <a:cubicBezTo>
                  <a:pt x="811946" y="1013766"/>
                  <a:pt x="323310" y="990866"/>
                  <a:pt x="0" y="1011105"/>
                </a:cubicBezTo>
                <a:cubicBezTo>
                  <a:pt x="20275" y="790132"/>
                  <a:pt x="-23754" y="747532"/>
                  <a:pt x="0" y="515664"/>
                </a:cubicBezTo>
                <a:cubicBezTo>
                  <a:pt x="23754" y="283796"/>
                  <a:pt x="581" y="252901"/>
                  <a:pt x="0" y="0"/>
                </a:cubicBezTo>
                <a:close/>
              </a:path>
            </a:pathLst>
          </a:custGeom>
          <a:solidFill>
            <a:srgbClr val="FFFB57">
              <a:alpha val="94902"/>
            </a:srgbClr>
          </a:solidFill>
          <a:ln w="28575">
            <a:solidFill>
              <a:srgbClr val="4AC6AE"/>
            </a:solidFill>
            <a:extLst>
              <a:ext uri="{C807C97D-BFC1-408E-A445-0C87EB9F89A2}">
                <ask:lineSketchStyleProps xmlns:ask="http://schemas.microsoft.com/office/drawing/2018/sketchyshapes" xmlns="" sd="33063243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3. a</a:t>
            </a:r>
            <a:r>
              <a:rPr lang="en-US" sz="4800" b="1" dirty="0">
                <a:solidFill>
                  <a:prstClr val="black"/>
                </a:solidFill>
                <a:latin typeface="Calibri" panose="020F0502020204030204" pitchFamily="34" charset="0"/>
                <a:cs typeface="Calibri" panose="020F0502020204030204" pitchFamily="34" charset="0"/>
              </a:rPr>
              <a:t>,</a:t>
            </a: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Chọn</a:t>
            </a: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r, d </a:t>
            </a:r>
            <a:r>
              <a:rPr kumimoji="0" lang="en-US" sz="4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hoặc</a:t>
            </a: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gi</a:t>
            </a: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thay</a:t>
            </a: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cho</a:t>
            </a:r>
            <a:endPar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2" name="Picture 2" descr="Thiết Kế Website Thủy Hải Sản Đẹp】™ - Hút Khách Hiệu Quả">
            <a:extLst>
              <a:ext uri="{FF2B5EF4-FFF2-40B4-BE49-F238E27FC236}">
                <a16:creationId xmlns:a16="http://schemas.microsoft.com/office/drawing/2014/main" id="{E42DF83D-BA89-3AB2-BEB6-6C72FF91601F}"/>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9907778" y="289150"/>
            <a:ext cx="713477" cy="66142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DBA6928-1FAA-4BAC-AD32-F69B5F5D8A79}"/>
              </a:ext>
            </a:extLst>
          </p:cNvPr>
          <p:cNvSpPr txBox="1"/>
          <p:nvPr/>
        </p:nvSpPr>
        <p:spPr>
          <a:xfrm>
            <a:off x="576471" y="1639956"/>
            <a:ext cx="10923104" cy="3416320"/>
          </a:xfrm>
          <a:prstGeom prst="rect">
            <a:avLst/>
          </a:prstGeom>
          <a:noFill/>
        </p:spPr>
        <p:txBody>
          <a:bodyPr wrap="square" rtlCol="0">
            <a:spAutoFit/>
          </a:bodyPr>
          <a:lstStyle/>
          <a:p>
            <a:pPr algn="just"/>
            <a:r>
              <a:rPr lang="vi-VN" sz="3600" b="1" dirty="0">
                <a:solidFill>
                  <a:srgbClr val="002060"/>
                </a:solidFill>
                <a:latin typeface="Calibri" panose="020F0502020204030204" pitchFamily="34" charset="0"/>
                <a:cs typeface="Calibri" panose="020F0502020204030204" pitchFamily="34" charset="0"/>
              </a:rPr>
              <a:t>Sầu riêng là loại trái quý của miền Nam. Hương vị của nó hết sức đặc biệt, mùi thơm đậm, bay rất xa, lâu tan trong không khí. Sầu riêng thơm mùi thơm của mít chín quyện với hương bưởi, béo cái béo của trứng gà, ngọt cái vị của mật ong già hạn.</a:t>
            </a:r>
            <a:endParaRPr lang="en-US" sz="3600" b="1" dirty="0">
              <a:solidFill>
                <a:srgbClr val="002060"/>
              </a:solidFill>
              <a:latin typeface="Calibri" panose="020F0502020204030204" pitchFamily="34" charset="0"/>
              <a:cs typeface="Calibri" panose="020F0502020204030204" pitchFamily="34" charset="0"/>
            </a:endParaRPr>
          </a:p>
          <a:p>
            <a:pPr algn="r"/>
            <a:r>
              <a:rPr lang="en-US" sz="3600" b="1" dirty="0">
                <a:solidFill>
                  <a:srgbClr val="002060"/>
                </a:solidFill>
                <a:latin typeface="Calibri" panose="020F0502020204030204" pitchFamily="34" charset="0"/>
                <a:cs typeface="Calibri" panose="020F0502020204030204" pitchFamily="34" charset="0"/>
              </a:rPr>
              <a:t>(Theo Mai </a:t>
            </a:r>
            <a:r>
              <a:rPr lang="en-US" sz="3600" b="1" dirty="0" err="1">
                <a:solidFill>
                  <a:srgbClr val="002060"/>
                </a:solidFill>
                <a:latin typeface="Calibri" panose="020F0502020204030204" pitchFamily="34" charset="0"/>
                <a:cs typeface="Calibri" panose="020F0502020204030204" pitchFamily="34" charset="0"/>
              </a:rPr>
              <a:t>Văn</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Tạo</a:t>
            </a:r>
            <a:r>
              <a:rPr lang="en-US" sz="3600" b="1" dirty="0">
                <a:solidFill>
                  <a:srgbClr val="002060"/>
                </a:solidFill>
                <a:latin typeface="Calibri" panose="020F0502020204030204" pitchFamily="34" charset="0"/>
                <a:cs typeface="Calibri" panose="020F0502020204030204" pitchFamily="34" charset="0"/>
              </a:rPr>
              <a:t>)</a:t>
            </a:r>
          </a:p>
        </p:txBody>
      </p:sp>
      <p:pic>
        <p:nvPicPr>
          <p:cNvPr id="6" name="Picture 5">
            <a:extLst>
              <a:ext uri="{FF2B5EF4-FFF2-40B4-BE49-F238E27FC236}">
                <a16:creationId xmlns:a16="http://schemas.microsoft.com/office/drawing/2014/main" id="{FC4D1B37-E3D8-40CF-A953-B835FBB9AADA}"/>
              </a:ext>
            </a:extLst>
          </p:cNvPr>
          <p:cNvPicPr>
            <a:picLocks noChangeAspect="1"/>
          </p:cNvPicPr>
          <p:nvPr/>
        </p:nvPicPr>
        <p:blipFill>
          <a:blip r:embed="rId4"/>
          <a:stretch>
            <a:fillRect/>
          </a:stretch>
        </p:blipFill>
        <p:spPr>
          <a:xfrm>
            <a:off x="369818" y="4571585"/>
            <a:ext cx="2228850" cy="1809750"/>
          </a:xfrm>
          <a:prstGeom prst="rect">
            <a:avLst/>
          </a:prstGeom>
        </p:spPr>
      </p:pic>
      <p:pic>
        <p:nvPicPr>
          <p:cNvPr id="24" name="Picture 2" descr="Thiết Kế Website Thủy Hải Sản Đẹp】™ - Hút Khách Hiệu Quả">
            <a:extLst>
              <a:ext uri="{FF2B5EF4-FFF2-40B4-BE49-F238E27FC236}">
                <a16:creationId xmlns:a16="http://schemas.microsoft.com/office/drawing/2014/main" id="{61D62CED-26F7-4C51-B03D-F3D78598030C}"/>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1300493" y="1680628"/>
            <a:ext cx="389159" cy="49604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Thiết Kế Website Thủy Hải Sản Đẹp】™ - Hút Khách Hiệu Quả">
            <a:extLst>
              <a:ext uri="{FF2B5EF4-FFF2-40B4-BE49-F238E27FC236}">
                <a16:creationId xmlns:a16="http://schemas.microsoft.com/office/drawing/2014/main" id="{2CAF18C0-04BC-4C1D-94AF-3BF27952A438}"/>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8536180" y="2227280"/>
            <a:ext cx="389159" cy="49604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Thiết Kế Website Thủy Hải Sản Đẹp】™ - Hút Khách Hiệu Quả">
            <a:extLst>
              <a:ext uri="{FF2B5EF4-FFF2-40B4-BE49-F238E27FC236}">
                <a16:creationId xmlns:a16="http://schemas.microsoft.com/office/drawing/2014/main" id="{22FF0587-81C0-44E3-9860-BFA824A02410}"/>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4570467" y="2813689"/>
            <a:ext cx="389159" cy="49604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Thiết Kế Website Thủy Hải Sản Đẹp】™ - Hút Khách Hiệu Quả">
            <a:extLst>
              <a:ext uri="{FF2B5EF4-FFF2-40B4-BE49-F238E27FC236}">
                <a16:creationId xmlns:a16="http://schemas.microsoft.com/office/drawing/2014/main" id="{37772BBF-888B-46E9-9A07-1A3695B5B497}"/>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4065105" y="3897053"/>
            <a:ext cx="506896" cy="496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407405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4"/>
                                        </p:tgtEl>
                                        <p:attrNameLst>
                                          <p:attrName>ppt_x</p:attrName>
                                        </p:attrNameLst>
                                      </p:cBhvr>
                                      <p:tavLst>
                                        <p:tav tm="0">
                                          <p:val>
                                            <p:strVal val="ppt_x"/>
                                          </p:val>
                                        </p:tav>
                                        <p:tav tm="100000">
                                          <p:val>
                                            <p:strVal val="ppt_x"/>
                                          </p:val>
                                        </p:tav>
                                      </p:tavLst>
                                    </p:anim>
                                    <p:anim calcmode="lin" valueType="num">
                                      <p:cBhvr additive="base">
                                        <p:cTn id="7" dur="500"/>
                                        <p:tgtEl>
                                          <p:spTgt spid="24"/>
                                        </p:tgtEl>
                                        <p:attrNameLst>
                                          <p:attrName>ppt_y</p:attrName>
                                        </p:attrNameLst>
                                      </p:cBhvr>
                                      <p:tavLst>
                                        <p:tav tm="0">
                                          <p:val>
                                            <p:strVal val="ppt_y"/>
                                          </p:val>
                                        </p:tav>
                                        <p:tav tm="100000">
                                          <p:val>
                                            <p:strVal val="1+ppt_h/2"/>
                                          </p:val>
                                        </p:tav>
                                      </p:tavLst>
                                    </p:anim>
                                    <p:set>
                                      <p:cBhvr>
                                        <p:cTn id="8" dur="1" fill="hold">
                                          <p:stCondLst>
                                            <p:cond delay="499"/>
                                          </p:stCondLst>
                                        </p:cTn>
                                        <p:tgtEl>
                                          <p:spTgt spid="2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25"/>
                                        </p:tgtEl>
                                        <p:attrNameLst>
                                          <p:attrName>ppt_x</p:attrName>
                                        </p:attrNameLst>
                                      </p:cBhvr>
                                      <p:tavLst>
                                        <p:tav tm="0">
                                          <p:val>
                                            <p:strVal val="ppt_x"/>
                                          </p:val>
                                        </p:tav>
                                        <p:tav tm="100000">
                                          <p:val>
                                            <p:strVal val="ppt_x"/>
                                          </p:val>
                                        </p:tav>
                                      </p:tavLst>
                                    </p:anim>
                                    <p:anim calcmode="lin" valueType="num">
                                      <p:cBhvr additive="base">
                                        <p:cTn id="13" dur="500"/>
                                        <p:tgtEl>
                                          <p:spTgt spid="25"/>
                                        </p:tgtEl>
                                        <p:attrNameLst>
                                          <p:attrName>ppt_y</p:attrName>
                                        </p:attrNameLst>
                                      </p:cBhvr>
                                      <p:tavLst>
                                        <p:tav tm="0">
                                          <p:val>
                                            <p:strVal val="ppt_y"/>
                                          </p:val>
                                        </p:tav>
                                        <p:tav tm="100000">
                                          <p:val>
                                            <p:strVal val="1+ppt_h/2"/>
                                          </p:val>
                                        </p:tav>
                                      </p:tavLst>
                                    </p:anim>
                                    <p:set>
                                      <p:cBhvr>
                                        <p:cTn id="14" dur="1" fill="hold">
                                          <p:stCondLst>
                                            <p:cond delay="499"/>
                                          </p:stCondLst>
                                        </p:cTn>
                                        <p:tgtEl>
                                          <p:spTgt spid="2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27"/>
                                        </p:tgtEl>
                                        <p:attrNameLst>
                                          <p:attrName>ppt_x</p:attrName>
                                        </p:attrNameLst>
                                      </p:cBhvr>
                                      <p:tavLst>
                                        <p:tav tm="0">
                                          <p:val>
                                            <p:strVal val="ppt_x"/>
                                          </p:val>
                                        </p:tav>
                                        <p:tav tm="100000">
                                          <p:val>
                                            <p:strVal val="ppt_x"/>
                                          </p:val>
                                        </p:tav>
                                      </p:tavLst>
                                    </p:anim>
                                    <p:anim calcmode="lin" valueType="num">
                                      <p:cBhvr additive="base">
                                        <p:cTn id="19" dur="500"/>
                                        <p:tgtEl>
                                          <p:spTgt spid="27"/>
                                        </p:tgtEl>
                                        <p:attrNameLst>
                                          <p:attrName>ppt_y</p:attrName>
                                        </p:attrNameLst>
                                      </p:cBhvr>
                                      <p:tavLst>
                                        <p:tav tm="0">
                                          <p:val>
                                            <p:strVal val="ppt_y"/>
                                          </p:val>
                                        </p:tav>
                                        <p:tav tm="100000">
                                          <p:val>
                                            <p:strVal val="1+ppt_h/2"/>
                                          </p:val>
                                        </p:tav>
                                      </p:tavLst>
                                    </p:anim>
                                    <p:set>
                                      <p:cBhvr>
                                        <p:cTn id="20" dur="1" fill="hold">
                                          <p:stCondLst>
                                            <p:cond delay="499"/>
                                          </p:stCondLst>
                                        </p:cTn>
                                        <p:tgtEl>
                                          <p:spTgt spid="2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28"/>
                                        </p:tgtEl>
                                        <p:attrNameLst>
                                          <p:attrName>ppt_x</p:attrName>
                                        </p:attrNameLst>
                                      </p:cBhvr>
                                      <p:tavLst>
                                        <p:tav tm="0">
                                          <p:val>
                                            <p:strVal val="ppt_x"/>
                                          </p:val>
                                        </p:tav>
                                        <p:tav tm="100000">
                                          <p:val>
                                            <p:strVal val="ppt_x"/>
                                          </p:val>
                                        </p:tav>
                                      </p:tavLst>
                                    </p:anim>
                                    <p:anim calcmode="lin" valueType="num">
                                      <p:cBhvr additive="base">
                                        <p:cTn id="25" dur="500"/>
                                        <p:tgtEl>
                                          <p:spTgt spid="28"/>
                                        </p:tgtEl>
                                        <p:attrNameLst>
                                          <p:attrName>ppt_y</p:attrName>
                                        </p:attrNameLst>
                                      </p:cBhvr>
                                      <p:tavLst>
                                        <p:tav tm="0">
                                          <p:val>
                                            <p:strVal val="ppt_y"/>
                                          </p:val>
                                        </p:tav>
                                        <p:tav tm="100000">
                                          <p:val>
                                            <p:strVal val="1+ppt_h/2"/>
                                          </p:val>
                                        </p:tav>
                                      </p:tavLst>
                                    </p:anim>
                                    <p:set>
                                      <p:cBhvr>
                                        <p:cTn id="26"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Cloud 9">
            <a:extLst>
              <a:ext uri="{FF2B5EF4-FFF2-40B4-BE49-F238E27FC236}">
                <a16:creationId xmlns:a16="http://schemas.microsoft.com/office/drawing/2014/main" id="{D2861CDB-6495-4F36-AD88-0A56A32875FC}"/>
              </a:ext>
            </a:extLst>
          </p:cNvPr>
          <p:cNvSpPr/>
          <p:nvPr/>
        </p:nvSpPr>
        <p:spPr>
          <a:xfrm>
            <a:off x="5633156" y="0"/>
            <a:ext cx="5630345" cy="2492693"/>
          </a:xfrm>
          <a:prstGeom prst="cloud">
            <a:avLst/>
          </a:prstGeom>
          <a:solidFill>
            <a:schemeClr val="bg1">
              <a:alpha val="61000"/>
            </a:schemeClr>
          </a:solidFill>
          <a:ln>
            <a:noFill/>
          </a:ln>
          <a:effectLst>
            <a:glow>
              <a:schemeClr val="accent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122" name="Picture 2" descr="SUN VECTOR by welikegroovyturtles on DeviantArt">
            <a:extLst>
              <a:ext uri="{FF2B5EF4-FFF2-40B4-BE49-F238E27FC236}">
                <a16:creationId xmlns:a16="http://schemas.microsoft.com/office/drawing/2014/main" id="{F0889580-3781-4B23-AE6C-7CD55F759B3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20670" y="157248"/>
            <a:ext cx="1577030" cy="1577030"/>
          </a:xfrm>
          <a:prstGeom prst="rect">
            <a:avLst/>
          </a:prstGeom>
          <a:noFill/>
          <a:extLst>
            <a:ext uri="{909E8E84-426E-40DD-AFC4-6F175D3DCCD1}">
              <a14:hiddenFill xmlns:a14="http://schemas.microsoft.com/office/drawing/2010/main">
                <a:solidFill>
                  <a:srgbClr val="FFFFFF"/>
                </a:solidFill>
              </a14:hiddenFill>
            </a:ext>
          </a:extLst>
        </p:spPr>
      </p:pic>
      <p:pic>
        <p:nvPicPr>
          <p:cNvPr id="19" name="Hình ảnh 9" descr="Ảnh có chứa đồ chơi, búp bê, đồ họa véc-tơ&#10;&#10;Mô tả được tạo tự động">
            <a:extLst>
              <a:ext uri="{FF2B5EF4-FFF2-40B4-BE49-F238E27FC236}">
                <a16:creationId xmlns:a16="http://schemas.microsoft.com/office/drawing/2014/main" id="{D11A693C-2F24-666A-21FC-A91DC39AAD29}"/>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8417" b="92806" l="9925" r="89992">
                        <a14:foregroundMark x1="65972" y1="32374" x2="65972" y2="32374"/>
                        <a14:foregroundMark x1="67973" y1="29406" x2="67973" y2="29406"/>
                        <a14:foregroundMark x1="26272" y1="37500" x2="26272" y2="37500"/>
                        <a14:foregroundMark x1="57548" y1="28597" x2="57548" y2="28597"/>
                        <a14:foregroundMark x1="67807" y1="28417" x2="67807" y2="28417"/>
                        <a14:foregroundMark x1="66222" y1="59353" x2="66222" y2="59353"/>
                        <a14:backgroundMark x1="25104" y1="57284" x2="25104" y2="57284"/>
                        <a14:backgroundMark x1="18098" y1="39928" x2="18098" y2="39928"/>
                        <a14:backgroundMark x1="18766" y1="37500" x2="18766" y2="37500"/>
                        <a14:backgroundMark x1="86155" y1="42626" x2="86155" y2="42626"/>
                        <a14:backgroundMark x1="86155" y1="37230" x2="86822" y2="60522"/>
                        <a14:backgroundMark x1="15346" y1="39658" x2="15346" y2="39658"/>
                        <a14:backgroundMark x1="45955" y1="52338" x2="45955" y2="52338"/>
                        <a14:backgroundMark x1="45955" y1="53687" x2="45955" y2="53687"/>
                        <a14:backgroundMark x1="23937" y1="57644" x2="23937" y2="57644"/>
                        <a14:backgroundMark x1="23770" y1="57464" x2="23770" y2="57464"/>
                        <a14:backgroundMark x1="23770" y1="57464" x2="23770" y2="57464"/>
                        <a14:backgroundMark x1="23770" y1="57464" x2="23770" y2="57464"/>
                        <a14:backgroundMark x1="22602" y1="54047" x2="24187" y2="62770"/>
                        <a14:backgroundMark x1="45204" y1="56385" x2="46372" y2="60432"/>
                      </a14:backgroundRemoval>
                    </a14:imgEffect>
                  </a14:imgLayer>
                </a14:imgProps>
              </a:ext>
              <a:ext uri="{28A0092B-C50C-407E-A947-70E740481C1C}">
                <a14:useLocalDpi xmlns:a14="http://schemas.microsoft.com/office/drawing/2010/main" val="0"/>
              </a:ext>
            </a:extLst>
          </a:blip>
          <a:srcRect t="26755"/>
          <a:stretch/>
        </p:blipFill>
        <p:spPr>
          <a:xfrm>
            <a:off x="3081774" y="2500674"/>
            <a:ext cx="5482343" cy="3724171"/>
          </a:xfrm>
          <a:prstGeom prst="rect">
            <a:avLst/>
          </a:prstGeom>
        </p:spPr>
      </p:pic>
      <p:pic>
        <p:nvPicPr>
          <p:cNvPr id="3" name="Picture 2">
            <a:extLst>
              <a:ext uri="{FF2B5EF4-FFF2-40B4-BE49-F238E27FC236}">
                <a16:creationId xmlns:a16="http://schemas.microsoft.com/office/drawing/2014/main" id="{25B29011-EEC4-46C7-B0B6-E05A7F58F4A0}"/>
              </a:ext>
            </a:extLst>
          </p:cNvPr>
          <p:cNvPicPr>
            <a:picLocks noChangeAspect="1"/>
          </p:cNvPicPr>
          <p:nvPr/>
        </p:nvPicPr>
        <p:blipFill>
          <a:blip r:embed="rId5"/>
          <a:stretch>
            <a:fillRect/>
          </a:stretch>
        </p:blipFill>
        <p:spPr>
          <a:xfrm>
            <a:off x="6234108" y="287952"/>
            <a:ext cx="4505334" cy="1938696"/>
          </a:xfrm>
          <a:prstGeom prst="rect">
            <a:avLst/>
          </a:prstGeom>
        </p:spPr>
      </p:pic>
    </p:spTree>
    <p:extLst>
      <p:ext uri="{BB962C8B-B14F-4D97-AF65-F5344CB8AC3E}">
        <p14:creationId xmlns:p14="http://schemas.microsoft.com/office/powerpoint/2010/main" val="369229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heme/theme1.xml><?xml version="1.0" encoding="utf-8"?>
<a:theme xmlns:a="http://schemas.openxmlformats.org/drawingml/2006/main" name="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4pkxh1w2">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4pkxh1w2">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TotalTime>
  <Words>186</Words>
  <Application>Microsoft Office PowerPoint</Application>
  <PresentationFormat>Widescreen</PresentationFormat>
  <Paragraphs>27</Paragraphs>
  <Slides>9</Slides>
  <Notes>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9</vt:i4>
      </vt:variant>
    </vt:vector>
  </HeadingPairs>
  <TitlesOfParts>
    <vt:vector size="22" baseType="lpstr">
      <vt:lpstr>#9Slide05 SVNClementine</vt:lpstr>
      <vt:lpstr>Arial</vt:lpstr>
      <vt:lpstr>Arial-Rounded</vt:lpstr>
      <vt:lpstr>Calibri</vt:lpstr>
      <vt:lpstr>等线</vt:lpstr>
      <vt:lpstr>HP001 4 hàng</vt:lpstr>
      <vt:lpstr>iCiel Ciaobella</vt:lpstr>
      <vt:lpstr>Times New Roman</vt:lpstr>
      <vt:lpstr>UVN Da Lat</vt:lpstr>
      <vt:lpstr>字魂59号-创粗黑</vt:lpstr>
      <vt:lpstr>思源黑体 CN Medium</vt:lpstr>
      <vt:lpstr>Office 主题</vt:lpstr>
      <vt:lpstr>1_Office 主题​​</vt:lpstr>
      <vt:lpstr>PowerPoint Presentation</vt:lpstr>
      <vt:lpstr>PowerPoint Presentation</vt:lpstr>
      <vt:lpstr>PowerPoint Presentation</vt:lpstr>
      <vt:lpstr>Lưu ý khi trình bày</vt:lpstr>
      <vt:lpstr>Lưu ý tư thế ngồi viết</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Kim Anh</cp:lastModifiedBy>
  <cp:revision>46</cp:revision>
  <dcterms:created xsi:type="dcterms:W3CDTF">2022-11-08T11:38:51Z</dcterms:created>
  <dcterms:modified xsi:type="dcterms:W3CDTF">2025-02-19T03:56:45Z</dcterms:modified>
</cp:coreProperties>
</file>