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407" r:id="rId2"/>
    <p:sldId id="435" r:id="rId3"/>
    <p:sldId id="449" r:id="rId4"/>
    <p:sldId id="444" r:id="rId5"/>
    <p:sldId id="465" r:id="rId6"/>
    <p:sldId id="468" r:id="rId7"/>
    <p:sldId id="469" r:id="rId8"/>
    <p:sldId id="4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570E5-34CD-4629-83B6-49457D0F3497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85CA2-3BD6-4D71-AA44-A11C64D48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70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584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2C42E-CCAE-B981-259C-F2AD56281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CEC4B0-332A-96B9-C37F-D830F3187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8DBF4-8F29-36BC-B338-645EAE379C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9C2BC-E63C-7AD0-3391-C31F3633B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D9B9A-C026-0038-69DA-35B428DD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92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690F-1CB8-73AA-3528-51A61071E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BCC89-C4E5-7C1C-9B6E-4755077D6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44CF8-8860-331F-D51D-E071E084A2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91B6C-E1C2-4C0F-2357-060FE27AC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C39DD-6982-DFDD-F5CA-29FD62F5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4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676958-6DBC-269B-D62E-5220FA81B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39152-2B43-A209-12F9-BB7A408ED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9B01D-8147-CF1C-7DB6-EF50C6C3FE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8A9E0-5CDB-D242-D574-C14FF241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98157-4741-A7C4-D9D7-CEAF9723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51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40AF8-6002-CF12-6E4E-4C8D0CF1D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C658-9D9F-7DE5-71D6-CF506435D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FCCEF-422D-4D15-A2BA-E550D05343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EF506-8EE3-25D6-440E-793B707F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44BA6-9C2A-2C32-F6FB-6A6C74F8E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71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A7275-D9E3-76FC-D550-7AF92855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CBC6A-92C0-9671-B21D-9B92F078B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D1904-2D3E-9CE7-E4A7-027B8F5709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55662-D486-50D4-3178-029541BDB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BF6B5-5354-EE04-BAFF-79AE6242F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5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77ED5-2AC6-3942-296A-D86472A9F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CD2AE-554D-07FC-6410-F8B544C89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AE958-012D-EB89-4E44-59C47A463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7AEEE6-A20E-0343-86EE-24869D5327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5D7DA-72AD-E3AB-F407-445B98E85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1ADF75-D184-4B17-7083-B75C382E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60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23CC-BFB5-2EB9-254B-85F404A7C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4AD98-FB5D-774D-E82B-F0B4D8C40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F4B6DD-8208-15E3-FD95-AFF951600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417FEA-6A8D-6D49-EEFF-FD8A8FEE20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C99A63-47AE-EDD4-688D-7BF69EA47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8DF9C-E9ED-C0E2-6177-2D9286E6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148361-BDD7-67CA-4D26-8BD152A48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587CDB-E2F8-B97F-6DD5-1FB9F529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55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66B4B-3E08-5A90-6253-1627F534A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699638-A893-C3FF-5689-8B07F8D031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92DC-F1E2-8F6D-FDCD-4F746C788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D074AF-0EFC-C6EE-BE9D-F65E669D5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33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D22DB5-B603-E20A-F86D-A640AB03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F7CCFA-BCBD-410F-A6C4-6A4B4A8BC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B5EAD-67E1-188C-26C8-2A6ACDDC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30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11F14-463D-0174-1C93-670CDB3BD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D00F3-4693-0EB7-2B8F-B8B8D1494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D798F-84DF-6FF3-AD4B-1115045E9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01FA6-8826-0E6F-8EC2-FA5AE89E5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BE27F-3EC6-32BC-47B1-9F1E879D9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E342B-579A-A301-7AB8-85CC123B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9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6F1D-E381-A70C-6ADD-0F8E16E72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54799E-9E2E-5165-23FA-DE71A92B1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6D84C-49B9-AAB5-F29D-CC7B50A7F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D227C-4E06-EEED-7ED8-3527EC4974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FBEC63-F59F-0336-BA14-FA6994902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91CCEC-0081-D6B6-905B-59F532A93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4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92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1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163170" y="4873337"/>
            <a:ext cx="5419606" cy="830766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48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48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709D6D2-BF7F-018B-07A5-25AEB3396C2B}"/>
              </a:ext>
            </a:extLst>
          </p:cNvPr>
          <p:cNvSpPr txBox="1"/>
          <p:nvPr/>
        </p:nvSpPr>
        <p:spPr>
          <a:xfrm>
            <a:off x="4560708" y="1262160"/>
            <a:ext cx="3641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8 - </a:t>
            </a:r>
            <a:r>
              <a:rPr kumimoji="0" lang="en-US" sz="3600" b="1" i="0" u="none" strike="noStrike" kern="1200" cap="none" spc="0" normalizeH="0" baseline="0" noProof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46561D-E3E8-434A-A5CF-D9A4714DB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631" y="377918"/>
            <a:ext cx="3389670" cy="7681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9F61D7-A58D-4257-AA0F-CB339BB65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965" y="1924610"/>
            <a:ext cx="7632854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6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144888B-CEC3-B325-2B58-2EE654036BE9}"/>
              </a:ext>
            </a:extLst>
          </p:cNvPr>
          <p:cNvGrpSpPr/>
          <p:nvPr/>
        </p:nvGrpSpPr>
        <p:grpSpPr>
          <a:xfrm>
            <a:off x="-730189" y="-325821"/>
            <a:ext cx="6577773" cy="6577773"/>
            <a:chOff x="5494074" y="-76580"/>
            <a:chExt cx="6577773" cy="657777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C3AA9DA-EFAF-00D4-F304-57BA6DA3CF4A}"/>
                </a:ext>
              </a:extLst>
            </p:cNvPr>
            <p:cNvGrpSpPr/>
            <p:nvPr/>
          </p:nvGrpSpPr>
          <p:grpSpPr>
            <a:xfrm>
              <a:off x="5494074" y="-76580"/>
              <a:ext cx="6577773" cy="6577773"/>
              <a:chOff x="5189274" y="-858044"/>
              <a:chExt cx="6577773" cy="6577773"/>
            </a:xfrm>
          </p:grpSpPr>
          <p:pic>
            <p:nvPicPr>
              <p:cNvPr id="13" name="Picture 12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025F53B0-FD4B-B6DB-9EFB-EFCA08434D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9274" y="-858044"/>
                <a:ext cx="6577773" cy="6577773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7C08762-1F96-8D36-22B9-D9B57D752475}"/>
                  </a:ext>
                </a:extLst>
              </p:cNvPr>
              <p:cNvSpPr txBox="1"/>
              <p:nvPr/>
            </p:nvSpPr>
            <p:spPr>
              <a:xfrm>
                <a:off x="6638574" y="708544"/>
                <a:ext cx="3668094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1. </a:t>
                </a:r>
                <a:r>
                  <a:rPr lang="vi-VN" sz="36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Em thích cảnh vật nào trong các bức tranh dưới đây? Vì sao?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0121A48E-7304-2911-5E24-F44B502E6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017" y="3644831"/>
              <a:ext cx="1362666" cy="174618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DDC5FF3-9D2A-4AAE-9A47-C0C699E76D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7337" y="623887"/>
            <a:ext cx="6500813" cy="30468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7EC9D8-DB22-4938-9806-C4264A5BF5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1349" y="3660486"/>
            <a:ext cx="3252788" cy="296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0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E8384A4-18C5-F1FB-8284-D80F2D3C6CB6}"/>
              </a:ext>
            </a:extLst>
          </p:cNvPr>
          <p:cNvSpPr/>
          <p:nvPr/>
        </p:nvSpPr>
        <p:spPr>
          <a:xfrm>
            <a:off x="5457826" y="1235668"/>
            <a:ext cx="5730574" cy="4098332"/>
          </a:xfrm>
          <a:custGeom>
            <a:avLst/>
            <a:gdLst>
              <a:gd name="connsiteX0" fmla="*/ 0 w 5730574"/>
              <a:gd name="connsiteY0" fmla="*/ 926018 h 4098332"/>
              <a:gd name="connsiteX1" fmla="*/ 926018 w 5730574"/>
              <a:gd name="connsiteY1" fmla="*/ 0 h 4098332"/>
              <a:gd name="connsiteX2" fmla="*/ 1611226 w 5730574"/>
              <a:gd name="connsiteY2" fmla="*/ 0 h 4098332"/>
              <a:gd name="connsiteX3" fmla="*/ 2180079 w 5730574"/>
              <a:gd name="connsiteY3" fmla="*/ 0 h 4098332"/>
              <a:gd name="connsiteX4" fmla="*/ 2826502 w 5730574"/>
              <a:gd name="connsiteY4" fmla="*/ 0 h 4098332"/>
              <a:gd name="connsiteX5" fmla="*/ 3356568 w 5730574"/>
              <a:gd name="connsiteY5" fmla="*/ 0 h 4098332"/>
              <a:gd name="connsiteX6" fmla="*/ 3886635 w 5730574"/>
              <a:gd name="connsiteY6" fmla="*/ 0 h 4098332"/>
              <a:gd name="connsiteX7" fmla="*/ 4804556 w 5730574"/>
              <a:gd name="connsiteY7" fmla="*/ 0 h 4098332"/>
              <a:gd name="connsiteX8" fmla="*/ 5730574 w 5730574"/>
              <a:gd name="connsiteY8" fmla="*/ 926018 h 4098332"/>
              <a:gd name="connsiteX9" fmla="*/ 5730574 w 5730574"/>
              <a:gd name="connsiteY9" fmla="*/ 1420203 h 4098332"/>
              <a:gd name="connsiteX10" fmla="*/ 5730574 w 5730574"/>
              <a:gd name="connsiteY10" fmla="*/ 1959314 h 4098332"/>
              <a:gd name="connsiteX11" fmla="*/ 5730574 w 5730574"/>
              <a:gd name="connsiteY11" fmla="*/ 2520888 h 4098332"/>
              <a:gd name="connsiteX12" fmla="*/ 5730574 w 5730574"/>
              <a:gd name="connsiteY12" fmla="*/ 3172314 h 4098332"/>
              <a:gd name="connsiteX13" fmla="*/ 4804556 w 5730574"/>
              <a:gd name="connsiteY13" fmla="*/ 4098332 h 4098332"/>
              <a:gd name="connsiteX14" fmla="*/ 4196918 w 5730574"/>
              <a:gd name="connsiteY14" fmla="*/ 4098332 h 4098332"/>
              <a:gd name="connsiteX15" fmla="*/ 3472925 w 5730574"/>
              <a:gd name="connsiteY15" fmla="*/ 4098332 h 4098332"/>
              <a:gd name="connsiteX16" fmla="*/ 2904072 w 5730574"/>
              <a:gd name="connsiteY16" fmla="*/ 4098332 h 4098332"/>
              <a:gd name="connsiteX17" fmla="*/ 2180079 w 5730574"/>
              <a:gd name="connsiteY17" fmla="*/ 4098332 h 4098332"/>
              <a:gd name="connsiteX18" fmla="*/ 1533656 w 5730574"/>
              <a:gd name="connsiteY18" fmla="*/ 4098332 h 4098332"/>
              <a:gd name="connsiteX19" fmla="*/ 926018 w 5730574"/>
              <a:gd name="connsiteY19" fmla="*/ 4098332 h 4098332"/>
              <a:gd name="connsiteX20" fmla="*/ 0 w 5730574"/>
              <a:gd name="connsiteY20" fmla="*/ 3172314 h 4098332"/>
              <a:gd name="connsiteX21" fmla="*/ 0 w 5730574"/>
              <a:gd name="connsiteY21" fmla="*/ 2588277 h 4098332"/>
              <a:gd name="connsiteX22" fmla="*/ 0 w 5730574"/>
              <a:gd name="connsiteY22" fmla="*/ 2094092 h 4098332"/>
              <a:gd name="connsiteX23" fmla="*/ 0 w 5730574"/>
              <a:gd name="connsiteY23" fmla="*/ 1532518 h 4098332"/>
              <a:gd name="connsiteX24" fmla="*/ 0 w 5730574"/>
              <a:gd name="connsiteY24" fmla="*/ 926018 h 409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30574" h="4098332" fill="none" extrusionOk="0">
                <a:moveTo>
                  <a:pt x="0" y="926018"/>
                </a:moveTo>
                <a:cubicBezTo>
                  <a:pt x="-63555" y="385475"/>
                  <a:pt x="447192" y="-50645"/>
                  <a:pt x="926018" y="0"/>
                </a:cubicBezTo>
                <a:cubicBezTo>
                  <a:pt x="1116466" y="13223"/>
                  <a:pt x="1396425" y="14099"/>
                  <a:pt x="1611226" y="0"/>
                </a:cubicBezTo>
                <a:cubicBezTo>
                  <a:pt x="1826027" y="-14099"/>
                  <a:pt x="1935337" y="-7277"/>
                  <a:pt x="2180079" y="0"/>
                </a:cubicBezTo>
                <a:cubicBezTo>
                  <a:pt x="2424821" y="7277"/>
                  <a:pt x="2553029" y="-14482"/>
                  <a:pt x="2826502" y="0"/>
                </a:cubicBezTo>
                <a:cubicBezTo>
                  <a:pt x="3099975" y="14482"/>
                  <a:pt x="3095533" y="17634"/>
                  <a:pt x="3356568" y="0"/>
                </a:cubicBezTo>
                <a:cubicBezTo>
                  <a:pt x="3617603" y="-17634"/>
                  <a:pt x="3729449" y="-11629"/>
                  <a:pt x="3886635" y="0"/>
                </a:cubicBezTo>
                <a:cubicBezTo>
                  <a:pt x="4043821" y="11629"/>
                  <a:pt x="4505741" y="32256"/>
                  <a:pt x="4804556" y="0"/>
                </a:cubicBezTo>
                <a:cubicBezTo>
                  <a:pt x="5380484" y="-2107"/>
                  <a:pt x="5661848" y="511296"/>
                  <a:pt x="5730574" y="926018"/>
                </a:cubicBezTo>
                <a:cubicBezTo>
                  <a:pt x="5707119" y="1072487"/>
                  <a:pt x="5734515" y="1262489"/>
                  <a:pt x="5730574" y="1420203"/>
                </a:cubicBezTo>
                <a:cubicBezTo>
                  <a:pt x="5726633" y="1577917"/>
                  <a:pt x="5706392" y="1716847"/>
                  <a:pt x="5730574" y="1959314"/>
                </a:cubicBezTo>
                <a:cubicBezTo>
                  <a:pt x="5754756" y="2201781"/>
                  <a:pt x="5743086" y="2252625"/>
                  <a:pt x="5730574" y="2520888"/>
                </a:cubicBezTo>
                <a:cubicBezTo>
                  <a:pt x="5718062" y="2789151"/>
                  <a:pt x="5726892" y="2927893"/>
                  <a:pt x="5730574" y="3172314"/>
                </a:cubicBezTo>
                <a:cubicBezTo>
                  <a:pt x="5682870" y="3690589"/>
                  <a:pt x="5299889" y="4093191"/>
                  <a:pt x="4804556" y="4098332"/>
                </a:cubicBezTo>
                <a:cubicBezTo>
                  <a:pt x="4525979" y="4092388"/>
                  <a:pt x="4485411" y="4090075"/>
                  <a:pt x="4196918" y="4098332"/>
                </a:cubicBezTo>
                <a:cubicBezTo>
                  <a:pt x="3908425" y="4106589"/>
                  <a:pt x="3662416" y="4112849"/>
                  <a:pt x="3472925" y="4098332"/>
                </a:cubicBezTo>
                <a:cubicBezTo>
                  <a:pt x="3283434" y="4083815"/>
                  <a:pt x="3035793" y="4116910"/>
                  <a:pt x="2904072" y="4098332"/>
                </a:cubicBezTo>
                <a:cubicBezTo>
                  <a:pt x="2772351" y="4079754"/>
                  <a:pt x="2494849" y="4082906"/>
                  <a:pt x="2180079" y="4098332"/>
                </a:cubicBezTo>
                <a:cubicBezTo>
                  <a:pt x="1865309" y="4113758"/>
                  <a:pt x="1698049" y="4124829"/>
                  <a:pt x="1533656" y="4098332"/>
                </a:cubicBezTo>
                <a:cubicBezTo>
                  <a:pt x="1369263" y="4071835"/>
                  <a:pt x="1152636" y="4114834"/>
                  <a:pt x="926018" y="4098332"/>
                </a:cubicBezTo>
                <a:cubicBezTo>
                  <a:pt x="488583" y="4054276"/>
                  <a:pt x="-32717" y="3700037"/>
                  <a:pt x="0" y="3172314"/>
                </a:cubicBezTo>
                <a:cubicBezTo>
                  <a:pt x="21655" y="2912441"/>
                  <a:pt x="-27234" y="2713156"/>
                  <a:pt x="0" y="2588277"/>
                </a:cubicBezTo>
                <a:cubicBezTo>
                  <a:pt x="27234" y="2463398"/>
                  <a:pt x="-10099" y="2246667"/>
                  <a:pt x="0" y="2094092"/>
                </a:cubicBezTo>
                <a:cubicBezTo>
                  <a:pt x="10099" y="1941517"/>
                  <a:pt x="-19651" y="1765002"/>
                  <a:pt x="0" y="1532518"/>
                </a:cubicBezTo>
                <a:cubicBezTo>
                  <a:pt x="19651" y="1300034"/>
                  <a:pt x="-25448" y="1128306"/>
                  <a:pt x="0" y="926018"/>
                </a:cubicBezTo>
                <a:close/>
              </a:path>
              <a:path w="5730574" h="4098332" stroke="0" extrusionOk="0">
                <a:moveTo>
                  <a:pt x="0" y="926018"/>
                </a:moveTo>
                <a:cubicBezTo>
                  <a:pt x="-65319" y="483148"/>
                  <a:pt x="429678" y="63815"/>
                  <a:pt x="926018" y="0"/>
                </a:cubicBezTo>
                <a:cubicBezTo>
                  <a:pt x="1055012" y="-26699"/>
                  <a:pt x="1291939" y="27035"/>
                  <a:pt x="1494870" y="0"/>
                </a:cubicBezTo>
                <a:cubicBezTo>
                  <a:pt x="1697801" y="-27035"/>
                  <a:pt x="1857927" y="11706"/>
                  <a:pt x="2102508" y="0"/>
                </a:cubicBezTo>
                <a:cubicBezTo>
                  <a:pt x="2347089" y="-11706"/>
                  <a:pt x="2388126" y="-24275"/>
                  <a:pt x="2632575" y="0"/>
                </a:cubicBezTo>
                <a:cubicBezTo>
                  <a:pt x="2877024" y="24275"/>
                  <a:pt x="3055881" y="-15779"/>
                  <a:pt x="3317783" y="0"/>
                </a:cubicBezTo>
                <a:cubicBezTo>
                  <a:pt x="3579685" y="15779"/>
                  <a:pt x="3651741" y="7389"/>
                  <a:pt x="3847850" y="0"/>
                </a:cubicBezTo>
                <a:cubicBezTo>
                  <a:pt x="4043959" y="-7389"/>
                  <a:pt x="4498605" y="-22722"/>
                  <a:pt x="4804556" y="0"/>
                </a:cubicBezTo>
                <a:cubicBezTo>
                  <a:pt x="5262226" y="-6035"/>
                  <a:pt x="5766057" y="457284"/>
                  <a:pt x="5730574" y="926018"/>
                </a:cubicBezTo>
                <a:cubicBezTo>
                  <a:pt x="5744045" y="1135932"/>
                  <a:pt x="5737836" y="1253498"/>
                  <a:pt x="5730574" y="1465129"/>
                </a:cubicBezTo>
                <a:cubicBezTo>
                  <a:pt x="5723312" y="1676760"/>
                  <a:pt x="5727606" y="1795484"/>
                  <a:pt x="5730574" y="1959314"/>
                </a:cubicBezTo>
                <a:cubicBezTo>
                  <a:pt x="5733542" y="2123144"/>
                  <a:pt x="5711954" y="2259595"/>
                  <a:pt x="5730574" y="2475962"/>
                </a:cubicBezTo>
                <a:cubicBezTo>
                  <a:pt x="5749194" y="2692329"/>
                  <a:pt x="5742067" y="3008637"/>
                  <a:pt x="5730574" y="3172314"/>
                </a:cubicBezTo>
                <a:cubicBezTo>
                  <a:pt x="5689040" y="3689478"/>
                  <a:pt x="5405114" y="4113983"/>
                  <a:pt x="4804556" y="4098332"/>
                </a:cubicBezTo>
                <a:cubicBezTo>
                  <a:pt x="4537111" y="4095774"/>
                  <a:pt x="4374032" y="4117598"/>
                  <a:pt x="4196918" y="4098332"/>
                </a:cubicBezTo>
                <a:cubicBezTo>
                  <a:pt x="4019804" y="4079066"/>
                  <a:pt x="3824744" y="4072676"/>
                  <a:pt x="3589281" y="4098332"/>
                </a:cubicBezTo>
                <a:cubicBezTo>
                  <a:pt x="3353818" y="4123988"/>
                  <a:pt x="3196170" y="4099314"/>
                  <a:pt x="3020429" y="4098332"/>
                </a:cubicBezTo>
                <a:cubicBezTo>
                  <a:pt x="2844688" y="4097350"/>
                  <a:pt x="2696599" y="4111134"/>
                  <a:pt x="2412791" y="4098332"/>
                </a:cubicBezTo>
                <a:cubicBezTo>
                  <a:pt x="2128983" y="4085530"/>
                  <a:pt x="2007064" y="4129033"/>
                  <a:pt x="1727583" y="4098332"/>
                </a:cubicBezTo>
                <a:cubicBezTo>
                  <a:pt x="1448102" y="4067631"/>
                  <a:pt x="1111874" y="4061291"/>
                  <a:pt x="926018" y="4098332"/>
                </a:cubicBezTo>
                <a:cubicBezTo>
                  <a:pt x="464631" y="4185200"/>
                  <a:pt x="40117" y="3735256"/>
                  <a:pt x="0" y="3172314"/>
                </a:cubicBezTo>
                <a:cubicBezTo>
                  <a:pt x="21112" y="3002530"/>
                  <a:pt x="-23085" y="2843385"/>
                  <a:pt x="0" y="2565814"/>
                </a:cubicBezTo>
                <a:cubicBezTo>
                  <a:pt x="23085" y="2288243"/>
                  <a:pt x="5122" y="2204896"/>
                  <a:pt x="0" y="1959314"/>
                </a:cubicBezTo>
                <a:cubicBezTo>
                  <a:pt x="-5122" y="1713732"/>
                  <a:pt x="-7103" y="1545065"/>
                  <a:pt x="0" y="1420203"/>
                </a:cubicBezTo>
                <a:cubicBezTo>
                  <a:pt x="7103" y="1295341"/>
                  <a:pt x="22032" y="1145030"/>
                  <a:pt x="0" y="926018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Cảnh vật em yêu thích là gì, ở đâu?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Đặc điểm nổi bật của cảnh vật đó là gì? Điều khiến em ấn tượng nhất?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/>
              </a:rPr>
              <a:t>Khi ngắm nhìn cảnh vật đó, em có cảm nghĩ gì? (yêu vẻ đẹp của cảnh vật, biết ơn những người khám phá, giữ gìn cảnh vật,…)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F0092A4-EDBC-4F06-8799-A77939B17B2B}"/>
              </a:ext>
            </a:extLst>
          </p:cNvPr>
          <p:cNvGrpSpPr/>
          <p:nvPr/>
        </p:nvGrpSpPr>
        <p:grpSpPr>
          <a:xfrm>
            <a:off x="-730189" y="-325821"/>
            <a:ext cx="7016689" cy="7307646"/>
            <a:chOff x="5494074" y="-76580"/>
            <a:chExt cx="6577773" cy="657777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9420B1F-CC28-4501-9302-AEAF45580BA0}"/>
                </a:ext>
              </a:extLst>
            </p:cNvPr>
            <p:cNvGrpSpPr/>
            <p:nvPr/>
          </p:nvGrpSpPr>
          <p:grpSpPr>
            <a:xfrm>
              <a:off x="5494074" y="-76580"/>
              <a:ext cx="6577773" cy="6577773"/>
              <a:chOff x="5189274" y="-858044"/>
              <a:chExt cx="6577773" cy="6577773"/>
            </a:xfrm>
          </p:grpSpPr>
          <p:pic>
            <p:nvPicPr>
              <p:cNvPr id="28" name="Picture 27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C9EAD1A6-2A66-48E7-AE44-C25F5D0153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9274" y="-858044"/>
                <a:ext cx="6577773" cy="6577773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1AC16D2-7B4F-4C80-8344-D42C3217B7F4}"/>
                  </a:ext>
                </a:extLst>
              </p:cNvPr>
              <p:cNvSpPr txBox="1"/>
              <p:nvPr/>
            </p:nvSpPr>
            <p:spPr>
              <a:xfrm>
                <a:off x="6329176" y="708544"/>
                <a:ext cx="3977492" cy="20777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2. </a:t>
                </a:r>
                <a:r>
                  <a:rPr lang="en-US" sz="36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Viết</a:t>
                </a:r>
                <a:r>
                  <a:rPr lang="en-US" sz="36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đoạn</a:t>
                </a:r>
                <a:r>
                  <a:rPr lang="en-US" sz="36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văn</a:t>
                </a:r>
                <a:r>
                  <a:rPr lang="en-US" sz="36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nêu</a:t>
                </a:r>
                <a:r>
                  <a:rPr lang="en-US" sz="36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tình</a:t>
                </a:r>
                <a:r>
                  <a:rPr lang="en-US" sz="36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cảm</a:t>
                </a:r>
                <a:r>
                  <a:rPr lang="en-US" sz="36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n-US" sz="36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cảm</a:t>
                </a:r>
                <a:r>
                  <a:rPr lang="en-US" sz="36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xúc</a:t>
                </a:r>
                <a:r>
                  <a:rPr lang="en-US" sz="36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của</a:t>
                </a:r>
                <a:r>
                  <a:rPr lang="en-US" sz="36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em</a:t>
                </a:r>
                <a:r>
                  <a:rPr lang="en-US" sz="36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về</a:t>
                </a:r>
                <a:r>
                  <a:rPr lang="en-US" sz="36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một</a:t>
                </a:r>
                <a:r>
                  <a:rPr lang="en-US" sz="36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cảnh</a:t>
                </a:r>
                <a:r>
                  <a:rPr lang="en-US" sz="36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vật</a:t>
                </a:r>
                <a:r>
                  <a:rPr lang="en-US" sz="36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em</a:t>
                </a:r>
                <a:r>
                  <a:rPr lang="en-US" sz="36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yêu</a:t>
                </a:r>
                <a:r>
                  <a:rPr lang="en-US" sz="36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600" b="1" i="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thích</a:t>
                </a:r>
                <a:r>
                  <a:rPr lang="en-US" sz="36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5F278702-650F-4EB1-BCDA-DF97B6B77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017" y="3644831"/>
              <a:ext cx="1362666" cy="1746184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69CE637-31FB-445F-9C76-8AAEBBFDD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1388" y="97098"/>
            <a:ext cx="2767824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7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1D613AB-1CC6-4742-EAF0-72D60CF2CDBF}"/>
              </a:ext>
            </a:extLst>
          </p:cNvPr>
          <p:cNvGrpSpPr/>
          <p:nvPr/>
        </p:nvGrpSpPr>
        <p:grpSpPr>
          <a:xfrm>
            <a:off x="-883703" y="636862"/>
            <a:ext cx="6326086" cy="6326086"/>
            <a:chOff x="5493176" y="224576"/>
            <a:chExt cx="6326086" cy="63260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1D6E8A3-36B9-1ECE-A954-65D54BAA3351}"/>
                </a:ext>
              </a:extLst>
            </p:cNvPr>
            <p:cNvGrpSpPr/>
            <p:nvPr/>
          </p:nvGrpSpPr>
          <p:grpSpPr>
            <a:xfrm>
              <a:off x="5493176" y="224576"/>
              <a:ext cx="6326086" cy="6326086"/>
              <a:chOff x="5188376" y="-556888"/>
              <a:chExt cx="6326086" cy="6326086"/>
            </a:xfrm>
          </p:grpSpPr>
          <p:pic>
            <p:nvPicPr>
              <p:cNvPr id="5" name="Picture 4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CE773D16-6368-A2C5-D072-FB05AD224E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8376" y="-556888"/>
                <a:ext cx="6326086" cy="6326086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95A87F-0E31-E3C0-F68C-A92A5532D8F4}"/>
                  </a:ext>
                </a:extLst>
              </p:cNvPr>
              <p:cNvSpPr txBox="1"/>
              <p:nvPr/>
            </p:nvSpPr>
            <p:spPr>
              <a:xfrm>
                <a:off x="6547970" y="693621"/>
                <a:ext cx="3668094" cy="17081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Bài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viết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đã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đúng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yêu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cầu</a:t>
                </a:r>
                <a:endPara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đủ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5-7 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câu</a:t>
                </a:r>
                <a:r>
                  <a:rPr kumimoji="0" lang="en-US" sz="35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  <a:endParaRPr kumimoji="0" lang="en-US" sz="3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8781E6AA-8FA5-7562-EAE2-51439284A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80279" y="3701474"/>
              <a:ext cx="1362666" cy="1746184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A51BEC-6571-26FC-4603-A8B75667128A}"/>
              </a:ext>
            </a:extLst>
          </p:cNvPr>
          <p:cNvGrpSpPr/>
          <p:nvPr/>
        </p:nvGrpSpPr>
        <p:grpSpPr>
          <a:xfrm>
            <a:off x="3399243" y="1812472"/>
            <a:ext cx="5520676" cy="5506142"/>
            <a:chOff x="5494074" y="-76580"/>
            <a:chExt cx="6577773" cy="657777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BFD8926-88E8-D11F-054E-85E6FDFA9384}"/>
                </a:ext>
              </a:extLst>
            </p:cNvPr>
            <p:cNvGrpSpPr/>
            <p:nvPr/>
          </p:nvGrpSpPr>
          <p:grpSpPr>
            <a:xfrm>
              <a:off x="5494074" y="-76580"/>
              <a:ext cx="6577773" cy="6577773"/>
              <a:chOff x="5189274" y="-858044"/>
              <a:chExt cx="6577773" cy="6577773"/>
            </a:xfrm>
          </p:grpSpPr>
          <p:pic>
            <p:nvPicPr>
              <p:cNvPr id="13" name="Picture 12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C39C21CF-B414-19AD-524F-236F5015CF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9274" y="-858044"/>
                <a:ext cx="6577773" cy="6577773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E6E6871-E1BA-4010-6EAE-16285D7C56C0}"/>
                  </a:ext>
                </a:extLst>
              </p:cNvPr>
              <p:cNvSpPr txBox="1"/>
              <p:nvPr/>
            </p:nvSpPr>
            <p:spPr>
              <a:xfrm>
                <a:off x="6506716" y="636220"/>
                <a:ext cx="3942887" cy="18383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Bài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viết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có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nhiều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câu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văn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hay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dùng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từ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hay)</a:t>
                </a:r>
              </a:p>
            </p:txBody>
          </p:sp>
        </p:grpSp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A8A02BF1-FDBA-B451-B921-D7193D5C3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017" y="3644831"/>
              <a:ext cx="1362666" cy="1746184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C081D96-AF63-A29F-0AF5-9E7E49409060}"/>
              </a:ext>
            </a:extLst>
          </p:cNvPr>
          <p:cNvGrpSpPr/>
          <p:nvPr/>
        </p:nvGrpSpPr>
        <p:grpSpPr>
          <a:xfrm>
            <a:off x="7714299" y="1434691"/>
            <a:ext cx="4998075" cy="4983949"/>
            <a:chOff x="5494074" y="-76580"/>
            <a:chExt cx="6577773" cy="657777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94591DF-43C1-4B28-2BFA-2CFE6F7A793D}"/>
                </a:ext>
              </a:extLst>
            </p:cNvPr>
            <p:cNvGrpSpPr/>
            <p:nvPr/>
          </p:nvGrpSpPr>
          <p:grpSpPr>
            <a:xfrm>
              <a:off x="5494074" y="-76580"/>
              <a:ext cx="6577773" cy="6577773"/>
              <a:chOff x="5189274" y="-858044"/>
              <a:chExt cx="6577773" cy="6577773"/>
            </a:xfrm>
          </p:grpSpPr>
          <p:pic>
            <p:nvPicPr>
              <p:cNvPr id="18" name="Picture 17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E62096E0-4725-C728-F0F9-C26018AFC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9274" y="-858044"/>
                <a:ext cx="6577773" cy="6577773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302F89-3880-37E1-20D9-1D4B8480C60A}"/>
                  </a:ext>
                </a:extLst>
              </p:cNvPr>
              <p:cNvSpPr txBox="1"/>
              <p:nvPr/>
            </p:nvSpPr>
            <p:spPr>
              <a:xfrm>
                <a:off x="6506717" y="636220"/>
                <a:ext cx="3942887" cy="21683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Bài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viết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có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sáng</a:t>
                </a:r>
                <a:r>
                  <a:rPr kumimoji="0" lang="en-US" sz="3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tạo</a:t>
                </a:r>
                <a:endPara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thêm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ý </a:t>
                </a:r>
                <a:r>
                  <a:rPr kumimoji="0" lang="en-US" sz="35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mới</a:t>
                </a:r>
                <a:r>
                  <a:rPr kumimoji="0" lang="en-US" sz="3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</a:p>
            </p:txBody>
          </p:sp>
        </p:grpSp>
        <p:pic>
          <p:nvPicPr>
            <p:cNvPr id="17" name="Picture 16" descr="Icon&#10;&#10;Description automatically generated">
              <a:extLst>
                <a:ext uri="{FF2B5EF4-FFF2-40B4-BE49-F238E27FC236}">
                  <a16:creationId xmlns:a16="http://schemas.microsoft.com/office/drawing/2014/main" id="{B35E8D78-6D8B-9C6E-7006-ACFF1AF2D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017" y="3644831"/>
              <a:ext cx="1362666" cy="1746184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31404AB-2381-F047-5C64-4DBBC5C47B39}"/>
              </a:ext>
            </a:extLst>
          </p:cNvPr>
          <p:cNvGrpSpPr/>
          <p:nvPr/>
        </p:nvGrpSpPr>
        <p:grpSpPr>
          <a:xfrm>
            <a:off x="4620897" y="133592"/>
            <a:ext cx="2602165" cy="1731611"/>
            <a:chOff x="84595" y="2353938"/>
            <a:chExt cx="2340000" cy="1620000"/>
          </a:xfrm>
        </p:grpSpPr>
        <p:sp>
          <p:nvSpPr>
            <p:cNvPr id="24" name="Speech Bubble: Oval 23">
              <a:extLst>
                <a:ext uri="{FF2B5EF4-FFF2-40B4-BE49-F238E27FC236}">
                  <a16:creationId xmlns:a16="http://schemas.microsoft.com/office/drawing/2014/main" id="{B591D4F3-9583-1E2B-2B67-A4F38CF2DAEB}"/>
                </a:ext>
              </a:extLst>
            </p:cNvPr>
            <p:cNvSpPr/>
            <p:nvPr/>
          </p:nvSpPr>
          <p:spPr>
            <a:xfrm flipH="1">
              <a:off x="84595" y="2353938"/>
              <a:ext cx="2340000" cy="1620000"/>
            </a:xfrm>
            <a:custGeom>
              <a:avLst/>
              <a:gdLst>
                <a:gd name="connsiteX0" fmla="*/ 124488 w 2340000"/>
                <a:gd name="connsiteY0" fmla="*/ 1439645 h 1620000"/>
                <a:gd name="connsiteX1" fmla="*/ 156954 w 2340000"/>
                <a:gd name="connsiteY1" fmla="*/ 1215244 h 1620000"/>
                <a:gd name="connsiteX2" fmla="*/ 784623 w 2340000"/>
                <a:gd name="connsiteY2" fmla="*/ 45201 h 1620000"/>
                <a:gd name="connsiteX3" fmla="*/ 2043317 w 2340000"/>
                <a:gd name="connsiteY3" fmla="*/ 270970 h 1620000"/>
                <a:gd name="connsiteX4" fmla="*/ 1705364 w 2340000"/>
                <a:gd name="connsiteY4" fmla="*/ 1530229 h 1620000"/>
                <a:gd name="connsiteX5" fmla="*/ 449996 w 2340000"/>
                <a:gd name="connsiteY5" fmla="*/ 1448463 h 1620000"/>
                <a:gd name="connsiteX6" fmla="*/ 124488 w 2340000"/>
                <a:gd name="connsiteY6" fmla="*/ 1439645 h 16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40000" h="1620000" fill="none" extrusionOk="0">
                  <a:moveTo>
                    <a:pt x="124488" y="1439645"/>
                  </a:moveTo>
                  <a:cubicBezTo>
                    <a:pt x="145637" y="1371646"/>
                    <a:pt x="149847" y="1282996"/>
                    <a:pt x="156954" y="1215244"/>
                  </a:cubicBezTo>
                  <a:cubicBezTo>
                    <a:pt x="-226941" y="781637"/>
                    <a:pt x="85866" y="349007"/>
                    <a:pt x="784623" y="45201"/>
                  </a:cubicBezTo>
                  <a:cubicBezTo>
                    <a:pt x="1264969" y="-92483"/>
                    <a:pt x="1738883" y="-19681"/>
                    <a:pt x="2043317" y="270970"/>
                  </a:cubicBezTo>
                  <a:cubicBezTo>
                    <a:pt x="2707736" y="653647"/>
                    <a:pt x="2358246" y="1316532"/>
                    <a:pt x="1705364" y="1530229"/>
                  </a:cubicBezTo>
                  <a:cubicBezTo>
                    <a:pt x="1324606" y="1676424"/>
                    <a:pt x="833504" y="1601832"/>
                    <a:pt x="449996" y="1448463"/>
                  </a:cubicBezTo>
                  <a:cubicBezTo>
                    <a:pt x="353875" y="1459143"/>
                    <a:pt x="241875" y="1426900"/>
                    <a:pt x="124488" y="1439645"/>
                  </a:cubicBezTo>
                  <a:close/>
                </a:path>
                <a:path w="2340000" h="1620000" stroke="0" extrusionOk="0">
                  <a:moveTo>
                    <a:pt x="124488" y="1439645"/>
                  </a:moveTo>
                  <a:cubicBezTo>
                    <a:pt x="132189" y="1368287"/>
                    <a:pt x="157360" y="1282043"/>
                    <a:pt x="156954" y="1215244"/>
                  </a:cubicBezTo>
                  <a:cubicBezTo>
                    <a:pt x="-339270" y="754081"/>
                    <a:pt x="49086" y="60973"/>
                    <a:pt x="784623" y="45201"/>
                  </a:cubicBezTo>
                  <a:cubicBezTo>
                    <a:pt x="1194754" y="-77347"/>
                    <a:pt x="1713880" y="46353"/>
                    <a:pt x="2043317" y="270970"/>
                  </a:cubicBezTo>
                  <a:cubicBezTo>
                    <a:pt x="2523151" y="738672"/>
                    <a:pt x="2443872" y="1310179"/>
                    <a:pt x="1705364" y="1530229"/>
                  </a:cubicBezTo>
                  <a:cubicBezTo>
                    <a:pt x="1377679" y="1618509"/>
                    <a:pt x="828125" y="1711397"/>
                    <a:pt x="449996" y="1448463"/>
                  </a:cubicBezTo>
                  <a:cubicBezTo>
                    <a:pt x="318684" y="1436831"/>
                    <a:pt x="227152" y="1457721"/>
                    <a:pt x="124488" y="1439645"/>
                  </a:cubicBezTo>
                  <a:close/>
                </a:path>
              </a:pathLst>
            </a:custGeom>
            <a:solidFill>
              <a:srgbClr val="FFDDFF"/>
            </a:solidFill>
            <a:ln w="12700">
              <a:solidFill>
                <a:srgbClr val="CC00CC"/>
              </a:solidFill>
              <a:extLst>
                <a:ext uri="{C807C97D-BFC1-408E-A445-0C87EB9F89A2}">
                  <ask:lineSketchStyleProps xmlns:ask="http://schemas.microsoft.com/office/drawing/2018/sketchyshapes" xmlns="" sd="2719067709">
                    <a:prstGeom prst="wedgeEllipseCallout">
                      <a:avLst>
                        <a:gd name="adj1" fmla="val -44680"/>
                        <a:gd name="adj2" fmla="val 38867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DB19811-9E28-5B4E-8F78-BB3F31D6DF04}"/>
                </a:ext>
              </a:extLst>
            </p:cNvPr>
            <p:cNvSpPr txBox="1"/>
            <p:nvPr/>
          </p:nvSpPr>
          <p:spPr>
            <a:xfrm>
              <a:off x="154825" y="2775657"/>
              <a:ext cx="2116815" cy="8350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Trao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đổi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viết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7217779-29C6-F005-F5DA-BF693B96D445}"/>
              </a:ext>
            </a:extLst>
          </p:cNvPr>
          <p:cNvGrpSpPr/>
          <p:nvPr/>
        </p:nvGrpSpPr>
        <p:grpSpPr>
          <a:xfrm>
            <a:off x="7154978" y="0"/>
            <a:ext cx="2340000" cy="1931485"/>
            <a:chOff x="0" y="2686369"/>
            <a:chExt cx="5455920" cy="4503431"/>
          </a:xfrm>
        </p:grpSpPr>
        <p:pic>
          <p:nvPicPr>
            <p:cNvPr id="27" name="Picture 26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97F5FA7A-7EF3-EFE4-DB89-320369CFF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373787"/>
              <a:ext cx="5455920" cy="3816013"/>
            </a:xfrm>
            <a:prstGeom prst="rect">
              <a:avLst/>
            </a:prstGeom>
          </p:spPr>
        </p:pic>
        <p:pic>
          <p:nvPicPr>
            <p:cNvPr id="28" name="Picture 27" descr="Icon&#10;&#10;Description automatically generated">
              <a:extLst>
                <a:ext uri="{FF2B5EF4-FFF2-40B4-BE49-F238E27FC236}">
                  <a16:creationId xmlns:a16="http://schemas.microsoft.com/office/drawing/2014/main" id="{A01CAAE7-4933-EA3B-4F52-307D930E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190" y="2686369"/>
              <a:ext cx="4605537" cy="4160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319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1D66302-724E-C40D-7826-A67CE5702054}"/>
              </a:ext>
            </a:extLst>
          </p:cNvPr>
          <p:cNvSpPr txBox="1"/>
          <p:nvPr/>
        </p:nvSpPr>
        <p:spPr>
          <a:xfrm>
            <a:off x="2098362" y="923709"/>
            <a:ext cx="767343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FA3751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uLnTx/>
                <a:uFillTx/>
              </a:rPr>
              <a:t>Vận</a:t>
            </a:r>
            <a:r>
              <a:rPr kumimoji="0" lang="en-US" sz="8800" b="1" i="0" u="none" strike="noStrike" kern="1200" cap="none" spc="0" normalizeH="0" baseline="0" noProof="0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A3751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uLnTx/>
                <a:uFillTx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6600">
                  <a:solidFill>
                    <a:srgbClr val="C00000"/>
                  </a:solidFill>
                  <a:prstDash val="solid"/>
                </a:ln>
                <a:solidFill>
                  <a:srgbClr val="FA3751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uLnTx/>
                <a:uFillTx/>
              </a:rPr>
              <a:t>dụng</a:t>
            </a:r>
            <a:endParaRPr kumimoji="0" lang="en-US" sz="8800" b="1" i="0" u="none" strike="noStrike" kern="1200" cap="none" spc="0" normalizeH="0" baseline="0" noProof="0" dirty="0">
              <a:ln w="6600">
                <a:solidFill>
                  <a:srgbClr val="C00000"/>
                </a:solidFill>
                <a:prstDash val="solid"/>
              </a:ln>
              <a:solidFill>
                <a:srgbClr val="FA3751"/>
              </a:solidFill>
              <a:effectLst>
                <a:outerShdw dist="38100" dir="2700000" algn="tl" rotWithShape="0">
                  <a:srgbClr val="002060"/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0155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2E6D1DB8-5F6F-96B3-F602-4F866326E29D}"/>
              </a:ext>
            </a:extLst>
          </p:cNvPr>
          <p:cNvGrpSpPr/>
          <p:nvPr/>
        </p:nvGrpSpPr>
        <p:grpSpPr>
          <a:xfrm>
            <a:off x="1930350" y="-503783"/>
            <a:ext cx="7668469" cy="7632185"/>
            <a:chOff x="5494074" y="-76580"/>
            <a:chExt cx="6577773" cy="657777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4E825AD-7BF7-5F52-905A-C515323886C6}"/>
                </a:ext>
              </a:extLst>
            </p:cNvPr>
            <p:cNvGrpSpPr/>
            <p:nvPr/>
          </p:nvGrpSpPr>
          <p:grpSpPr>
            <a:xfrm>
              <a:off x="5494074" y="-76580"/>
              <a:ext cx="6577773" cy="6577773"/>
              <a:chOff x="5189274" y="-858044"/>
              <a:chExt cx="6577773" cy="6577773"/>
            </a:xfrm>
          </p:grpSpPr>
          <p:pic>
            <p:nvPicPr>
              <p:cNvPr id="28" name="Picture 27" descr="Shape&#10;&#10;Description automatically generated with medium confidence">
                <a:extLst>
                  <a:ext uri="{FF2B5EF4-FFF2-40B4-BE49-F238E27FC236}">
                    <a16:creationId xmlns:a16="http://schemas.microsoft.com/office/drawing/2014/main" id="{51920AFA-CD5F-AF7A-483C-BC626DB895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9274" y="-858044"/>
                <a:ext cx="6577773" cy="6577773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A732A12-42AC-63AA-06B8-C70D6880CA0C}"/>
                  </a:ext>
                </a:extLst>
              </p:cNvPr>
              <p:cNvSpPr txBox="1"/>
              <p:nvPr/>
            </p:nvSpPr>
            <p:spPr>
              <a:xfrm>
                <a:off x="6516019" y="454062"/>
                <a:ext cx="3962170" cy="21972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4000" b="1" u="sng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nl-NL" sz="4000" b="1" u="sng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ề nhà: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3200" b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Trao đổi với người thân để biết thêm cảnh đẹp của đất nước.</a:t>
                </a:r>
              </a:p>
            </p:txBody>
          </p:sp>
        </p:grpSp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8E25309A-1FE1-4DC5-E7BA-0B98A1BAA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40017" y="3644831"/>
              <a:ext cx="1362666" cy="1746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775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595458-2D19-4C16-BAF5-1232C6292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749" y="945210"/>
            <a:ext cx="10181202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0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187</Words>
  <Application>Microsoft Office PowerPoint</Application>
  <PresentationFormat>Widescreen</PresentationFormat>
  <Paragraphs>22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Kim Anh</cp:lastModifiedBy>
  <cp:revision>23</cp:revision>
  <dcterms:created xsi:type="dcterms:W3CDTF">2022-11-12T12:19:00Z</dcterms:created>
  <dcterms:modified xsi:type="dcterms:W3CDTF">2025-02-17T07:38:54Z</dcterms:modified>
</cp:coreProperties>
</file>