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407" r:id="rId2"/>
    <p:sldId id="347" r:id="rId3"/>
    <p:sldId id="370" r:id="rId4"/>
    <p:sldId id="375" r:id="rId5"/>
    <p:sldId id="261" r:id="rId6"/>
    <p:sldId id="376" r:id="rId7"/>
    <p:sldId id="260" r:id="rId8"/>
    <p:sldId id="377" r:id="rId9"/>
    <p:sldId id="25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172897-EEF4-4A77-A960-31C1E3230A76}"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E02C62-131C-4273-B471-53316EE5E9EA}" type="slidenum">
              <a:rPr lang="en-US" smtClean="0"/>
              <a:t>‹#›</a:t>
            </a:fld>
            <a:endParaRPr lang="en-US"/>
          </a:p>
        </p:txBody>
      </p:sp>
    </p:spTree>
    <p:extLst>
      <p:ext uri="{BB962C8B-B14F-4D97-AF65-F5344CB8AC3E}">
        <p14:creationId xmlns:p14="http://schemas.microsoft.com/office/powerpoint/2010/main" val="3379995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016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1"/>
        <p:cNvGrpSpPr/>
        <p:nvPr/>
      </p:nvGrpSpPr>
      <p:grpSpPr>
        <a:xfrm>
          <a:off x="0" y="0"/>
          <a:ext cx="0" cy="0"/>
          <a:chOff x="0" y="0"/>
          <a:chExt cx="0" cy="0"/>
        </a:xfrm>
      </p:grpSpPr>
      <p:sp>
        <p:nvSpPr>
          <p:cNvPr id="2032" name="Google Shape;2032;gb0ac4e247a_6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3" name="Google Shape;2033;gb0ac4e247a_6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af72e47015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af72e47015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33"/>
        <p:cNvGrpSpPr/>
        <p:nvPr/>
      </p:nvGrpSpPr>
      <p:grpSpPr>
        <a:xfrm>
          <a:off x="0" y="0"/>
          <a:ext cx="0" cy="0"/>
          <a:chOff x="0" y="0"/>
          <a:chExt cx="0" cy="0"/>
        </a:xfrm>
      </p:grpSpPr>
      <p:sp>
        <p:nvSpPr>
          <p:cNvPr id="134" name="Google Shape;134;p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5" name="Google Shape;135;p3"/>
          <p:cNvGrpSpPr/>
          <p:nvPr/>
        </p:nvGrpSpPr>
        <p:grpSpPr>
          <a:xfrm>
            <a:off x="527859" y="292693"/>
            <a:ext cx="11358487" cy="6384375"/>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8" name="Google Shape;158;p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3"/>
          <p:cNvSpPr txBox="1">
            <a:spLocks noGrp="1"/>
          </p:cNvSpPr>
          <p:nvPr>
            <p:ph type="title"/>
          </p:nvPr>
        </p:nvSpPr>
        <p:spPr>
          <a:xfrm>
            <a:off x="3330499" y="2875457"/>
            <a:ext cx="5290800" cy="8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466"/>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09" name="Google Shape;209;p3"/>
          <p:cNvSpPr txBox="1">
            <a:spLocks noGrp="1"/>
          </p:cNvSpPr>
          <p:nvPr>
            <p:ph type="title" idx="2" hasCustomPrompt="1"/>
          </p:nvPr>
        </p:nvSpPr>
        <p:spPr>
          <a:xfrm>
            <a:off x="5287533" y="1496600"/>
            <a:ext cx="1376800" cy="87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5733">
                <a:solidFill>
                  <a:schemeClr val="accent1"/>
                </a:solidFill>
              </a:defRPr>
            </a:lvl1pPr>
            <a:lvl2pPr lvl="1" algn="ctr" rtl="0">
              <a:spcBef>
                <a:spcPts val="0"/>
              </a:spcBef>
              <a:spcAft>
                <a:spcPts val="0"/>
              </a:spcAft>
              <a:buClr>
                <a:schemeClr val="accent1"/>
              </a:buClr>
              <a:buSzPts val="7200"/>
              <a:buNone/>
              <a:defRPr sz="9600">
                <a:solidFill>
                  <a:schemeClr val="accent1"/>
                </a:solidFill>
              </a:defRPr>
            </a:lvl2pPr>
            <a:lvl3pPr lvl="2" algn="ctr" rtl="0">
              <a:spcBef>
                <a:spcPts val="0"/>
              </a:spcBef>
              <a:spcAft>
                <a:spcPts val="0"/>
              </a:spcAft>
              <a:buClr>
                <a:schemeClr val="accent1"/>
              </a:buClr>
              <a:buSzPts val="7200"/>
              <a:buNone/>
              <a:defRPr sz="9600">
                <a:solidFill>
                  <a:schemeClr val="accent1"/>
                </a:solidFill>
              </a:defRPr>
            </a:lvl3pPr>
            <a:lvl4pPr lvl="3" algn="ctr" rtl="0">
              <a:spcBef>
                <a:spcPts val="0"/>
              </a:spcBef>
              <a:spcAft>
                <a:spcPts val="0"/>
              </a:spcAft>
              <a:buClr>
                <a:schemeClr val="accent1"/>
              </a:buClr>
              <a:buSzPts val="7200"/>
              <a:buNone/>
              <a:defRPr sz="9600">
                <a:solidFill>
                  <a:schemeClr val="accent1"/>
                </a:solidFill>
              </a:defRPr>
            </a:lvl4pPr>
            <a:lvl5pPr lvl="4" algn="ctr" rtl="0">
              <a:spcBef>
                <a:spcPts val="0"/>
              </a:spcBef>
              <a:spcAft>
                <a:spcPts val="0"/>
              </a:spcAft>
              <a:buClr>
                <a:schemeClr val="accent1"/>
              </a:buClr>
              <a:buSzPts val="7200"/>
              <a:buNone/>
              <a:defRPr sz="9600">
                <a:solidFill>
                  <a:schemeClr val="accent1"/>
                </a:solidFill>
              </a:defRPr>
            </a:lvl5pPr>
            <a:lvl6pPr lvl="5" algn="ctr" rtl="0">
              <a:spcBef>
                <a:spcPts val="0"/>
              </a:spcBef>
              <a:spcAft>
                <a:spcPts val="0"/>
              </a:spcAft>
              <a:buClr>
                <a:schemeClr val="accent1"/>
              </a:buClr>
              <a:buSzPts val="7200"/>
              <a:buNone/>
              <a:defRPr sz="9600">
                <a:solidFill>
                  <a:schemeClr val="accent1"/>
                </a:solidFill>
              </a:defRPr>
            </a:lvl6pPr>
            <a:lvl7pPr lvl="6" algn="ctr" rtl="0">
              <a:spcBef>
                <a:spcPts val="0"/>
              </a:spcBef>
              <a:spcAft>
                <a:spcPts val="0"/>
              </a:spcAft>
              <a:buClr>
                <a:schemeClr val="accent1"/>
              </a:buClr>
              <a:buSzPts val="7200"/>
              <a:buNone/>
              <a:defRPr sz="9600">
                <a:solidFill>
                  <a:schemeClr val="accent1"/>
                </a:solidFill>
              </a:defRPr>
            </a:lvl7pPr>
            <a:lvl8pPr lvl="7" algn="ctr" rtl="0">
              <a:spcBef>
                <a:spcPts val="0"/>
              </a:spcBef>
              <a:spcAft>
                <a:spcPts val="0"/>
              </a:spcAft>
              <a:buClr>
                <a:schemeClr val="accent1"/>
              </a:buClr>
              <a:buSzPts val="7200"/>
              <a:buNone/>
              <a:defRPr sz="9600">
                <a:solidFill>
                  <a:schemeClr val="accent1"/>
                </a:solidFill>
              </a:defRPr>
            </a:lvl8pPr>
            <a:lvl9pPr lvl="8" algn="ctr" rtl="0">
              <a:spcBef>
                <a:spcPts val="0"/>
              </a:spcBef>
              <a:spcAft>
                <a:spcPts val="0"/>
              </a:spcAft>
              <a:buClr>
                <a:schemeClr val="accent1"/>
              </a:buClr>
              <a:buSzPts val="7200"/>
              <a:buNone/>
              <a:defRPr sz="9600">
                <a:solidFill>
                  <a:schemeClr val="accent1"/>
                </a:solidFill>
              </a:defRPr>
            </a:lvl9pPr>
          </a:lstStyle>
          <a:p>
            <a:r>
              <a:t>xx%</a:t>
            </a:r>
          </a:p>
        </p:txBody>
      </p:sp>
      <p:sp>
        <p:nvSpPr>
          <p:cNvPr id="210" name="Google Shape;210;p3"/>
          <p:cNvSpPr txBox="1">
            <a:spLocks noGrp="1"/>
          </p:cNvSpPr>
          <p:nvPr>
            <p:ph type="subTitle" idx="1"/>
          </p:nvPr>
        </p:nvSpPr>
        <p:spPr>
          <a:xfrm>
            <a:off x="2978100" y="4193133"/>
            <a:ext cx="5995600" cy="87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grpSp>
        <p:nvGrpSpPr>
          <p:cNvPr id="211" name="Google Shape;211;p3"/>
          <p:cNvGrpSpPr/>
          <p:nvPr/>
        </p:nvGrpSpPr>
        <p:grpSpPr>
          <a:xfrm>
            <a:off x="1373567" y="2108467"/>
            <a:ext cx="592367" cy="531367"/>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 name="Google Shape;214;p3"/>
          <p:cNvGrpSpPr/>
          <p:nvPr/>
        </p:nvGrpSpPr>
        <p:grpSpPr>
          <a:xfrm>
            <a:off x="9804601" y="5273701"/>
            <a:ext cx="388500" cy="375167"/>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 name="Google Shape;225;p3"/>
          <p:cNvGrpSpPr/>
          <p:nvPr/>
        </p:nvGrpSpPr>
        <p:grpSpPr>
          <a:xfrm>
            <a:off x="10013868" y="1672585"/>
            <a:ext cx="222233" cy="22476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8" name="Google Shape;228;p3"/>
          <p:cNvSpPr/>
          <p:nvPr/>
        </p:nvSpPr>
        <p:spPr>
          <a:xfrm>
            <a:off x="2041801" y="4022766"/>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3"/>
          <p:cNvSpPr/>
          <p:nvPr/>
        </p:nvSpPr>
        <p:spPr>
          <a:xfrm>
            <a:off x="10758967" y="361118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0" name="Google Shape;230;p3"/>
          <p:cNvGrpSpPr/>
          <p:nvPr/>
        </p:nvGrpSpPr>
        <p:grpSpPr>
          <a:xfrm>
            <a:off x="1558634" y="5420001"/>
            <a:ext cx="222233" cy="22476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94836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77"/>
        <p:cNvGrpSpPr/>
        <p:nvPr/>
      </p:nvGrpSpPr>
      <p:grpSpPr>
        <a:xfrm>
          <a:off x="0" y="0"/>
          <a:ext cx="0" cy="0"/>
          <a:chOff x="0" y="0"/>
          <a:chExt cx="0" cy="0"/>
        </a:xfrm>
      </p:grpSpPr>
    </p:spTree>
    <p:extLst>
      <p:ext uri="{BB962C8B-B14F-4D97-AF65-F5344CB8AC3E}">
        <p14:creationId xmlns:p14="http://schemas.microsoft.com/office/powerpoint/2010/main" val="2692188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able of contents 1">
  <p:cSld name="Table of contents 1">
    <p:spTree>
      <p:nvGrpSpPr>
        <p:cNvPr id="1" name="Shape 878"/>
        <p:cNvGrpSpPr/>
        <p:nvPr/>
      </p:nvGrpSpPr>
      <p:grpSpPr>
        <a:xfrm>
          <a:off x="0" y="0"/>
          <a:ext cx="0" cy="0"/>
          <a:chOff x="0" y="0"/>
          <a:chExt cx="0" cy="0"/>
        </a:xfrm>
      </p:grpSpPr>
      <p:sp>
        <p:nvSpPr>
          <p:cNvPr id="879" name="Google Shape;879;p1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2" name="Google Shape;882;p13"/>
          <p:cNvGrpSpPr/>
          <p:nvPr/>
        </p:nvGrpSpPr>
        <p:grpSpPr>
          <a:xfrm>
            <a:off x="11122057" y="3042677"/>
            <a:ext cx="759568" cy="507483"/>
            <a:chOff x="8341543" y="2282008"/>
            <a:chExt cx="569676" cy="380612"/>
          </a:xfrm>
        </p:grpSpPr>
        <p:sp>
          <p:nvSpPr>
            <p:cNvPr id="883" name="Google Shape;883;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5" name="Google Shape;885;p13"/>
          <p:cNvGrpSpPr/>
          <p:nvPr/>
        </p:nvGrpSpPr>
        <p:grpSpPr>
          <a:xfrm>
            <a:off x="11122057" y="2294792"/>
            <a:ext cx="759568" cy="507483"/>
            <a:chOff x="8341543" y="1721094"/>
            <a:chExt cx="569676" cy="380612"/>
          </a:xfrm>
        </p:grpSpPr>
        <p:sp>
          <p:nvSpPr>
            <p:cNvPr id="886" name="Google Shape;886;p1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3"/>
          <p:cNvGrpSpPr/>
          <p:nvPr/>
        </p:nvGrpSpPr>
        <p:grpSpPr>
          <a:xfrm>
            <a:off x="11128364" y="1578123"/>
            <a:ext cx="757981" cy="517352"/>
            <a:chOff x="8346273" y="1183592"/>
            <a:chExt cx="568486" cy="388014"/>
          </a:xfrm>
        </p:grpSpPr>
        <p:sp>
          <p:nvSpPr>
            <p:cNvPr id="889" name="Google Shape;889;p1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1" name="Google Shape;891;p13"/>
          <p:cNvGrpSpPr/>
          <p:nvPr/>
        </p:nvGrpSpPr>
        <p:grpSpPr>
          <a:xfrm>
            <a:off x="11122057" y="808847"/>
            <a:ext cx="759568" cy="517352"/>
            <a:chOff x="8341543" y="606635"/>
            <a:chExt cx="569676" cy="388014"/>
          </a:xfrm>
        </p:grpSpPr>
        <p:sp>
          <p:nvSpPr>
            <p:cNvPr id="892" name="Google Shape;892;p1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4" name="Google Shape;894;p13"/>
          <p:cNvGrpSpPr/>
          <p:nvPr/>
        </p:nvGrpSpPr>
        <p:grpSpPr>
          <a:xfrm>
            <a:off x="11122057" y="3790577"/>
            <a:ext cx="759568" cy="507483"/>
            <a:chOff x="8341543" y="2282008"/>
            <a:chExt cx="569676" cy="380612"/>
          </a:xfrm>
        </p:grpSpPr>
        <p:sp>
          <p:nvSpPr>
            <p:cNvPr id="895" name="Google Shape;895;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7" name="Google Shape;897;p13"/>
          <p:cNvGrpSpPr/>
          <p:nvPr/>
        </p:nvGrpSpPr>
        <p:grpSpPr>
          <a:xfrm>
            <a:off x="11122057" y="4538477"/>
            <a:ext cx="759568" cy="507483"/>
            <a:chOff x="8341543" y="2282008"/>
            <a:chExt cx="569676" cy="380612"/>
          </a:xfrm>
        </p:grpSpPr>
        <p:sp>
          <p:nvSpPr>
            <p:cNvPr id="898" name="Google Shape;898;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0" name="Google Shape;900;p13"/>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1" name="Google Shape;901;p13"/>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2" name="Google Shape;902;p1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3" name="Google Shape;903;p1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4" name="Google Shape;904;p1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5" name="Google Shape;905;p1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6" name="Google Shape;906;p1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7" name="Google Shape;907;p1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8" name="Google Shape;908;p1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9" name="Google Shape;909;p1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0" name="Google Shape;910;p1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1" name="Google Shape;911;p1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2" name="Google Shape;912;p1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3" name="Google Shape;913;p1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4" name="Google Shape;914;p1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5" name="Google Shape;915;p1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6" name="Google Shape;916;p1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7" name="Google Shape;917;p1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8" name="Google Shape;918;p1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9" name="Google Shape;919;p1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0" name="Google Shape;920;p1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1" name="Google Shape;921;p1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2" name="Google Shape;922;p1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3" name="Google Shape;923;p1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4" name="Google Shape;924;p1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5" name="Google Shape;925;p1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6" name="Google Shape;926;p1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7" name="Google Shape;927;p1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8" name="Google Shape;928;p1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9" name="Google Shape;929;p1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0" name="Google Shape;930;p1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1" name="Google Shape;931;p1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2" name="Google Shape;932;p1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3" name="Google Shape;933;p1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4" name="Google Shape;934;p1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5" name="Google Shape;935;p1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6" name="Google Shape;936;p1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7" name="Google Shape;937;p1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8" name="Google Shape;938;p1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9" name="Google Shape;939;p1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0" name="Google Shape;940;p1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1" name="Google Shape;941;p1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2" name="Google Shape;942;p1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3" name="Google Shape;943;p1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4" name="Google Shape;944;p1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5" name="Google Shape;945;p1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6" name="Google Shape;946;p1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7" name="Google Shape;947;p1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8" name="Google Shape;948;p1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9" name="Google Shape;949;p1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0" name="Google Shape;950;p1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1" name="Google Shape;951;p13"/>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1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13"/>
          <p:cNvSpPr txBox="1">
            <a:spLocks noGrp="1"/>
          </p:cNvSpPr>
          <p:nvPr>
            <p:ph type="title"/>
          </p:nvPr>
        </p:nvSpPr>
        <p:spPr>
          <a:xfrm>
            <a:off x="958333" y="584416"/>
            <a:ext cx="1027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54" name="Google Shape;954;p13">
            <a:hlinkClick r:id="rId2" action="ppaction://hlinksldjump"/>
          </p:cNvPr>
          <p:cNvSpPr txBox="1">
            <a:spLocks noGrp="1"/>
          </p:cNvSpPr>
          <p:nvPr>
            <p:ph type="subTitle" idx="1"/>
          </p:nvPr>
        </p:nvSpPr>
        <p:spPr>
          <a:xfrm>
            <a:off x="2395791" y="1639600"/>
            <a:ext cx="36384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55" name="Google Shape;955;p13"/>
          <p:cNvSpPr txBox="1">
            <a:spLocks noGrp="1"/>
          </p:cNvSpPr>
          <p:nvPr>
            <p:ph type="subTitle" idx="2"/>
          </p:nvPr>
        </p:nvSpPr>
        <p:spPr>
          <a:xfrm>
            <a:off x="2394712" y="2056420"/>
            <a:ext cx="3640000" cy="759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6" name="Google Shape;956;p13">
            <a:hlinkClick r:id="rId2" action="ppaction://hlinksldjump"/>
          </p:cNvPr>
          <p:cNvSpPr txBox="1">
            <a:spLocks noGrp="1"/>
          </p:cNvSpPr>
          <p:nvPr>
            <p:ph type="title" idx="3" hasCustomPrompt="1"/>
          </p:nvPr>
        </p:nvSpPr>
        <p:spPr>
          <a:xfrm>
            <a:off x="1577287" y="2059196"/>
            <a:ext cx="843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57" name="Google Shape;957;p13"/>
          <p:cNvSpPr txBox="1">
            <a:spLocks noGrp="1"/>
          </p:cNvSpPr>
          <p:nvPr>
            <p:ph type="subTitle" idx="4"/>
          </p:nvPr>
        </p:nvSpPr>
        <p:spPr>
          <a:xfrm>
            <a:off x="2399601" y="3230229"/>
            <a:ext cx="36492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58" name="Google Shape;958;p13"/>
          <p:cNvSpPr txBox="1">
            <a:spLocks noGrp="1"/>
          </p:cNvSpPr>
          <p:nvPr>
            <p:ph type="subTitle" idx="5"/>
          </p:nvPr>
        </p:nvSpPr>
        <p:spPr>
          <a:xfrm>
            <a:off x="2392816" y="3649817"/>
            <a:ext cx="3645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9" name="Google Shape;959;p13"/>
          <p:cNvSpPr txBox="1">
            <a:spLocks noGrp="1"/>
          </p:cNvSpPr>
          <p:nvPr>
            <p:ph type="title" idx="6" hasCustomPrompt="1"/>
          </p:nvPr>
        </p:nvSpPr>
        <p:spPr>
          <a:xfrm>
            <a:off x="1578504" y="3675477"/>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0" name="Google Shape;960;p13"/>
          <p:cNvSpPr txBox="1">
            <a:spLocks noGrp="1"/>
          </p:cNvSpPr>
          <p:nvPr>
            <p:ph type="subTitle" idx="7"/>
          </p:nvPr>
        </p:nvSpPr>
        <p:spPr>
          <a:xfrm>
            <a:off x="2401775" y="4822861"/>
            <a:ext cx="3640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1" name="Google Shape;961;p13"/>
          <p:cNvSpPr txBox="1">
            <a:spLocks noGrp="1"/>
          </p:cNvSpPr>
          <p:nvPr>
            <p:ph type="subTitle" idx="8"/>
          </p:nvPr>
        </p:nvSpPr>
        <p:spPr>
          <a:xfrm>
            <a:off x="2392816" y="5243275"/>
            <a:ext cx="3645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2" name="Google Shape;962;p13"/>
          <p:cNvSpPr txBox="1">
            <a:spLocks noGrp="1"/>
          </p:cNvSpPr>
          <p:nvPr>
            <p:ph type="title" idx="9" hasCustomPrompt="1"/>
          </p:nvPr>
        </p:nvSpPr>
        <p:spPr>
          <a:xfrm>
            <a:off x="1578504" y="5234893"/>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3" name="Google Shape;963;p13"/>
          <p:cNvSpPr txBox="1">
            <a:spLocks noGrp="1"/>
          </p:cNvSpPr>
          <p:nvPr>
            <p:ph type="subTitle" idx="13"/>
          </p:nvPr>
        </p:nvSpPr>
        <p:spPr>
          <a:xfrm>
            <a:off x="6958577" y="1642000"/>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4" name="Google Shape;964;p13"/>
          <p:cNvSpPr txBox="1">
            <a:spLocks noGrp="1"/>
          </p:cNvSpPr>
          <p:nvPr>
            <p:ph type="subTitle" idx="14"/>
          </p:nvPr>
        </p:nvSpPr>
        <p:spPr>
          <a:xfrm>
            <a:off x="6949579" y="2054220"/>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5" name="Google Shape;965;p13"/>
          <p:cNvSpPr txBox="1">
            <a:spLocks noGrp="1"/>
          </p:cNvSpPr>
          <p:nvPr>
            <p:ph type="title" idx="15" hasCustomPrompt="1"/>
          </p:nvPr>
        </p:nvSpPr>
        <p:spPr>
          <a:xfrm>
            <a:off x="6161423" y="2060396"/>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6" name="Google Shape;966;p13"/>
          <p:cNvSpPr txBox="1">
            <a:spLocks noGrp="1"/>
          </p:cNvSpPr>
          <p:nvPr>
            <p:ph type="subTitle" idx="16"/>
          </p:nvPr>
        </p:nvSpPr>
        <p:spPr>
          <a:xfrm>
            <a:off x="6958577" y="3230229"/>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7" name="Google Shape;967;p13"/>
          <p:cNvSpPr txBox="1">
            <a:spLocks noGrp="1"/>
          </p:cNvSpPr>
          <p:nvPr>
            <p:ph type="subTitle" idx="17"/>
          </p:nvPr>
        </p:nvSpPr>
        <p:spPr>
          <a:xfrm>
            <a:off x="6949584" y="3649817"/>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8" name="Google Shape;968;p13"/>
          <p:cNvSpPr txBox="1">
            <a:spLocks noGrp="1"/>
          </p:cNvSpPr>
          <p:nvPr>
            <p:ph type="title" idx="18" hasCustomPrompt="1"/>
          </p:nvPr>
        </p:nvSpPr>
        <p:spPr>
          <a:xfrm>
            <a:off x="6161423" y="3675477"/>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9" name="Google Shape;969;p13"/>
          <p:cNvSpPr txBox="1">
            <a:spLocks noGrp="1"/>
          </p:cNvSpPr>
          <p:nvPr>
            <p:ph type="subTitle" idx="19"/>
          </p:nvPr>
        </p:nvSpPr>
        <p:spPr>
          <a:xfrm>
            <a:off x="6958577" y="4822861"/>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70" name="Google Shape;970;p13"/>
          <p:cNvSpPr txBox="1">
            <a:spLocks noGrp="1"/>
          </p:cNvSpPr>
          <p:nvPr>
            <p:ph type="subTitle" idx="20"/>
          </p:nvPr>
        </p:nvSpPr>
        <p:spPr>
          <a:xfrm>
            <a:off x="6949584" y="5243275"/>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71" name="Google Shape;971;p13"/>
          <p:cNvSpPr txBox="1">
            <a:spLocks noGrp="1"/>
          </p:cNvSpPr>
          <p:nvPr>
            <p:ph type="title" idx="21" hasCustomPrompt="1"/>
          </p:nvPr>
        </p:nvSpPr>
        <p:spPr>
          <a:xfrm>
            <a:off x="6161423" y="5234893"/>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grpSp>
        <p:nvGrpSpPr>
          <p:cNvPr id="972" name="Google Shape;972;p13"/>
          <p:cNvGrpSpPr/>
          <p:nvPr/>
        </p:nvGrpSpPr>
        <p:grpSpPr>
          <a:xfrm>
            <a:off x="1417667" y="1108234"/>
            <a:ext cx="592367" cy="531367"/>
            <a:chOff x="2495125" y="2142250"/>
            <a:chExt cx="444275" cy="398525"/>
          </a:xfrm>
        </p:grpSpPr>
        <p:sp>
          <p:nvSpPr>
            <p:cNvPr id="973" name="Google Shape;973;p1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5" name="Google Shape;975;p13"/>
          <p:cNvGrpSpPr/>
          <p:nvPr/>
        </p:nvGrpSpPr>
        <p:grpSpPr>
          <a:xfrm>
            <a:off x="10419001" y="5951667"/>
            <a:ext cx="388500" cy="375167"/>
            <a:chOff x="3243875" y="2372825"/>
            <a:chExt cx="291375" cy="281375"/>
          </a:xfrm>
        </p:grpSpPr>
        <p:sp>
          <p:nvSpPr>
            <p:cNvPr id="976" name="Google Shape;976;p1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13"/>
          <p:cNvGrpSpPr/>
          <p:nvPr/>
        </p:nvGrpSpPr>
        <p:grpSpPr>
          <a:xfrm>
            <a:off x="10071401" y="934467"/>
            <a:ext cx="222233" cy="224767"/>
            <a:chOff x="4954425" y="2036375"/>
            <a:chExt cx="166675" cy="168575"/>
          </a:xfrm>
        </p:grpSpPr>
        <p:sp>
          <p:nvSpPr>
            <p:cNvPr id="987" name="Google Shape;987;p1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9" name="Google Shape;989;p13"/>
          <p:cNvSpPr/>
          <p:nvPr/>
        </p:nvSpPr>
        <p:spPr>
          <a:xfrm>
            <a:off x="2503401" y="7187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13"/>
          <p:cNvSpPr/>
          <p:nvPr/>
        </p:nvSpPr>
        <p:spPr>
          <a:xfrm>
            <a:off x="10958000" y="54200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73424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only 2">
  <p:cSld name="Title only 2">
    <p:spTree>
      <p:nvGrpSpPr>
        <p:cNvPr id="1" name="Shape 991"/>
        <p:cNvGrpSpPr/>
        <p:nvPr/>
      </p:nvGrpSpPr>
      <p:grpSpPr>
        <a:xfrm>
          <a:off x="0" y="0"/>
          <a:ext cx="0" cy="0"/>
          <a:chOff x="0" y="0"/>
          <a:chExt cx="0" cy="0"/>
        </a:xfrm>
      </p:grpSpPr>
      <p:grpSp>
        <p:nvGrpSpPr>
          <p:cNvPr id="992" name="Google Shape;992;p14"/>
          <p:cNvGrpSpPr/>
          <p:nvPr/>
        </p:nvGrpSpPr>
        <p:grpSpPr>
          <a:xfrm>
            <a:off x="527859" y="292693"/>
            <a:ext cx="11358487" cy="6384375"/>
            <a:chOff x="395894" y="219519"/>
            <a:chExt cx="8518865" cy="4788281"/>
          </a:xfrm>
        </p:grpSpPr>
        <p:sp>
          <p:nvSpPr>
            <p:cNvPr id="993"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4" name="Google Shape;994;p14"/>
            <p:cNvGrpSpPr/>
            <p:nvPr/>
          </p:nvGrpSpPr>
          <p:grpSpPr>
            <a:xfrm>
              <a:off x="8341543" y="2282008"/>
              <a:ext cx="569676" cy="380612"/>
              <a:chOff x="8341543" y="2282008"/>
              <a:chExt cx="569676" cy="380612"/>
            </a:xfrm>
          </p:grpSpPr>
          <p:sp>
            <p:nvSpPr>
              <p:cNvPr id="995"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7"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8" name="Google Shape;998;p14"/>
            <p:cNvGrpSpPr/>
            <p:nvPr/>
          </p:nvGrpSpPr>
          <p:grpSpPr>
            <a:xfrm>
              <a:off x="8341543" y="1721094"/>
              <a:ext cx="569676" cy="380612"/>
              <a:chOff x="8341543" y="1721094"/>
              <a:chExt cx="569676" cy="380612"/>
            </a:xfrm>
          </p:grpSpPr>
          <p:sp>
            <p:nvSpPr>
              <p:cNvPr id="999"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1" name="Google Shape;1001;p14"/>
            <p:cNvGrpSpPr/>
            <p:nvPr/>
          </p:nvGrpSpPr>
          <p:grpSpPr>
            <a:xfrm>
              <a:off x="8346273" y="1183592"/>
              <a:ext cx="568486" cy="388014"/>
              <a:chOff x="8346273" y="1183592"/>
              <a:chExt cx="568486" cy="388014"/>
            </a:xfrm>
          </p:grpSpPr>
          <p:sp>
            <p:nvSpPr>
              <p:cNvPr id="1002"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4" name="Google Shape;1004;p14"/>
            <p:cNvGrpSpPr/>
            <p:nvPr/>
          </p:nvGrpSpPr>
          <p:grpSpPr>
            <a:xfrm>
              <a:off x="8341543" y="606635"/>
              <a:ext cx="569676" cy="388014"/>
              <a:chOff x="8341543" y="606635"/>
              <a:chExt cx="569676" cy="388014"/>
            </a:xfrm>
          </p:grpSpPr>
          <p:sp>
            <p:nvSpPr>
              <p:cNvPr id="1005"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7" name="Google Shape;1007;p14"/>
            <p:cNvGrpSpPr/>
            <p:nvPr/>
          </p:nvGrpSpPr>
          <p:grpSpPr>
            <a:xfrm>
              <a:off x="8341543" y="2842933"/>
              <a:ext cx="569676" cy="380612"/>
              <a:chOff x="8341543" y="2282008"/>
              <a:chExt cx="569676" cy="380612"/>
            </a:xfrm>
          </p:grpSpPr>
          <p:sp>
            <p:nvSpPr>
              <p:cNvPr id="1008"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0" name="Google Shape;1010;p14"/>
            <p:cNvGrpSpPr/>
            <p:nvPr/>
          </p:nvGrpSpPr>
          <p:grpSpPr>
            <a:xfrm>
              <a:off x="8341543" y="3403858"/>
              <a:ext cx="569676" cy="380612"/>
              <a:chOff x="8341543" y="2282008"/>
              <a:chExt cx="569676" cy="380612"/>
            </a:xfrm>
          </p:grpSpPr>
          <p:sp>
            <p:nvSpPr>
              <p:cNvPr id="1011"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3"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016" name="Google Shape;1016;p14"/>
          <p:cNvGrpSpPr/>
          <p:nvPr/>
        </p:nvGrpSpPr>
        <p:grpSpPr>
          <a:xfrm>
            <a:off x="1033401" y="6048867"/>
            <a:ext cx="592367" cy="531367"/>
            <a:chOff x="2495125" y="2142250"/>
            <a:chExt cx="444275" cy="398525"/>
          </a:xfrm>
        </p:grpSpPr>
        <p:sp>
          <p:nvSpPr>
            <p:cNvPr id="1017"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9" name="Google Shape;1019;p14"/>
          <p:cNvGrpSpPr/>
          <p:nvPr/>
        </p:nvGrpSpPr>
        <p:grpSpPr>
          <a:xfrm>
            <a:off x="9654334" y="531134"/>
            <a:ext cx="388500" cy="375167"/>
            <a:chOff x="3243875" y="2372825"/>
            <a:chExt cx="291375" cy="281375"/>
          </a:xfrm>
        </p:grpSpPr>
        <p:sp>
          <p:nvSpPr>
            <p:cNvPr id="1020"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0" name="Google Shape;1030;p14"/>
          <p:cNvGrpSpPr/>
          <p:nvPr/>
        </p:nvGrpSpPr>
        <p:grpSpPr>
          <a:xfrm>
            <a:off x="10756001" y="1352051"/>
            <a:ext cx="222233" cy="224767"/>
            <a:chOff x="4954425" y="2036375"/>
            <a:chExt cx="166675" cy="168575"/>
          </a:xfrm>
        </p:grpSpPr>
        <p:sp>
          <p:nvSpPr>
            <p:cNvPr id="1031"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35" name="Google Shape;1035;p14"/>
          <p:cNvGrpSpPr/>
          <p:nvPr/>
        </p:nvGrpSpPr>
        <p:grpSpPr>
          <a:xfrm>
            <a:off x="1033401" y="5644334"/>
            <a:ext cx="222233" cy="224767"/>
            <a:chOff x="4954425" y="2036375"/>
            <a:chExt cx="166675" cy="168575"/>
          </a:xfrm>
        </p:grpSpPr>
        <p:sp>
          <p:nvSpPr>
            <p:cNvPr id="1036"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8" name="Google Shape;1038;p1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1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1" name="Google Shape;1041;p1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2" name="Google Shape;1042;p1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3" name="Google Shape;1043;p1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4" name="Google Shape;1044;p1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5" name="Google Shape;1045;p1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6" name="Google Shape;1046;p1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7" name="Google Shape;1047;p1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8" name="Google Shape;1048;p1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9" name="Google Shape;1049;p1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0" name="Google Shape;1050;p1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1" name="Google Shape;1051;p1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2" name="Google Shape;1052;p1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3" name="Google Shape;1053;p1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4" name="Google Shape;1054;p1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5" name="Google Shape;1055;p1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6" name="Google Shape;1056;p1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7" name="Google Shape;1057;p1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8" name="Google Shape;1058;p1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9" name="Google Shape;1059;p1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0" name="Google Shape;1060;p1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1" name="Google Shape;1061;p1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2" name="Google Shape;1062;p1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3" name="Google Shape;1063;p1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4" name="Google Shape;1064;p1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5" name="Google Shape;1065;p1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6" name="Google Shape;1066;p1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7" name="Google Shape;1067;p1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8" name="Google Shape;1068;p1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9" name="Google Shape;1069;p1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0" name="Google Shape;1070;p1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1" name="Google Shape;1071;p1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2" name="Google Shape;1072;p1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3" name="Google Shape;1073;p1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4" name="Google Shape;1074;p1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5" name="Google Shape;1075;p1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6" name="Google Shape;1076;p1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7" name="Google Shape;1077;p1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8" name="Google Shape;1078;p1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1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1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1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1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1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1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5" name="Google Shape;1085;p1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6" name="Google Shape;1086;p1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7" name="Google Shape;1087;p1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42931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only 3">
  <p:cSld name="Title only 3">
    <p:spTree>
      <p:nvGrpSpPr>
        <p:cNvPr id="1" name="Shape 1088"/>
        <p:cNvGrpSpPr/>
        <p:nvPr/>
      </p:nvGrpSpPr>
      <p:grpSpPr>
        <a:xfrm>
          <a:off x="0" y="0"/>
          <a:ext cx="0" cy="0"/>
          <a:chOff x="0" y="0"/>
          <a:chExt cx="0" cy="0"/>
        </a:xfrm>
      </p:grpSpPr>
      <p:grpSp>
        <p:nvGrpSpPr>
          <p:cNvPr id="1089" name="Google Shape;1089;p15"/>
          <p:cNvGrpSpPr/>
          <p:nvPr/>
        </p:nvGrpSpPr>
        <p:grpSpPr>
          <a:xfrm>
            <a:off x="527859" y="292693"/>
            <a:ext cx="11358487" cy="6384375"/>
            <a:chOff x="395894" y="219519"/>
            <a:chExt cx="8518865" cy="4788281"/>
          </a:xfrm>
        </p:grpSpPr>
        <p:sp>
          <p:nvSpPr>
            <p:cNvPr id="1090" name="Google Shape;1090;p1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1" name="Google Shape;1091;p15"/>
            <p:cNvGrpSpPr/>
            <p:nvPr/>
          </p:nvGrpSpPr>
          <p:grpSpPr>
            <a:xfrm>
              <a:off x="8341543" y="2282008"/>
              <a:ext cx="569676" cy="380612"/>
              <a:chOff x="8341543" y="2282008"/>
              <a:chExt cx="569676" cy="380612"/>
            </a:xfrm>
          </p:grpSpPr>
          <p:sp>
            <p:nvSpPr>
              <p:cNvPr id="1092" name="Google Shape;1092;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4" name="Google Shape;1094;p1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5" name="Google Shape;1095;p15"/>
            <p:cNvGrpSpPr/>
            <p:nvPr/>
          </p:nvGrpSpPr>
          <p:grpSpPr>
            <a:xfrm>
              <a:off x="8341543" y="1721094"/>
              <a:ext cx="569676" cy="380612"/>
              <a:chOff x="8341543" y="1721094"/>
              <a:chExt cx="569676" cy="380612"/>
            </a:xfrm>
          </p:grpSpPr>
          <p:sp>
            <p:nvSpPr>
              <p:cNvPr id="1096" name="Google Shape;1096;p1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8" name="Google Shape;1098;p15"/>
            <p:cNvGrpSpPr/>
            <p:nvPr/>
          </p:nvGrpSpPr>
          <p:grpSpPr>
            <a:xfrm>
              <a:off x="8346273" y="1183592"/>
              <a:ext cx="568486" cy="388014"/>
              <a:chOff x="8346273" y="1183592"/>
              <a:chExt cx="568486" cy="388014"/>
            </a:xfrm>
          </p:grpSpPr>
          <p:sp>
            <p:nvSpPr>
              <p:cNvPr id="1099" name="Google Shape;1099;p1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1" name="Google Shape;1101;p15"/>
            <p:cNvGrpSpPr/>
            <p:nvPr/>
          </p:nvGrpSpPr>
          <p:grpSpPr>
            <a:xfrm>
              <a:off x="8341543" y="606635"/>
              <a:ext cx="569676" cy="388014"/>
              <a:chOff x="8341543" y="606635"/>
              <a:chExt cx="569676" cy="388014"/>
            </a:xfrm>
          </p:grpSpPr>
          <p:sp>
            <p:nvSpPr>
              <p:cNvPr id="1102" name="Google Shape;1102;p1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4" name="Google Shape;1104;p15"/>
            <p:cNvGrpSpPr/>
            <p:nvPr/>
          </p:nvGrpSpPr>
          <p:grpSpPr>
            <a:xfrm>
              <a:off x="8341543" y="2842933"/>
              <a:ext cx="569676" cy="380612"/>
              <a:chOff x="8341543" y="2282008"/>
              <a:chExt cx="569676" cy="380612"/>
            </a:xfrm>
          </p:grpSpPr>
          <p:sp>
            <p:nvSpPr>
              <p:cNvPr id="1105" name="Google Shape;1105;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7" name="Google Shape;1107;p15"/>
            <p:cNvGrpSpPr/>
            <p:nvPr/>
          </p:nvGrpSpPr>
          <p:grpSpPr>
            <a:xfrm>
              <a:off x="8341543" y="3403858"/>
              <a:ext cx="569676" cy="380612"/>
              <a:chOff x="8341543" y="2282008"/>
              <a:chExt cx="569676" cy="380612"/>
            </a:xfrm>
          </p:grpSpPr>
          <p:sp>
            <p:nvSpPr>
              <p:cNvPr id="1108" name="Google Shape;1108;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0" name="Google Shape;1110;p1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2" name="Google Shape;1112;p15"/>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13" name="Google Shape;1113;p15"/>
          <p:cNvGrpSpPr/>
          <p:nvPr/>
        </p:nvGrpSpPr>
        <p:grpSpPr>
          <a:xfrm>
            <a:off x="672118" y="425434"/>
            <a:ext cx="592367" cy="531367"/>
            <a:chOff x="2495125" y="2142250"/>
            <a:chExt cx="444275" cy="398525"/>
          </a:xfrm>
        </p:grpSpPr>
        <p:sp>
          <p:nvSpPr>
            <p:cNvPr id="1114" name="Google Shape;1114;p1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16" name="Google Shape;1116;p15"/>
          <p:cNvGrpSpPr/>
          <p:nvPr/>
        </p:nvGrpSpPr>
        <p:grpSpPr>
          <a:xfrm>
            <a:off x="10589718" y="5951685"/>
            <a:ext cx="388500" cy="375167"/>
            <a:chOff x="3243875" y="2372825"/>
            <a:chExt cx="291375" cy="281375"/>
          </a:xfrm>
        </p:grpSpPr>
        <p:sp>
          <p:nvSpPr>
            <p:cNvPr id="1117" name="Google Shape;1117;p1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7" name="Google Shape;1127;p15"/>
          <p:cNvGrpSpPr/>
          <p:nvPr/>
        </p:nvGrpSpPr>
        <p:grpSpPr>
          <a:xfrm>
            <a:off x="1648334" y="425418"/>
            <a:ext cx="222233" cy="224767"/>
            <a:chOff x="4954425" y="2036375"/>
            <a:chExt cx="166675" cy="168575"/>
          </a:xfrm>
        </p:grpSpPr>
        <p:sp>
          <p:nvSpPr>
            <p:cNvPr id="1128" name="Google Shape;1128;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0" name="Google Shape;1130;p15"/>
          <p:cNvSpPr/>
          <p:nvPr/>
        </p:nvSpPr>
        <p:spPr>
          <a:xfrm>
            <a:off x="10704568" y="483684"/>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1" name="Google Shape;1131;p15"/>
          <p:cNvSpPr/>
          <p:nvPr/>
        </p:nvSpPr>
        <p:spPr>
          <a:xfrm>
            <a:off x="10865817" y="55919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2" name="Google Shape;1132;p15"/>
          <p:cNvGrpSpPr/>
          <p:nvPr/>
        </p:nvGrpSpPr>
        <p:grpSpPr>
          <a:xfrm>
            <a:off x="9923034" y="6202167"/>
            <a:ext cx="222233" cy="224767"/>
            <a:chOff x="4954425" y="2036375"/>
            <a:chExt cx="166675" cy="168575"/>
          </a:xfrm>
        </p:grpSpPr>
        <p:sp>
          <p:nvSpPr>
            <p:cNvPr id="1133" name="Google Shape;1133;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5" name="Google Shape;1135;p15"/>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6" name="Google Shape;1136;p15"/>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7" name="Google Shape;1137;p15"/>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8" name="Google Shape;1138;p15"/>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9" name="Google Shape;1139;p1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0" name="Google Shape;1140;p15"/>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1" name="Google Shape;1141;p15"/>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2" name="Google Shape;1142;p15"/>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3" name="Google Shape;1143;p15"/>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4" name="Google Shape;1144;p1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5" name="Google Shape;1145;p15"/>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6" name="Google Shape;1146;p1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7" name="Google Shape;1147;p15"/>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8" name="Google Shape;1148;p15"/>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9" name="Google Shape;1149;p1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0" name="Google Shape;1150;p15"/>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1" name="Google Shape;1151;p15"/>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15"/>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15"/>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4" name="Google Shape;1154;p1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5" name="Google Shape;1155;p15"/>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6" name="Google Shape;1156;p15"/>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7" name="Google Shape;1157;p15"/>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8" name="Google Shape;1158;p15"/>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9" name="Google Shape;1159;p1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0" name="Google Shape;1160;p15"/>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1" name="Google Shape;1161;p15"/>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2" name="Google Shape;1162;p15"/>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3" name="Google Shape;1163;p15"/>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4" name="Google Shape;1164;p15"/>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5" name="Google Shape;1165;p15"/>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6" name="Google Shape;1166;p1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7" name="Google Shape;1167;p15"/>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8" name="Google Shape;1168;p15"/>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9" name="Google Shape;1169;p1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0" name="Google Shape;1170;p15"/>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1" name="Google Shape;1171;p15"/>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2" name="Google Shape;1172;p15"/>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3" name="Google Shape;1173;p15"/>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4" name="Google Shape;1174;p15"/>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5" name="Google Shape;1175;p15"/>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6" name="Google Shape;1176;p1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7" name="Google Shape;1177;p15"/>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15"/>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9" name="Google Shape;1179;p1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0" name="Google Shape;1180;p15"/>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1" name="Google Shape;1181;p15"/>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2" name="Google Shape;1182;p15"/>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3" name="Google Shape;1183;p15"/>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4" name="Google Shape;1184;p15"/>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4700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1275"/>
        <p:cNvGrpSpPr/>
        <p:nvPr/>
      </p:nvGrpSpPr>
      <p:grpSpPr>
        <a:xfrm>
          <a:off x="0" y="0"/>
          <a:ext cx="0" cy="0"/>
          <a:chOff x="0" y="0"/>
          <a:chExt cx="0" cy="0"/>
        </a:xfrm>
      </p:grpSpPr>
      <p:grpSp>
        <p:nvGrpSpPr>
          <p:cNvPr id="1276" name="Google Shape;1276;p17"/>
          <p:cNvGrpSpPr/>
          <p:nvPr/>
        </p:nvGrpSpPr>
        <p:grpSpPr>
          <a:xfrm>
            <a:off x="527859" y="292693"/>
            <a:ext cx="11358487" cy="6384375"/>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9" name="Google Shape;1299;p17"/>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0" name="Google Shape;1300;p17"/>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1" name="Google Shape;1301;p1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2" name="Google Shape;1302;p17"/>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3" name="Google Shape;1303;p1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4" name="Google Shape;1304;p17"/>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5" name="Google Shape;1305;p1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6" name="Google Shape;1306;p17"/>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7" name="Google Shape;1307;p17"/>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8" name="Google Shape;1308;p1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9" name="Google Shape;1309;p17"/>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0" name="Google Shape;1310;p1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1" name="Google Shape;1311;p17"/>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2" name="Google Shape;1312;p17"/>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3" name="Google Shape;1313;p1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4" name="Google Shape;1314;p17"/>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5" name="Google Shape;1315;p1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6" name="Google Shape;1316;p17"/>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7" name="Google Shape;1317;p17"/>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8" name="Google Shape;1318;p1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9" name="Google Shape;1319;p17"/>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0" name="Google Shape;1320;p1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1" name="Google Shape;1321;p17"/>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2" name="Google Shape;1322;p17"/>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3" name="Google Shape;1323;p1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4" name="Google Shape;1324;p17"/>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5" name="Google Shape;1325;p1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6" name="Google Shape;1326;p17"/>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7" name="Google Shape;1327;p17"/>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8" name="Google Shape;1328;p17"/>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9" name="Google Shape;1329;p17"/>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0" name="Google Shape;1330;p1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1" name="Google Shape;1331;p17"/>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2" name="Google Shape;1332;p17"/>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3" name="Google Shape;1333;p1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4" name="Google Shape;1334;p17"/>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5" name="Google Shape;1335;p1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6" name="Google Shape;1336;p17"/>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7" name="Google Shape;1337;p17"/>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8" name="Google Shape;1338;p17"/>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9" name="Google Shape;1339;p17"/>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0" name="Google Shape;1340;p1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1" name="Google Shape;1341;p17"/>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2" name="Google Shape;1342;p17"/>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3" name="Google Shape;1343;p1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4" name="Google Shape;1344;p17"/>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5" name="Google Shape;1345;p1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6" name="Google Shape;1346;p17"/>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7" name="Google Shape;1347;p17"/>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8" name="Google Shape;1348;p17"/>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49" name="Google Shape;1349;p17"/>
          <p:cNvGrpSpPr/>
          <p:nvPr/>
        </p:nvGrpSpPr>
        <p:grpSpPr>
          <a:xfrm>
            <a:off x="672118" y="425434"/>
            <a:ext cx="592367" cy="531367"/>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52" name="Google Shape;1352;p17"/>
          <p:cNvGrpSpPr/>
          <p:nvPr/>
        </p:nvGrpSpPr>
        <p:grpSpPr>
          <a:xfrm>
            <a:off x="10589718" y="5951685"/>
            <a:ext cx="388500" cy="375167"/>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3" name="Google Shape;1363;p17"/>
          <p:cNvGrpSpPr/>
          <p:nvPr/>
        </p:nvGrpSpPr>
        <p:grpSpPr>
          <a:xfrm>
            <a:off x="1648334" y="425418"/>
            <a:ext cx="222233" cy="224767"/>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6" name="Google Shape;1366;p17"/>
          <p:cNvSpPr/>
          <p:nvPr/>
        </p:nvSpPr>
        <p:spPr>
          <a:xfrm>
            <a:off x="10704568" y="483684"/>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7" name="Google Shape;1367;p17"/>
          <p:cNvSpPr/>
          <p:nvPr/>
        </p:nvSpPr>
        <p:spPr>
          <a:xfrm>
            <a:off x="10865817" y="55919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8" name="Google Shape;1368;p17"/>
          <p:cNvGrpSpPr/>
          <p:nvPr/>
        </p:nvGrpSpPr>
        <p:grpSpPr>
          <a:xfrm>
            <a:off x="9923034" y="6202167"/>
            <a:ext cx="222233" cy="224767"/>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59536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ackground 3">
  <p:cSld name="Background 3">
    <p:spTree>
      <p:nvGrpSpPr>
        <p:cNvPr id="1" name="Shape 1371"/>
        <p:cNvGrpSpPr/>
        <p:nvPr/>
      </p:nvGrpSpPr>
      <p:grpSpPr>
        <a:xfrm>
          <a:off x="0" y="0"/>
          <a:ext cx="0" cy="0"/>
          <a:chOff x="0" y="0"/>
          <a:chExt cx="0" cy="0"/>
        </a:xfrm>
      </p:grpSpPr>
      <p:grpSp>
        <p:nvGrpSpPr>
          <p:cNvPr id="1372" name="Google Shape;1372;p18"/>
          <p:cNvGrpSpPr/>
          <p:nvPr/>
        </p:nvGrpSpPr>
        <p:grpSpPr>
          <a:xfrm>
            <a:off x="527859" y="292693"/>
            <a:ext cx="11358487" cy="6384375"/>
            <a:chOff x="395894" y="219519"/>
            <a:chExt cx="8518865" cy="4788281"/>
          </a:xfrm>
        </p:grpSpPr>
        <p:sp>
          <p:nvSpPr>
            <p:cNvPr id="1373" name="Google Shape;1373;p1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4" name="Google Shape;1374;p18"/>
            <p:cNvGrpSpPr/>
            <p:nvPr/>
          </p:nvGrpSpPr>
          <p:grpSpPr>
            <a:xfrm>
              <a:off x="8341543" y="2282008"/>
              <a:ext cx="569676" cy="380612"/>
              <a:chOff x="8341543" y="2282008"/>
              <a:chExt cx="569676" cy="380612"/>
            </a:xfrm>
          </p:grpSpPr>
          <p:sp>
            <p:nvSpPr>
              <p:cNvPr id="1375" name="Google Shape;1375;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7" name="Google Shape;1377;p1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8" name="Google Shape;1378;p18"/>
            <p:cNvGrpSpPr/>
            <p:nvPr/>
          </p:nvGrpSpPr>
          <p:grpSpPr>
            <a:xfrm>
              <a:off x="8341543" y="1721094"/>
              <a:ext cx="569676" cy="380612"/>
              <a:chOff x="8341543" y="1721094"/>
              <a:chExt cx="569676" cy="380612"/>
            </a:xfrm>
          </p:grpSpPr>
          <p:sp>
            <p:nvSpPr>
              <p:cNvPr id="1379" name="Google Shape;1379;p1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1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1" name="Google Shape;1381;p18"/>
            <p:cNvGrpSpPr/>
            <p:nvPr/>
          </p:nvGrpSpPr>
          <p:grpSpPr>
            <a:xfrm>
              <a:off x="8346273" y="1183592"/>
              <a:ext cx="568486" cy="388014"/>
              <a:chOff x="8346273" y="1183592"/>
              <a:chExt cx="568486" cy="388014"/>
            </a:xfrm>
          </p:grpSpPr>
          <p:sp>
            <p:nvSpPr>
              <p:cNvPr id="1382" name="Google Shape;1382;p1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1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18"/>
            <p:cNvGrpSpPr/>
            <p:nvPr/>
          </p:nvGrpSpPr>
          <p:grpSpPr>
            <a:xfrm>
              <a:off x="8341543" y="606635"/>
              <a:ext cx="569676" cy="388014"/>
              <a:chOff x="8341543" y="606635"/>
              <a:chExt cx="569676" cy="388014"/>
            </a:xfrm>
          </p:grpSpPr>
          <p:sp>
            <p:nvSpPr>
              <p:cNvPr id="1385" name="Google Shape;1385;p1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1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7" name="Google Shape;1387;p18"/>
            <p:cNvGrpSpPr/>
            <p:nvPr/>
          </p:nvGrpSpPr>
          <p:grpSpPr>
            <a:xfrm>
              <a:off x="8341543" y="2842933"/>
              <a:ext cx="569676" cy="380612"/>
              <a:chOff x="8341543" y="2282008"/>
              <a:chExt cx="569676" cy="380612"/>
            </a:xfrm>
          </p:grpSpPr>
          <p:sp>
            <p:nvSpPr>
              <p:cNvPr id="1388" name="Google Shape;1388;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0" name="Google Shape;1390;p18"/>
            <p:cNvGrpSpPr/>
            <p:nvPr/>
          </p:nvGrpSpPr>
          <p:grpSpPr>
            <a:xfrm>
              <a:off x="8341543" y="3403858"/>
              <a:ext cx="569676" cy="380612"/>
              <a:chOff x="8341543" y="2282008"/>
              <a:chExt cx="569676" cy="380612"/>
            </a:xfrm>
          </p:grpSpPr>
          <p:sp>
            <p:nvSpPr>
              <p:cNvPr id="1391" name="Google Shape;1391;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3" name="Google Shape;1393;p1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1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5" name="Google Shape;1395;p18"/>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6" name="Google Shape;1396;p18"/>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7" name="Google Shape;1397;p1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8" name="Google Shape;1398;p18"/>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9" name="Google Shape;1399;p1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0" name="Google Shape;1400;p18"/>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1" name="Google Shape;1401;p1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2" name="Google Shape;1402;p18"/>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3" name="Google Shape;1403;p18"/>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4" name="Google Shape;1404;p1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5" name="Google Shape;1405;p18"/>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6" name="Google Shape;1406;p1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7" name="Google Shape;1407;p18"/>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8" name="Google Shape;1408;p18"/>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9" name="Google Shape;1409;p1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0" name="Google Shape;1410;p18"/>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1" name="Google Shape;1411;p1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2" name="Google Shape;1412;p18"/>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3" name="Google Shape;1413;p18"/>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4" name="Google Shape;1414;p1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5" name="Google Shape;1415;p18"/>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6" name="Google Shape;1416;p1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7" name="Google Shape;1417;p18"/>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8" name="Google Shape;1418;p18"/>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9" name="Google Shape;1419;p1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0" name="Google Shape;1420;p18"/>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1" name="Google Shape;1421;p1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2" name="Google Shape;1422;p18"/>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3" name="Google Shape;1423;p18"/>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4" name="Google Shape;1424;p18"/>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5" name="Google Shape;1425;p18"/>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6" name="Google Shape;1426;p1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7" name="Google Shape;1427;p18"/>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8" name="Google Shape;1428;p18"/>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9" name="Google Shape;1429;p1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0" name="Google Shape;1430;p18"/>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1" name="Google Shape;1431;p1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2" name="Google Shape;1432;p18"/>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3" name="Google Shape;1433;p18"/>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4" name="Google Shape;1434;p18"/>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5" name="Google Shape;1435;p18"/>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6" name="Google Shape;1436;p1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7" name="Google Shape;1437;p18"/>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8" name="Google Shape;1438;p18"/>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9" name="Google Shape;1439;p1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0" name="Google Shape;1440;p18"/>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1" name="Google Shape;1441;p1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2" name="Google Shape;1442;p18"/>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3" name="Google Shape;1443;p18"/>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4" name="Google Shape;1444;p18"/>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5" name="Google Shape;1445;p18"/>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46" name="Google Shape;1446;p18"/>
          <p:cNvGrpSpPr/>
          <p:nvPr/>
        </p:nvGrpSpPr>
        <p:grpSpPr>
          <a:xfrm>
            <a:off x="1417667" y="1108234"/>
            <a:ext cx="592367" cy="531367"/>
            <a:chOff x="2495125" y="2142250"/>
            <a:chExt cx="444275" cy="398525"/>
          </a:xfrm>
        </p:grpSpPr>
        <p:sp>
          <p:nvSpPr>
            <p:cNvPr id="1447" name="Google Shape;1447;p1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1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9" name="Google Shape;1449;p18"/>
          <p:cNvGrpSpPr/>
          <p:nvPr/>
        </p:nvGrpSpPr>
        <p:grpSpPr>
          <a:xfrm>
            <a:off x="10419001" y="5951667"/>
            <a:ext cx="388500" cy="375167"/>
            <a:chOff x="3243875" y="2372825"/>
            <a:chExt cx="291375" cy="281375"/>
          </a:xfrm>
        </p:grpSpPr>
        <p:sp>
          <p:nvSpPr>
            <p:cNvPr id="1450" name="Google Shape;1450;p1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1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1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1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1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1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1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1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1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1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0" name="Google Shape;1460;p18"/>
          <p:cNvGrpSpPr/>
          <p:nvPr/>
        </p:nvGrpSpPr>
        <p:grpSpPr>
          <a:xfrm>
            <a:off x="10071401" y="934467"/>
            <a:ext cx="222233" cy="224767"/>
            <a:chOff x="4954425" y="2036375"/>
            <a:chExt cx="166675" cy="168575"/>
          </a:xfrm>
        </p:grpSpPr>
        <p:sp>
          <p:nvSpPr>
            <p:cNvPr id="1461" name="Google Shape;1461;p1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63" name="Google Shape;1463;p18"/>
          <p:cNvSpPr/>
          <p:nvPr/>
        </p:nvSpPr>
        <p:spPr>
          <a:xfrm>
            <a:off x="2503401" y="7187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4" name="Google Shape;1464;p18"/>
          <p:cNvSpPr/>
          <p:nvPr/>
        </p:nvSpPr>
        <p:spPr>
          <a:xfrm>
            <a:off x="10958000" y="54200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35591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ackground 4">
  <p:cSld name="Background 4">
    <p:spTree>
      <p:nvGrpSpPr>
        <p:cNvPr id="1" name="Shape 1465"/>
        <p:cNvGrpSpPr/>
        <p:nvPr/>
      </p:nvGrpSpPr>
      <p:grpSpPr>
        <a:xfrm>
          <a:off x="0" y="0"/>
          <a:ext cx="0" cy="0"/>
          <a:chOff x="0" y="0"/>
          <a:chExt cx="0" cy="0"/>
        </a:xfrm>
      </p:grpSpPr>
      <p:grpSp>
        <p:nvGrpSpPr>
          <p:cNvPr id="1466" name="Google Shape;1466;p19"/>
          <p:cNvGrpSpPr/>
          <p:nvPr/>
        </p:nvGrpSpPr>
        <p:grpSpPr>
          <a:xfrm>
            <a:off x="527859" y="292693"/>
            <a:ext cx="11358487" cy="6384375"/>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9" name="Google Shape;1489;p1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0" name="Google Shape;1490;p1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1" name="Google Shape;1491;p1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2" name="Google Shape;1492;p1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3" name="Google Shape;1493;p1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4" name="Google Shape;1494;p1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5" name="Google Shape;1495;p1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6" name="Google Shape;1496;p1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7" name="Google Shape;1497;p1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8" name="Google Shape;1498;p1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9" name="Google Shape;1499;p1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0" name="Google Shape;1500;p1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1" name="Google Shape;1501;p1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2" name="Google Shape;1502;p1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3" name="Google Shape;1503;p1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4" name="Google Shape;1504;p1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5" name="Google Shape;1505;p1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6" name="Google Shape;1506;p1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7" name="Google Shape;1507;p1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8" name="Google Shape;1508;p1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9" name="Google Shape;1509;p1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0" name="Google Shape;1510;p1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1" name="Google Shape;1511;p1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2" name="Google Shape;1512;p1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3" name="Google Shape;1513;p1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4" name="Google Shape;1514;p1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5" name="Google Shape;1515;p1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6" name="Google Shape;1516;p1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7" name="Google Shape;1517;p1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8" name="Google Shape;1518;p1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9" name="Google Shape;1519;p1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0" name="Google Shape;1520;p1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1" name="Google Shape;1521;p1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2" name="Google Shape;1522;p1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3" name="Google Shape;1523;p1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4" name="Google Shape;1524;p1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5" name="Google Shape;1525;p1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6" name="Google Shape;1526;p1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7" name="Google Shape;1527;p1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8" name="Google Shape;1528;p1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9" name="Google Shape;1529;p1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0" name="Google Shape;1530;p1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1" name="Google Shape;1531;p1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2" name="Google Shape;1532;p1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3" name="Google Shape;1533;p1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4" name="Google Shape;1534;p1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5" name="Google Shape;1535;p1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6" name="Google Shape;1536;p1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7" name="Google Shape;1537;p1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8" name="Google Shape;1538;p1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39" name="Google Shape;1539;p19"/>
          <p:cNvGrpSpPr/>
          <p:nvPr/>
        </p:nvGrpSpPr>
        <p:grpSpPr>
          <a:xfrm>
            <a:off x="10211867" y="3932585"/>
            <a:ext cx="592367" cy="531367"/>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2" name="Google Shape;1542;p19"/>
          <p:cNvGrpSpPr/>
          <p:nvPr/>
        </p:nvGrpSpPr>
        <p:grpSpPr>
          <a:xfrm>
            <a:off x="1357401" y="2009301"/>
            <a:ext cx="388500" cy="375167"/>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3" name="Google Shape;1553;p19"/>
          <p:cNvGrpSpPr/>
          <p:nvPr/>
        </p:nvGrpSpPr>
        <p:grpSpPr>
          <a:xfrm>
            <a:off x="2761968" y="821285"/>
            <a:ext cx="222233" cy="224767"/>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56" name="Google Shape;1556;p19"/>
          <p:cNvSpPr/>
          <p:nvPr/>
        </p:nvSpPr>
        <p:spPr>
          <a:xfrm>
            <a:off x="9342634" y="879533"/>
            <a:ext cx="158833" cy="108267"/>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7" name="Google Shape;1557;p19"/>
          <p:cNvSpPr/>
          <p:nvPr/>
        </p:nvSpPr>
        <p:spPr>
          <a:xfrm>
            <a:off x="2428168" y="17128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8" name="Google Shape;1558;p19"/>
          <p:cNvSpPr/>
          <p:nvPr/>
        </p:nvSpPr>
        <p:spPr>
          <a:xfrm>
            <a:off x="1357400" y="13342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9" name="Google Shape;1559;p19"/>
          <p:cNvSpPr/>
          <p:nvPr/>
        </p:nvSpPr>
        <p:spPr>
          <a:xfrm>
            <a:off x="10036933" y="55758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0" name="Google Shape;1560;p19"/>
          <p:cNvSpPr/>
          <p:nvPr/>
        </p:nvSpPr>
        <p:spPr>
          <a:xfrm>
            <a:off x="1472234" y="49454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61" name="Google Shape;1561;p19"/>
          <p:cNvGrpSpPr/>
          <p:nvPr/>
        </p:nvGrpSpPr>
        <p:grpSpPr>
          <a:xfrm>
            <a:off x="2039667" y="5713834"/>
            <a:ext cx="388500" cy="375167"/>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2" name="Google Shape;1572;p19"/>
          <p:cNvGrpSpPr/>
          <p:nvPr/>
        </p:nvGrpSpPr>
        <p:grpSpPr>
          <a:xfrm>
            <a:off x="1672318" y="3456701"/>
            <a:ext cx="592367" cy="531367"/>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5" name="Google Shape;1575;p19"/>
          <p:cNvGrpSpPr/>
          <p:nvPr/>
        </p:nvGrpSpPr>
        <p:grpSpPr>
          <a:xfrm>
            <a:off x="9301067" y="5825267"/>
            <a:ext cx="388500" cy="375167"/>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19"/>
          <p:cNvGrpSpPr/>
          <p:nvPr/>
        </p:nvGrpSpPr>
        <p:grpSpPr>
          <a:xfrm>
            <a:off x="9580334" y="2936201"/>
            <a:ext cx="222233" cy="224767"/>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9" name="Google Shape;1589;p19"/>
          <p:cNvGrpSpPr/>
          <p:nvPr/>
        </p:nvGrpSpPr>
        <p:grpSpPr>
          <a:xfrm>
            <a:off x="10211851" y="1501285"/>
            <a:ext cx="592367" cy="531367"/>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1781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233"/>
        <p:cNvGrpSpPr/>
        <p:nvPr/>
      </p:nvGrpSpPr>
      <p:grpSpPr>
        <a:xfrm>
          <a:off x="0" y="0"/>
          <a:ext cx="0" cy="0"/>
          <a:chOff x="0" y="0"/>
          <a:chExt cx="0" cy="0"/>
        </a:xfrm>
      </p:grpSpPr>
      <p:sp>
        <p:nvSpPr>
          <p:cNvPr id="234" name="Google Shape;234;p4"/>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4"/>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4"/>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7" name="Google Shape;237;p4"/>
          <p:cNvGrpSpPr/>
          <p:nvPr/>
        </p:nvGrpSpPr>
        <p:grpSpPr>
          <a:xfrm>
            <a:off x="11122057" y="3042677"/>
            <a:ext cx="759568" cy="507483"/>
            <a:chOff x="8341543" y="2282008"/>
            <a:chExt cx="569676" cy="380612"/>
          </a:xfrm>
        </p:grpSpPr>
        <p:sp>
          <p:nvSpPr>
            <p:cNvPr id="238" name="Google Shape;238;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4"/>
          <p:cNvGrpSpPr/>
          <p:nvPr/>
        </p:nvGrpSpPr>
        <p:grpSpPr>
          <a:xfrm>
            <a:off x="11122057" y="2294792"/>
            <a:ext cx="759568" cy="507483"/>
            <a:chOff x="8341543" y="1721094"/>
            <a:chExt cx="569676" cy="380612"/>
          </a:xfrm>
        </p:grpSpPr>
        <p:sp>
          <p:nvSpPr>
            <p:cNvPr id="241" name="Google Shape;241;p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3" name="Google Shape;243;p4"/>
          <p:cNvGrpSpPr/>
          <p:nvPr/>
        </p:nvGrpSpPr>
        <p:grpSpPr>
          <a:xfrm>
            <a:off x="11128364" y="1578123"/>
            <a:ext cx="757981" cy="517352"/>
            <a:chOff x="8346273" y="1183592"/>
            <a:chExt cx="568486" cy="388014"/>
          </a:xfrm>
        </p:grpSpPr>
        <p:sp>
          <p:nvSpPr>
            <p:cNvPr id="244" name="Google Shape;244;p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 name="Google Shape;246;p4"/>
          <p:cNvGrpSpPr/>
          <p:nvPr/>
        </p:nvGrpSpPr>
        <p:grpSpPr>
          <a:xfrm>
            <a:off x="11122057" y="808847"/>
            <a:ext cx="759568" cy="517352"/>
            <a:chOff x="8341543" y="606635"/>
            <a:chExt cx="569676" cy="388014"/>
          </a:xfrm>
        </p:grpSpPr>
        <p:sp>
          <p:nvSpPr>
            <p:cNvPr id="247" name="Google Shape;247;p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 name="Google Shape;249;p4"/>
          <p:cNvGrpSpPr/>
          <p:nvPr/>
        </p:nvGrpSpPr>
        <p:grpSpPr>
          <a:xfrm>
            <a:off x="11122057" y="3790577"/>
            <a:ext cx="759568" cy="507483"/>
            <a:chOff x="8341543" y="2282008"/>
            <a:chExt cx="569676" cy="380612"/>
          </a:xfrm>
        </p:grpSpPr>
        <p:sp>
          <p:nvSpPr>
            <p:cNvPr id="250" name="Google Shape;250;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4"/>
          <p:cNvGrpSpPr/>
          <p:nvPr/>
        </p:nvGrpSpPr>
        <p:grpSpPr>
          <a:xfrm>
            <a:off x="11122057" y="4538477"/>
            <a:ext cx="759568" cy="507483"/>
            <a:chOff x="8341543" y="2282008"/>
            <a:chExt cx="569676" cy="380612"/>
          </a:xfrm>
        </p:grpSpPr>
        <p:sp>
          <p:nvSpPr>
            <p:cNvPr id="253" name="Google Shape;253;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5" name="Google Shape;255;p4"/>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4"/>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6" name="Google Shape;276;p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8" name="Google Shape;278;p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9" name="Google Shape;279;p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0" name="Google Shape;280;p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 name="Google Shape;283;p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4"/>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4"/>
          <p:cNvSpPr txBox="1">
            <a:spLocks noGrp="1"/>
          </p:cNvSpPr>
          <p:nvPr>
            <p:ph type="subTitle" idx="1"/>
          </p:nvPr>
        </p:nvSpPr>
        <p:spPr>
          <a:xfrm>
            <a:off x="1095100" y="1642867"/>
            <a:ext cx="10001600" cy="44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310" name="Google Shape;310;p4"/>
          <p:cNvSpPr/>
          <p:nvPr/>
        </p:nvSpPr>
        <p:spPr>
          <a:xfrm rot="4238894">
            <a:off x="382928" y="5844515"/>
            <a:ext cx="1059613" cy="91567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 name="Google Shape;311;p4"/>
          <p:cNvSpPr/>
          <p:nvPr/>
        </p:nvSpPr>
        <p:spPr>
          <a:xfrm>
            <a:off x="9479668" y="976900"/>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 name="Google Shape;312;p4"/>
          <p:cNvSpPr/>
          <p:nvPr/>
        </p:nvSpPr>
        <p:spPr>
          <a:xfrm>
            <a:off x="1765867" y="7347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3" name="Google Shape;313;p4"/>
          <p:cNvGrpSpPr/>
          <p:nvPr/>
        </p:nvGrpSpPr>
        <p:grpSpPr>
          <a:xfrm>
            <a:off x="10182534" y="588467"/>
            <a:ext cx="388500" cy="375167"/>
            <a:chOff x="3243875" y="2372825"/>
            <a:chExt cx="291375" cy="281375"/>
          </a:xfrm>
        </p:grpSpPr>
        <p:sp>
          <p:nvSpPr>
            <p:cNvPr id="314" name="Google Shape;314;p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4" name="Google Shape;324;p4"/>
          <p:cNvSpPr/>
          <p:nvPr/>
        </p:nvSpPr>
        <p:spPr>
          <a:xfrm>
            <a:off x="10784500" y="16428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4"/>
          <p:cNvSpPr/>
          <p:nvPr/>
        </p:nvSpPr>
        <p:spPr>
          <a:xfrm>
            <a:off x="1364001" y="13520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00890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326"/>
        <p:cNvGrpSpPr/>
        <p:nvPr/>
      </p:nvGrpSpPr>
      <p:grpSpPr>
        <a:xfrm>
          <a:off x="0" y="0"/>
          <a:ext cx="0" cy="0"/>
          <a:chOff x="0" y="0"/>
          <a:chExt cx="0" cy="0"/>
        </a:xfrm>
      </p:grpSpPr>
      <p:grpSp>
        <p:nvGrpSpPr>
          <p:cNvPr id="327" name="Google Shape;327;p5"/>
          <p:cNvGrpSpPr/>
          <p:nvPr/>
        </p:nvGrpSpPr>
        <p:grpSpPr>
          <a:xfrm>
            <a:off x="527859" y="292693"/>
            <a:ext cx="11358487" cy="6384375"/>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0" name="Google Shape;350;p5"/>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51" name="Google Shape;351;p5"/>
          <p:cNvSpPr txBox="1">
            <a:spLocks noGrp="1"/>
          </p:cNvSpPr>
          <p:nvPr>
            <p:ph type="subTitle" idx="1"/>
          </p:nvPr>
        </p:nvSpPr>
        <p:spPr>
          <a:xfrm>
            <a:off x="2639784"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endParaRPr/>
          </a:p>
        </p:txBody>
      </p:sp>
      <p:sp>
        <p:nvSpPr>
          <p:cNvPr id="352" name="Google Shape;352;p5"/>
          <p:cNvSpPr txBox="1">
            <a:spLocks noGrp="1"/>
          </p:cNvSpPr>
          <p:nvPr>
            <p:ph type="subTitle" idx="2"/>
          </p:nvPr>
        </p:nvSpPr>
        <p:spPr>
          <a:xfrm>
            <a:off x="2639784" y="3471200"/>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3" name="Google Shape;353;p5"/>
          <p:cNvSpPr txBox="1">
            <a:spLocks noGrp="1"/>
          </p:cNvSpPr>
          <p:nvPr>
            <p:ph type="subTitle" idx="3"/>
          </p:nvPr>
        </p:nvSpPr>
        <p:spPr>
          <a:xfrm>
            <a:off x="6428617"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endParaRPr/>
          </a:p>
        </p:txBody>
      </p:sp>
      <p:sp>
        <p:nvSpPr>
          <p:cNvPr id="354" name="Google Shape;354;p5"/>
          <p:cNvSpPr txBox="1">
            <a:spLocks noGrp="1"/>
          </p:cNvSpPr>
          <p:nvPr>
            <p:ph type="subTitle" idx="4"/>
          </p:nvPr>
        </p:nvSpPr>
        <p:spPr>
          <a:xfrm>
            <a:off x="6428617" y="3471205"/>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5" name="Google Shape;355;p5"/>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5"/>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5"/>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5"/>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5"/>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5"/>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5"/>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5"/>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5"/>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5"/>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5"/>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5"/>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5"/>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5"/>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1" name="Google Shape;391;p5"/>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5"/>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5"/>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5"/>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5" name="Google Shape;395;p5"/>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6" name="Google Shape;396;p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7" name="Google Shape;397;p5"/>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5"/>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5"/>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1" name="Google Shape;401;p5"/>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2" name="Google Shape;402;p5"/>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5"/>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5"/>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7998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405"/>
        <p:cNvGrpSpPr/>
        <p:nvPr/>
      </p:nvGrpSpPr>
      <p:grpSpPr>
        <a:xfrm>
          <a:off x="0" y="0"/>
          <a:ext cx="0" cy="0"/>
          <a:chOff x="0" y="0"/>
          <a:chExt cx="0" cy="0"/>
        </a:xfrm>
      </p:grpSpPr>
      <p:sp>
        <p:nvSpPr>
          <p:cNvPr id="406" name="Google Shape;406;p6"/>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6"/>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6"/>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9" name="Google Shape;409;p6"/>
          <p:cNvGrpSpPr/>
          <p:nvPr/>
        </p:nvGrpSpPr>
        <p:grpSpPr>
          <a:xfrm>
            <a:off x="11122057" y="3042677"/>
            <a:ext cx="759568" cy="507483"/>
            <a:chOff x="8341543" y="2282008"/>
            <a:chExt cx="569676" cy="380612"/>
          </a:xfrm>
        </p:grpSpPr>
        <p:sp>
          <p:nvSpPr>
            <p:cNvPr id="410" name="Google Shape;410;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2" name="Google Shape;412;p6"/>
          <p:cNvGrpSpPr/>
          <p:nvPr/>
        </p:nvGrpSpPr>
        <p:grpSpPr>
          <a:xfrm>
            <a:off x="11122057" y="2294792"/>
            <a:ext cx="759568" cy="507483"/>
            <a:chOff x="8341543" y="1721094"/>
            <a:chExt cx="569676" cy="380612"/>
          </a:xfrm>
        </p:grpSpPr>
        <p:sp>
          <p:nvSpPr>
            <p:cNvPr id="413" name="Google Shape;413;p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5" name="Google Shape;415;p6"/>
          <p:cNvGrpSpPr/>
          <p:nvPr/>
        </p:nvGrpSpPr>
        <p:grpSpPr>
          <a:xfrm>
            <a:off x="11128364" y="1578123"/>
            <a:ext cx="757981" cy="517352"/>
            <a:chOff x="8346273" y="1183592"/>
            <a:chExt cx="568486" cy="388014"/>
          </a:xfrm>
        </p:grpSpPr>
        <p:sp>
          <p:nvSpPr>
            <p:cNvPr id="416" name="Google Shape;416;p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8" name="Google Shape;418;p6"/>
          <p:cNvGrpSpPr/>
          <p:nvPr/>
        </p:nvGrpSpPr>
        <p:grpSpPr>
          <a:xfrm>
            <a:off x="11122057" y="808847"/>
            <a:ext cx="759568" cy="517352"/>
            <a:chOff x="8341543" y="606635"/>
            <a:chExt cx="569676" cy="388014"/>
          </a:xfrm>
        </p:grpSpPr>
        <p:sp>
          <p:nvSpPr>
            <p:cNvPr id="419" name="Google Shape;419;p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6"/>
          <p:cNvGrpSpPr/>
          <p:nvPr/>
        </p:nvGrpSpPr>
        <p:grpSpPr>
          <a:xfrm>
            <a:off x="11122057" y="3790577"/>
            <a:ext cx="759568" cy="507483"/>
            <a:chOff x="8341543" y="2282008"/>
            <a:chExt cx="569676" cy="380612"/>
          </a:xfrm>
        </p:grpSpPr>
        <p:sp>
          <p:nvSpPr>
            <p:cNvPr id="422" name="Google Shape;422;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4" name="Google Shape;424;p6"/>
          <p:cNvGrpSpPr/>
          <p:nvPr/>
        </p:nvGrpSpPr>
        <p:grpSpPr>
          <a:xfrm>
            <a:off x="11122057" y="4538477"/>
            <a:ext cx="759568" cy="507483"/>
            <a:chOff x="8341543" y="2282008"/>
            <a:chExt cx="569676" cy="380612"/>
          </a:xfrm>
        </p:grpSpPr>
        <p:sp>
          <p:nvSpPr>
            <p:cNvPr id="425" name="Google Shape;425;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7" name="Google Shape;427;p6"/>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6"/>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9" name="Google Shape;429;p6"/>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0" name="Google Shape;430;p6"/>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1" name="Google Shape;431;p6"/>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2" name="Google Shape;432;p6"/>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6"/>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6"/>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5" name="Google Shape;435;p6"/>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6" name="Google Shape;436;p6"/>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7" name="Google Shape;437;p6"/>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6"/>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6"/>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0" name="Google Shape;440;p6"/>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1" name="Google Shape;441;p6"/>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2" name="Google Shape;442;p6"/>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3" name="Google Shape;443;p6"/>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4" name="Google Shape;444;p6"/>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5" name="Google Shape;445;p6"/>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6" name="Google Shape;446;p6"/>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7" name="Google Shape;447;p6"/>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8" name="Google Shape;448;p6"/>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9" name="Google Shape;449;p6"/>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0" name="Google Shape;450;p6"/>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1" name="Google Shape;451;p6"/>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2" name="Google Shape;452;p6"/>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6"/>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6"/>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6"/>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6" name="Google Shape;456;p6"/>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6"/>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6"/>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9" name="Google Shape;459;p6"/>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0" name="Google Shape;460;p6"/>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1" name="Google Shape;461;p6"/>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2" name="Google Shape;462;p6"/>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6"/>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6"/>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5" name="Google Shape;465;p6"/>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6" name="Google Shape;466;p6"/>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7" name="Google Shape;467;p6"/>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8" name="Google Shape;468;p6"/>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9" name="Google Shape;469;p6"/>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0" name="Google Shape;470;p6"/>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1" name="Google Shape;471;p6"/>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2" name="Google Shape;472;p6"/>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3" name="Google Shape;473;p6"/>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4" name="Google Shape;474;p6"/>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5" name="Google Shape;475;p6"/>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6" name="Google Shape;476;p6"/>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7" name="Google Shape;477;p6"/>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8" name="Google Shape;478;p6"/>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9" name="Google Shape;479;p6"/>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0" name="Google Shape;480;p6"/>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grpSp>
        <p:nvGrpSpPr>
          <p:cNvPr id="481" name="Google Shape;481;p6"/>
          <p:cNvGrpSpPr/>
          <p:nvPr/>
        </p:nvGrpSpPr>
        <p:grpSpPr>
          <a:xfrm>
            <a:off x="968285" y="6000567"/>
            <a:ext cx="388500" cy="375167"/>
            <a:chOff x="3243875" y="2372825"/>
            <a:chExt cx="291375" cy="281375"/>
          </a:xfrm>
        </p:grpSpPr>
        <p:sp>
          <p:nvSpPr>
            <p:cNvPr id="482" name="Google Shape;482;p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2" name="Google Shape;492;p6"/>
          <p:cNvSpPr/>
          <p:nvPr/>
        </p:nvSpPr>
        <p:spPr>
          <a:xfrm>
            <a:off x="9780800" y="67743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3" name="Google Shape;493;p6"/>
          <p:cNvGrpSpPr/>
          <p:nvPr/>
        </p:nvGrpSpPr>
        <p:grpSpPr>
          <a:xfrm>
            <a:off x="2019934" y="606334"/>
            <a:ext cx="222233" cy="224767"/>
            <a:chOff x="4954425" y="2036375"/>
            <a:chExt cx="166675" cy="168575"/>
          </a:xfrm>
        </p:grpSpPr>
        <p:sp>
          <p:nvSpPr>
            <p:cNvPr id="494" name="Google Shape;494;p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6" name="Google Shape;496;p6"/>
          <p:cNvSpPr/>
          <p:nvPr/>
        </p:nvSpPr>
        <p:spPr>
          <a:xfrm>
            <a:off x="1903933" y="6375718"/>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45289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497"/>
        <p:cNvGrpSpPr/>
        <p:nvPr/>
      </p:nvGrpSpPr>
      <p:grpSpPr>
        <a:xfrm>
          <a:off x="0" y="0"/>
          <a:ext cx="0" cy="0"/>
          <a:chOff x="0" y="0"/>
          <a:chExt cx="0" cy="0"/>
        </a:xfrm>
      </p:grpSpPr>
      <p:grpSp>
        <p:nvGrpSpPr>
          <p:cNvPr id="498" name="Google Shape;498;p7"/>
          <p:cNvGrpSpPr/>
          <p:nvPr/>
        </p:nvGrpSpPr>
        <p:grpSpPr>
          <a:xfrm>
            <a:off x="527859" y="292693"/>
            <a:ext cx="11358487" cy="6384375"/>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1" name="Google Shape;521;p7"/>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2" name="Google Shape;522;p7"/>
          <p:cNvSpPr txBox="1">
            <a:spLocks noGrp="1"/>
          </p:cNvSpPr>
          <p:nvPr>
            <p:ph type="subTitle" idx="1"/>
          </p:nvPr>
        </p:nvSpPr>
        <p:spPr>
          <a:xfrm>
            <a:off x="7411580" y="2812467"/>
            <a:ext cx="32232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67" b="1">
                <a:solidFill>
                  <a:schemeClr val="accent1"/>
                </a:solidFill>
              </a:defRPr>
            </a:lvl1pPr>
            <a:lvl2pPr lvl="1" rtl="0">
              <a:spcBef>
                <a:spcPts val="0"/>
              </a:spcBef>
              <a:spcAft>
                <a:spcPts val="0"/>
              </a:spcAft>
              <a:buNone/>
              <a:defRPr sz="2667" b="1">
                <a:solidFill>
                  <a:schemeClr val="accent1"/>
                </a:solidFill>
              </a:defRPr>
            </a:lvl2pPr>
            <a:lvl3pPr lvl="2" rtl="0">
              <a:spcBef>
                <a:spcPts val="0"/>
              </a:spcBef>
              <a:spcAft>
                <a:spcPts val="0"/>
              </a:spcAft>
              <a:buNone/>
              <a:defRPr sz="2667" b="1">
                <a:solidFill>
                  <a:schemeClr val="accent1"/>
                </a:solidFill>
              </a:defRPr>
            </a:lvl3pPr>
            <a:lvl4pPr lvl="3" rtl="0">
              <a:spcBef>
                <a:spcPts val="0"/>
              </a:spcBef>
              <a:spcAft>
                <a:spcPts val="0"/>
              </a:spcAft>
              <a:buNone/>
              <a:defRPr sz="2667" b="1">
                <a:solidFill>
                  <a:schemeClr val="accent1"/>
                </a:solidFill>
              </a:defRPr>
            </a:lvl4pPr>
            <a:lvl5pPr lvl="4" rtl="0">
              <a:spcBef>
                <a:spcPts val="0"/>
              </a:spcBef>
              <a:spcAft>
                <a:spcPts val="0"/>
              </a:spcAft>
              <a:buNone/>
              <a:defRPr sz="2667" b="1">
                <a:solidFill>
                  <a:schemeClr val="accent1"/>
                </a:solidFill>
              </a:defRPr>
            </a:lvl5pPr>
            <a:lvl6pPr lvl="5" rtl="0">
              <a:spcBef>
                <a:spcPts val="0"/>
              </a:spcBef>
              <a:spcAft>
                <a:spcPts val="0"/>
              </a:spcAft>
              <a:buNone/>
              <a:defRPr sz="2667" b="1">
                <a:solidFill>
                  <a:schemeClr val="accent1"/>
                </a:solidFill>
              </a:defRPr>
            </a:lvl6pPr>
            <a:lvl7pPr lvl="6" rtl="0">
              <a:spcBef>
                <a:spcPts val="0"/>
              </a:spcBef>
              <a:spcAft>
                <a:spcPts val="0"/>
              </a:spcAft>
              <a:buNone/>
              <a:defRPr sz="2667" b="1">
                <a:solidFill>
                  <a:schemeClr val="accent1"/>
                </a:solidFill>
              </a:defRPr>
            </a:lvl7pPr>
            <a:lvl8pPr lvl="7" rtl="0">
              <a:spcBef>
                <a:spcPts val="0"/>
              </a:spcBef>
              <a:spcAft>
                <a:spcPts val="0"/>
              </a:spcAft>
              <a:buNone/>
              <a:defRPr sz="2667" b="1">
                <a:solidFill>
                  <a:schemeClr val="accent1"/>
                </a:solidFill>
              </a:defRPr>
            </a:lvl8pPr>
            <a:lvl9pPr lvl="8" rtl="0">
              <a:spcBef>
                <a:spcPts val="0"/>
              </a:spcBef>
              <a:spcAft>
                <a:spcPts val="0"/>
              </a:spcAft>
              <a:buNone/>
              <a:defRPr sz="2667" b="1">
                <a:solidFill>
                  <a:schemeClr val="accent1"/>
                </a:solidFill>
              </a:defRPr>
            </a:lvl9pPr>
          </a:lstStyle>
          <a:p>
            <a:endParaRPr/>
          </a:p>
        </p:txBody>
      </p:sp>
      <p:sp>
        <p:nvSpPr>
          <p:cNvPr id="523" name="Google Shape;523;p7"/>
          <p:cNvSpPr txBox="1">
            <a:spLocks noGrp="1"/>
          </p:cNvSpPr>
          <p:nvPr>
            <p:ph type="subTitle" idx="2"/>
          </p:nvPr>
        </p:nvSpPr>
        <p:spPr>
          <a:xfrm>
            <a:off x="7408351" y="3284396"/>
            <a:ext cx="3223200" cy="176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524" name="Google Shape;524;p7"/>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5" name="Google Shape;525;p7"/>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7" name="Google Shape;527;p7"/>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8" name="Google Shape;528;p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7"/>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1" name="Google Shape;531;p7"/>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 name="Google Shape;532;p7"/>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3" name="Google Shape;533;p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4" name="Google Shape;534;p7"/>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5" name="Google Shape;535;p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6" name="Google Shape;536;p7"/>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7" name="Google Shape;537;p7"/>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8" name="Google Shape;538;p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7"/>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7"/>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7"/>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7"/>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5" name="Google Shape;545;p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6" name="Google Shape;546;p7"/>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7"/>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8" name="Google Shape;548;p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9" name="Google Shape;549;p7"/>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0" name="Google Shape;550;p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1" name="Google Shape;551;p7"/>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2" name="Google Shape;552;p7"/>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3" name="Google Shape;553;p7"/>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4" name="Google Shape;554;p7"/>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5" name="Google Shape;555;p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6" name="Google Shape;556;p7"/>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7" name="Google Shape;557;p7"/>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8" name="Google Shape;558;p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9" name="Google Shape;559;p7"/>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0" name="Google Shape;560;p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1" name="Google Shape;561;p7"/>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2" name="Google Shape;562;p7"/>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3" name="Google Shape;563;p7"/>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4" name="Google Shape;564;p7"/>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5" name="Google Shape;565;p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6" name="Google Shape;566;p7"/>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7" name="Google Shape;567;p7"/>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8" name="Google Shape;568;p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9" name="Google Shape;569;p7"/>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0" name="Google Shape;570;p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1" name="Google Shape;571;p7"/>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2" name="Google Shape;572;p7"/>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3" name="Google Shape;573;p7"/>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52729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574"/>
        <p:cNvGrpSpPr/>
        <p:nvPr/>
      </p:nvGrpSpPr>
      <p:grpSpPr>
        <a:xfrm>
          <a:off x="0" y="0"/>
          <a:ext cx="0" cy="0"/>
          <a:chOff x="0" y="0"/>
          <a:chExt cx="0" cy="0"/>
        </a:xfrm>
      </p:grpSpPr>
      <p:grpSp>
        <p:nvGrpSpPr>
          <p:cNvPr id="575" name="Google Shape;575;p8"/>
          <p:cNvGrpSpPr/>
          <p:nvPr/>
        </p:nvGrpSpPr>
        <p:grpSpPr>
          <a:xfrm>
            <a:off x="527859" y="292693"/>
            <a:ext cx="11358487" cy="6384375"/>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8" name="Google Shape;598;p8"/>
          <p:cNvSpPr txBox="1">
            <a:spLocks noGrp="1"/>
          </p:cNvSpPr>
          <p:nvPr>
            <p:ph type="title"/>
          </p:nvPr>
        </p:nvSpPr>
        <p:spPr>
          <a:xfrm>
            <a:off x="2039400" y="2243400"/>
            <a:ext cx="8113200" cy="963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96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endParaRPr/>
          </a:p>
        </p:txBody>
      </p:sp>
      <p:sp>
        <p:nvSpPr>
          <p:cNvPr id="599" name="Google Shape;599;p8"/>
          <p:cNvSpPr txBox="1">
            <a:spLocks noGrp="1"/>
          </p:cNvSpPr>
          <p:nvPr>
            <p:ph type="subTitle" idx="1"/>
          </p:nvPr>
        </p:nvSpPr>
        <p:spPr>
          <a:xfrm>
            <a:off x="2046433" y="3207000"/>
            <a:ext cx="8113200" cy="14076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2133"/>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00" name="Google Shape;600;p8"/>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1" name="Google Shape;601;p8"/>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2" name="Google Shape;602;p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3" name="Google Shape;603;p8"/>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4" name="Google Shape;604;p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5" name="Google Shape;605;p8"/>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6" name="Google Shape;606;p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7" name="Google Shape;607;p8"/>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8" name="Google Shape;608;p8"/>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9" name="Google Shape;609;p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0" name="Google Shape;610;p8"/>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1" name="Google Shape;611;p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2" name="Google Shape;612;p8"/>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3" name="Google Shape;613;p8"/>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4" name="Google Shape;614;p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5" name="Google Shape;615;p8"/>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6" name="Google Shape;616;p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7" name="Google Shape;617;p8"/>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8" name="Google Shape;618;p8"/>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9" name="Google Shape;619;p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0" name="Google Shape;620;p8"/>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1" name="Google Shape;621;p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2" name="Google Shape;622;p8"/>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3" name="Google Shape;623;p8"/>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8"/>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8"/>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8"/>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8"/>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8"/>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8"/>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8"/>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8"/>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8"/>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8"/>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8"/>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8"/>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8"/>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8"/>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8"/>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8"/>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8"/>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8"/>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8752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650"/>
        <p:cNvGrpSpPr/>
        <p:nvPr/>
      </p:nvGrpSpPr>
      <p:grpSpPr>
        <a:xfrm>
          <a:off x="0" y="0"/>
          <a:ext cx="0" cy="0"/>
          <a:chOff x="0" y="0"/>
          <a:chExt cx="0" cy="0"/>
        </a:xfrm>
      </p:grpSpPr>
      <p:grpSp>
        <p:nvGrpSpPr>
          <p:cNvPr id="651" name="Google Shape;651;p9"/>
          <p:cNvGrpSpPr/>
          <p:nvPr/>
        </p:nvGrpSpPr>
        <p:grpSpPr>
          <a:xfrm>
            <a:off x="527859" y="292693"/>
            <a:ext cx="11358487" cy="6384375"/>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4" name="Google Shape;674;p9"/>
          <p:cNvSpPr txBox="1">
            <a:spLocks noGrp="1"/>
          </p:cNvSpPr>
          <p:nvPr>
            <p:ph type="title"/>
          </p:nvPr>
        </p:nvSpPr>
        <p:spPr>
          <a:xfrm>
            <a:off x="2686400" y="1976933"/>
            <a:ext cx="6819200" cy="185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266"/>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75" name="Google Shape;675;p9"/>
          <p:cNvSpPr txBox="1">
            <a:spLocks noGrp="1"/>
          </p:cNvSpPr>
          <p:nvPr>
            <p:ph type="subTitle" idx="1"/>
          </p:nvPr>
        </p:nvSpPr>
        <p:spPr>
          <a:xfrm>
            <a:off x="3459000" y="3667733"/>
            <a:ext cx="5274000" cy="132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endParaRPr/>
          </a:p>
        </p:txBody>
      </p:sp>
      <p:sp>
        <p:nvSpPr>
          <p:cNvPr id="676" name="Google Shape;676;p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9" name="Google Shape;679;p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0" name="Google Shape;680;p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1" name="Google Shape;681;p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2" name="Google Shape;682;p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3" name="Google Shape;683;p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4" name="Google Shape;684;p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6" name="Google Shape;686;p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7" name="Google Shape;687;p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9" name="Google Shape;689;p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0" name="Google Shape;690;p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1" name="Google Shape;691;p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2" name="Google Shape;692;p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3" name="Google Shape;693;p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4" name="Google Shape;694;p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5" name="Google Shape;695;p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6" name="Google Shape;696;p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7" name="Google Shape;697;p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8" name="Google Shape;698;p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9" name="Google Shape;699;p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0" name="Google Shape;700;p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1" name="Google Shape;701;p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2" name="Google Shape;702;p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3" name="Google Shape;703;p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4" name="Google Shape;704;p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5" name="Google Shape;705;p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6" name="Google Shape;706;p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7" name="Google Shape;707;p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8" name="Google Shape;708;p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9" name="Google Shape;709;p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0" name="Google Shape;710;p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1" name="Google Shape;711;p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2" name="Google Shape;712;p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3" name="Google Shape;713;p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4" name="Google Shape;714;p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5" name="Google Shape;715;p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6" name="Google Shape;716;p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7" name="Google Shape;717;p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8" name="Google Shape;718;p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9" name="Google Shape;719;p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0" name="Google Shape;720;p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1" name="Google Shape;721;p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2" name="Google Shape;722;p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3" name="Google Shape;723;p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4" name="Google Shape;724;p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5" name="Google Shape;725;p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65163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726"/>
        <p:cNvGrpSpPr/>
        <p:nvPr/>
      </p:nvGrpSpPr>
      <p:grpSpPr>
        <a:xfrm>
          <a:off x="0" y="0"/>
          <a:ext cx="0" cy="0"/>
          <a:chOff x="0" y="0"/>
          <a:chExt cx="0" cy="0"/>
        </a:xfrm>
      </p:grpSpPr>
      <p:grpSp>
        <p:nvGrpSpPr>
          <p:cNvPr id="727" name="Google Shape;727;p10"/>
          <p:cNvGrpSpPr/>
          <p:nvPr/>
        </p:nvGrpSpPr>
        <p:grpSpPr>
          <a:xfrm>
            <a:off x="527859" y="292693"/>
            <a:ext cx="11358487" cy="6384375"/>
            <a:chOff x="395894" y="219519"/>
            <a:chExt cx="8518865" cy="4788281"/>
          </a:xfrm>
        </p:grpSpPr>
        <p:sp>
          <p:nvSpPr>
            <p:cNvPr id="728" name="Google Shape;728;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29" name="Google Shape;729;p10"/>
            <p:cNvGrpSpPr/>
            <p:nvPr/>
          </p:nvGrpSpPr>
          <p:grpSpPr>
            <a:xfrm>
              <a:off x="8341543" y="2282008"/>
              <a:ext cx="569676" cy="380612"/>
              <a:chOff x="8341543" y="2282008"/>
              <a:chExt cx="569676" cy="380612"/>
            </a:xfrm>
          </p:grpSpPr>
          <p:sp>
            <p:nvSpPr>
              <p:cNvPr id="730" name="Google Shape;730;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2" name="Google Shape;732;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3" name="Google Shape;733;p10"/>
            <p:cNvGrpSpPr/>
            <p:nvPr/>
          </p:nvGrpSpPr>
          <p:grpSpPr>
            <a:xfrm>
              <a:off x="8341543" y="1721094"/>
              <a:ext cx="569676" cy="380612"/>
              <a:chOff x="8341543" y="1721094"/>
              <a:chExt cx="569676" cy="380612"/>
            </a:xfrm>
          </p:grpSpPr>
          <p:sp>
            <p:nvSpPr>
              <p:cNvPr id="734" name="Google Shape;734;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6" name="Google Shape;736;p10"/>
            <p:cNvGrpSpPr/>
            <p:nvPr/>
          </p:nvGrpSpPr>
          <p:grpSpPr>
            <a:xfrm>
              <a:off x="8346273" y="1183592"/>
              <a:ext cx="568486" cy="388014"/>
              <a:chOff x="8346273" y="1183592"/>
              <a:chExt cx="568486" cy="388014"/>
            </a:xfrm>
          </p:grpSpPr>
          <p:sp>
            <p:nvSpPr>
              <p:cNvPr id="737" name="Google Shape;737;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9" name="Google Shape;739;p10"/>
            <p:cNvGrpSpPr/>
            <p:nvPr/>
          </p:nvGrpSpPr>
          <p:grpSpPr>
            <a:xfrm>
              <a:off x="8341543" y="606635"/>
              <a:ext cx="569676" cy="388014"/>
              <a:chOff x="8341543" y="606635"/>
              <a:chExt cx="569676" cy="388014"/>
            </a:xfrm>
          </p:grpSpPr>
          <p:sp>
            <p:nvSpPr>
              <p:cNvPr id="740" name="Google Shape;740;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2" name="Google Shape;742;p10"/>
            <p:cNvGrpSpPr/>
            <p:nvPr/>
          </p:nvGrpSpPr>
          <p:grpSpPr>
            <a:xfrm>
              <a:off x="8341543" y="2842933"/>
              <a:ext cx="569676" cy="380612"/>
              <a:chOff x="8341543" y="2282008"/>
              <a:chExt cx="569676" cy="380612"/>
            </a:xfrm>
          </p:grpSpPr>
          <p:sp>
            <p:nvSpPr>
              <p:cNvPr id="743" name="Google Shape;743;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5" name="Google Shape;745;p10"/>
            <p:cNvGrpSpPr/>
            <p:nvPr/>
          </p:nvGrpSpPr>
          <p:grpSpPr>
            <a:xfrm>
              <a:off x="8341543" y="3403858"/>
              <a:ext cx="569676" cy="380612"/>
              <a:chOff x="8341543" y="2282008"/>
              <a:chExt cx="569676" cy="380612"/>
            </a:xfrm>
          </p:grpSpPr>
          <p:sp>
            <p:nvSpPr>
              <p:cNvPr id="746" name="Google Shape;74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0" name="Google Shape;750;p10"/>
          <p:cNvSpPr txBox="1">
            <a:spLocks noGrp="1"/>
          </p:cNvSpPr>
          <p:nvPr>
            <p:ph type="title"/>
          </p:nvPr>
        </p:nvSpPr>
        <p:spPr>
          <a:xfrm>
            <a:off x="4584733" y="2679400"/>
            <a:ext cx="6639200" cy="1499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5333"/>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1" name="Google Shape;751;p10"/>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2" name="Google Shape;752;p10"/>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3" name="Google Shape;753;p10"/>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10"/>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5" name="Google Shape;755;p10"/>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6" name="Google Shape;756;p10"/>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7" name="Google Shape;757;p10"/>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10"/>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10"/>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0" name="Google Shape;760;p10"/>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1" name="Google Shape;761;p10"/>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2" name="Google Shape;762;p10"/>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3" name="Google Shape;763;p10"/>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4" name="Google Shape;764;p10"/>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5" name="Google Shape;765;p10"/>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6" name="Google Shape;766;p10"/>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7" name="Google Shape;767;p10"/>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8" name="Google Shape;768;p10"/>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9" name="Google Shape;769;p10"/>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0" name="Google Shape;770;p10"/>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1" name="Google Shape;771;p10"/>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2" name="Google Shape;772;p10"/>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3" name="Google Shape;773;p10"/>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4" name="Google Shape;774;p10"/>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5" name="Google Shape;775;p10"/>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6" name="Google Shape;776;p10"/>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7" name="Google Shape;777;p10"/>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8" name="Google Shape;778;p10"/>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9" name="Google Shape;779;p10"/>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0" name="Google Shape;780;p10"/>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1" name="Google Shape;781;p10"/>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2" name="Google Shape;782;p10"/>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3" name="Google Shape;783;p10"/>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4" name="Google Shape;784;p10"/>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5" name="Google Shape;785;p10"/>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6" name="Google Shape;786;p10"/>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7" name="Google Shape;787;p10"/>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8" name="Google Shape;788;p10"/>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9" name="Google Shape;789;p10"/>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0" name="Google Shape;790;p10"/>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1" name="Google Shape;791;p10"/>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2" name="Google Shape;792;p10"/>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3" name="Google Shape;793;p10"/>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4" name="Google Shape;794;p10"/>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5" name="Google Shape;795;p10"/>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6" name="Google Shape;796;p10"/>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7" name="Google Shape;797;p10"/>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8" name="Google Shape;798;p10"/>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9" name="Google Shape;799;p10"/>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0" name="Google Shape;800;p10"/>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93107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801"/>
        <p:cNvGrpSpPr/>
        <p:nvPr/>
      </p:nvGrpSpPr>
      <p:grpSpPr>
        <a:xfrm>
          <a:off x="0" y="0"/>
          <a:ext cx="0" cy="0"/>
          <a:chOff x="0" y="0"/>
          <a:chExt cx="0" cy="0"/>
        </a:xfrm>
      </p:grpSpPr>
      <p:grpSp>
        <p:nvGrpSpPr>
          <p:cNvPr id="802" name="Google Shape;802;p11"/>
          <p:cNvGrpSpPr/>
          <p:nvPr/>
        </p:nvGrpSpPr>
        <p:grpSpPr>
          <a:xfrm>
            <a:off x="527859" y="292693"/>
            <a:ext cx="11358487" cy="6384375"/>
            <a:chOff x="395894" y="219519"/>
            <a:chExt cx="8518865" cy="4788281"/>
          </a:xfrm>
        </p:grpSpPr>
        <p:sp>
          <p:nvSpPr>
            <p:cNvPr id="803" name="Google Shape;803;p1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4" name="Google Shape;804;p11"/>
            <p:cNvGrpSpPr/>
            <p:nvPr/>
          </p:nvGrpSpPr>
          <p:grpSpPr>
            <a:xfrm>
              <a:off x="8341543" y="2282008"/>
              <a:ext cx="569676" cy="380612"/>
              <a:chOff x="8341543" y="2282008"/>
              <a:chExt cx="569676" cy="380612"/>
            </a:xfrm>
          </p:grpSpPr>
          <p:sp>
            <p:nvSpPr>
              <p:cNvPr id="805" name="Google Shape;805;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7" name="Google Shape;807;p1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8" name="Google Shape;808;p11"/>
            <p:cNvGrpSpPr/>
            <p:nvPr/>
          </p:nvGrpSpPr>
          <p:grpSpPr>
            <a:xfrm>
              <a:off x="8341543" y="1721094"/>
              <a:ext cx="569676" cy="380612"/>
              <a:chOff x="8341543" y="1721094"/>
              <a:chExt cx="569676" cy="380612"/>
            </a:xfrm>
          </p:grpSpPr>
          <p:sp>
            <p:nvSpPr>
              <p:cNvPr id="809" name="Google Shape;809;p1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1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1" name="Google Shape;811;p11"/>
            <p:cNvGrpSpPr/>
            <p:nvPr/>
          </p:nvGrpSpPr>
          <p:grpSpPr>
            <a:xfrm>
              <a:off x="8346273" y="1183592"/>
              <a:ext cx="568486" cy="388014"/>
              <a:chOff x="8346273" y="1183592"/>
              <a:chExt cx="568486" cy="388014"/>
            </a:xfrm>
          </p:grpSpPr>
          <p:sp>
            <p:nvSpPr>
              <p:cNvPr id="812" name="Google Shape;812;p1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1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4" name="Google Shape;814;p11"/>
            <p:cNvGrpSpPr/>
            <p:nvPr/>
          </p:nvGrpSpPr>
          <p:grpSpPr>
            <a:xfrm>
              <a:off x="8341543" y="606635"/>
              <a:ext cx="569676" cy="388014"/>
              <a:chOff x="8341543" y="606635"/>
              <a:chExt cx="569676" cy="388014"/>
            </a:xfrm>
          </p:grpSpPr>
          <p:sp>
            <p:nvSpPr>
              <p:cNvPr id="815" name="Google Shape;815;p1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1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7" name="Google Shape;817;p11"/>
            <p:cNvGrpSpPr/>
            <p:nvPr/>
          </p:nvGrpSpPr>
          <p:grpSpPr>
            <a:xfrm>
              <a:off x="8341543" y="2842933"/>
              <a:ext cx="569676" cy="380612"/>
              <a:chOff x="8341543" y="2282008"/>
              <a:chExt cx="569676" cy="380612"/>
            </a:xfrm>
          </p:grpSpPr>
          <p:sp>
            <p:nvSpPr>
              <p:cNvPr id="818" name="Google Shape;818;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0" name="Google Shape;820;p11"/>
            <p:cNvGrpSpPr/>
            <p:nvPr/>
          </p:nvGrpSpPr>
          <p:grpSpPr>
            <a:xfrm>
              <a:off x="8341543" y="3403858"/>
              <a:ext cx="569676" cy="380612"/>
              <a:chOff x="8341543" y="2282008"/>
              <a:chExt cx="569676" cy="380612"/>
            </a:xfrm>
          </p:grpSpPr>
          <p:sp>
            <p:nvSpPr>
              <p:cNvPr id="821" name="Google Shape;821;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3" name="Google Shape;823;p1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1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5" name="Google Shape;825;p11"/>
          <p:cNvSpPr txBox="1">
            <a:spLocks noGrp="1"/>
          </p:cNvSpPr>
          <p:nvPr>
            <p:ph type="title" hasCustomPrompt="1"/>
          </p:nvPr>
        </p:nvSpPr>
        <p:spPr>
          <a:xfrm>
            <a:off x="2422484" y="2276784"/>
            <a:ext cx="7348800" cy="1868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120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r>
              <a:t>xx%</a:t>
            </a:r>
          </a:p>
        </p:txBody>
      </p:sp>
      <p:sp>
        <p:nvSpPr>
          <p:cNvPr id="826" name="Google Shape;826;p11"/>
          <p:cNvSpPr txBox="1">
            <a:spLocks noGrp="1"/>
          </p:cNvSpPr>
          <p:nvPr>
            <p:ph type="subTitle" idx="1"/>
          </p:nvPr>
        </p:nvSpPr>
        <p:spPr>
          <a:xfrm>
            <a:off x="2420717" y="3962417"/>
            <a:ext cx="7348800" cy="6188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667"/>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27" name="Google Shape;827;p11"/>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8" name="Google Shape;828;p11"/>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9" name="Google Shape;829;p11"/>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11"/>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1" name="Google Shape;831;p11"/>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2" name="Google Shape;832;p11"/>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3" name="Google Shape;833;p11"/>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4" name="Google Shape;834;p11"/>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5" name="Google Shape;835;p11"/>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6" name="Google Shape;836;p11"/>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7" name="Google Shape;837;p11"/>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8" name="Google Shape;838;p11"/>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9" name="Google Shape;839;p11"/>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0" name="Google Shape;840;p11"/>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1" name="Google Shape;841;p11"/>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2" name="Google Shape;842;p11"/>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3" name="Google Shape;843;p11"/>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4" name="Google Shape;844;p11"/>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5" name="Google Shape;845;p11"/>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6" name="Google Shape;846;p11"/>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7" name="Google Shape;847;p11"/>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8" name="Google Shape;848;p11"/>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9" name="Google Shape;849;p11"/>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0" name="Google Shape;850;p11"/>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1" name="Google Shape;851;p11"/>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2" name="Google Shape;852;p11"/>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3" name="Google Shape;853;p11"/>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4" name="Google Shape;854;p11"/>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5" name="Google Shape;855;p11"/>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6" name="Google Shape;856;p11"/>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7" name="Google Shape;857;p11"/>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8" name="Google Shape;858;p11"/>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9" name="Google Shape;859;p11"/>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0" name="Google Shape;860;p11"/>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1" name="Google Shape;861;p11"/>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2" name="Google Shape;862;p11"/>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3" name="Google Shape;863;p11"/>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11"/>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11"/>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11"/>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7" name="Google Shape;867;p11"/>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8" name="Google Shape;868;p11"/>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9" name="Google Shape;869;p11"/>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11"/>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1" name="Google Shape;871;p11"/>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11"/>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3" name="Google Shape;873;p11"/>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4" name="Google Shape;874;p11"/>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11"/>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11"/>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00136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8300" y="588467"/>
            <a:ext cx="10255200" cy="7636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1pPr>
            <a:lvl2pPr marL="914400" lvl="1"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2pPr>
            <a:lvl3pPr marL="1371600" lvl="2"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3pPr>
            <a:lvl4pPr marL="1828800" lvl="3"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4pPr>
            <a:lvl5pPr marL="2286000" lvl="4"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5pPr>
            <a:lvl6pPr marL="2743200" lvl="5"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6pPr>
            <a:lvl7pPr marL="3200400" lvl="6"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7pPr>
            <a:lvl8pPr marL="3657600" lvl="7"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8pPr>
            <a:lvl9pPr marL="4114800" lvl="8"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9pPr>
          </a:lstStyle>
          <a:p>
            <a:endParaRPr/>
          </a:p>
        </p:txBody>
      </p:sp>
    </p:spTree>
    <p:extLst>
      <p:ext uri="{BB962C8B-B14F-4D97-AF65-F5344CB8AC3E}">
        <p14:creationId xmlns:p14="http://schemas.microsoft.com/office/powerpoint/2010/main" val="287344742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163170" y="4873337"/>
            <a:ext cx="5419606" cy="830766"/>
          </a:xfrm>
          <a:prstGeom prst="rect">
            <a:avLst/>
          </a:prstGeom>
          <a:noFill/>
        </p:spPr>
        <p:txBody>
          <a:bodyPr wrap="none" lIns="91208" tIns="45606" rIns="91208" bIns="45606">
            <a:spAutoFit/>
          </a:bodyPr>
          <a:lstStyle/>
          <a:p>
            <a:pPr algn="ctr">
              <a:defRPr/>
            </a:pPr>
            <a:r>
              <a:rPr lang="en-US"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A342-BD5F-4015-B4DF-E8C796A1EB71}"/>
              </a:ext>
            </a:extLst>
          </p:cNvPr>
          <p:cNvPicPr>
            <a:picLocks noChangeAspect="1"/>
          </p:cNvPicPr>
          <p:nvPr/>
        </p:nvPicPr>
        <p:blipFill>
          <a:blip r:embed="rId3"/>
          <a:stretch>
            <a:fillRect/>
          </a:stretch>
        </p:blipFill>
        <p:spPr>
          <a:xfrm>
            <a:off x="-198783" y="235589"/>
            <a:ext cx="7201506" cy="3131699"/>
          </a:xfrm>
          <a:prstGeom prst="rect">
            <a:avLst/>
          </a:prstGeom>
        </p:spPr>
      </p:pic>
      <p:pic>
        <p:nvPicPr>
          <p:cNvPr id="12" name="Picture 11">
            <a:extLst>
              <a:ext uri="{FF2B5EF4-FFF2-40B4-BE49-F238E27FC236}">
                <a16:creationId xmlns:a16="http://schemas.microsoft.com/office/drawing/2014/main" id="{CEA42F6A-1E04-4419-AEEF-F351EDADBAC9}"/>
              </a:ext>
            </a:extLst>
          </p:cNvPr>
          <p:cNvPicPr>
            <a:picLocks noChangeAspect="1"/>
          </p:cNvPicPr>
          <p:nvPr/>
        </p:nvPicPr>
        <p:blipFill>
          <a:blip r:embed="rId4"/>
          <a:stretch>
            <a:fillRect/>
          </a:stretch>
        </p:blipFill>
        <p:spPr>
          <a:xfrm>
            <a:off x="3016924" y="1801438"/>
            <a:ext cx="6059949" cy="1322947"/>
          </a:xfrm>
          <a:prstGeom prst="rect">
            <a:avLst/>
          </a:prstGeom>
        </p:spPr>
      </p:pic>
    </p:spTree>
    <p:extLst>
      <p:ext uri="{BB962C8B-B14F-4D97-AF65-F5344CB8AC3E}">
        <p14:creationId xmlns:p14="http://schemas.microsoft.com/office/powerpoint/2010/main" val="215052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Hình chữ nhật 2">
            <a:extLst>
              <a:ext uri="{FF2B5EF4-FFF2-40B4-BE49-F238E27FC236}">
                <a16:creationId xmlns:a16="http://schemas.microsoft.com/office/drawing/2014/main" id="{F8C7E78B-80AC-12AD-78D3-FB5F51554DBE}"/>
              </a:ext>
            </a:extLst>
          </p:cNvPr>
          <p:cNvSpPr/>
          <p:nvPr/>
        </p:nvSpPr>
        <p:spPr>
          <a:xfrm>
            <a:off x="9691370" y="5023693"/>
            <a:ext cx="855445" cy="770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16" name="Hình ảnh 15" descr="Ảnh có chứa văn bản&#10;&#10;Mô tả được tạo tự động">
            <a:extLst>
              <a:ext uri="{FF2B5EF4-FFF2-40B4-BE49-F238E27FC236}">
                <a16:creationId xmlns:a16="http://schemas.microsoft.com/office/drawing/2014/main" id="{DC98CF45-4EAC-BC84-7468-B1B3661AC7C4}"/>
              </a:ext>
            </a:extLst>
          </p:cNvPr>
          <p:cNvPicPr>
            <a:picLocks noChangeAspect="1"/>
          </p:cNvPicPr>
          <p:nvPr/>
        </p:nvPicPr>
        <p:blipFill>
          <a:blip r:embed="rId2"/>
          <a:stretch>
            <a:fillRect/>
          </a:stretch>
        </p:blipFill>
        <p:spPr>
          <a:xfrm>
            <a:off x="5151541" y="4406909"/>
            <a:ext cx="5694976" cy="1750811"/>
          </a:xfrm>
          <a:prstGeom prst="rect">
            <a:avLst/>
          </a:prstGeom>
        </p:spPr>
      </p:pic>
      <p:pic>
        <p:nvPicPr>
          <p:cNvPr id="17" name="Hình ảnh 16" descr="Ảnh có chứa văn bản&#10;&#10;Mô tả được tạo tự động">
            <a:extLst>
              <a:ext uri="{FF2B5EF4-FFF2-40B4-BE49-F238E27FC236}">
                <a16:creationId xmlns:a16="http://schemas.microsoft.com/office/drawing/2014/main" id="{7394065C-2B29-4589-E7E2-890C44A41FAE}"/>
              </a:ext>
            </a:extLst>
          </p:cNvPr>
          <p:cNvPicPr>
            <a:picLocks noChangeAspect="1"/>
          </p:cNvPicPr>
          <p:nvPr/>
        </p:nvPicPr>
        <p:blipFill>
          <a:blip r:embed="rId3"/>
          <a:stretch>
            <a:fillRect/>
          </a:stretch>
        </p:blipFill>
        <p:spPr>
          <a:xfrm>
            <a:off x="4534864" y="2508297"/>
            <a:ext cx="5610601" cy="1591283"/>
          </a:xfrm>
          <a:prstGeom prst="rect">
            <a:avLst/>
          </a:prstGeom>
        </p:spPr>
      </p:pic>
      <p:grpSp>
        <p:nvGrpSpPr>
          <p:cNvPr id="9" name="Nhóm 8">
            <a:extLst>
              <a:ext uri="{FF2B5EF4-FFF2-40B4-BE49-F238E27FC236}">
                <a16:creationId xmlns:a16="http://schemas.microsoft.com/office/drawing/2014/main" id="{DA16A62D-E0BE-80F8-380F-66398B4FDC32}"/>
              </a:ext>
            </a:extLst>
          </p:cNvPr>
          <p:cNvGrpSpPr/>
          <p:nvPr/>
        </p:nvGrpSpPr>
        <p:grpSpPr>
          <a:xfrm>
            <a:off x="3597622" y="593389"/>
            <a:ext cx="6213127" cy="1680930"/>
            <a:chOff x="2698216" y="445042"/>
            <a:chExt cx="4659845" cy="1260697"/>
          </a:xfrm>
        </p:grpSpPr>
        <p:grpSp>
          <p:nvGrpSpPr>
            <p:cNvPr id="6" name="Nhóm 5">
              <a:extLst>
                <a:ext uri="{FF2B5EF4-FFF2-40B4-BE49-F238E27FC236}">
                  <a16:creationId xmlns:a16="http://schemas.microsoft.com/office/drawing/2014/main" id="{88C8E5A2-D204-742A-6EFC-AD41AFC4CA7C}"/>
                </a:ext>
              </a:extLst>
            </p:cNvPr>
            <p:cNvGrpSpPr/>
            <p:nvPr/>
          </p:nvGrpSpPr>
          <p:grpSpPr>
            <a:xfrm>
              <a:off x="2698216" y="445042"/>
              <a:ext cx="4659845" cy="1260697"/>
              <a:chOff x="2698216" y="445042"/>
              <a:chExt cx="4659845" cy="1260697"/>
            </a:xfrm>
          </p:grpSpPr>
          <p:pic>
            <p:nvPicPr>
              <p:cNvPr id="18" name="Hình ảnh 17" descr="Ảnh có chứa văn bản&#10;&#10;Mô tả được tạo tự động">
                <a:extLst>
                  <a:ext uri="{FF2B5EF4-FFF2-40B4-BE49-F238E27FC236}">
                    <a16:creationId xmlns:a16="http://schemas.microsoft.com/office/drawing/2014/main" id="{1DFBD94A-BAA5-ED0C-53DA-9CCE1F458E70}"/>
                  </a:ext>
                </a:extLst>
              </p:cNvPr>
              <p:cNvPicPr>
                <a:picLocks noChangeAspect="1"/>
              </p:cNvPicPr>
              <p:nvPr/>
            </p:nvPicPr>
            <p:blipFill>
              <a:blip r:embed="rId4"/>
              <a:stretch>
                <a:fillRect/>
              </a:stretch>
            </p:blipFill>
            <p:spPr>
              <a:xfrm>
                <a:off x="2698216" y="445042"/>
                <a:ext cx="4659845" cy="1260697"/>
              </a:xfrm>
              <a:prstGeom prst="rect">
                <a:avLst/>
              </a:prstGeom>
            </p:spPr>
          </p:pic>
          <p:sp>
            <p:nvSpPr>
              <p:cNvPr id="2" name="Hình chữ nhật 1">
                <a:extLst>
                  <a:ext uri="{FF2B5EF4-FFF2-40B4-BE49-F238E27FC236}">
                    <a16:creationId xmlns:a16="http://schemas.microsoft.com/office/drawing/2014/main" id="{EA906469-1B08-738B-63D6-FAD9D0A01634}"/>
                  </a:ext>
                </a:extLst>
              </p:cNvPr>
              <p:cNvSpPr/>
              <p:nvPr/>
            </p:nvSpPr>
            <p:spPr>
              <a:xfrm>
                <a:off x="3401147" y="1122218"/>
                <a:ext cx="2085253" cy="4052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8" name="Hộp Văn bản 7">
              <a:extLst>
                <a:ext uri="{FF2B5EF4-FFF2-40B4-BE49-F238E27FC236}">
                  <a16:creationId xmlns:a16="http://schemas.microsoft.com/office/drawing/2014/main" id="{7A9EB987-986D-831E-F78F-D4B111C96C74}"/>
                </a:ext>
              </a:extLst>
            </p:cNvPr>
            <p:cNvSpPr txBox="1"/>
            <p:nvPr/>
          </p:nvSpPr>
          <p:spPr>
            <a:xfrm>
              <a:off x="3550443" y="1032453"/>
              <a:ext cx="3779044" cy="561741"/>
            </a:xfrm>
            <a:prstGeom prst="rect">
              <a:avLst/>
            </a:prstGeom>
            <a:noFill/>
          </p:spPr>
          <p:txBody>
            <a:bodyPr wrap="square" rtlCol="0">
              <a:spAutoFit/>
            </a:bodyPr>
            <a:lstStyle/>
            <a:p>
              <a:pPr defTabSz="1219170">
                <a:buClr>
                  <a:srgbClr val="000000"/>
                </a:buClr>
              </a:pPr>
              <a:r>
                <a:rPr lang="en-US" sz="4267" b="1" kern="0" dirty="0" err="1">
                  <a:solidFill>
                    <a:srgbClr val="FC3F3A"/>
                  </a:solidFill>
                  <a:latin typeface="Calibri"/>
                  <a:cs typeface="Arial"/>
                  <a:sym typeface="Arial"/>
                </a:rPr>
                <a:t>cây</a:t>
              </a:r>
              <a:r>
                <a:rPr lang="en-US" sz="4267" b="1" kern="0" dirty="0">
                  <a:solidFill>
                    <a:srgbClr val="FC3F3A"/>
                  </a:solidFill>
                  <a:latin typeface="Calibri"/>
                  <a:cs typeface="Arial"/>
                  <a:sym typeface="Arial"/>
                </a:rPr>
                <a:t> </a:t>
              </a:r>
              <a:r>
                <a:rPr lang="en-US" sz="4267" b="1" kern="0" dirty="0" err="1">
                  <a:solidFill>
                    <a:srgbClr val="FC3F3A"/>
                  </a:solidFill>
                  <a:latin typeface="Calibri"/>
                  <a:cs typeface="Arial"/>
                  <a:sym typeface="Arial"/>
                </a:rPr>
                <a:t>cối</a:t>
              </a:r>
              <a:r>
                <a:rPr lang="en-US" sz="4267" b="1" kern="0" dirty="0">
                  <a:solidFill>
                    <a:srgbClr val="FC3F3A"/>
                  </a:solidFill>
                  <a:latin typeface="Calibri"/>
                  <a:cs typeface="Arial"/>
                  <a:sym typeface="Arial"/>
                </a:rPr>
                <a:t>, </a:t>
              </a:r>
              <a:r>
                <a:rPr lang="en-US" sz="4267" b="1" kern="0" dirty="0" err="1">
                  <a:solidFill>
                    <a:srgbClr val="FC3F3A"/>
                  </a:solidFill>
                  <a:latin typeface="Calibri"/>
                  <a:cs typeface="Arial"/>
                  <a:sym typeface="Arial"/>
                </a:rPr>
                <a:t>muông</a:t>
              </a:r>
              <a:r>
                <a:rPr lang="en-US" sz="4267" b="1" kern="0" dirty="0">
                  <a:solidFill>
                    <a:srgbClr val="FC3F3A"/>
                  </a:solidFill>
                  <a:latin typeface="Calibri"/>
                  <a:cs typeface="Arial"/>
                  <a:sym typeface="Arial"/>
                </a:rPr>
                <a:t> </a:t>
              </a:r>
              <a:r>
                <a:rPr lang="en-US" sz="4267" b="1" kern="0" dirty="0" err="1">
                  <a:solidFill>
                    <a:srgbClr val="FC3F3A"/>
                  </a:solidFill>
                  <a:latin typeface="Calibri"/>
                  <a:cs typeface="Arial"/>
                  <a:sym typeface="Arial"/>
                </a:rPr>
                <a:t>thú</a:t>
              </a:r>
              <a:endParaRPr lang="en-US" sz="4267" b="1" kern="0" dirty="0">
                <a:solidFill>
                  <a:srgbClr val="FC3F3A"/>
                </a:solidFill>
                <a:latin typeface="Calibri"/>
                <a:cs typeface="Arial"/>
                <a:sym typeface="Arial"/>
              </a:endParaRPr>
            </a:p>
          </p:txBody>
        </p:sp>
      </p:grpSp>
    </p:spTree>
    <p:extLst>
      <p:ext uri="{BB962C8B-B14F-4D97-AF65-F5344CB8AC3E}">
        <p14:creationId xmlns:p14="http://schemas.microsoft.com/office/powerpoint/2010/main" val="13457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Hình chữ nhật 2">
            <a:extLst>
              <a:ext uri="{FF2B5EF4-FFF2-40B4-BE49-F238E27FC236}">
                <a16:creationId xmlns:a16="http://schemas.microsoft.com/office/drawing/2014/main" id="{F8C7E78B-80AC-12AD-78D3-FB5F51554DBE}"/>
              </a:ext>
            </a:extLst>
          </p:cNvPr>
          <p:cNvSpPr/>
          <p:nvPr/>
        </p:nvSpPr>
        <p:spPr>
          <a:xfrm>
            <a:off x="9691370" y="5023693"/>
            <a:ext cx="855445" cy="770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2" name="Picture 1">
            <a:extLst>
              <a:ext uri="{FF2B5EF4-FFF2-40B4-BE49-F238E27FC236}">
                <a16:creationId xmlns:a16="http://schemas.microsoft.com/office/drawing/2014/main" id="{135F4617-8F6C-4553-B51A-5ACA644D38D2}"/>
              </a:ext>
            </a:extLst>
          </p:cNvPr>
          <p:cNvPicPr>
            <a:picLocks noChangeAspect="1"/>
          </p:cNvPicPr>
          <p:nvPr/>
        </p:nvPicPr>
        <p:blipFill>
          <a:blip r:embed="rId2"/>
          <a:stretch>
            <a:fillRect/>
          </a:stretch>
        </p:blipFill>
        <p:spPr>
          <a:xfrm>
            <a:off x="724211" y="79942"/>
            <a:ext cx="10400677" cy="1554615"/>
          </a:xfrm>
          <a:prstGeom prst="rect">
            <a:avLst/>
          </a:prstGeom>
        </p:spPr>
      </p:pic>
      <p:sp>
        <p:nvSpPr>
          <p:cNvPr id="8" name="Rectangle: Rounded Corners 7">
            <a:extLst>
              <a:ext uri="{FF2B5EF4-FFF2-40B4-BE49-F238E27FC236}">
                <a16:creationId xmlns:a16="http://schemas.microsoft.com/office/drawing/2014/main" id="{8B2215B5-4034-40BC-A80B-09A0DDBADB2F}"/>
              </a:ext>
            </a:extLst>
          </p:cNvPr>
          <p:cNvSpPr/>
          <p:nvPr/>
        </p:nvSpPr>
        <p:spPr>
          <a:xfrm>
            <a:off x="2108567" y="1255736"/>
            <a:ext cx="8010525" cy="531494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0" dirty="0">
                <a:solidFill>
                  <a:srgbClr val="000000"/>
                </a:solidFill>
                <a:effectLst/>
              </a:rPr>
              <a:t>Hươu cao cổ</a:t>
            </a:r>
            <a:endParaRPr lang="vi-VN" sz="2400" b="0" i="0" dirty="0">
              <a:solidFill>
                <a:srgbClr val="000000"/>
              </a:solidFill>
              <a:effectLst/>
            </a:endParaRPr>
          </a:p>
          <a:p>
            <a:pPr algn="just"/>
            <a:r>
              <a:rPr lang="vi-VN" sz="2400" b="0" i="0" dirty="0">
                <a:solidFill>
                  <a:srgbClr val="000000"/>
                </a:solidFill>
                <a:effectLst/>
              </a:rPr>
              <a:t>1. Không con vật nào trên Trái Đất thời nay có thể sánh với hươu cao cổ về chiều cao. Chú hươu cao nhất cao tới gần… 6 mét, tức là chú ta có thể ngó được vào cửa sổ tầng hai của một ngôi nhà.</a:t>
            </a:r>
          </a:p>
          <a:p>
            <a:pPr algn="just"/>
            <a:r>
              <a:rPr lang="vi-VN" sz="2400" b="0" i="0" dirty="0">
                <a:solidFill>
                  <a:srgbClr val="000000"/>
                </a:solidFill>
                <a:effectLst/>
              </a:rPr>
              <a:t>2. Chiếc cổ dài của hươu cao cổ giúp hươu với tới những cành lá trên cao và dễ dàng phát hiện kẻ thù. Nó chỉ bất tiện khi hươu cúi xuống thấp. Khi đó, hươu cao cổ phải xoạc hai chân trước thật rộng mới cúi được xuống vùng nước để uống.</a:t>
            </a:r>
          </a:p>
          <a:p>
            <a:pPr algn="just"/>
            <a:r>
              <a:rPr lang="vi-VN" sz="2400" b="0" i="0" dirty="0">
                <a:solidFill>
                  <a:srgbClr val="000000"/>
                </a:solidFill>
                <a:effectLst/>
              </a:rPr>
              <a:t>3. Hươu cao cổ không bao giờ tranh giành thức ăn hay nơi ở với bất kì loài vật nào. Trên đồng cỏ, hươu cao cổ sống hòa bình với nhiều loài vật ăn cỏ khác như linh dương, đà điều, ngựa vằn,…</a:t>
            </a:r>
          </a:p>
        </p:txBody>
      </p:sp>
    </p:spTree>
    <p:extLst>
      <p:ext uri="{BB962C8B-B14F-4D97-AF65-F5344CB8AC3E}">
        <p14:creationId xmlns:p14="http://schemas.microsoft.com/office/powerpoint/2010/main" val="259062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034"/>
        <p:cNvGrpSpPr/>
        <p:nvPr/>
      </p:nvGrpSpPr>
      <p:grpSpPr>
        <a:xfrm>
          <a:off x="0" y="0"/>
          <a:ext cx="0" cy="0"/>
          <a:chOff x="0" y="0"/>
          <a:chExt cx="0" cy="0"/>
        </a:xfrm>
      </p:grpSpPr>
      <p:sp>
        <p:nvSpPr>
          <p:cNvPr id="15" name="Hình chữ nhật 14">
            <a:extLst>
              <a:ext uri="{FF2B5EF4-FFF2-40B4-BE49-F238E27FC236}">
                <a16:creationId xmlns:a16="http://schemas.microsoft.com/office/drawing/2014/main" id="{655DC664-4101-42E9-35B1-B399B5045989}"/>
              </a:ext>
            </a:extLst>
          </p:cNvPr>
          <p:cNvSpPr/>
          <p:nvPr/>
        </p:nvSpPr>
        <p:spPr>
          <a:xfrm>
            <a:off x="9416747" y="495722"/>
            <a:ext cx="997253" cy="6726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13" name="Nhóm 12">
            <a:extLst>
              <a:ext uri="{FF2B5EF4-FFF2-40B4-BE49-F238E27FC236}">
                <a16:creationId xmlns:a16="http://schemas.microsoft.com/office/drawing/2014/main" id="{A043BB62-FC85-02A7-FB0F-83C03D48C761}"/>
              </a:ext>
            </a:extLst>
          </p:cNvPr>
          <p:cNvGrpSpPr/>
          <p:nvPr/>
        </p:nvGrpSpPr>
        <p:grpSpPr>
          <a:xfrm>
            <a:off x="6791325" y="2274421"/>
            <a:ext cx="4591050" cy="1938896"/>
            <a:chOff x="4936703" y="1679779"/>
            <a:chExt cx="2872902" cy="1454172"/>
          </a:xfrm>
        </p:grpSpPr>
        <p:grpSp>
          <p:nvGrpSpPr>
            <p:cNvPr id="12" name="Nhóm 11">
              <a:extLst>
                <a:ext uri="{FF2B5EF4-FFF2-40B4-BE49-F238E27FC236}">
                  <a16:creationId xmlns:a16="http://schemas.microsoft.com/office/drawing/2014/main" id="{C5B77F20-36AC-F3B3-D284-24A3A60C6147}"/>
                </a:ext>
              </a:extLst>
            </p:cNvPr>
            <p:cNvGrpSpPr/>
            <p:nvPr/>
          </p:nvGrpSpPr>
          <p:grpSpPr>
            <a:xfrm>
              <a:off x="4936703" y="1679779"/>
              <a:ext cx="2872902" cy="1454172"/>
              <a:chOff x="4936703" y="1679779"/>
              <a:chExt cx="2872902" cy="1454172"/>
            </a:xfrm>
          </p:grpSpPr>
          <p:sp>
            <p:nvSpPr>
              <p:cNvPr id="303" name="Hình chữ nhật: Góc Tròn 302">
                <a:extLst>
                  <a:ext uri="{FF2B5EF4-FFF2-40B4-BE49-F238E27FC236}">
                    <a16:creationId xmlns:a16="http://schemas.microsoft.com/office/drawing/2014/main" id="{90CAF4A9-8605-0A7A-AE89-62B750E73CFD}"/>
                  </a:ext>
                </a:extLst>
              </p:cNvPr>
              <p:cNvSpPr/>
              <p:nvPr/>
            </p:nvSpPr>
            <p:spPr>
              <a:xfrm>
                <a:off x="4936703" y="1975721"/>
                <a:ext cx="2829141" cy="1158230"/>
              </a:xfrm>
              <a:custGeom>
                <a:avLst/>
                <a:gdLst>
                  <a:gd name="connsiteX0" fmla="*/ 0 w 2829141"/>
                  <a:gd name="connsiteY0" fmla="*/ 193042 h 1158230"/>
                  <a:gd name="connsiteX1" fmla="*/ 193042 w 2829141"/>
                  <a:gd name="connsiteY1" fmla="*/ 0 h 1158230"/>
                  <a:gd name="connsiteX2" fmla="*/ 2636099 w 2829141"/>
                  <a:gd name="connsiteY2" fmla="*/ 0 h 1158230"/>
                  <a:gd name="connsiteX3" fmla="*/ 2829141 w 2829141"/>
                  <a:gd name="connsiteY3" fmla="*/ 193042 h 1158230"/>
                  <a:gd name="connsiteX4" fmla="*/ 2829141 w 2829141"/>
                  <a:gd name="connsiteY4" fmla="*/ 965188 h 1158230"/>
                  <a:gd name="connsiteX5" fmla="*/ 2636099 w 2829141"/>
                  <a:gd name="connsiteY5" fmla="*/ 1158230 h 1158230"/>
                  <a:gd name="connsiteX6" fmla="*/ 193042 w 2829141"/>
                  <a:gd name="connsiteY6" fmla="*/ 1158230 h 1158230"/>
                  <a:gd name="connsiteX7" fmla="*/ 0 w 2829141"/>
                  <a:gd name="connsiteY7" fmla="*/ 965188 h 1158230"/>
                  <a:gd name="connsiteX8" fmla="*/ 0 w 2829141"/>
                  <a:gd name="connsiteY8" fmla="*/ 193042 h 115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141" h="1158230" fill="none" extrusionOk="0">
                    <a:moveTo>
                      <a:pt x="0" y="193042"/>
                    </a:moveTo>
                    <a:cubicBezTo>
                      <a:pt x="3663" y="83734"/>
                      <a:pt x="92414" y="12181"/>
                      <a:pt x="193042" y="0"/>
                    </a:cubicBezTo>
                    <a:cubicBezTo>
                      <a:pt x="1255960" y="-106144"/>
                      <a:pt x="1484878" y="-57456"/>
                      <a:pt x="2636099" y="0"/>
                    </a:cubicBezTo>
                    <a:cubicBezTo>
                      <a:pt x="2749944" y="3813"/>
                      <a:pt x="2843977" y="86497"/>
                      <a:pt x="2829141" y="193042"/>
                    </a:cubicBezTo>
                    <a:cubicBezTo>
                      <a:pt x="2779632" y="305525"/>
                      <a:pt x="2875477" y="787813"/>
                      <a:pt x="2829141" y="965188"/>
                    </a:cubicBezTo>
                    <a:cubicBezTo>
                      <a:pt x="2832977" y="1077243"/>
                      <a:pt x="2743544" y="1155626"/>
                      <a:pt x="2636099" y="1158230"/>
                    </a:cubicBezTo>
                    <a:cubicBezTo>
                      <a:pt x="2209386" y="1129233"/>
                      <a:pt x="954473" y="1084866"/>
                      <a:pt x="193042" y="1158230"/>
                    </a:cubicBezTo>
                    <a:cubicBezTo>
                      <a:pt x="92391" y="1148328"/>
                      <a:pt x="3637" y="1056862"/>
                      <a:pt x="0" y="965188"/>
                    </a:cubicBezTo>
                    <a:cubicBezTo>
                      <a:pt x="2063" y="860682"/>
                      <a:pt x="-18747" y="542012"/>
                      <a:pt x="0" y="193042"/>
                    </a:cubicBezTo>
                    <a:close/>
                  </a:path>
                  <a:path w="2829141" h="1158230" stroke="0" extrusionOk="0">
                    <a:moveTo>
                      <a:pt x="0" y="193042"/>
                    </a:moveTo>
                    <a:cubicBezTo>
                      <a:pt x="13023" y="82006"/>
                      <a:pt x="83506" y="7319"/>
                      <a:pt x="193042" y="0"/>
                    </a:cubicBezTo>
                    <a:cubicBezTo>
                      <a:pt x="1002512" y="-6525"/>
                      <a:pt x="1585406" y="152743"/>
                      <a:pt x="2636099" y="0"/>
                    </a:cubicBezTo>
                    <a:cubicBezTo>
                      <a:pt x="2761493" y="9829"/>
                      <a:pt x="2827709" y="88504"/>
                      <a:pt x="2829141" y="193042"/>
                    </a:cubicBezTo>
                    <a:cubicBezTo>
                      <a:pt x="2815183" y="333487"/>
                      <a:pt x="2821522" y="827716"/>
                      <a:pt x="2829141" y="965188"/>
                    </a:cubicBezTo>
                    <a:cubicBezTo>
                      <a:pt x="2832947" y="1071470"/>
                      <a:pt x="2731675" y="1170706"/>
                      <a:pt x="2636099" y="1158230"/>
                    </a:cubicBezTo>
                    <a:cubicBezTo>
                      <a:pt x="2007689" y="1272064"/>
                      <a:pt x="1337274" y="1157584"/>
                      <a:pt x="193042" y="1158230"/>
                    </a:cubicBezTo>
                    <a:cubicBezTo>
                      <a:pt x="94528" y="1175814"/>
                      <a:pt x="-1793" y="1061761"/>
                      <a:pt x="0" y="965188"/>
                    </a:cubicBezTo>
                    <a:cubicBezTo>
                      <a:pt x="42583" y="683822"/>
                      <a:pt x="-8526" y="443307"/>
                      <a:pt x="0" y="193042"/>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22" name="Nhóm 21">
                <a:extLst>
                  <a:ext uri="{FF2B5EF4-FFF2-40B4-BE49-F238E27FC236}">
                    <a16:creationId xmlns:a16="http://schemas.microsoft.com/office/drawing/2014/main" id="{99A2EB8A-85F0-68C1-163C-12D567E45B84}"/>
                  </a:ext>
                </a:extLst>
              </p:cNvPr>
              <p:cNvGrpSpPr/>
              <p:nvPr/>
            </p:nvGrpSpPr>
            <p:grpSpPr>
              <a:xfrm>
                <a:off x="4987901" y="1679779"/>
                <a:ext cx="2821704" cy="920821"/>
                <a:chOff x="1603533" y="2007643"/>
                <a:chExt cx="2821704" cy="920821"/>
              </a:xfrm>
            </p:grpSpPr>
            <p:pic>
              <p:nvPicPr>
                <p:cNvPr id="23" name="Hình ảnh 22">
                  <a:extLst>
                    <a:ext uri="{FF2B5EF4-FFF2-40B4-BE49-F238E27FC236}">
                      <a16:creationId xmlns:a16="http://schemas.microsoft.com/office/drawing/2014/main" id="{8F52BF93-8BB2-BB50-9959-12EE7F5A95FB}"/>
                    </a:ext>
                  </a:extLst>
                </p:cNvPr>
                <p:cNvPicPr>
                  <a:picLocks noChangeAspect="1"/>
                </p:cNvPicPr>
                <p:nvPr/>
              </p:nvPicPr>
              <p:blipFill rotWithShape="1">
                <a:blip r:embed="rId3"/>
                <a:srcRect l="54488" t="8599" r="19635" b="50000"/>
                <a:stretch/>
              </p:blipFill>
              <p:spPr>
                <a:xfrm>
                  <a:off x="3826310" y="2007643"/>
                  <a:ext cx="598927" cy="539007"/>
                </a:xfrm>
                <a:prstGeom prst="rect">
                  <a:avLst/>
                </a:prstGeom>
              </p:spPr>
            </p:pic>
            <p:sp>
              <p:nvSpPr>
                <p:cNvPr id="24" name="Hộp Văn bản 23">
                  <a:extLst>
                    <a:ext uri="{FF2B5EF4-FFF2-40B4-BE49-F238E27FC236}">
                      <a16:creationId xmlns:a16="http://schemas.microsoft.com/office/drawing/2014/main" id="{AA5DF7AF-EE9B-02CD-4F86-EA0F996EA8D0}"/>
                    </a:ext>
                  </a:extLst>
                </p:cNvPr>
                <p:cNvSpPr txBox="1"/>
                <p:nvPr/>
              </p:nvSpPr>
              <p:spPr>
                <a:xfrm>
                  <a:off x="1603533" y="2259050"/>
                  <a:ext cx="2777520" cy="669414"/>
                </a:xfrm>
                <a:prstGeom prst="rect">
                  <a:avLst/>
                </a:prstGeom>
                <a:noFill/>
              </p:spPr>
              <p:txBody>
                <a:bodyPr wrap="square" rtlCol="0">
                  <a:spAutoFit/>
                </a:bodyPr>
                <a:lstStyle/>
                <a:p>
                  <a:pPr algn="ctr" defTabSz="1219170">
                    <a:buClr>
                      <a:srgbClr val="000000"/>
                    </a:buClr>
                  </a:pPr>
                  <a:r>
                    <a:rPr lang="en-US" sz="2600" b="1" kern="0" dirty="0" err="1">
                      <a:solidFill>
                        <a:srgbClr val="85A8CE">
                          <a:lumMod val="50000"/>
                        </a:srgbClr>
                      </a:solidFill>
                      <a:latin typeface="Calibri"/>
                      <a:cs typeface="Arial"/>
                      <a:sym typeface="Arial"/>
                    </a:rPr>
                    <a:t>Tên</a:t>
                  </a:r>
                  <a:r>
                    <a:rPr lang="en-US" sz="2600" b="1" kern="0" dirty="0">
                      <a:solidFill>
                        <a:srgbClr val="85A8CE">
                          <a:lumMod val="50000"/>
                        </a:srgbClr>
                      </a:solidFill>
                      <a:latin typeface="Calibri"/>
                      <a:cs typeface="Arial"/>
                      <a:sym typeface="Arial"/>
                    </a:rPr>
                    <a:t> </a:t>
                  </a:r>
                  <a:r>
                    <a:rPr lang="en-US" sz="2600" b="1" kern="0" dirty="0" err="1">
                      <a:solidFill>
                        <a:srgbClr val="85A8CE">
                          <a:lumMod val="50000"/>
                        </a:srgbClr>
                      </a:solidFill>
                      <a:latin typeface="Calibri"/>
                      <a:cs typeface="Arial"/>
                      <a:sym typeface="Arial"/>
                    </a:rPr>
                    <a:t>cây</a:t>
                  </a:r>
                  <a:r>
                    <a:rPr lang="en-US" sz="2600" b="1" kern="0" dirty="0">
                      <a:solidFill>
                        <a:srgbClr val="85A8CE">
                          <a:lumMod val="50000"/>
                        </a:srgbClr>
                      </a:solidFill>
                      <a:latin typeface="Calibri"/>
                      <a:cs typeface="Arial"/>
                      <a:sym typeface="Arial"/>
                    </a:rPr>
                    <a:t> </a:t>
                  </a:r>
                  <a:r>
                    <a:rPr lang="en-US" sz="2600" b="1" kern="0" dirty="0" err="1">
                      <a:solidFill>
                        <a:srgbClr val="85A8CE">
                          <a:lumMod val="50000"/>
                        </a:srgbClr>
                      </a:solidFill>
                      <a:latin typeface="Calibri"/>
                      <a:cs typeface="Arial"/>
                      <a:sym typeface="Arial"/>
                    </a:rPr>
                    <a:t>hoặc</a:t>
                  </a:r>
                  <a:r>
                    <a:rPr lang="en-US" sz="2600" b="1" kern="0" dirty="0">
                      <a:solidFill>
                        <a:srgbClr val="85A8CE">
                          <a:lumMod val="50000"/>
                        </a:srgbClr>
                      </a:solidFill>
                      <a:latin typeface="Calibri"/>
                      <a:cs typeface="Arial"/>
                      <a:sym typeface="Arial"/>
                    </a:rPr>
                    <a:t> con </a:t>
                  </a:r>
                  <a:r>
                    <a:rPr lang="en-US" sz="2600" b="1" kern="0" dirty="0" err="1">
                      <a:solidFill>
                        <a:srgbClr val="85A8CE">
                          <a:lumMod val="50000"/>
                        </a:srgbClr>
                      </a:solidFill>
                      <a:latin typeface="Calibri"/>
                      <a:cs typeface="Arial"/>
                      <a:sym typeface="Arial"/>
                    </a:rPr>
                    <a:t>vật</a:t>
                  </a:r>
                  <a:r>
                    <a:rPr lang="en-US" sz="2600" b="1" kern="0" dirty="0">
                      <a:solidFill>
                        <a:srgbClr val="85A8CE">
                          <a:lumMod val="50000"/>
                        </a:srgbClr>
                      </a:solidFill>
                      <a:latin typeface="Calibri"/>
                      <a:cs typeface="Arial"/>
                      <a:sym typeface="Arial"/>
                    </a:rPr>
                    <a:t> </a:t>
                  </a:r>
                  <a:r>
                    <a:rPr lang="en-US" sz="2600" b="1" kern="0" dirty="0" err="1">
                      <a:solidFill>
                        <a:srgbClr val="85A8CE">
                          <a:lumMod val="50000"/>
                        </a:srgbClr>
                      </a:solidFill>
                      <a:latin typeface="Calibri"/>
                      <a:cs typeface="Arial"/>
                      <a:sym typeface="Arial"/>
                    </a:rPr>
                    <a:t>trong</a:t>
                  </a:r>
                  <a:r>
                    <a:rPr lang="en-US" sz="2600" b="1" kern="0" dirty="0">
                      <a:solidFill>
                        <a:srgbClr val="85A8CE">
                          <a:lumMod val="50000"/>
                        </a:srgbClr>
                      </a:solidFill>
                      <a:latin typeface="Calibri"/>
                      <a:cs typeface="Arial"/>
                      <a:sym typeface="Arial"/>
                    </a:rPr>
                    <a:t> </a:t>
                  </a:r>
                  <a:r>
                    <a:rPr lang="en-US" sz="2600" b="1" kern="0" dirty="0" err="1">
                      <a:solidFill>
                        <a:srgbClr val="85A8CE">
                          <a:lumMod val="50000"/>
                        </a:srgbClr>
                      </a:solidFill>
                      <a:latin typeface="Calibri"/>
                      <a:cs typeface="Arial"/>
                      <a:sym typeface="Arial"/>
                    </a:rPr>
                    <a:t>bài</a:t>
                  </a:r>
                  <a:endParaRPr lang="en-US" sz="2600" b="1" kern="0" dirty="0">
                    <a:solidFill>
                      <a:srgbClr val="85A8CE">
                        <a:lumMod val="50000"/>
                      </a:srgbClr>
                    </a:solidFill>
                    <a:latin typeface="Calibri"/>
                    <a:cs typeface="Arial"/>
                    <a:sym typeface="Arial"/>
                  </a:endParaRPr>
                </a:p>
              </p:txBody>
            </p:sp>
          </p:grpSp>
        </p:grpSp>
        <p:sp>
          <p:nvSpPr>
            <p:cNvPr id="307" name="Hộp Văn bản 306">
              <a:extLst>
                <a:ext uri="{FF2B5EF4-FFF2-40B4-BE49-F238E27FC236}">
                  <a16:creationId xmlns:a16="http://schemas.microsoft.com/office/drawing/2014/main" id="{6DC8CED6-26BB-FF6F-043B-53966DA1EF62}"/>
                </a:ext>
              </a:extLst>
            </p:cNvPr>
            <p:cNvSpPr txBox="1"/>
            <p:nvPr/>
          </p:nvSpPr>
          <p:spPr>
            <a:xfrm>
              <a:off x="5158967" y="2263146"/>
              <a:ext cx="2543510" cy="715725"/>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endParaRPr lang="en-US" sz="1867" kern="0" dirty="0">
                <a:solidFill>
                  <a:srgbClr val="000000"/>
                </a:solidFill>
                <a:latin typeface="Arial"/>
                <a:cs typeface="Arial"/>
                <a:sym typeface="Arial"/>
              </a:endParaRPr>
            </a:p>
          </p:txBody>
        </p:sp>
      </p:grpSp>
      <p:grpSp>
        <p:nvGrpSpPr>
          <p:cNvPr id="9" name="Nhóm 8">
            <a:extLst>
              <a:ext uri="{FF2B5EF4-FFF2-40B4-BE49-F238E27FC236}">
                <a16:creationId xmlns:a16="http://schemas.microsoft.com/office/drawing/2014/main" id="{8668664E-523A-B9A4-AE04-789EEFD22196}"/>
              </a:ext>
            </a:extLst>
          </p:cNvPr>
          <p:cNvGrpSpPr/>
          <p:nvPr/>
        </p:nvGrpSpPr>
        <p:grpSpPr>
          <a:xfrm>
            <a:off x="920137" y="4290195"/>
            <a:ext cx="4671038" cy="2256507"/>
            <a:chOff x="890921" y="3271932"/>
            <a:chExt cx="5265951" cy="1692380"/>
          </a:xfrm>
        </p:grpSpPr>
        <p:grpSp>
          <p:nvGrpSpPr>
            <p:cNvPr id="2" name="Nhóm 1">
              <a:extLst>
                <a:ext uri="{FF2B5EF4-FFF2-40B4-BE49-F238E27FC236}">
                  <a16:creationId xmlns:a16="http://schemas.microsoft.com/office/drawing/2014/main" id="{1538B9FC-793A-2AFF-BBE8-6AEDF25BFEF3}"/>
                </a:ext>
              </a:extLst>
            </p:cNvPr>
            <p:cNvGrpSpPr/>
            <p:nvPr/>
          </p:nvGrpSpPr>
          <p:grpSpPr>
            <a:xfrm>
              <a:off x="1053149" y="3562150"/>
              <a:ext cx="5103723" cy="1402162"/>
              <a:chOff x="1053149" y="3541706"/>
              <a:chExt cx="7152115" cy="1424238"/>
            </a:xfrm>
          </p:grpSpPr>
          <p:sp>
            <p:nvSpPr>
              <p:cNvPr id="302" name="Hình chữ nhật: Góc Tròn 301">
                <a:extLst>
                  <a:ext uri="{FF2B5EF4-FFF2-40B4-BE49-F238E27FC236}">
                    <a16:creationId xmlns:a16="http://schemas.microsoft.com/office/drawing/2014/main" id="{5E3498A2-D424-7126-ABFB-E58EBC4A68D2}"/>
                  </a:ext>
                </a:extLst>
              </p:cNvPr>
              <p:cNvSpPr/>
              <p:nvPr/>
            </p:nvSpPr>
            <p:spPr>
              <a:xfrm>
                <a:off x="1053149" y="3541706"/>
                <a:ext cx="7152115" cy="1318870"/>
              </a:xfrm>
              <a:custGeom>
                <a:avLst/>
                <a:gdLst>
                  <a:gd name="connsiteX0" fmla="*/ 0 w 7152115"/>
                  <a:gd name="connsiteY0" fmla="*/ 219816 h 1318870"/>
                  <a:gd name="connsiteX1" fmla="*/ 219816 w 7152115"/>
                  <a:gd name="connsiteY1" fmla="*/ 0 h 1318870"/>
                  <a:gd name="connsiteX2" fmla="*/ 6932299 w 7152115"/>
                  <a:gd name="connsiteY2" fmla="*/ 0 h 1318870"/>
                  <a:gd name="connsiteX3" fmla="*/ 7152115 w 7152115"/>
                  <a:gd name="connsiteY3" fmla="*/ 219816 h 1318870"/>
                  <a:gd name="connsiteX4" fmla="*/ 7152115 w 7152115"/>
                  <a:gd name="connsiteY4" fmla="*/ 1099054 h 1318870"/>
                  <a:gd name="connsiteX5" fmla="*/ 6932299 w 7152115"/>
                  <a:gd name="connsiteY5" fmla="*/ 1318870 h 1318870"/>
                  <a:gd name="connsiteX6" fmla="*/ 219816 w 7152115"/>
                  <a:gd name="connsiteY6" fmla="*/ 1318870 h 1318870"/>
                  <a:gd name="connsiteX7" fmla="*/ 0 w 7152115"/>
                  <a:gd name="connsiteY7" fmla="*/ 1099054 h 1318870"/>
                  <a:gd name="connsiteX8" fmla="*/ 0 w 7152115"/>
                  <a:gd name="connsiteY8" fmla="*/ 219816 h 131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2115" h="1318870" fill="none" extrusionOk="0">
                    <a:moveTo>
                      <a:pt x="0" y="219816"/>
                    </a:moveTo>
                    <a:cubicBezTo>
                      <a:pt x="14748" y="87568"/>
                      <a:pt x="104633" y="12652"/>
                      <a:pt x="219816" y="0"/>
                    </a:cubicBezTo>
                    <a:cubicBezTo>
                      <a:pt x="3445566" y="-106144"/>
                      <a:pt x="5002452" y="-57456"/>
                      <a:pt x="6932299" y="0"/>
                    </a:cubicBezTo>
                    <a:cubicBezTo>
                      <a:pt x="7066555" y="6778"/>
                      <a:pt x="7161814" y="98460"/>
                      <a:pt x="7152115" y="219816"/>
                    </a:cubicBezTo>
                    <a:cubicBezTo>
                      <a:pt x="7109153" y="340723"/>
                      <a:pt x="7078851" y="738038"/>
                      <a:pt x="7152115" y="1099054"/>
                    </a:cubicBezTo>
                    <a:cubicBezTo>
                      <a:pt x="7155160" y="1224774"/>
                      <a:pt x="7057507" y="1306941"/>
                      <a:pt x="6932299" y="1318870"/>
                    </a:cubicBezTo>
                    <a:cubicBezTo>
                      <a:pt x="6155397" y="1289873"/>
                      <a:pt x="2755866" y="1245506"/>
                      <a:pt x="219816" y="1318870"/>
                    </a:cubicBezTo>
                    <a:cubicBezTo>
                      <a:pt x="101334" y="1314024"/>
                      <a:pt x="3006" y="1208110"/>
                      <a:pt x="0" y="1099054"/>
                    </a:cubicBezTo>
                    <a:cubicBezTo>
                      <a:pt x="-27557" y="869081"/>
                      <a:pt x="45974" y="646727"/>
                      <a:pt x="0" y="219816"/>
                    </a:cubicBezTo>
                    <a:close/>
                  </a:path>
                  <a:path w="7152115" h="1318870" stroke="0" extrusionOk="0">
                    <a:moveTo>
                      <a:pt x="0" y="219816"/>
                    </a:moveTo>
                    <a:cubicBezTo>
                      <a:pt x="2781" y="97471"/>
                      <a:pt x="91252" y="17940"/>
                      <a:pt x="219816" y="0"/>
                    </a:cubicBezTo>
                    <a:cubicBezTo>
                      <a:pt x="3021187" y="-6525"/>
                      <a:pt x="6079867" y="152743"/>
                      <a:pt x="6932299" y="0"/>
                    </a:cubicBezTo>
                    <a:cubicBezTo>
                      <a:pt x="7056470" y="1450"/>
                      <a:pt x="7144247" y="109821"/>
                      <a:pt x="7152115" y="219816"/>
                    </a:cubicBezTo>
                    <a:cubicBezTo>
                      <a:pt x="7111251" y="485489"/>
                      <a:pt x="7098691" y="919723"/>
                      <a:pt x="7152115" y="1099054"/>
                    </a:cubicBezTo>
                    <a:cubicBezTo>
                      <a:pt x="7168108" y="1219059"/>
                      <a:pt x="7042512" y="1331516"/>
                      <a:pt x="6932299" y="1318870"/>
                    </a:cubicBezTo>
                    <a:cubicBezTo>
                      <a:pt x="4113005" y="1432704"/>
                      <a:pt x="3005407" y="1318224"/>
                      <a:pt x="219816" y="1318870"/>
                    </a:cubicBezTo>
                    <a:cubicBezTo>
                      <a:pt x="101723" y="1326051"/>
                      <a:pt x="-1528" y="1211900"/>
                      <a:pt x="0" y="1099054"/>
                    </a:cubicBezTo>
                    <a:cubicBezTo>
                      <a:pt x="-11534" y="668383"/>
                      <a:pt x="38503" y="659173"/>
                      <a:pt x="0" y="219816"/>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306" name="Hộp Văn bản 305">
                <a:extLst>
                  <a:ext uri="{FF2B5EF4-FFF2-40B4-BE49-F238E27FC236}">
                    <a16:creationId xmlns:a16="http://schemas.microsoft.com/office/drawing/2014/main" id="{F949230E-AC73-591C-761B-471D4A75E834}"/>
                  </a:ext>
                </a:extLst>
              </p:cNvPr>
              <p:cNvSpPr txBox="1"/>
              <p:nvPr/>
            </p:nvSpPr>
            <p:spPr>
              <a:xfrm>
                <a:off x="1439562" y="3801181"/>
                <a:ext cx="6379287" cy="1164763"/>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endParaRPr lang="en-US" sz="1867" kern="0" dirty="0">
                  <a:solidFill>
                    <a:srgbClr val="000000"/>
                  </a:solidFill>
                  <a:latin typeface="Arial"/>
                  <a:cs typeface="Arial"/>
                  <a:sym typeface="Arial"/>
                </a:endParaRPr>
              </a:p>
            </p:txBody>
          </p:sp>
        </p:grpSp>
        <p:grpSp>
          <p:nvGrpSpPr>
            <p:cNvPr id="16" name="Nhóm 15">
              <a:extLst>
                <a:ext uri="{FF2B5EF4-FFF2-40B4-BE49-F238E27FC236}">
                  <a16:creationId xmlns:a16="http://schemas.microsoft.com/office/drawing/2014/main" id="{C6774CD4-505D-1473-2688-9556B25E5AF4}"/>
                </a:ext>
              </a:extLst>
            </p:cNvPr>
            <p:cNvGrpSpPr/>
            <p:nvPr/>
          </p:nvGrpSpPr>
          <p:grpSpPr>
            <a:xfrm>
              <a:off x="890921" y="3271932"/>
              <a:ext cx="5039408" cy="701211"/>
              <a:chOff x="1380849" y="2265695"/>
              <a:chExt cx="5039408" cy="701211"/>
            </a:xfrm>
          </p:grpSpPr>
          <p:pic>
            <p:nvPicPr>
              <p:cNvPr id="17" name="Hình ảnh 16">
                <a:extLst>
                  <a:ext uri="{FF2B5EF4-FFF2-40B4-BE49-F238E27FC236}">
                    <a16:creationId xmlns:a16="http://schemas.microsoft.com/office/drawing/2014/main" id="{A4A3935C-8A42-C4A6-3180-E1781B5A8581}"/>
                  </a:ext>
                </a:extLst>
              </p:cNvPr>
              <p:cNvPicPr>
                <a:picLocks noChangeAspect="1"/>
              </p:cNvPicPr>
              <p:nvPr/>
            </p:nvPicPr>
            <p:blipFill rotWithShape="1">
              <a:blip r:embed="rId3"/>
              <a:srcRect l="54488" t="8599" r="19635" b="50000"/>
              <a:stretch/>
            </p:blipFill>
            <p:spPr>
              <a:xfrm>
                <a:off x="1380849" y="2265695"/>
                <a:ext cx="598927" cy="539007"/>
              </a:xfrm>
              <a:prstGeom prst="rect">
                <a:avLst/>
              </a:prstGeom>
            </p:spPr>
          </p:pic>
          <p:sp>
            <p:nvSpPr>
              <p:cNvPr id="18" name="Hộp Văn bản 17">
                <a:extLst>
                  <a:ext uri="{FF2B5EF4-FFF2-40B4-BE49-F238E27FC236}">
                    <a16:creationId xmlns:a16="http://schemas.microsoft.com/office/drawing/2014/main" id="{579D7809-AFC8-AE1B-12DB-DF43A20AC04B}"/>
                  </a:ext>
                </a:extLst>
              </p:cNvPr>
              <p:cNvSpPr txBox="1"/>
              <p:nvPr/>
            </p:nvSpPr>
            <p:spPr>
              <a:xfrm>
                <a:off x="1734542" y="2666823"/>
                <a:ext cx="4685715" cy="300083"/>
              </a:xfrm>
              <a:prstGeom prst="rect">
                <a:avLst/>
              </a:prstGeom>
              <a:noFill/>
            </p:spPr>
            <p:txBody>
              <a:bodyPr wrap="square" rtlCol="0">
                <a:spAutoFit/>
              </a:bodyPr>
              <a:lstStyle/>
              <a:p>
                <a:pPr algn="ctr" defTabSz="1219170">
                  <a:buClr>
                    <a:srgbClr val="000000"/>
                  </a:buClr>
                </a:pPr>
                <a:r>
                  <a:rPr lang="en-US" sz="2000" b="1" kern="0" dirty="0">
                    <a:solidFill>
                      <a:srgbClr val="85A8CE">
                        <a:lumMod val="50000"/>
                      </a:srgbClr>
                    </a:solidFill>
                    <a:latin typeface="Calibri"/>
                    <a:cs typeface="Arial"/>
                    <a:sym typeface="Arial"/>
                  </a:rPr>
                  <a:t>Chi </a:t>
                </a:r>
                <a:r>
                  <a:rPr lang="en-US" sz="2000" b="1" kern="0" dirty="0" err="1">
                    <a:solidFill>
                      <a:srgbClr val="85A8CE">
                        <a:lumMod val="50000"/>
                      </a:srgbClr>
                    </a:solidFill>
                    <a:latin typeface="Calibri"/>
                    <a:cs typeface="Arial"/>
                    <a:sym typeface="Arial"/>
                  </a:rPr>
                  <a:t>tiết</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thú</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vị</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về</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cây</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hoặc</a:t>
                </a:r>
                <a:r>
                  <a:rPr lang="en-US" sz="2000" b="1" kern="0" dirty="0">
                    <a:solidFill>
                      <a:srgbClr val="85A8CE">
                        <a:lumMod val="50000"/>
                      </a:srgbClr>
                    </a:solidFill>
                    <a:latin typeface="Calibri"/>
                    <a:cs typeface="Arial"/>
                    <a:sym typeface="Arial"/>
                  </a:rPr>
                  <a:t> con </a:t>
                </a:r>
                <a:r>
                  <a:rPr lang="en-US" sz="2000" b="1" kern="0" dirty="0" err="1">
                    <a:solidFill>
                      <a:srgbClr val="85A8CE">
                        <a:lumMod val="50000"/>
                      </a:srgbClr>
                    </a:solidFill>
                    <a:latin typeface="Calibri"/>
                    <a:cs typeface="Arial"/>
                    <a:sym typeface="Arial"/>
                  </a:rPr>
                  <a:t>vật</a:t>
                </a:r>
                <a:r>
                  <a:rPr lang="en-US" sz="2000" b="1" kern="0" dirty="0">
                    <a:solidFill>
                      <a:srgbClr val="85A8CE">
                        <a:lumMod val="50000"/>
                      </a:srgbClr>
                    </a:solidFill>
                    <a:latin typeface="Calibri"/>
                    <a:cs typeface="Arial"/>
                    <a:sym typeface="Arial"/>
                  </a:rPr>
                  <a:t>…</a:t>
                </a:r>
              </a:p>
            </p:txBody>
          </p:sp>
        </p:grpSp>
      </p:grpSp>
      <p:grpSp>
        <p:nvGrpSpPr>
          <p:cNvPr id="8" name="Nhóm 7">
            <a:extLst>
              <a:ext uri="{FF2B5EF4-FFF2-40B4-BE49-F238E27FC236}">
                <a16:creationId xmlns:a16="http://schemas.microsoft.com/office/drawing/2014/main" id="{0BE24AC3-469A-18C3-D52B-3F635E98E261}"/>
              </a:ext>
            </a:extLst>
          </p:cNvPr>
          <p:cNvGrpSpPr/>
          <p:nvPr/>
        </p:nvGrpSpPr>
        <p:grpSpPr>
          <a:xfrm>
            <a:off x="96381" y="1418154"/>
            <a:ext cx="4589920" cy="2917072"/>
            <a:chOff x="503085" y="1067957"/>
            <a:chExt cx="3900299" cy="2187804"/>
          </a:xfrm>
        </p:grpSpPr>
        <p:sp>
          <p:nvSpPr>
            <p:cNvPr id="299" name="Hình chữ nhật: Góc Tròn 298">
              <a:extLst>
                <a:ext uri="{FF2B5EF4-FFF2-40B4-BE49-F238E27FC236}">
                  <a16:creationId xmlns:a16="http://schemas.microsoft.com/office/drawing/2014/main" id="{3F8D1FAC-DC8B-B3A3-CAF7-725D1183DEAF}"/>
                </a:ext>
              </a:extLst>
            </p:cNvPr>
            <p:cNvSpPr/>
            <p:nvPr/>
          </p:nvSpPr>
          <p:spPr>
            <a:xfrm>
              <a:off x="1243136" y="1384297"/>
              <a:ext cx="2520211" cy="1871464"/>
            </a:xfrm>
            <a:custGeom>
              <a:avLst/>
              <a:gdLst>
                <a:gd name="connsiteX0" fmla="*/ 0 w 2520211"/>
                <a:gd name="connsiteY0" fmla="*/ 311917 h 1871464"/>
                <a:gd name="connsiteX1" fmla="*/ 311917 w 2520211"/>
                <a:gd name="connsiteY1" fmla="*/ 0 h 1871464"/>
                <a:gd name="connsiteX2" fmla="*/ 2208294 w 2520211"/>
                <a:gd name="connsiteY2" fmla="*/ 0 h 1871464"/>
                <a:gd name="connsiteX3" fmla="*/ 2520211 w 2520211"/>
                <a:gd name="connsiteY3" fmla="*/ 311917 h 1871464"/>
                <a:gd name="connsiteX4" fmla="*/ 2520211 w 2520211"/>
                <a:gd name="connsiteY4" fmla="*/ 1559547 h 1871464"/>
                <a:gd name="connsiteX5" fmla="*/ 2208294 w 2520211"/>
                <a:gd name="connsiteY5" fmla="*/ 1871464 h 1871464"/>
                <a:gd name="connsiteX6" fmla="*/ 311917 w 2520211"/>
                <a:gd name="connsiteY6" fmla="*/ 1871464 h 1871464"/>
                <a:gd name="connsiteX7" fmla="*/ 0 w 2520211"/>
                <a:gd name="connsiteY7" fmla="*/ 1559547 h 1871464"/>
                <a:gd name="connsiteX8" fmla="*/ 0 w 2520211"/>
                <a:gd name="connsiteY8" fmla="*/ 311917 h 187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0211" h="1871464" fill="none" extrusionOk="0">
                  <a:moveTo>
                    <a:pt x="0" y="311917"/>
                  </a:moveTo>
                  <a:cubicBezTo>
                    <a:pt x="20574" y="124518"/>
                    <a:pt x="148963" y="18952"/>
                    <a:pt x="311917" y="0"/>
                  </a:cubicBezTo>
                  <a:cubicBezTo>
                    <a:pt x="663899" y="-106144"/>
                    <a:pt x="1926321" y="-57456"/>
                    <a:pt x="2208294" y="0"/>
                  </a:cubicBezTo>
                  <a:cubicBezTo>
                    <a:pt x="2408838" y="14909"/>
                    <a:pt x="2554186" y="139809"/>
                    <a:pt x="2520211" y="311917"/>
                  </a:cubicBezTo>
                  <a:cubicBezTo>
                    <a:pt x="2447621" y="894321"/>
                    <a:pt x="2429297" y="1042182"/>
                    <a:pt x="2520211" y="1559547"/>
                  </a:cubicBezTo>
                  <a:cubicBezTo>
                    <a:pt x="2529071" y="1744382"/>
                    <a:pt x="2382774" y="1864528"/>
                    <a:pt x="2208294" y="1871464"/>
                  </a:cubicBezTo>
                  <a:cubicBezTo>
                    <a:pt x="1686210" y="1842467"/>
                    <a:pt x="1248134" y="1798100"/>
                    <a:pt x="311917" y="1871464"/>
                  </a:cubicBezTo>
                  <a:cubicBezTo>
                    <a:pt x="145263" y="1862143"/>
                    <a:pt x="7005" y="1703044"/>
                    <a:pt x="0" y="1559547"/>
                  </a:cubicBezTo>
                  <a:cubicBezTo>
                    <a:pt x="104128" y="1403734"/>
                    <a:pt x="18621" y="668087"/>
                    <a:pt x="0" y="311917"/>
                  </a:cubicBezTo>
                  <a:close/>
                </a:path>
                <a:path w="2520211" h="1871464" stroke="0" extrusionOk="0">
                  <a:moveTo>
                    <a:pt x="0" y="311917"/>
                  </a:moveTo>
                  <a:cubicBezTo>
                    <a:pt x="20134" y="132813"/>
                    <a:pt x="128656" y="27535"/>
                    <a:pt x="311917" y="0"/>
                  </a:cubicBezTo>
                  <a:cubicBezTo>
                    <a:pt x="916736" y="-6525"/>
                    <a:pt x="1418714" y="152743"/>
                    <a:pt x="2208294" y="0"/>
                  </a:cubicBezTo>
                  <a:cubicBezTo>
                    <a:pt x="2396283" y="8229"/>
                    <a:pt x="2500870" y="167689"/>
                    <a:pt x="2520211" y="311917"/>
                  </a:cubicBezTo>
                  <a:cubicBezTo>
                    <a:pt x="2548596" y="869511"/>
                    <a:pt x="2595556" y="1410180"/>
                    <a:pt x="2520211" y="1559547"/>
                  </a:cubicBezTo>
                  <a:cubicBezTo>
                    <a:pt x="2549426" y="1729263"/>
                    <a:pt x="2378232" y="1874097"/>
                    <a:pt x="2208294" y="1871464"/>
                  </a:cubicBezTo>
                  <a:cubicBezTo>
                    <a:pt x="1528385" y="1985298"/>
                    <a:pt x="629329" y="1870818"/>
                    <a:pt x="311917" y="1871464"/>
                  </a:cubicBezTo>
                  <a:cubicBezTo>
                    <a:pt x="142189" y="1876976"/>
                    <a:pt x="-2943" y="1715333"/>
                    <a:pt x="0" y="1559547"/>
                  </a:cubicBezTo>
                  <a:cubicBezTo>
                    <a:pt x="58821" y="1361483"/>
                    <a:pt x="-62157" y="541238"/>
                    <a:pt x="0" y="311917"/>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4" name="Hộp Văn bản 3">
              <a:extLst>
                <a:ext uri="{FF2B5EF4-FFF2-40B4-BE49-F238E27FC236}">
                  <a16:creationId xmlns:a16="http://schemas.microsoft.com/office/drawing/2014/main" id="{05BCD593-6EAE-53B6-B379-D316210AD5C2}"/>
                </a:ext>
              </a:extLst>
            </p:cNvPr>
            <p:cNvSpPr txBox="1"/>
            <p:nvPr/>
          </p:nvSpPr>
          <p:spPr>
            <a:xfrm>
              <a:off x="1402445" y="1985033"/>
              <a:ext cx="2197090" cy="1146709"/>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r>
                <a:rPr lang="en-US" sz="1867" kern="0" dirty="0">
                  <a:solidFill>
                    <a:srgbClr val="000000"/>
                  </a:solidFill>
                  <a:latin typeface="Arial"/>
                  <a:cs typeface="Arial"/>
                  <a:sym typeface="Arial"/>
                </a:rPr>
                <a:t>.................</a:t>
              </a:r>
            </a:p>
          </p:txBody>
        </p:sp>
        <p:grpSp>
          <p:nvGrpSpPr>
            <p:cNvPr id="19" name="Nhóm 18">
              <a:extLst>
                <a:ext uri="{FF2B5EF4-FFF2-40B4-BE49-F238E27FC236}">
                  <a16:creationId xmlns:a16="http://schemas.microsoft.com/office/drawing/2014/main" id="{1524CF8E-9432-27CF-5ED7-1DF551B283F8}"/>
                </a:ext>
              </a:extLst>
            </p:cNvPr>
            <p:cNvGrpSpPr/>
            <p:nvPr/>
          </p:nvGrpSpPr>
          <p:grpSpPr>
            <a:xfrm>
              <a:off x="503085" y="1067957"/>
              <a:ext cx="3900299" cy="778146"/>
              <a:chOff x="750478" y="2045917"/>
              <a:chExt cx="3900299" cy="778146"/>
            </a:xfrm>
          </p:grpSpPr>
          <p:pic>
            <p:nvPicPr>
              <p:cNvPr id="20" name="Hình ảnh 19">
                <a:extLst>
                  <a:ext uri="{FF2B5EF4-FFF2-40B4-BE49-F238E27FC236}">
                    <a16:creationId xmlns:a16="http://schemas.microsoft.com/office/drawing/2014/main" id="{03C75C13-615C-2155-52F0-E0ACBEB585AF}"/>
                  </a:ext>
                </a:extLst>
              </p:cNvPr>
              <p:cNvPicPr>
                <a:picLocks noChangeAspect="1"/>
              </p:cNvPicPr>
              <p:nvPr/>
            </p:nvPicPr>
            <p:blipFill rotWithShape="1">
              <a:blip r:embed="rId3"/>
              <a:srcRect l="54488" t="8599" r="19635" b="50000"/>
              <a:stretch/>
            </p:blipFill>
            <p:spPr>
              <a:xfrm>
                <a:off x="1350375" y="2045917"/>
                <a:ext cx="598927" cy="539007"/>
              </a:xfrm>
              <a:prstGeom prst="rect">
                <a:avLst/>
              </a:prstGeom>
            </p:spPr>
          </p:pic>
          <p:sp>
            <p:nvSpPr>
              <p:cNvPr id="21" name="Hộp Văn bản 20">
                <a:extLst>
                  <a:ext uri="{FF2B5EF4-FFF2-40B4-BE49-F238E27FC236}">
                    <a16:creationId xmlns:a16="http://schemas.microsoft.com/office/drawing/2014/main" id="{A6D3E1EC-2CE7-C9C6-01C5-78E396D1921D}"/>
                  </a:ext>
                </a:extLst>
              </p:cNvPr>
              <p:cNvSpPr txBox="1"/>
              <p:nvPr/>
            </p:nvSpPr>
            <p:spPr>
              <a:xfrm>
                <a:off x="750478" y="2416307"/>
                <a:ext cx="3900299" cy="407756"/>
              </a:xfrm>
              <a:prstGeom prst="rect">
                <a:avLst/>
              </a:prstGeom>
              <a:noFill/>
            </p:spPr>
            <p:txBody>
              <a:bodyPr wrap="square" rtlCol="0">
                <a:spAutoFit/>
              </a:bodyPr>
              <a:lstStyle/>
              <a:p>
                <a:pPr algn="ctr" defTabSz="1219170">
                  <a:buClr>
                    <a:srgbClr val="000000"/>
                  </a:buClr>
                </a:pPr>
                <a:r>
                  <a:rPr lang="en-US" sz="2933" b="1" kern="0" dirty="0" err="1">
                    <a:solidFill>
                      <a:srgbClr val="85A8CE">
                        <a:lumMod val="50000"/>
                      </a:srgbClr>
                    </a:solidFill>
                    <a:latin typeface="Calibri"/>
                    <a:cs typeface="Arial"/>
                    <a:sym typeface="Arial"/>
                  </a:rPr>
                  <a:t>Ngày</a:t>
                </a:r>
                <a:r>
                  <a:rPr lang="en-US" sz="2933" b="1" kern="0" dirty="0">
                    <a:solidFill>
                      <a:srgbClr val="85A8CE">
                        <a:lumMod val="50000"/>
                      </a:srgbClr>
                    </a:solidFill>
                    <a:latin typeface="Calibri"/>
                    <a:cs typeface="Arial"/>
                    <a:sym typeface="Arial"/>
                  </a:rPr>
                  <a:t> </a:t>
                </a:r>
                <a:r>
                  <a:rPr lang="en-US" sz="2933" b="1" kern="0" dirty="0" err="1">
                    <a:solidFill>
                      <a:srgbClr val="85A8CE">
                        <a:lumMod val="50000"/>
                      </a:srgbClr>
                    </a:solidFill>
                    <a:latin typeface="Calibri"/>
                    <a:cs typeface="Arial"/>
                    <a:sym typeface="Arial"/>
                  </a:rPr>
                  <a:t>đọc</a:t>
                </a:r>
                <a:endParaRPr lang="en-US" sz="2933" b="1" kern="0" dirty="0">
                  <a:solidFill>
                    <a:srgbClr val="85A8CE">
                      <a:lumMod val="50000"/>
                    </a:srgbClr>
                  </a:solidFill>
                  <a:latin typeface="Calibri"/>
                  <a:cs typeface="Arial"/>
                  <a:sym typeface="Arial"/>
                </a:endParaRPr>
              </a:p>
            </p:txBody>
          </p:sp>
        </p:grpSp>
      </p:grpSp>
      <p:grpSp>
        <p:nvGrpSpPr>
          <p:cNvPr id="14" name="Nhóm 13">
            <a:extLst>
              <a:ext uri="{FF2B5EF4-FFF2-40B4-BE49-F238E27FC236}">
                <a16:creationId xmlns:a16="http://schemas.microsoft.com/office/drawing/2014/main" id="{3AD210F8-1A83-C322-0E44-C21CDD452762}"/>
              </a:ext>
            </a:extLst>
          </p:cNvPr>
          <p:cNvGrpSpPr/>
          <p:nvPr/>
        </p:nvGrpSpPr>
        <p:grpSpPr>
          <a:xfrm>
            <a:off x="7233559" y="312637"/>
            <a:ext cx="3772188" cy="1902637"/>
            <a:chOff x="4873337" y="207236"/>
            <a:chExt cx="2829141" cy="1426978"/>
          </a:xfrm>
        </p:grpSpPr>
        <p:grpSp>
          <p:nvGrpSpPr>
            <p:cNvPr id="6" name="Nhóm 5">
              <a:extLst>
                <a:ext uri="{FF2B5EF4-FFF2-40B4-BE49-F238E27FC236}">
                  <a16:creationId xmlns:a16="http://schemas.microsoft.com/office/drawing/2014/main" id="{4258720B-2045-C05A-C616-D461E45E46E6}"/>
                </a:ext>
              </a:extLst>
            </p:cNvPr>
            <p:cNvGrpSpPr/>
            <p:nvPr/>
          </p:nvGrpSpPr>
          <p:grpSpPr>
            <a:xfrm>
              <a:off x="4873337" y="497750"/>
              <a:ext cx="2829141" cy="1136464"/>
              <a:chOff x="4873337" y="497749"/>
              <a:chExt cx="2829141" cy="685122"/>
            </a:xfrm>
          </p:grpSpPr>
          <p:sp>
            <p:nvSpPr>
              <p:cNvPr id="301" name="Hình chữ nhật: Góc Tròn 300">
                <a:extLst>
                  <a:ext uri="{FF2B5EF4-FFF2-40B4-BE49-F238E27FC236}">
                    <a16:creationId xmlns:a16="http://schemas.microsoft.com/office/drawing/2014/main" id="{1D9306F7-806E-782C-AB08-2A7B5B935952}"/>
                  </a:ext>
                </a:extLst>
              </p:cNvPr>
              <p:cNvSpPr/>
              <p:nvPr/>
            </p:nvSpPr>
            <p:spPr>
              <a:xfrm>
                <a:off x="4873337" y="497749"/>
                <a:ext cx="2829141" cy="685122"/>
              </a:xfrm>
              <a:custGeom>
                <a:avLst/>
                <a:gdLst>
                  <a:gd name="connsiteX0" fmla="*/ 0 w 2829141"/>
                  <a:gd name="connsiteY0" fmla="*/ 114189 h 685122"/>
                  <a:gd name="connsiteX1" fmla="*/ 114189 w 2829141"/>
                  <a:gd name="connsiteY1" fmla="*/ 0 h 685122"/>
                  <a:gd name="connsiteX2" fmla="*/ 2714952 w 2829141"/>
                  <a:gd name="connsiteY2" fmla="*/ 0 h 685122"/>
                  <a:gd name="connsiteX3" fmla="*/ 2829141 w 2829141"/>
                  <a:gd name="connsiteY3" fmla="*/ 114189 h 685122"/>
                  <a:gd name="connsiteX4" fmla="*/ 2829141 w 2829141"/>
                  <a:gd name="connsiteY4" fmla="*/ 570933 h 685122"/>
                  <a:gd name="connsiteX5" fmla="*/ 2714952 w 2829141"/>
                  <a:gd name="connsiteY5" fmla="*/ 685122 h 685122"/>
                  <a:gd name="connsiteX6" fmla="*/ 114189 w 2829141"/>
                  <a:gd name="connsiteY6" fmla="*/ 685122 h 685122"/>
                  <a:gd name="connsiteX7" fmla="*/ 0 w 2829141"/>
                  <a:gd name="connsiteY7" fmla="*/ 570933 h 685122"/>
                  <a:gd name="connsiteX8" fmla="*/ 0 w 2829141"/>
                  <a:gd name="connsiteY8" fmla="*/ 114189 h 68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141" h="685122" fill="none" extrusionOk="0">
                    <a:moveTo>
                      <a:pt x="0" y="114189"/>
                    </a:moveTo>
                    <a:cubicBezTo>
                      <a:pt x="9324" y="44266"/>
                      <a:pt x="53645" y="5131"/>
                      <a:pt x="114189" y="0"/>
                    </a:cubicBezTo>
                    <a:cubicBezTo>
                      <a:pt x="419284" y="-106144"/>
                      <a:pt x="1457203" y="-57456"/>
                      <a:pt x="2714952" y="0"/>
                    </a:cubicBezTo>
                    <a:cubicBezTo>
                      <a:pt x="2783565" y="2925"/>
                      <a:pt x="2841611" y="51182"/>
                      <a:pt x="2829141" y="114189"/>
                    </a:cubicBezTo>
                    <a:cubicBezTo>
                      <a:pt x="2808032" y="191990"/>
                      <a:pt x="2814879" y="382405"/>
                      <a:pt x="2829141" y="570933"/>
                    </a:cubicBezTo>
                    <a:cubicBezTo>
                      <a:pt x="2830000" y="635217"/>
                      <a:pt x="2781454" y="674350"/>
                      <a:pt x="2714952" y="685122"/>
                    </a:cubicBezTo>
                    <a:cubicBezTo>
                      <a:pt x="2014615" y="656125"/>
                      <a:pt x="1110524" y="611758"/>
                      <a:pt x="114189" y="685122"/>
                    </a:cubicBezTo>
                    <a:cubicBezTo>
                      <a:pt x="51679" y="684201"/>
                      <a:pt x="2305" y="624532"/>
                      <a:pt x="0" y="570933"/>
                    </a:cubicBezTo>
                    <a:cubicBezTo>
                      <a:pt x="-5863" y="421867"/>
                      <a:pt x="-27662" y="284362"/>
                      <a:pt x="0" y="114189"/>
                    </a:cubicBezTo>
                    <a:close/>
                  </a:path>
                  <a:path w="2829141" h="685122" stroke="0" extrusionOk="0">
                    <a:moveTo>
                      <a:pt x="0" y="114189"/>
                    </a:moveTo>
                    <a:cubicBezTo>
                      <a:pt x="8560" y="48217"/>
                      <a:pt x="50131" y="2487"/>
                      <a:pt x="114189" y="0"/>
                    </a:cubicBezTo>
                    <a:cubicBezTo>
                      <a:pt x="711442" y="-6525"/>
                      <a:pt x="1699385" y="152743"/>
                      <a:pt x="2714952" y="0"/>
                    </a:cubicBezTo>
                    <a:cubicBezTo>
                      <a:pt x="2781045" y="1585"/>
                      <a:pt x="2825581" y="56285"/>
                      <a:pt x="2829141" y="114189"/>
                    </a:cubicBezTo>
                    <a:cubicBezTo>
                      <a:pt x="2848117" y="334701"/>
                      <a:pt x="2846444" y="350510"/>
                      <a:pt x="2829141" y="570933"/>
                    </a:cubicBezTo>
                    <a:cubicBezTo>
                      <a:pt x="2839672" y="633079"/>
                      <a:pt x="2775998" y="687404"/>
                      <a:pt x="2714952" y="685122"/>
                    </a:cubicBezTo>
                    <a:cubicBezTo>
                      <a:pt x="1767542" y="798956"/>
                      <a:pt x="675462" y="684476"/>
                      <a:pt x="114189" y="685122"/>
                    </a:cubicBezTo>
                    <a:cubicBezTo>
                      <a:pt x="55806" y="695287"/>
                      <a:pt x="-1862" y="623573"/>
                      <a:pt x="0" y="570933"/>
                    </a:cubicBezTo>
                    <a:cubicBezTo>
                      <a:pt x="-38393" y="504203"/>
                      <a:pt x="13470" y="194530"/>
                      <a:pt x="0" y="114189"/>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308" name="Hộp Văn bản 307">
                <a:extLst>
                  <a:ext uri="{FF2B5EF4-FFF2-40B4-BE49-F238E27FC236}">
                    <a16:creationId xmlns:a16="http://schemas.microsoft.com/office/drawing/2014/main" id="{CA002B5E-E678-433C-A81E-FBCF6031F3DE}"/>
                  </a:ext>
                </a:extLst>
              </p:cNvPr>
              <p:cNvSpPr txBox="1"/>
              <p:nvPr/>
            </p:nvSpPr>
            <p:spPr>
              <a:xfrm>
                <a:off x="5047867" y="738725"/>
                <a:ext cx="2543510" cy="301567"/>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endParaRPr lang="en-US" sz="1867" kern="0" dirty="0">
                  <a:solidFill>
                    <a:srgbClr val="000000"/>
                  </a:solidFill>
                  <a:latin typeface="Arial"/>
                  <a:cs typeface="Arial"/>
                  <a:sym typeface="Arial"/>
                </a:endParaRPr>
              </a:p>
            </p:txBody>
          </p:sp>
        </p:grpSp>
        <p:grpSp>
          <p:nvGrpSpPr>
            <p:cNvPr id="28" name="Nhóm 27">
              <a:extLst>
                <a:ext uri="{FF2B5EF4-FFF2-40B4-BE49-F238E27FC236}">
                  <a16:creationId xmlns:a16="http://schemas.microsoft.com/office/drawing/2014/main" id="{4C14806D-B33E-6DDC-DDD7-F0F714A4B89B}"/>
                </a:ext>
              </a:extLst>
            </p:cNvPr>
            <p:cNvGrpSpPr/>
            <p:nvPr/>
          </p:nvGrpSpPr>
          <p:grpSpPr>
            <a:xfrm>
              <a:off x="5385611" y="207236"/>
              <a:ext cx="2257892" cy="693149"/>
              <a:chOff x="1961906" y="2045609"/>
              <a:chExt cx="2257892" cy="693149"/>
            </a:xfrm>
          </p:grpSpPr>
          <p:pic>
            <p:nvPicPr>
              <p:cNvPr id="29" name="Hình ảnh 28">
                <a:extLst>
                  <a:ext uri="{FF2B5EF4-FFF2-40B4-BE49-F238E27FC236}">
                    <a16:creationId xmlns:a16="http://schemas.microsoft.com/office/drawing/2014/main" id="{E5A6AE16-34A3-736C-0D24-6D41144F2AA3}"/>
                  </a:ext>
                </a:extLst>
              </p:cNvPr>
              <p:cNvPicPr>
                <a:picLocks noChangeAspect="1"/>
              </p:cNvPicPr>
              <p:nvPr/>
            </p:nvPicPr>
            <p:blipFill rotWithShape="1">
              <a:blip r:embed="rId3"/>
              <a:srcRect l="54488" t="8599" r="19635" b="50000"/>
              <a:stretch/>
            </p:blipFill>
            <p:spPr>
              <a:xfrm>
                <a:off x="3620871" y="2045609"/>
                <a:ext cx="598927" cy="539007"/>
              </a:xfrm>
              <a:prstGeom prst="rect">
                <a:avLst/>
              </a:prstGeom>
            </p:spPr>
          </p:pic>
          <p:sp>
            <p:nvSpPr>
              <p:cNvPr id="30" name="Hộp Văn bản 29">
                <a:extLst>
                  <a:ext uri="{FF2B5EF4-FFF2-40B4-BE49-F238E27FC236}">
                    <a16:creationId xmlns:a16="http://schemas.microsoft.com/office/drawing/2014/main" id="{66F0ABEC-E058-CDD9-D82C-3CE1F40A973D}"/>
                  </a:ext>
                </a:extLst>
              </p:cNvPr>
              <p:cNvSpPr txBox="1"/>
              <p:nvPr/>
            </p:nvSpPr>
            <p:spPr>
              <a:xfrm>
                <a:off x="1961906" y="2361683"/>
                <a:ext cx="1743994" cy="377075"/>
              </a:xfrm>
              <a:prstGeom prst="rect">
                <a:avLst/>
              </a:prstGeom>
              <a:noFill/>
            </p:spPr>
            <p:txBody>
              <a:bodyPr wrap="square" rtlCol="0">
                <a:spAutoFit/>
              </a:bodyPr>
              <a:lstStyle/>
              <a:p>
                <a:pPr algn="ctr" defTabSz="1219170">
                  <a:buClr>
                    <a:srgbClr val="000000"/>
                  </a:buClr>
                </a:pPr>
                <a:r>
                  <a:rPr lang="en-US" sz="2667" b="1" kern="0" dirty="0" err="1">
                    <a:solidFill>
                      <a:srgbClr val="85A8CE">
                        <a:lumMod val="50000"/>
                      </a:srgbClr>
                    </a:solidFill>
                    <a:latin typeface="Calibri"/>
                    <a:cs typeface="Arial"/>
                    <a:sym typeface="Arial"/>
                  </a:rPr>
                  <a:t>Tên</a:t>
                </a:r>
                <a:r>
                  <a:rPr lang="en-US" sz="2667" b="1" kern="0" dirty="0">
                    <a:solidFill>
                      <a:srgbClr val="85A8CE">
                        <a:lumMod val="50000"/>
                      </a:srgbClr>
                    </a:solidFill>
                    <a:latin typeface="Calibri"/>
                    <a:cs typeface="Arial"/>
                    <a:sym typeface="Arial"/>
                  </a:rPr>
                  <a:t> </a:t>
                </a:r>
                <a:r>
                  <a:rPr lang="en-US" sz="2667" b="1" kern="0" dirty="0" err="1">
                    <a:solidFill>
                      <a:srgbClr val="85A8CE">
                        <a:lumMod val="50000"/>
                      </a:srgbClr>
                    </a:solidFill>
                    <a:latin typeface="Calibri"/>
                    <a:cs typeface="Arial"/>
                    <a:sym typeface="Arial"/>
                  </a:rPr>
                  <a:t>bài</a:t>
                </a:r>
                <a:r>
                  <a:rPr lang="en-US" sz="2667" b="1" kern="0" dirty="0">
                    <a:solidFill>
                      <a:srgbClr val="85A8CE">
                        <a:lumMod val="50000"/>
                      </a:srgbClr>
                    </a:solidFill>
                    <a:latin typeface="Calibri"/>
                    <a:cs typeface="Arial"/>
                    <a:sym typeface="Arial"/>
                  </a:rPr>
                  <a:t> </a:t>
                </a:r>
                <a:r>
                  <a:rPr lang="en-US" sz="2667" b="1" kern="0" dirty="0" err="1">
                    <a:solidFill>
                      <a:srgbClr val="85A8CE">
                        <a:lumMod val="50000"/>
                      </a:srgbClr>
                    </a:solidFill>
                    <a:latin typeface="Calibri"/>
                    <a:cs typeface="Arial"/>
                    <a:sym typeface="Arial"/>
                  </a:rPr>
                  <a:t>đọc</a:t>
                </a:r>
                <a:endParaRPr lang="en-US" sz="2667" b="1" kern="0" dirty="0">
                  <a:solidFill>
                    <a:srgbClr val="85A8CE">
                      <a:lumMod val="50000"/>
                    </a:srgbClr>
                  </a:solidFill>
                  <a:latin typeface="Calibri"/>
                  <a:cs typeface="Arial"/>
                  <a:sym typeface="Arial"/>
                </a:endParaRPr>
              </a:p>
            </p:txBody>
          </p:sp>
        </p:grpSp>
      </p:grpSp>
      <p:grpSp>
        <p:nvGrpSpPr>
          <p:cNvPr id="25" name="Nhóm 24">
            <a:extLst>
              <a:ext uri="{FF2B5EF4-FFF2-40B4-BE49-F238E27FC236}">
                <a16:creationId xmlns:a16="http://schemas.microsoft.com/office/drawing/2014/main" id="{375BB8CC-6327-368D-17B2-40F7223E2336}"/>
              </a:ext>
            </a:extLst>
          </p:cNvPr>
          <p:cNvGrpSpPr/>
          <p:nvPr/>
        </p:nvGrpSpPr>
        <p:grpSpPr>
          <a:xfrm>
            <a:off x="3986880" y="1684629"/>
            <a:ext cx="2581385" cy="2616937"/>
            <a:chOff x="3480192" y="1440089"/>
            <a:chExt cx="1936039" cy="1962703"/>
          </a:xfrm>
        </p:grpSpPr>
        <p:grpSp>
          <p:nvGrpSpPr>
            <p:cNvPr id="41" name="Nhóm 40">
              <a:extLst>
                <a:ext uri="{FF2B5EF4-FFF2-40B4-BE49-F238E27FC236}">
                  <a16:creationId xmlns:a16="http://schemas.microsoft.com/office/drawing/2014/main" id="{7D74846A-5DDA-FA1E-F9CB-99996DAC7511}"/>
                </a:ext>
              </a:extLst>
            </p:cNvPr>
            <p:cNvGrpSpPr/>
            <p:nvPr/>
          </p:nvGrpSpPr>
          <p:grpSpPr>
            <a:xfrm>
              <a:off x="3653724" y="1705680"/>
              <a:ext cx="1762507" cy="1697112"/>
              <a:chOff x="4873337" y="497749"/>
              <a:chExt cx="2829141" cy="588502"/>
            </a:xfrm>
          </p:grpSpPr>
          <p:sp>
            <p:nvSpPr>
              <p:cNvPr id="45" name="Hình chữ nhật: Góc Tròn 44">
                <a:extLst>
                  <a:ext uri="{FF2B5EF4-FFF2-40B4-BE49-F238E27FC236}">
                    <a16:creationId xmlns:a16="http://schemas.microsoft.com/office/drawing/2014/main" id="{7585D9DC-D3D4-0E1C-57D2-1A3EDD08C95E}"/>
                  </a:ext>
                </a:extLst>
              </p:cNvPr>
              <p:cNvSpPr/>
              <p:nvPr/>
            </p:nvSpPr>
            <p:spPr>
              <a:xfrm>
                <a:off x="4873337" y="497749"/>
                <a:ext cx="2829141" cy="588502"/>
              </a:xfrm>
              <a:custGeom>
                <a:avLst/>
                <a:gdLst>
                  <a:gd name="connsiteX0" fmla="*/ 0 w 2829141"/>
                  <a:gd name="connsiteY0" fmla="*/ 98086 h 588502"/>
                  <a:gd name="connsiteX1" fmla="*/ 98086 w 2829141"/>
                  <a:gd name="connsiteY1" fmla="*/ 0 h 588502"/>
                  <a:gd name="connsiteX2" fmla="*/ 2731055 w 2829141"/>
                  <a:gd name="connsiteY2" fmla="*/ 0 h 588502"/>
                  <a:gd name="connsiteX3" fmla="*/ 2829141 w 2829141"/>
                  <a:gd name="connsiteY3" fmla="*/ 98086 h 588502"/>
                  <a:gd name="connsiteX4" fmla="*/ 2829141 w 2829141"/>
                  <a:gd name="connsiteY4" fmla="*/ 490416 h 588502"/>
                  <a:gd name="connsiteX5" fmla="*/ 2731055 w 2829141"/>
                  <a:gd name="connsiteY5" fmla="*/ 588502 h 588502"/>
                  <a:gd name="connsiteX6" fmla="*/ 98086 w 2829141"/>
                  <a:gd name="connsiteY6" fmla="*/ 588502 h 588502"/>
                  <a:gd name="connsiteX7" fmla="*/ 0 w 2829141"/>
                  <a:gd name="connsiteY7" fmla="*/ 490416 h 588502"/>
                  <a:gd name="connsiteX8" fmla="*/ 0 w 2829141"/>
                  <a:gd name="connsiteY8" fmla="*/ 98086 h 58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141" h="588502" fill="none" extrusionOk="0">
                    <a:moveTo>
                      <a:pt x="0" y="98086"/>
                    </a:moveTo>
                    <a:cubicBezTo>
                      <a:pt x="8162" y="37912"/>
                      <a:pt x="45709" y="3650"/>
                      <a:pt x="98086" y="0"/>
                    </a:cubicBezTo>
                    <a:cubicBezTo>
                      <a:pt x="790544" y="-106144"/>
                      <a:pt x="2425060" y="-57456"/>
                      <a:pt x="2731055" y="0"/>
                    </a:cubicBezTo>
                    <a:cubicBezTo>
                      <a:pt x="2789574" y="2293"/>
                      <a:pt x="2833739" y="43936"/>
                      <a:pt x="2829141" y="98086"/>
                    </a:cubicBezTo>
                    <a:cubicBezTo>
                      <a:pt x="2854989" y="240519"/>
                      <a:pt x="2827870" y="326283"/>
                      <a:pt x="2829141" y="490416"/>
                    </a:cubicBezTo>
                    <a:cubicBezTo>
                      <a:pt x="2833600" y="550912"/>
                      <a:pt x="2786262" y="585255"/>
                      <a:pt x="2731055" y="588502"/>
                    </a:cubicBezTo>
                    <a:cubicBezTo>
                      <a:pt x="2299100" y="559505"/>
                      <a:pt x="1177056" y="515138"/>
                      <a:pt x="98086" y="588502"/>
                    </a:cubicBezTo>
                    <a:cubicBezTo>
                      <a:pt x="46640" y="583977"/>
                      <a:pt x="868" y="541023"/>
                      <a:pt x="0" y="490416"/>
                    </a:cubicBezTo>
                    <a:cubicBezTo>
                      <a:pt x="6546" y="382957"/>
                      <a:pt x="34187" y="264563"/>
                      <a:pt x="0" y="98086"/>
                    </a:cubicBezTo>
                    <a:close/>
                  </a:path>
                  <a:path w="2829141" h="588502" stroke="0" extrusionOk="0">
                    <a:moveTo>
                      <a:pt x="0" y="98086"/>
                    </a:moveTo>
                    <a:cubicBezTo>
                      <a:pt x="7328" y="41427"/>
                      <a:pt x="42635" y="3205"/>
                      <a:pt x="98086" y="0"/>
                    </a:cubicBezTo>
                    <a:cubicBezTo>
                      <a:pt x="583876" y="-6525"/>
                      <a:pt x="2384668" y="152743"/>
                      <a:pt x="2731055" y="0"/>
                    </a:cubicBezTo>
                    <a:cubicBezTo>
                      <a:pt x="2786231" y="526"/>
                      <a:pt x="2825444" y="49275"/>
                      <a:pt x="2829141" y="98086"/>
                    </a:cubicBezTo>
                    <a:cubicBezTo>
                      <a:pt x="2824575" y="179745"/>
                      <a:pt x="2813743" y="309852"/>
                      <a:pt x="2829141" y="490416"/>
                    </a:cubicBezTo>
                    <a:cubicBezTo>
                      <a:pt x="2832899" y="544259"/>
                      <a:pt x="2783595" y="590346"/>
                      <a:pt x="2731055" y="588502"/>
                    </a:cubicBezTo>
                    <a:cubicBezTo>
                      <a:pt x="2319599" y="702336"/>
                      <a:pt x="739875" y="587856"/>
                      <a:pt x="98086" y="588502"/>
                    </a:cubicBezTo>
                    <a:cubicBezTo>
                      <a:pt x="44572" y="589929"/>
                      <a:pt x="-1128" y="538269"/>
                      <a:pt x="0" y="490416"/>
                    </a:cubicBezTo>
                    <a:cubicBezTo>
                      <a:pt x="12513" y="335681"/>
                      <a:pt x="31396" y="276602"/>
                      <a:pt x="0" y="98086"/>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46" name="Hộp Văn bản 45">
                <a:extLst>
                  <a:ext uri="{FF2B5EF4-FFF2-40B4-BE49-F238E27FC236}">
                    <a16:creationId xmlns:a16="http://schemas.microsoft.com/office/drawing/2014/main" id="{908148F8-01CB-7D42-3800-8C8042A76008}"/>
                  </a:ext>
                </a:extLst>
              </p:cNvPr>
              <p:cNvSpPr txBox="1"/>
              <p:nvPr/>
            </p:nvSpPr>
            <p:spPr>
              <a:xfrm>
                <a:off x="5067594" y="644188"/>
                <a:ext cx="2543510" cy="397640"/>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r>
                  <a:rPr lang="en-US" sz="1867" kern="0" dirty="0">
                    <a:solidFill>
                      <a:srgbClr val="000000"/>
                    </a:solidFill>
                    <a:latin typeface="Arial"/>
                    <a:cs typeface="Arial"/>
                    <a:sym typeface="Arial"/>
                  </a:rPr>
                  <a:t>………………………</a:t>
                </a:r>
              </a:p>
            </p:txBody>
          </p:sp>
        </p:grpSp>
        <p:grpSp>
          <p:nvGrpSpPr>
            <p:cNvPr id="42" name="Nhóm 41">
              <a:extLst>
                <a:ext uri="{FF2B5EF4-FFF2-40B4-BE49-F238E27FC236}">
                  <a16:creationId xmlns:a16="http://schemas.microsoft.com/office/drawing/2014/main" id="{80D0D8FB-B4D9-4C7D-664B-3E188B5EE5EC}"/>
                </a:ext>
              </a:extLst>
            </p:cNvPr>
            <p:cNvGrpSpPr/>
            <p:nvPr/>
          </p:nvGrpSpPr>
          <p:grpSpPr>
            <a:xfrm>
              <a:off x="3480192" y="1440089"/>
              <a:ext cx="1884425" cy="704796"/>
              <a:chOff x="1241608" y="2063826"/>
              <a:chExt cx="1884425" cy="704796"/>
            </a:xfrm>
          </p:grpSpPr>
          <p:pic>
            <p:nvPicPr>
              <p:cNvPr id="43" name="Hình ảnh 42">
                <a:extLst>
                  <a:ext uri="{FF2B5EF4-FFF2-40B4-BE49-F238E27FC236}">
                    <a16:creationId xmlns:a16="http://schemas.microsoft.com/office/drawing/2014/main" id="{8CFDEAF3-8D53-5A4A-5CF4-F67562B25493}"/>
                  </a:ext>
                </a:extLst>
              </p:cNvPr>
              <p:cNvPicPr>
                <a:picLocks noChangeAspect="1"/>
              </p:cNvPicPr>
              <p:nvPr/>
            </p:nvPicPr>
            <p:blipFill rotWithShape="1">
              <a:blip r:embed="rId3"/>
              <a:srcRect l="54488" t="8599" r="19635" b="50000"/>
              <a:stretch/>
            </p:blipFill>
            <p:spPr>
              <a:xfrm>
                <a:off x="1241608" y="2063826"/>
                <a:ext cx="598927" cy="539007"/>
              </a:xfrm>
              <a:prstGeom prst="rect">
                <a:avLst/>
              </a:prstGeom>
            </p:spPr>
          </p:pic>
          <p:sp>
            <p:nvSpPr>
              <p:cNvPr id="44" name="Hộp Văn bản 43">
                <a:extLst>
                  <a:ext uri="{FF2B5EF4-FFF2-40B4-BE49-F238E27FC236}">
                    <a16:creationId xmlns:a16="http://schemas.microsoft.com/office/drawing/2014/main" id="{F769DB13-7BF7-15BC-7E34-978E473F15FF}"/>
                  </a:ext>
                </a:extLst>
              </p:cNvPr>
              <p:cNvSpPr txBox="1"/>
              <p:nvPr/>
            </p:nvSpPr>
            <p:spPr>
              <a:xfrm>
                <a:off x="1382039" y="2391547"/>
                <a:ext cx="1743994" cy="377075"/>
              </a:xfrm>
              <a:prstGeom prst="rect">
                <a:avLst/>
              </a:prstGeom>
              <a:noFill/>
            </p:spPr>
            <p:txBody>
              <a:bodyPr wrap="square" rtlCol="0">
                <a:spAutoFit/>
              </a:bodyPr>
              <a:lstStyle/>
              <a:p>
                <a:pPr algn="ctr" defTabSz="1219170">
                  <a:buClr>
                    <a:srgbClr val="000000"/>
                  </a:buClr>
                </a:pPr>
                <a:r>
                  <a:rPr lang="en-US" sz="2667" b="1" kern="0" dirty="0" err="1">
                    <a:solidFill>
                      <a:srgbClr val="85A8CE">
                        <a:lumMod val="50000"/>
                      </a:srgbClr>
                    </a:solidFill>
                    <a:latin typeface="Calibri"/>
                    <a:cs typeface="Arial"/>
                    <a:sym typeface="Arial"/>
                  </a:rPr>
                  <a:t>Tác</a:t>
                </a:r>
                <a:r>
                  <a:rPr lang="en-US" sz="2667" b="1" kern="0" dirty="0">
                    <a:solidFill>
                      <a:srgbClr val="85A8CE">
                        <a:lumMod val="50000"/>
                      </a:srgbClr>
                    </a:solidFill>
                    <a:latin typeface="Calibri"/>
                    <a:cs typeface="Arial"/>
                    <a:sym typeface="Arial"/>
                  </a:rPr>
                  <a:t> </a:t>
                </a:r>
                <a:r>
                  <a:rPr lang="en-US" sz="2667" b="1" kern="0" dirty="0" err="1">
                    <a:solidFill>
                      <a:srgbClr val="85A8CE">
                        <a:lumMod val="50000"/>
                      </a:srgbClr>
                    </a:solidFill>
                    <a:latin typeface="Calibri"/>
                    <a:cs typeface="Arial"/>
                    <a:sym typeface="Arial"/>
                  </a:rPr>
                  <a:t>giả</a:t>
                </a:r>
                <a:endParaRPr lang="en-US" sz="2667" b="1" kern="0" dirty="0">
                  <a:solidFill>
                    <a:srgbClr val="85A8CE">
                      <a:lumMod val="50000"/>
                    </a:srgbClr>
                  </a:solidFill>
                  <a:latin typeface="Calibri"/>
                  <a:cs typeface="Arial"/>
                  <a:sym typeface="Arial"/>
                </a:endParaRPr>
              </a:p>
            </p:txBody>
          </p:sp>
        </p:grpSp>
      </p:grpSp>
      <p:pic>
        <p:nvPicPr>
          <p:cNvPr id="3" name="Picture 2">
            <a:extLst>
              <a:ext uri="{FF2B5EF4-FFF2-40B4-BE49-F238E27FC236}">
                <a16:creationId xmlns:a16="http://schemas.microsoft.com/office/drawing/2014/main" id="{CE9DB744-A665-4B0B-9646-2126E2803FC4}"/>
              </a:ext>
            </a:extLst>
          </p:cNvPr>
          <p:cNvPicPr>
            <a:picLocks noChangeAspect="1"/>
          </p:cNvPicPr>
          <p:nvPr/>
        </p:nvPicPr>
        <p:blipFill>
          <a:blip r:embed="rId4"/>
          <a:stretch>
            <a:fillRect/>
          </a:stretch>
        </p:blipFill>
        <p:spPr>
          <a:xfrm>
            <a:off x="1339739" y="454485"/>
            <a:ext cx="5492972" cy="1091279"/>
          </a:xfrm>
          <a:prstGeom prst="rect">
            <a:avLst/>
          </a:prstGeom>
        </p:spPr>
      </p:pic>
      <p:grpSp>
        <p:nvGrpSpPr>
          <p:cNvPr id="47" name="Nhóm 8">
            <a:extLst>
              <a:ext uri="{FF2B5EF4-FFF2-40B4-BE49-F238E27FC236}">
                <a16:creationId xmlns:a16="http://schemas.microsoft.com/office/drawing/2014/main" id="{A6887ABC-B184-44A3-8B56-A74190E716C6}"/>
              </a:ext>
            </a:extLst>
          </p:cNvPr>
          <p:cNvGrpSpPr/>
          <p:nvPr/>
        </p:nvGrpSpPr>
        <p:grpSpPr>
          <a:xfrm>
            <a:off x="6377962" y="4290195"/>
            <a:ext cx="4671038" cy="2256507"/>
            <a:chOff x="890921" y="3271932"/>
            <a:chExt cx="5265951" cy="1692380"/>
          </a:xfrm>
        </p:grpSpPr>
        <p:grpSp>
          <p:nvGrpSpPr>
            <p:cNvPr id="48" name="Nhóm 1">
              <a:extLst>
                <a:ext uri="{FF2B5EF4-FFF2-40B4-BE49-F238E27FC236}">
                  <a16:creationId xmlns:a16="http://schemas.microsoft.com/office/drawing/2014/main" id="{694847DF-325F-4868-B879-C1BB92044B0F}"/>
                </a:ext>
              </a:extLst>
            </p:cNvPr>
            <p:cNvGrpSpPr/>
            <p:nvPr/>
          </p:nvGrpSpPr>
          <p:grpSpPr>
            <a:xfrm>
              <a:off x="1053149" y="3562150"/>
              <a:ext cx="5103723" cy="1402162"/>
              <a:chOff x="1053149" y="3541706"/>
              <a:chExt cx="7152115" cy="1424238"/>
            </a:xfrm>
          </p:grpSpPr>
          <p:sp>
            <p:nvSpPr>
              <p:cNvPr id="52" name="Hình chữ nhật: Góc Tròn 301">
                <a:extLst>
                  <a:ext uri="{FF2B5EF4-FFF2-40B4-BE49-F238E27FC236}">
                    <a16:creationId xmlns:a16="http://schemas.microsoft.com/office/drawing/2014/main" id="{65B6F3CB-BD12-4FC9-9579-9C53EDA8C312}"/>
                  </a:ext>
                </a:extLst>
              </p:cNvPr>
              <p:cNvSpPr/>
              <p:nvPr/>
            </p:nvSpPr>
            <p:spPr>
              <a:xfrm>
                <a:off x="1053149" y="3541706"/>
                <a:ext cx="7152115" cy="1318870"/>
              </a:xfrm>
              <a:custGeom>
                <a:avLst/>
                <a:gdLst>
                  <a:gd name="connsiteX0" fmla="*/ 0 w 7152115"/>
                  <a:gd name="connsiteY0" fmla="*/ 219816 h 1318870"/>
                  <a:gd name="connsiteX1" fmla="*/ 219816 w 7152115"/>
                  <a:gd name="connsiteY1" fmla="*/ 0 h 1318870"/>
                  <a:gd name="connsiteX2" fmla="*/ 6932299 w 7152115"/>
                  <a:gd name="connsiteY2" fmla="*/ 0 h 1318870"/>
                  <a:gd name="connsiteX3" fmla="*/ 7152115 w 7152115"/>
                  <a:gd name="connsiteY3" fmla="*/ 219816 h 1318870"/>
                  <a:gd name="connsiteX4" fmla="*/ 7152115 w 7152115"/>
                  <a:gd name="connsiteY4" fmla="*/ 1099054 h 1318870"/>
                  <a:gd name="connsiteX5" fmla="*/ 6932299 w 7152115"/>
                  <a:gd name="connsiteY5" fmla="*/ 1318870 h 1318870"/>
                  <a:gd name="connsiteX6" fmla="*/ 219816 w 7152115"/>
                  <a:gd name="connsiteY6" fmla="*/ 1318870 h 1318870"/>
                  <a:gd name="connsiteX7" fmla="*/ 0 w 7152115"/>
                  <a:gd name="connsiteY7" fmla="*/ 1099054 h 1318870"/>
                  <a:gd name="connsiteX8" fmla="*/ 0 w 7152115"/>
                  <a:gd name="connsiteY8" fmla="*/ 219816 h 131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2115" h="1318870" fill="none" extrusionOk="0">
                    <a:moveTo>
                      <a:pt x="0" y="219816"/>
                    </a:moveTo>
                    <a:cubicBezTo>
                      <a:pt x="14748" y="87568"/>
                      <a:pt x="104633" y="12652"/>
                      <a:pt x="219816" y="0"/>
                    </a:cubicBezTo>
                    <a:cubicBezTo>
                      <a:pt x="3445566" y="-106144"/>
                      <a:pt x="5002452" y="-57456"/>
                      <a:pt x="6932299" y="0"/>
                    </a:cubicBezTo>
                    <a:cubicBezTo>
                      <a:pt x="7066555" y="6778"/>
                      <a:pt x="7161814" y="98460"/>
                      <a:pt x="7152115" y="219816"/>
                    </a:cubicBezTo>
                    <a:cubicBezTo>
                      <a:pt x="7109153" y="340723"/>
                      <a:pt x="7078851" y="738038"/>
                      <a:pt x="7152115" y="1099054"/>
                    </a:cubicBezTo>
                    <a:cubicBezTo>
                      <a:pt x="7155160" y="1224774"/>
                      <a:pt x="7057507" y="1306941"/>
                      <a:pt x="6932299" y="1318870"/>
                    </a:cubicBezTo>
                    <a:cubicBezTo>
                      <a:pt x="6155397" y="1289873"/>
                      <a:pt x="2755866" y="1245506"/>
                      <a:pt x="219816" y="1318870"/>
                    </a:cubicBezTo>
                    <a:cubicBezTo>
                      <a:pt x="101334" y="1314024"/>
                      <a:pt x="3006" y="1208110"/>
                      <a:pt x="0" y="1099054"/>
                    </a:cubicBezTo>
                    <a:cubicBezTo>
                      <a:pt x="-27557" y="869081"/>
                      <a:pt x="45974" y="646727"/>
                      <a:pt x="0" y="219816"/>
                    </a:cubicBezTo>
                    <a:close/>
                  </a:path>
                  <a:path w="7152115" h="1318870" stroke="0" extrusionOk="0">
                    <a:moveTo>
                      <a:pt x="0" y="219816"/>
                    </a:moveTo>
                    <a:cubicBezTo>
                      <a:pt x="2781" y="97471"/>
                      <a:pt x="91252" y="17940"/>
                      <a:pt x="219816" y="0"/>
                    </a:cubicBezTo>
                    <a:cubicBezTo>
                      <a:pt x="3021187" y="-6525"/>
                      <a:pt x="6079867" y="152743"/>
                      <a:pt x="6932299" y="0"/>
                    </a:cubicBezTo>
                    <a:cubicBezTo>
                      <a:pt x="7056470" y="1450"/>
                      <a:pt x="7144247" y="109821"/>
                      <a:pt x="7152115" y="219816"/>
                    </a:cubicBezTo>
                    <a:cubicBezTo>
                      <a:pt x="7111251" y="485489"/>
                      <a:pt x="7098691" y="919723"/>
                      <a:pt x="7152115" y="1099054"/>
                    </a:cubicBezTo>
                    <a:cubicBezTo>
                      <a:pt x="7168108" y="1219059"/>
                      <a:pt x="7042512" y="1331516"/>
                      <a:pt x="6932299" y="1318870"/>
                    </a:cubicBezTo>
                    <a:cubicBezTo>
                      <a:pt x="4113005" y="1432704"/>
                      <a:pt x="3005407" y="1318224"/>
                      <a:pt x="219816" y="1318870"/>
                    </a:cubicBezTo>
                    <a:cubicBezTo>
                      <a:pt x="101723" y="1326051"/>
                      <a:pt x="-1528" y="1211900"/>
                      <a:pt x="0" y="1099054"/>
                    </a:cubicBezTo>
                    <a:cubicBezTo>
                      <a:pt x="-11534" y="668383"/>
                      <a:pt x="38503" y="659173"/>
                      <a:pt x="0" y="219816"/>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3" name="Hộp Văn bản 305">
                <a:extLst>
                  <a:ext uri="{FF2B5EF4-FFF2-40B4-BE49-F238E27FC236}">
                    <a16:creationId xmlns:a16="http://schemas.microsoft.com/office/drawing/2014/main" id="{2BE66435-0748-4415-AE41-236A09F0E16D}"/>
                  </a:ext>
                </a:extLst>
              </p:cNvPr>
              <p:cNvSpPr txBox="1"/>
              <p:nvPr/>
            </p:nvSpPr>
            <p:spPr>
              <a:xfrm>
                <a:off x="1439562" y="3801181"/>
                <a:ext cx="6379287" cy="1164763"/>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endParaRPr lang="en-US" sz="1867" kern="0" dirty="0">
                  <a:solidFill>
                    <a:srgbClr val="000000"/>
                  </a:solidFill>
                  <a:latin typeface="Arial"/>
                  <a:cs typeface="Arial"/>
                  <a:sym typeface="Arial"/>
                </a:endParaRPr>
              </a:p>
            </p:txBody>
          </p:sp>
        </p:grpSp>
        <p:grpSp>
          <p:nvGrpSpPr>
            <p:cNvPr id="49" name="Nhóm 15">
              <a:extLst>
                <a:ext uri="{FF2B5EF4-FFF2-40B4-BE49-F238E27FC236}">
                  <a16:creationId xmlns:a16="http://schemas.microsoft.com/office/drawing/2014/main" id="{8BE7E34F-2D84-4D46-A95B-379E77C4E35B}"/>
                </a:ext>
              </a:extLst>
            </p:cNvPr>
            <p:cNvGrpSpPr/>
            <p:nvPr/>
          </p:nvGrpSpPr>
          <p:grpSpPr>
            <a:xfrm>
              <a:off x="890921" y="3271932"/>
              <a:ext cx="5039408" cy="701211"/>
              <a:chOff x="1380849" y="2265695"/>
              <a:chExt cx="5039408" cy="701211"/>
            </a:xfrm>
          </p:grpSpPr>
          <p:pic>
            <p:nvPicPr>
              <p:cNvPr id="50" name="Hình ảnh 16">
                <a:extLst>
                  <a:ext uri="{FF2B5EF4-FFF2-40B4-BE49-F238E27FC236}">
                    <a16:creationId xmlns:a16="http://schemas.microsoft.com/office/drawing/2014/main" id="{1874F12E-C63C-4D76-A9FB-FD2BDCB8AAD2}"/>
                  </a:ext>
                </a:extLst>
              </p:cNvPr>
              <p:cNvPicPr>
                <a:picLocks noChangeAspect="1"/>
              </p:cNvPicPr>
              <p:nvPr/>
            </p:nvPicPr>
            <p:blipFill rotWithShape="1">
              <a:blip r:embed="rId3"/>
              <a:srcRect l="54488" t="8599" r="19635" b="50000"/>
              <a:stretch/>
            </p:blipFill>
            <p:spPr>
              <a:xfrm>
                <a:off x="1380849" y="2265695"/>
                <a:ext cx="598927" cy="539007"/>
              </a:xfrm>
              <a:prstGeom prst="rect">
                <a:avLst/>
              </a:prstGeom>
            </p:spPr>
          </p:pic>
          <p:sp>
            <p:nvSpPr>
              <p:cNvPr id="51" name="Hộp Văn bản 17">
                <a:extLst>
                  <a:ext uri="{FF2B5EF4-FFF2-40B4-BE49-F238E27FC236}">
                    <a16:creationId xmlns:a16="http://schemas.microsoft.com/office/drawing/2014/main" id="{3F63E992-9B1D-4C59-B31D-48C38F7644BE}"/>
                  </a:ext>
                </a:extLst>
              </p:cNvPr>
              <p:cNvSpPr txBox="1"/>
              <p:nvPr/>
            </p:nvSpPr>
            <p:spPr>
              <a:xfrm>
                <a:off x="1734542" y="2666823"/>
                <a:ext cx="4685715" cy="300083"/>
              </a:xfrm>
              <a:prstGeom prst="rect">
                <a:avLst/>
              </a:prstGeom>
              <a:noFill/>
            </p:spPr>
            <p:txBody>
              <a:bodyPr wrap="square" rtlCol="0">
                <a:spAutoFit/>
              </a:bodyPr>
              <a:lstStyle/>
              <a:p>
                <a:pPr algn="ctr" defTabSz="1219170">
                  <a:buClr>
                    <a:srgbClr val="000000"/>
                  </a:buClr>
                </a:pPr>
                <a:r>
                  <a:rPr lang="en-US" sz="2000" b="1" kern="0" dirty="0" err="1">
                    <a:solidFill>
                      <a:srgbClr val="85A8CE">
                        <a:lumMod val="50000"/>
                      </a:srgbClr>
                    </a:solidFill>
                    <a:latin typeface="Calibri"/>
                    <a:cs typeface="Arial"/>
                    <a:sym typeface="Arial"/>
                  </a:rPr>
                  <a:t>Vẽ</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cây</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hoặc</a:t>
                </a:r>
                <a:r>
                  <a:rPr lang="en-US" sz="2000" b="1" kern="0" dirty="0">
                    <a:solidFill>
                      <a:srgbClr val="85A8CE">
                        <a:lumMod val="50000"/>
                      </a:srgbClr>
                    </a:solidFill>
                    <a:latin typeface="Calibri"/>
                    <a:cs typeface="Arial"/>
                    <a:sym typeface="Arial"/>
                  </a:rPr>
                  <a:t> con </a:t>
                </a:r>
                <a:r>
                  <a:rPr lang="en-US" sz="2000" b="1" kern="0" dirty="0" err="1">
                    <a:solidFill>
                      <a:srgbClr val="85A8CE">
                        <a:lumMod val="50000"/>
                      </a:srgbClr>
                    </a:solidFill>
                    <a:latin typeface="Calibri"/>
                    <a:cs typeface="Arial"/>
                    <a:sym typeface="Arial"/>
                  </a:rPr>
                  <a:t>vật</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trong</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bài</a:t>
                </a:r>
                <a:endParaRPr lang="en-US" sz="2000" b="1" kern="0" dirty="0">
                  <a:solidFill>
                    <a:srgbClr val="85A8CE">
                      <a:lumMod val="50000"/>
                    </a:srgbClr>
                  </a:solidFill>
                  <a:latin typeface="Calibri"/>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E4B150D-EC67-487C-9BC8-902421585C29}"/>
              </a:ext>
            </a:extLst>
          </p:cNvPr>
          <p:cNvGraphicFramePr>
            <a:graphicFrameLocks noGrp="1"/>
          </p:cNvGraphicFramePr>
          <p:nvPr>
            <p:extLst>
              <p:ext uri="{D42A27DB-BD31-4B8C-83A1-F6EECF244321}">
                <p14:modId xmlns:p14="http://schemas.microsoft.com/office/powerpoint/2010/main" val="580065015"/>
              </p:ext>
            </p:extLst>
          </p:nvPr>
        </p:nvGraphicFramePr>
        <p:xfrm>
          <a:off x="1314449" y="1114426"/>
          <a:ext cx="9648825" cy="4389120"/>
        </p:xfrm>
        <a:graphic>
          <a:graphicData uri="http://schemas.openxmlformats.org/drawingml/2006/table">
            <a:tbl>
              <a:tblPr/>
              <a:tblGrid>
                <a:gridCol w="3822854">
                  <a:extLst>
                    <a:ext uri="{9D8B030D-6E8A-4147-A177-3AD203B41FA5}">
                      <a16:colId xmlns:a16="http://schemas.microsoft.com/office/drawing/2014/main" val="1197025722"/>
                    </a:ext>
                  </a:extLst>
                </a:gridCol>
                <a:gridCol w="5825971">
                  <a:extLst>
                    <a:ext uri="{9D8B030D-6E8A-4147-A177-3AD203B41FA5}">
                      <a16:colId xmlns:a16="http://schemas.microsoft.com/office/drawing/2014/main" val="4020107351"/>
                    </a:ext>
                  </a:extLst>
                </a:gridCol>
              </a:tblGrid>
              <a:tr h="442222">
                <a:tc gridSpan="2">
                  <a:txBody>
                    <a:bodyPr/>
                    <a:lstStyle/>
                    <a:p>
                      <a:pPr algn="ctr">
                        <a:spcAft>
                          <a:spcPts val="0"/>
                        </a:spcAft>
                      </a:pPr>
                      <a:r>
                        <a:rPr lang="en-US" sz="3200" b="1" dirty="0">
                          <a:solidFill>
                            <a:srgbClr val="FF0000"/>
                          </a:solidFill>
                          <a:effectLst/>
                          <a:latin typeface="+mn-lt"/>
                        </a:rPr>
                        <a:t>PHIẾU ĐỌC SÁCH</a:t>
                      </a:r>
                      <a:endParaRPr lang="en-US" sz="3200" dirty="0">
                        <a:solidFill>
                          <a:srgbClr val="FF0000"/>
                        </a:solidFill>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097902009"/>
                  </a:ext>
                </a:extLst>
              </a:tr>
              <a:tr h="1326663">
                <a:tc>
                  <a:txBody>
                    <a:bodyPr/>
                    <a:lstStyle/>
                    <a:p>
                      <a:pPr algn="just">
                        <a:spcAft>
                          <a:spcPts val="0"/>
                        </a:spcAft>
                      </a:pPr>
                      <a:r>
                        <a:rPr lang="en-US" sz="3200" dirty="0" err="1">
                          <a:effectLst/>
                          <a:latin typeface="+mn-lt"/>
                        </a:rPr>
                        <a:t>Tên</a:t>
                      </a:r>
                      <a:r>
                        <a:rPr lang="en-US" sz="3200" dirty="0">
                          <a:effectLst/>
                          <a:latin typeface="+mn-lt"/>
                        </a:rPr>
                        <a:t> </a:t>
                      </a:r>
                      <a:r>
                        <a:rPr lang="en-US" sz="3200" dirty="0" err="1">
                          <a:effectLst/>
                          <a:latin typeface="+mn-lt"/>
                        </a:rPr>
                        <a:t>bài</a:t>
                      </a:r>
                      <a:r>
                        <a:rPr lang="en-US" sz="3200" dirty="0">
                          <a:effectLst/>
                          <a:latin typeface="+mn-lt"/>
                        </a:rPr>
                        <a:t>: Tre </a:t>
                      </a:r>
                      <a:r>
                        <a:rPr lang="en-US" sz="3200" dirty="0" err="1">
                          <a:effectLst/>
                          <a:latin typeface="+mn-lt"/>
                        </a:rPr>
                        <a:t>Việt</a:t>
                      </a:r>
                      <a:r>
                        <a:rPr lang="en-US" sz="3200" dirty="0">
                          <a:effectLst/>
                          <a:latin typeface="+mn-lt"/>
                        </a:rPr>
                        <a:t> Nam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3200" dirty="0" err="1">
                          <a:effectLst/>
                          <a:latin typeface="+mn-lt"/>
                        </a:rPr>
                        <a:t>Những</a:t>
                      </a:r>
                      <a:r>
                        <a:rPr lang="en-US" sz="3200" dirty="0">
                          <a:effectLst/>
                          <a:latin typeface="+mn-lt"/>
                        </a:rPr>
                        <a:t> </a:t>
                      </a:r>
                      <a:r>
                        <a:rPr lang="en-US" sz="3200" dirty="0" err="1">
                          <a:effectLst/>
                          <a:latin typeface="+mn-lt"/>
                        </a:rPr>
                        <a:t>thông</a:t>
                      </a:r>
                      <a:r>
                        <a:rPr lang="en-US" sz="3200" dirty="0">
                          <a:effectLst/>
                          <a:latin typeface="+mn-lt"/>
                        </a:rPr>
                        <a:t> tin </a:t>
                      </a:r>
                      <a:r>
                        <a:rPr lang="en-US" sz="3200" dirty="0" err="1">
                          <a:effectLst/>
                          <a:latin typeface="+mn-lt"/>
                        </a:rPr>
                        <a:t>về</a:t>
                      </a:r>
                      <a:r>
                        <a:rPr lang="en-US" sz="3200" dirty="0">
                          <a:effectLst/>
                          <a:latin typeface="+mn-lt"/>
                        </a:rPr>
                        <a:t> </a:t>
                      </a:r>
                      <a:r>
                        <a:rPr lang="en-US" sz="3200" dirty="0" err="1">
                          <a:effectLst/>
                          <a:latin typeface="+mn-lt"/>
                        </a:rPr>
                        <a:t>cây</a:t>
                      </a:r>
                      <a:r>
                        <a:rPr lang="en-US" sz="3200" dirty="0">
                          <a:effectLst/>
                          <a:latin typeface="+mn-lt"/>
                        </a:rPr>
                        <a:t>: </a:t>
                      </a:r>
                      <a:r>
                        <a:rPr lang="en-US" sz="3200" dirty="0" err="1">
                          <a:effectLst/>
                          <a:latin typeface="+mn-lt"/>
                        </a:rPr>
                        <a:t>thân</a:t>
                      </a:r>
                      <a:r>
                        <a:rPr lang="en-US" sz="3200" dirty="0">
                          <a:effectLst/>
                          <a:latin typeface="+mn-lt"/>
                        </a:rPr>
                        <a:t> </a:t>
                      </a:r>
                      <a:r>
                        <a:rPr lang="en-US" sz="3200" dirty="0" err="1">
                          <a:effectLst/>
                          <a:latin typeface="+mn-lt"/>
                        </a:rPr>
                        <a:t>gầy</a:t>
                      </a:r>
                      <a:r>
                        <a:rPr lang="en-US" sz="3200" dirty="0">
                          <a:effectLst/>
                          <a:latin typeface="+mn-lt"/>
                        </a:rPr>
                        <a:t> </a:t>
                      </a:r>
                      <a:r>
                        <a:rPr lang="en-US" sz="3200" dirty="0" err="1">
                          <a:effectLst/>
                          <a:latin typeface="+mn-lt"/>
                        </a:rPr>
                        <a:t>guộc</a:t>
                      </a:r>
                      <a:r>
                        <a:rPr lang="en-US" sz="3200" dirty="0">
                          <a:effectLst/>
                          <a:latin typeface="+mn-lt"/>
                        </a:rPr>
                        <a:t>, </a:t>
                      </a:r>
                      <a:r>
                        <a:rPr lang="en-US" sz="3200" dirty="0" err="1">
                          <a:effectLst/>
                          <a:latin typeface="+mn-lt"/>
                        </a:rPr>
                        <a:t>lá</a:t>
                      </a:r>
                      <a:r>
                        <a:rPr lang="en-US" sz="3200" dirty="0">
                          <a:effectLst/>
                          <a:latin typeface="+mn-lt"/>
                        </a:rPr>
                        <a:t> </a:t>
                      </a:r>
                      <a:r>
                        <a:rPr lang="en-US" sz="3200" dirty="0" err="1">
                          <a:effectLst/>
                          <a:latin typeface="+mn-lt"/>
                        </a:rPr>
                        <a:t>mong</a:t>
                      </a:r>
                      <a:r>
                        <a:rPr lang="en-US" sz="3200" dirty="0">
                          <a:effectLst/>
                          <a:latin typeface="+mn-lt"/>
                        </a:rPr>
                        <a:t> </a:t>
                      </a:r>
                      <a:r>
                        <a:rPr lang="en-US" sz="3200" dirty="0" err="1">
                          <a:effectLst/>
                          <a:latin typeface="+mn-lt"/>
                        </a:rPr>
                        <a:t>manh</a:t>
                      </a:r>
                      <a:r>
                        <a:rPr lang="en-US" sz="3200" dirty="0">
                          <a:effectLst/>
                          <a:latin typeface="+mn-lt"/>
                        </a:rPr>
                        <a:t>, </a:t>
                      </a:r>
                      <a:r>
                        <a:rPr lang="en-US" sz="3200" dirty="0" err="1">
                          <a:effectLst/>
                          <a:latin typeface="+mn-lt"/>
                        </a:rPr>
                        <a:t>rễ</a:t>
                      </a:r>
                      <a:r>
                        <a:rPr lang="en-US" sz="3200" dirty="0">
                          <a:effectLst/>
                          <a:latin typeface="+mn-lt"/>
                        </a:rPr>
                        <a:t> </a:t>
                      </a:r>
                      <a:r>
                        <a:rPr lang="en-US" sz="3200" dirty="0" err="1">
                          <a:effectLst/>
                          <a:latin typeface="+mn-lt"/>
                        </a:rPr>
                        <a:t>chắc</a:t>
                      </a:r>
                      <a:r>
                        <a:rPr lang="en-US" sz="3200" dirty="0">
                          <a:effectLst/>
                          <a:latin typeface="+mn-lt"/>
                        </a:rPr>
                        <a:t>, </a:t>
                      </a:r>
                      <a:r>
                        <a:rPr lang="en-US" sz="3200" dirty="0" err="1">
                          <a:effectLst/>
                          <a:latin typeface="+mn-lt"/>
                        </a:rPr>
                        <a:t>tre</a:t>
                      </a:r>
                      <a:r>
                        <a:rPr lang="en-US" sz="3200" dirty="0">
                          <a:effectLst/>
                          <a:latin typeface="+mn-lt"/>
                        </a:rPr>
                        <a:t> </a:t>
                      </a:r>
                      <a:r>
                        <a:rPr lang="en-US" sz="3200" dirty="0" err="1">
                          <a:effectLst/>
                          <a:latin typeface="+mn-lt"/>
                        </a:rPr>
                        <a:t>mọc</a:t>
                      </a:r>
                      <a:r>
                        <a:rPr lang="en-US" sz="3200" dirty="0">
                          <a:effectLst/>
                          <a:latin typeface="+mn-lt"/>
                        </a:rPr>
                        <a:t> </a:t>
                      </a:r>
                      <a:r>
                        <a:rPr lang="en-US" sz="3200" dirty="0" err="1">
                          <a:effectLst/>
                          <a:latin typeface="+mn-lt"/>
                        </a:rPr>
                        <a:t>thành</a:t>
                      </a:r>
                      <a:r>
                        <a:rPr lang="en-US" sz="3200" dirty="0">
                          <a:effectLst/>
                          <a:latin typeface="+mn-lt"/>
                        </a:rPr>
                        <a:t> </a:t>
                      </a:r>
                      <a:r>
                        <a:rPr lang="en-US" sz="3200" dirty="0" err="1">
                          <a:effectLst/>
                          <a:latin typeface="+mn-lt"/>
                        </a:rPr>
                        <a:t>lũy</a:t>
                      </a:r>
                      <a:r>
                        <a:rPr lang="en-US" sz="3200" dirty="0">
                          <a:effectLst/>
                          <a:latin typeface="+mn-lt"/>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444327"/>
                  </a:ext>
                </a:extLst>
              </a:tr>
              <a:tr h="1768883">
                <a:tc>
                  <a:txBody>
                    <a:bodyPr/>
                    <a:lstStyle/>
                    <a:p>
                      <a:pPr algn="just">
                        <a:spcAft>
                          <a:spcPts val="0"/>
                        </a:spcAft>
                      </a:pPr>
                      <a:r>
                        <a:rPr lang="en-US" sz="3200">
                          <a:effectLst/>
                          <a:latin typeface="+mn-lt"/>
                        </a:rPr>
                        <a:t>Tên tác giả: Nguyễn Duy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vi-VN" sz="3200" dirty="0">
                          <a:effectLst/>
                          <a:latin typeface="+mn-lt"/>
                        </a:rPr>
                        <a:t>Những điều thú vị trong bài đọc: cây tre tuy gầy guộc, mỏng manh, sống ở vùng đất cằn cỗi nhưng vẫn luôn kiên cường, bất khuất.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5566640"/>
                  </a:ext>
                </a:extLst>
              </a:tr>
              <a:tr h="442222">
                <a:tc>
                  <a:txBody>
                    <a:bodyPr/>
                    <a:lstStyle/>
                    <a:p>
                      <a:pPr algn="just">
                        <a:spcAft>
                          <a:spcPts val="0"/>
                        </a:spcAft>
                      </a:pPr>
                      <a:r>
                        <a:rPr lang="en-US" sz="3200">
                          <a:effectLst/>
                          <a:latin typeface="+mn-lt"/>
                        </a:rPr>
                        <a:t>Tên cây: cây tre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3200" dirty="0" err="1">
                          <a:effectLst/>
                          <a:latin typeface="+mn-lt"/>
                        </a:rPr>
                        <a:t>Mức</a:t>
                      </a:r>
                      <a:r>
                        <a:rPr lang="en-US" sz="3200" dirty="0">
                          <a:effectLst/>
                          <a:latin typeface="+mn-lt"/>
                        </a:rPr>
                        <a:t> </a:t>
                      </a:r>
                      <a:r>
                        <a:rPr lang="en-US" sz="3200" dirty="0" err="1">
                          <a:effectLst/>
                          <a:latin typeface="+mn-lt"/>
                        </a:rPr>
                        <a:t>độ</a:t>
                      </a:r>
                      <a:r>
                        <a:rPr lang="en-US" sz="3200" dirty="0">
                          <a:effectLst/>
                          <a:latin typeface="+mn-lt"/>
                        </a:rPr>
                        <a:t> </a:t>
                      </a:r>
                      <a:r>
                        <a:rPr lang="en-US" sz="3200" dirty="0" err="1">
                          <a:effectLst/>
                          <a:latin typeface="+mn-lt"/>
                        </a:rPr>
                        <a:t>yêu</a:t>
                      </a:r>
                      <a:r>
                        <a:rPr lang="en-US" sz="3200" dirty="0">
                          <a:effectLst/>
                          <a:latin typeface="+mn-lt"/>
                        </a:rPr>
                        <a:t> </a:t>
                      </a:r>
                      <a:r>
                        <a:rPr lang="en-US" sz="3200" dirty="0" err="1">
                          <a:effectLst/>
                          <a:latin typeface="+mn-lt"/>
                        </a:rPr>
                        <a:t>thích</a:t>
                      </a:r>
                      <a:r>
                        <a:rPr lang="en-US" sz="3200" dirty="0">
                          <a:effectLst/>
                          <a:latin typeface="+mn-lt"/>
                        </a:rPr>
                        <a:t>: 5 </a:t>
                      </a:r>
                      <a:r>
                        <a:rPr lang="en-US" sz="3200" dirty="0" err="1">
                          <a:effectLst/>
                          <a:latin typeface="+mn-lt"/>
                        </a:rPr>
                        <a:t>sao</a:t>
                      </a:r>
                      <a:endParaRPr lang="en-US" sz="3200" dirty="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57715106"/>
                  </a:ext>
                </a:extLst>
              </a:tr>
            </a:tbl>
          </a:graphicData>
        </a:graphic>
      </p:graphicFrame>
    </p:spTree>
    <p:extLst>
      <p:ext uri="{BB962C8B-B14F-4D97-AF65-F5344CB8AC3E}">
        <p14:creationId xmlns:p14="http://schemas.microsoft.com/office/powerpoint/2010/main" val="377539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790"/>
        <p:cNvGrpSpPr/>
        <p:nvPr/>
      </p:nvGrpSpPr>
      <p:grpSpPr>
        <a:xfrm>
          <a:off x="0" y="0"/>
          <a:ext cx="0" cy="0"/>
          <a:chOff x="0" y="0"/>
          <a:chExt cx="0" cy="0"/>
        </a:xfrm>
      </p:grpSpPr>
      <p:sp>
        <p:nvSpPr>
          <p:cNvPr id="2016" name="Google Shape;2016;p27">
            <a:hlinkClick r:id="rId3" action="ppaction://hlinksldjump"/>
          </p:cNvPr>
          <p:cNvSpPr/>
          <p:nvPr/>
        </p:nvSpPr>
        <p:spPr>
          <a:xfrm rot="-2700000">
            <a:off x="1261048" y="856265"/>
            <a:ext cx="227971" cy="227971"/>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7" name="Google Shape;2017;p27">
            <a:hlinkClick r:id="rId4" action="ppaction://hlinksldjump"/>
          </p:cNvPr>
          <p:cNvSpPr/>
          <p:nvPr/>
        </p:nvSpPr>
        <p:spPr>
          <a:xfrm rot="8100000">
            <a:off x="10702981" y="856265"/>
            <a:ext cx="227971" cy="227971"/>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Hình chữ nhật: Góc Tròn 21">
            <a:extLst>
              <a:ext uri="{FF2B5EF4-FFF2-40B4-BE49-F238E27FC236}">
                <a16:creationId xmlns:a16="http://schemas.microsoft.com/office/drawing/2014/main" id="{2AD3D5B9-5AEF-4D10-3785-9323BA5DBCCB}"/>
              </a:ext>
            </a:extLst>
          </p:cNvPr>
          <p:cNvSpPr/>
          <p:nvPr/>
        </p:nvSpPr>
        <p:spPr>
          <a:xfrm>
            <a:off x="2726229" y="970250"/>
            <a:ext cx="6739542" cy="3216060"/>
          </a:xfrm>
          <a:custGeom>
            <a:avLst/>
            <a:gdLst>
              <a:gd name="connsiteX0" fmla="*/ 0 w 6739542"/>
              <a:gd name="connsiteY0" fmla="*/ 536021 h 3216060"/>
              <a:gd name="connsiteX1" fmla="*/ 536021 w 6739542"/>
              <a:gd name="connsiteY1" fmla="*/ 0 h 3216060"/>
              <a:gd name="connsiteX2" fmla="*/ 6203521 w 6739542"/>
              <a:gd name="connsiteY2" fmla="*/ 0 h 3216060"/>
              <a:gd name="connsiteX3" fmla="*/ 6739542 w 6739542"/>
              <a:gd name="connsiteY3" fmla="*/ 536021 h 3216060"/>
              <a:gd name="connsiteX4" fmla="*/ 6739542 w 6739542"/>
              <a:gd name="connsiteY4" fmla="*/ 2680039 h 3216060"/>
              <a:gd name="connsiteX5" fmla="*/ 6203521 w 6739542"/>
              <a:gd name="connsiteY5" fmla="*/ 3216060 h 3216060"/>
              <a:gd name="connsiteX6" fmla="*/ 536021 w 6739542"/>
              <a:gd name="connsiteY6" fmla="*/ 3216060 h 3216060"/>
              <a:gd name="connsiteX7" fmla="*/ 0 w 6739542"/>
              <a:gd name="connsiteY7" fmla="*/ 2680039 h 3216060"/>
              <a:gd name="connsiteX8" fmla="*/ 0 w 6739542"/>
              <a:gd name="connsiteY8" fmla="*/ 536021 h 321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9542" h="3216060" fill="none" extrusionOk="0">
                <a:moveTo>
                  <a:pt x="0" y="536021"/>
                </a:moveTo>
                <a:cubicBezTo>
                  <a:pt x="14726" y="229154"/>
                  <a:pt x="261627" y="44040"/>
                  <a:pt x="536021" y="0"/>
                </a:cubicBezTo>
                <a:cubicBezTo>
                  <a:pt x="1355598" y="-106144"/>
                  <a:pt x="3507292" y="-57456"/>
                  <a:pt x="6203521" y="0"/>
                </a:cubicBezTo>
                <a:cubicBezTo>
                  <a:pt x="6523103" y="12415"/>
                  <a:pt x="6759613" y="240079"/>
                  <a:pt x="6739542" y="536021"/>
                </a:cubicBezTo>
                <a:cubicBezTo>
                  <a:pt x="6594986" y="1187906"/>
                  <a:pt x="6630861" y="1841680"/>
                  <a:pt x="6739542" y="2680039"/>
                </a:cubicBezTo>
                <a:cubicBezTo>
                  <a:pt x="6772732" y="3023156"/>
                  <a:pt x="6506671" y="3193766"/>
                  <a:pt x="6203521" y="3216060"/>
                </a:cubicBezTo>
                <a:cubicBezTo>
                  <a:pt x="5561246" y="3187063"/>
                  <a:pt x="2589238" y="3142696"/>
                  <a:pt x="536021" y="3216060"/>
                </a:cubicBezTo>
                <a:cubicBezTo>
                  <a:pt x="245979" y="3206107"/>
                  <a:pt x="9257" y="2938055"/>
                  <a:pt x="0" y="2680039"/>
                </a:cubicBezTo>
                <a:cubicBezTo>
                  <a:pt x="-124905" y="1679811"/>
                  <a:pt x="-168306" y="1442435"/>
                  <a:pt x="0" y="536021"/>
                </a:cubicBezTo>
                <a:close/>
              </a:path>
              <a:path w="6739542" h="3216060" stroke="0" extrusionOk="0">
                <a:moveTo>
                  <a:pt x="0" y="536021"/>
                </a:moveTo>
                <a:cubicBezTo>
                  <a:pt x="40677" y="226173"/>
                  <a:pt x="226104" y="34764"/>
                  <a:pt x="536021" y="0"/>
                </a:cubicBezTo>
                <a:cubicBezTo>
                  <a:pt x="2514564" y="-6525"/>
                  <a:pt x="4486110" y="152743"/>
                  <a:pt x="6203521" y="0"/>
                </a:cubicBezTo>
                <a:cubicBezTo>
                  <a:pt x="6535929" y="19037"/>
                  <a:pt x="6719898" y="268465"/>
                  <a:pt x="6739542" y="536021"/>
                </a:cubicBezTo>
                <a:cubicBezTo>
                  <a:pt x="6727520" y="1593977"/>
                  <a:pt x="6818721" y="2300715"/>
                  <a:pt x="6739542" y="2680039"/>
                </a:cubicBezTo>
                <a:cubicBezTo>
                  <a:pt x="6781026" y="2972453"/>
                  <a:pt x="6474973" y="3243847"/>
                  <a:pt x="6203521" y="3216060"/>
                </a:cubicBezTo>
                <a:cubicBezTo>
                  <a:pt x="5426800" y="3329894"/>
                  <a:pt x="1963134" y="3215414"/>
                  <a:pt x="536021" y="3216060"/>
                </a:cubicBezTo>
                <a:cubicBezTo>
                  <a:pt x="246616" y="3230455"/>
                  <a:pt x="-3135" y="2958518"/>
                  <a:pt x="0" y="2680039"/>
                </a:cubicBezTo>
                <a:cubicBezTo>
                  <a:pt x="-119259" y="1896834"/>
                  <a:pt x="-86911" y="1133089"/>
                  <a:pt x="0" y="536021"/>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 name="TextBox 4">
            <a:extLst>
              <a:ext uri="{FF2B5EF4-FFF2-40B4-BE49-F238E27FC236}">
                <a16:creationId xmlns:a16="http://schemas.microsoft.com/office/drawing/2014/main" id="{B23621EC-06BB-40A7-A51E-D167BFB9E007}"/>
              </a:ext>
            </a:extLst>
          </p:cNvPr>
          <p:cNvSpPr txBox="1"/>
          <p:nvPr/>
        </p:nvSpPr>
        <p:spPr>
          <a:xfrm>
            <a:off x="3160594" y="1424118"/>
            <a:ext cx="6096000" cy="2308324"/>
          </a:xfrm>
          <a:prstGeom prst="rect">
            <a:avLst/>
          </a:prstGeom>
          <a:noFill/>
        </p:spPr>
        <p:txBody>
          <a:bodyPr wrap="square" rtlCol="0">
            <a:spAutoFit/>
          </a:bodyPr>
          <a:lstStyle/>
          <a:p>
            <a:pPr algn="just"/>
            <a:r>
              <a:rPr lang="nl-NL" sz="3600" b="1" dirty="0">
                <a:effectLst/>
                <a:ea typeface="Times New Roman" panose="02020603050405020304" pitchFamily="18" charset="0"/>
              </a:rPr>
              <a:t>Chia sẻ với các bạn thông tin thú vị về thế giới thiên nhiên trong bài đã đọc hoặc bức tranh em vẽ.</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Nhóm 1">
            <a:extLst>
              <a:ext uri="{FF2B5EF4-FFF2-40B4-BE49-F238E27FC236}">
                <a16:creationId xmlns:a16="http://schemas.microsoft.com/office/drawing/2014/main" id="{F8DB4BD1-A376-444D-862B-4439C3ABD7C8}"/>
              </a:ext>
            </a:extLst>
          </p:cNvPr>
          <p:cNvGrpSpPr/>
          <p:nvPr/>
        </p:nvGrpSpPr>
        <p:grpSpPr>
          <a:xfrm>
            <a:off x="941421" y="337458"/>
            <a:ext cx="6259479" cy="1571937"/>
            <a:chOff x="1075630" y="1416045"/>
            <a:chExt cx="6259479" cy="1571937"/>
          </a:xfrm>
        </p:grpSpPr>
        <p:grpSp>
          <p:nvGrpSpPr>
            <p:cNvPr id="4" name="Nhóm 25">
              <a:extLst>
                <a:ext uri="{FF2B5EF4-FFF2-40B4-BE49-F238E27FC236}">
                  <a16:creationId xmlns:a16="http://schemas.microsoft.com/office/drawing/2014/main" id="{2C76082A-C828-4962-856A-6A0EDDA1AB51}"/>
                </a:ext>
              </a:extLst>
            </p:cNvPr>
            <p:cNvGrpSpPr/>
            <p:nvPr/>
          </p:nvGrpSpPr>
          <p:grpSpPr>
            <a:xfrm>
              <a:off x="1075630" y="1416045"/>
              <a:ext cx="6211854" cy="1338002"/>
              <a:chOff x="1168334" y="1069640"/>
              <a:chExt cx="6211854" cy="1338002"/>
            </a:xfrm>
          </p:grpSpPr>
          <p:sp>
            <p:nvSpPr>
              <p:cNvPr id="6" name="Hình chữ nhật: Góc Tròn 30">
                <a:extLst>
                  <a:ext uri="{FF2B5EF4-FFF2-40B4-BE49-F238E27FC236}">
                    <a16:creationId xmlns:a16="http://schemas.microsoft.com/office/drawing/2014/main" id="{C6DA6EC4-18FA-4938-ACC8-4B31DFBE8F2C}"/>
                  </a:ext>
                </a:extLst>
              </p:cNvPr>
              <p:cNvSpPr/>
              <p:nvPr/>
            </p:nvSpPr>
            <p:spPr>
              <a:xfrm>
                <a:off x="1685641" y="1500381"/>
                <a:ext cx="5685022" cy="907261"/>
              </a:xfrm>
              <a:prstGeom prst="roundRect">
                <a:avLst/>
              </a:prstGeom>
              <a:solidFill>
                <a:srgbClr val="FD6765"/>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7" name="Hình chữ nhật: Góc Tròn 12">
                <a:extLst>
                  <a:ext uri="{FF2B5EF4-FFF2-40B4-BE49-F238E27FC236}">
                    <a16:creationId xmlns:a16="http://schemas.microsoft.com/office/drawing/2014/main" id="{9E0CD446-6508-4E79-93EF-EC29BE134E5D}"/>
                  </a:ext>
                </a:extLst>
              </p:cNvPr>
              <p:cNvSpPr/>
              <p:nvPr/>
            </p:nvSpPr>
            <p:spPr>
              <a:xfrm>
                <a:off x="1454653" y="1392984"/>
                <a:ext cx="5925535" cy="907261"/>
              </a:xfrm>
              <a:prstGeom prst="roundRect">
                <a:avLst/>
              </a:prstGeom>
              <a:noFill/>
              <a:ln w="19050">
                <a:solidFill>
                  <a:srgbClr val="FF66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8" name="Hình ảnh 13" descr="Ảnh có chứa văn bản, đồ họa véc-tơ&#10;&#10;Mô tả được tạo tự động">
                <a:extLst>
                  <a:ext uri="{FF2B5EF4-FFF2-40B4-BE49-F238E27FC236}">
                    <a16:creationId xmlns:a16="http://schemas.microsoft.com/office/drawing/2014/main" id="{F123D39E-358D-4BFA-9E4A-2ACC5715F64B}"/>
                  </a:ext>
                </a:extLst>
              </p:cNvPr>
              <p:cNvPicPr>
                <a:picLocks noChangeAspect="1"/>
              </p:cNvPicPr>
              <p:nvPr/>
            </p:nvPicPr>
            <p:blipFill rotWithShape="1">
              <a:blip r:embed="rId2"/>
              <a:srcRect l="22873" t="-409" r="59822" b="52913"/>
              <a:stretch/>
            </p:blipFill>
            <p:spPr>
              <a:xfrm>
                <a:off x="1168334" y="1069640"/>
                <a:ext cx="545174" cy="1058007"/>
              </a:xfrm>
              <a:prstGeom prst="rect">
                <a:avLst/>
              </a:prstGeom>
            </p:spPr>
          </p:pic>
        </p:grpSp>
        <p:sp>
          <p:nvSpPr>
            <p:cNvPr id="5" name="Google Shape;1768;p26">
              <a:extLst>
                <a:ext uri="{FF2B5EF4-FFF2-40B4-BE49-F238E27FC236}">
                  <a16:creationId xmlns:a16="http://schemas.microsoft.com/office/drawing/2014/main" id="{34FB24F5-C847-4DF5-8D92-E85BA8204C2B}"/>
                </a:ext>
              </a:extLst>
            </p:cNvPr>
            <p:cNvSpPr txBox="1">
              <a:spLocks/>
            </p:cNvSpPr>
            <p:nvPr/>
          </p:nvSpPr>
          <p:spPr>
            <a:xfrm>
              <a:off x="1787161" y="1605585"/>
              <a:ext cx="5547948" cy="13823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just"/>
              <a:r>
                <a:rPr lang="en-US" sz="3200" b="0" dirty="0" err="1">
                  <a:solidFill>
                    <a:schemeClr val="bg1"/>
                  </a:solidFill>
                  <a:latin typeface="+mn-lt"/>
                </a:rPr>
                <a:t>Bài</a:t>
              </a:r>
              <a:r>
                <a:rPr lang="en-US" sz="3200" b="0" dirty="0">
                  <a:solidFill>
                    <a:schemeClr val="bg1"/>
                  </a:solidFill>
                  <a:latin typeface="+mn-lt"/>
                </a:rPr>
                <a:t> </a:t>
              </a:r>
              <a:r>
                <a:rPr lang="en-US" sz="3200" b="0" dirty="0" err="1">
                  <a:solidFill>
                    <a:schemeClr val="bg1"/>
                  </a:solidFill>
                  <a:latin typeface="+mn-lt"/>
                </a:rPr>
                <a:t>viết</a:t>
              </a:r>
              <a:r>
                <a:rPr lang="en-US" sz="3200" b="0" dirty="0">
                  <a:solidFill>
                    <a:schemeClr val="bg1"/>
                  </a:solidFill>
                  <a:latin typeface="+mn-lt"/>
                </a:rPr>
                <a:t> </a:t>
              </a:r>
              <a:r>
                <a:rPr lang="en-US" sz="3200" b="0" dirty="0" err="1">
                  <a:solidFill>
                    <a:schemeClr val="bg1"/>
                  </a:solidFill>
                  <a:latin typeface="+mn-lt"/>
                </a:rPr>
                <a:t>về</a:t>
              </a:r>
              <a:r>
                <a:rPr lang="en-US" sz="3200" b="0" dirty="0">
                  <a:solidFill>
                    <a:schemeClr val="bg1"/>
                  </a:solidFill>
                  <a:latin typeface="+mn-lt"/>
                </a:rPr>
                <a:t> </a:t>
              </a:r>
              <a:r>
                <a:rPr lang="en-US" sz="3200" b="0" dirty="0" err="1">
                  <a:solidFill>
                    <a:schemeClr val="bg1"/>
                  </a:solidFill>
                  <a:latin typeface="+mn-lt"/>
                </a:rPr>
                <a:t>cây</a:t>
              </a:r>
              <a:r>
                <a:rPr lang="en-US" sz="3200" b="0" dirty="0">
                  <a:solidFill>
                    <a:schemeClr val="bg1"/>
                  </a:solidFill>
                  <a:latin typeface="+mn-lt"/>
                </a:rPr>
                <a:t> </a:t>
              </a:r>
              <a:r>
                <a:rPr lang="en-US" sz="3200" b="0" dirty="0" err="1">
                  <a:solidFill>
                    <a:schemeClr val="bg1"/>
                  </a:solidFill>
                  <a:latin typeface="+mn-lt"/>
                </a:rPr>
                <a:t>gì</a:t>
              </a:r>
              <a:r>
                <a:rPr lang="en-US" sz="3200" b="0" dirty="0">
                  <a:solidFill>
                    <a:schemeClr val="bg1"/>
                  </a:solidFill>
                  <a:latin typeface="+mn-lt"/>
                </a:rPr>
                <a:t>, con </a:t>
              </a:r>
              <a:r>
                <a:rPr lang="en-US" sz="3200" b="0" dirty="0" err="1">
                  <a:solidFill>
                    <a:schemeClr val="bg1"/>
                  </a:solidFill>
                  <a:latin typeface="+mn-lt"/>
                </a:rPr>
                <a:t>vật</a:t>
              </a:r>
              <a:r>
                <a:rPr lang="en-US" sz="3200" b="0" dirty="0">
                  <a:solidFill>
                    <a:schemeClr val="bg1"/>
                  </a:solidFill>
                  <a:latin typeface="+mn-lt"/>
                </a:rPr>
                <a:t> </a:t>
              </a:r>
              <a:r>
                <a:rPr lang="en-US" sz="3200" b="0" dirty="0" err="1">
                  <a:solidFill>
                    <a:schemeClr val="bg1"/>
                  </a:solidFill>
                  <a:latin typeface="+mn-lt"/>
                </a:rPr>
                <a:t>gì</a:t>
              </a:r>
              <a:r>
                <a:rPr lang="en-US" sz="3200" b="0" dirty="0">
                  <a:solidFill>
                    <a:schemeClr val="bg1"/>
                  </a:solidFill>
                  <a:latin typeface="+mn-lt"/>
                </a:rPr>
                <a:t> </a:t>
              </a:r>
              <a:r>
                <a:rPr lang="en-US" sz="3200" b="0" dirty="0" err="1">
                  <a:solidFill>
                    <a:schemeClr val="bg1"/>
                  </a:solidFill>
                  <a:latin typeface="+mn-lt"/>
                </a:rPr>
                <a:t>trong</a:t>
              </a:r>
              <a:r>
                <a:rPr lang="en-US" sz="3200" b="0" dirty="0">
                  <a:solidFill>
                    <a:schemeClr val="bg1"/>
                  </a:solidFill>
                  <a:latin typeface="+mn-lt"/>
                </a:rPr>
                <a:t> </a:t>
              </a:r>
              <a:r>
                <a:rPr lang="en-US" sz="3200" b="0" dirty="0" err="1">
                  <a:solidFill>
                    <a:schemeClr val="bg1"/>
                  </a:solidFill>
                  <a:latin typeface="+mn-lt"/>
                </a:rPr>
                <a:t>thiên</a:t>
              </a:r>
              <a:r>
                <a:rPr lang="en-US" sz="3200" b="0" dirty="0">
                  <a:solidFill>
                    <a:schemeClr val="bg1"/>
                  </a:solidFill>
                  <a:latin typeface="+mn-lt"/>
                </a:rPr>
                <a:t> </a:t>
              </a:r>
              <a:r>
                <a:rPr lang="en-US" sz="3200" b="0" dirty="0" err="1">
                  <a:solidFill>
                    <a:schemeClr val="bg1"/>
                  </a:solidFill>
                  <a:latin typeface="+mn-lt"/>
                </a:rPr>
                <a:t>nhiên</a:t>
              </a:r>
              <a:r>
                <a:rPr lang="en-US" sz="3200" b="0" dirty="0">
                  <a:solidFill>
                    <a:schemeClr val="bg1"/>
                  </a:solidFill>
                  <a:latin typeface="+mn-lt"/>
                </a:rPr>
                <a:t>?</a:t>
              </a:r>
              <a:endParaRPr lang="pt-BR" sz="3200" b="0" dirty="0">
                <a:solidFill>
                  <a:schemeClr val="bg1"/>
                </a:solidFill>
                <a:latin typeface="+mn-lt"/>
              </a:endParaRPr>
            </a:p>
          </p:txBody>
        </p:sp>
      </p:grpSp>
      <p:grpSp>
        <p:nvGrpSpPr>
          <p:cNvPr id="9" name="Nhóm 9">
            <a:extLst>
              <a:ext uri="{FF2B5EF4-FFF2-40B4-BE49-F238E27FC236}">
                <a16:creationId xmlns:a16="http://schemas.microsoft.com/office/drawing/2014/main" id="{8092A2D6-E296-4B01-A1F0-A652C8480168}"/>
              </a:ext>
            </a:extLst>
          </p:cNvPr>
          <p:cNvGrpSpPr/>
          <p:nvPr/>
        </p:nvGrpSpPr>
        <p:grpSpPr>
          <a:xfrm>
            <a:off x="967491" y="3623105"/>
            <a:ext cx="6385808" cy="1862955"/>
            <a:chOff x="88006" y="4309963"/>
            <a:chExt cx="6385808" cy="1862955"/>
          </a:xfrm>
        </p:grpSpPr>
        <p:grpSp>
          <p:nvGrpSpPr>
            <p:cNvPr id="10" name="Nhóm 27">
              <a:extLst>
                <a:ext uri="{FF2B5EF4-FFF2-40B4-BE49-F238E27FC236}">
                  <a16:creationId xmlns:a16="http://schemas.microsoft.com/office/drawing/2014/main" id="{5FDCFFE0-3B4A-4644-81B4-8C893280E3BE}"/>
                </a:ext>
              </a:extLst>
            </p:cNvPr>
            <p:cNvGrpSpPr/>
            <p:nvPr/>
          </p:nvGrpSpPr>
          <p:grpSpPr>
            <a:xfrm>
              <a:off x="88006" y="4309963"/>
              <a:ext cx="6300085" cy="1659837"/>
              <a:chOff x="220781" y="2915087"/>
              <a:chExt cx="6051093" cy="1659837"/>
            </a:xfrm>
          </p:grpSpPr>
          <p:sp>
            <p:nvSpPr>
              <p:cNvPr id="12" name="Hình chữ nhật: Góc Tròn 62">
                <a:extLst>
                  <a:ext uri="{FF2B5EF4-FFF2-40B4-BE49-F238E27FC236}">
                    <a16:creationId xmlns:a16="http://schemas.microsoft.com/office/drawing/2014/main" id="{4BAAE5D7-12AB-431C-8B73-B488173AD08E}"/>
                  </a:ext>
                </a:extLst>
              </p:cNvPr>
              <p:cNvSpPr/>
              <p:nvPr/>
            </p:nvSpPr>
            <p:spPr>
              <a:xfrm>
                <a:off x="537127" y="3450069"/>
                <a:ext cx="5707300" cy="1124855"/>
              </a:xfrm>
              <a:prstGeom prst="roundRect">
                <a:avLst/>
              </a:prstGeom>
              <a:solidFill>
                <a:srgbClr val="59D2FA"/>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a:solidFill>
                    <a:schemeClr val="tx1">
                      <a:lumMod val="95000"/>
                      <a:lumOff val="5000"/>
                    </a:schemeClr>
                  </a:solidFill>
                </a:endParaRPr>
              </a:p>
            </p:txBody>
          </p:sp>
          <p:sp>
            <p:nvSpPr>
              <p:cNvPr id="13" name="Hình chữ nhật: Góc Tròn 22">
                <a:extLst>
                  <a:ext uri="{FF2B5EF4-FFF2-40B4-BE49-F238E27FC236}">
                    <a16:creationId xmlns:a16="http://schemas.microsoft.com/office/drawing/2014/main" id="{512F84FF-2F47-4C18-A053-A578FA78EB03}"/>
                  </a:ext>
                </a:extLst>
              </p:cNvPr>
              <p:cNvSpPr/>
              <p:nvPr/>
            </p:nvSpPr>
            <p:spPr>
              <a:xfrm>
                <a:off x="389815" y="3319793"/>
                <a:ext cx="5882059" cy="1124855"/>
              </a:xfrm>
              <a:prstGeom prst="roundRect">
                <a:avLst/>
              </a:prstGeom>
              <a:noFill/>
              <a:ln w="19050">
                <a:solidFill>
                  <a:srgbClr val="5AD3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a:solidFill>
                    <a:schemeClr val="tx1">
                      <a:lumMod val="95000"/>
                      <a:lumOff val="5000"/>
                    </a:schemeClr>
                  </a:solidFill>
                </a:endParaRPr>
              </a:p>
            </p:txBody>
          </p:sp>
          <p:pic>
            <p:nvPicPr>
              <p:cNvPr id="14" name="Hình ảnh 18" descr="Ảnh có chứa văn bản, đồ họa véc-tơ&#10;&#10;Mô tả được tạo tự động">
                <a:extLst>
                  <a:ext uri="{FF2B5EF4-FFF2-40B4-BE49-F238E27FC236}">
                    <a16:creationId xmlns:a16="http://schemas.microsoft.com/office/drawing/2014/main" id="{0A4EA457-E20F-4102-A63A-3BA8F34936BC}"/>
                  </a:ext>
                </a:extLst>
              </p:cNvPr>
              <p:cNvPicPr>
                <a:picLocks noChangeAspect="1"/>
              </p:cNvPicPr>
              <p:nvPr/>
            </p:nvPicPr>
            <p:blipFill rotWithShape="1">
              <a:blip r:embed="rId2"/>
              <a:srcRect l="59929" r="22623" b="50735"/>
              <a:stretch/>
            </p:blipFill>
            <p:spPr>
              <a:xfrm>
                <a:off x="220781" y="2915087"/>
                <a:ext cx="426134" cy="850769"/>
              </a:xfrm>
              <a:prstGeom prst="rect">
                <a:avLst/>
              </a:prstGeom>
            </p:spPr>
          </p:pic>
        </p:grpSp>
        <p:sp>
          <p:nvSpPr>
            <p:cNvPr id="11" name="Google Shape;1768;p26">
              <a:extLst>
                <a:ext uri="{FF2B5EF4-FFF2-40B4-BE49-F238E27FC236}">
                  <a16:creationId xmlns:a16="http://schemas.microsoft.com/office/drawing/2014/main" id="{F64FD3AB-5C6D-4149-8E38-316AE355C709}"/>
                </a:ext>
              </a:extLst>
            </p:cNvPr>
            <p:cNvSpPr txBox="1">
              <a:spLocks/>
            </p:cNvSpPr>
            <p:nvPr/>
          </p:nvSpPr>
          <p:spPr>
            <a:xfrm>
              <a:off x="444489" y="4790521"/>
              <a:ext cx="6029325" cy="13823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just"/>
              <a:r>
                <a:rPr lang="en-US" sz="3200" b="0" dirty="0" err="1">
                  <a:solidFill>
                    <a:schemeClr val="tx1">
                      <a:lumMod val="95000"/>
                      <a:lumOff val="5000"/>
                    </a:schemeClr>
                  </a:solidFill>
                  <a:latin typeface="+mn-lt"/>
                </a:rPr>
                <a:t>Chúng</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có</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ích</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lợi</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gì</a:t>
              </a:r>
              <a:r>
                <a:rPr lang="en-US" sz="3200" b="0" dirty="0">
                  <a:solidFill>
                    <a:schemeClr val="tx1">
                      <a:lumMod val="95000"/>
                      <a:lumOff val="5000"/>
                    </a:schemeClr>
                  </a:solidFill>
                  <a:latin typeface="+mn-lt"/>
                </a:rPr>
                <a:t>?</a:t>
              </a:r>
              <a:endParaRPr lang="pt-BR" sz="3200" b="0" dirty="0">
                <a:solidFill>
                  <a:schemeClr val="tx1">
                    <a:lumMod val="95000"/>
                    <a:lumOff val="5000"/>
                  </a:schemeClr>
                </a:solidFill>
                <a:latin typeface="+mn-lt"/>
              </a:endParaRPr>
            </a:p>
          </p:txBody>
        </p:sp>
      </p:grpSp>
      <p:grpSp>
        <p:nvGrpSpPr>
          <p:cNvPr id="16" name="Nhóm 2">
            <a:extLst>
              <a:ext uri="{FF2B5EF4-FFF2-40B4-BE49-F238E27FC236}">
                <a16:creationId xmlns:a16="http://schemas.microsoft.com/office/drawing/2014/main" id="{5AA8FE64-49EE-445D-8FBE-294BDA2DA0B8}"/>
              </a:ext>
            </a:extLst>
          </p:cNvPr>
          <p:cNvGrpSpPr/>
          <p:nvPr/>
        </p:nvGrpSpPr>
        <p:grpSpPr>
          <a:xfrm>
            <a:off x="927665" y="1768999"/>
            <a:ext cx="6254185" cy="1834728"/>
            <a:chOff x="833163" y="2810662"/>
            <a:chExt cx="6254185" cy="1789479"/>
          </a:xfrm>
        </p:grpSpPr>
        <p:grpSp>
          <p:nvGrpSpPr>
            <p:cNvPr id="37" name="Nhóm 26">
              <a:extLst>
                <a:ext uri="{FF2B5EF4-FFF2-40B4-BE49-F238E27FC236}">
                  <a16:creationId xmlns:a16="http://schemas.microsoft.com/office/drawing/2014/main" id="{0D37B8E4-DECD-483C-BE71-4DE12F7274B5}"/>
                </a:ext>
              </a:extLst>
            </p:cNvPr>
            <p:cNvGrpSpPr/>
            <p:nvPr/>
          </p:nvGrpSpPr>
          <p:grpSpPr>
            <a:xfrm flipH="1">
              <a:off x="833163" y="2810662"/>
              <a:ext cx="6244660" cy="1730541"/>
              <a:chOff x="1979937" y="929747"/>
              <a:chExt cx="5700869" cy="1730541"/>
            </a:xfrm>
          </p:grpSpPr>
          <p:sp>
            <p:nvSpPr>
              <p:cNvPr id="39" name="Hình chữ nhật: Góc Tròn 31">
                <a:extLst>
                  <a:ext uri="{FF2B5EF4-FFF2-40B4-BE49-F238E27FC236}">
                    <a16:creationId xmlns:a16="http://schemas.microsoft.com/office/drawing/2014/main" id="{BC09EFF0-F0C0-475C-A780-470855D0DB13}"/>
                  </a:ext>
                </a:extLst>
              </p:cNvPr>
              <p:cNvSpPr/>
              <p:nvPr/>
            </p:nvSpPr>
            <p:spPr>
              <a:xfrm>
                <a:off x="1988632" y="1447274"/>
                <a:ext cx="5442640" cy="1213014"/>
              </a:xfrm>
              <a:prstGeom prst="roundRect">
                <a:avLst/>
              </a:prstGeom>
              <a:solidFill>
                <a:srgbClr val="FFD66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0" name="Hình chữ nhật: Góc Tròn 21">
                <a:extLst>
                  <a:ext uri="{FF2B5EF4-FFF2-40B4-BE49-F238E27FC236}">
                    <a16:creationId xmlns:a16="http://schemas.microsoft.com/office/drawing/2014/main" id="{CA55B384-D8D9-4994-AD34-77D5892515CC}"/>
                  </a:ext>
                </a:extLst>
              </p:cNvPr>
              <p:cNvSpPr/>
              <p:nvPr/>
            </p:nvSpPr>
            <p:spPr>
              <a:xfrm>
                <a:off x="1979937" y="1316901"/>
                <a:ext cx="5646784" cy="1278356"/>
              </a:xfrm>
              <a:prstGeom prst="roundRect">
                <a:avLst/>
              </a:prstGeom>
              <a:noFill/>
              <a:ln w="19050">
                <a:solidFill>
                  <a:srgbClr val="FFD9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1" name="Hình ảnh 19" descr="Ảnh có chứa văn bản, đồ họa véc-tơ&#10;&#10;Mô tả được tạo tự động">
                <a:extLst>
                  <a:ext uri="{FF2B5EF4-FFF2-40B4-BE49-F238E27FC236}">
                    <a16:creationId xmlns:a16="http://schemas.microsoft.com/office/drawing/2014/main" id="{E4DB52E7-2993-4C2F-B678-4683E0FBF3FB}"/>
                  </a:ext>
                </a:extLst>
              </p:cNvPr>
              <p:cNvPicPr>
                <a:picLocks noChangeAspect="1"/>
              </p:cNvPicPr>
              <p:nvPr/>
            </p:nvPicPr>
            <p:blipFill rotWithShape="1">
              <a:blip r:embed="rId2"/>
              <a:srcRect l="41319" t="4844" r="40995" b="54324"/>
              <a:stretch/>
            </p:blipFill>
            <p:spPr>
              <a:xfrm flipH="1">
                <a:off x="7181732" y="929747"/>
                <a:ext cx="499074" cy="814710"/>
              </a:xfrm>
              <a:prstGeom prst="rect">
                <a:avLst/>
              </a:prstGeom>
            </p:spPr>
          </p:pic>
        </p:grpSp>
        <p:sp>
          <p:nvSpPr>
            <p:cNvPr id="38" name="Google Shape;1768;p26">
              <a:extLst>
                <a:ext uri="{FF2B5EF4-FFF2-40B4-BE49-F238E27FC236}">
                  <a16:creationId xmlns:a16="http://schemas.microsoft.com/office/drawing/2014/main" id="{0B668090-DE52-4D20-A9B7-592484DE8C59}"/>
                </a:ext>
              </a:extLst>
            </p:cNvPr>
            <p:cNvSpPr txBox="1">
              <a:spLocks/>
            </p:cNvSpPr>
            <p:nvPr/>
          </p:nvSpPr>
          <p:spPr>
            <a:xfrm>
              <a:off x="1462136" y="3217744"/>
              <a:ext cx="5625212" cy="13823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a:r>
                <a:rPr lang="en-US" sz="3200" b="0" dirty="0" err="1">
                  <a:solidFill>
                    <a:schemeClr val="tx1">
                      <a:lumMod val="95000"/>
                      <a:lumOff val="5000"/>
                    </a:schemeClr>
                  </a:solidFill>
                  <a:latin typeface="+mn-lt"/>
                </a:rPr>
                <a:t>Đặc</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điểm</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nổi</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bật</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của</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cây</a:t>
              </a:r>
              <a:r>
                <a:rPr lang="en-US" sz="3200" b="0" dirty="0">
                  <a:solidFill>
                    <a:schemeClr val="tx1">
                      <a:lumMod val="95000"/>
                      <a:lumOff val="5000"/>
                    </a:schemeClr>
                  </a:solidFill>
                  <a:latin typeface="+mn-lt"/>
                </a:rPr>
                <a:t>, con </a:t>
              </a:r>
              <a:r>
                <a:rPr lang="en-US" sz="3200" b="0" dirty="0" err="1">
                  <a:solidFill>
                    <a:schemeClr val="tx1">
                      <a:lumMod val="95000"/>
                      <a:lumOff val="5000"/>
                    </a:schemeClr>
                  </a:solidFill>
                  <a:latin typeface="+mn-lt"/>
                </a:rPr>
                <a:t>vật</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đó</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là</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gì</a:t>
              </a:r>
              <a:r>
                <a:rPr lang="en-US" sz="3200" b="0" dirty="0">
                  <a:solidFill>
                    <a:schemeClr val="tx1">
                      <a:lumMod val="95000"/>
                      <a:lumOff val="5000"/>
                    </a:schemeClr>
                  </a:solidFill>
                  <a:latin typeface="+mn-lt"/>
                </a:rPr>
                <a:t>?</a:t>
              </a:r>
              <a:endParaRPr lang="pt-BR" sz="3200" b="0" dirty="0">
                <a:solidFill>
                  <a:schemeClr val="tx1">
                    <a:lumMod val="95000"/>
                    <a:lumOff val="5000"/>
                  </a:schemeClr>
                </a:solidFill>
                <a:latin typeface="+mn-lt"/>
              </a:endParaRPr>
            </a:p>
          </p:txBody>
        </p:sp>
      </p:grpSp>
      <p:pic>
        <p:nvPicPr>
          <p:cNvPr id="43" name="Picture 42">
            <a:extLst>
              <a:ext uri="{FF2B5EF4-FFF2-40B4-BE49-F238E27FC236}">
                <a16:creationId xmlns:a16="http://schemas.microsoft.com/office/drawing/2014/main" id="{D99EB616-A3F5-4DC1-B042-ECCD2FA30FC9}"/>
              </a:ext>
            </a:extLst>
          </p:cNvPr>
          <p:cNvPicPr>
            <a:picLocks noChangeAspect="1"/>
          </p:cNvPicPr>
          <p:nvPr/>
        </p:nvPicPr>
        <p:blipFill>
          <a:blip r:embed="rId3"/>
          <a:stretch>
            <a:fillRect/>
          </a:stretch>
        </p:blipFill>
        <p:spPr>
          <a:xfrm>
            <a:off x="7638757" y="461962"/>
            <a:ext cx="3638843" cy="1585913"/>
          </a:xfrm>
          <a:prstGeom prst="rect">
            <a:avLst/>
          </a:prstGeom>
        </p:spPr>
      </p:pic>
    </p:spTree>
    <p:extLst>
      <p:ext uri="{BB962C8B-B14F-4D97-AF65-F5344CB8AC3E}">
        <p14:creationId xmlns:p14="http://schemas.microsoft.com/office/powerpoint/2010/main" val="4735855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735"/>
        <p:cNvGrpSpPr/>
        <p:nvPr/>
      </p:nvGrpSpPr>
      <p:grpSpPr>
        <a:xfrm>
          <a:off x="0" y="0"/>
          <a:ext cx="0" cy="0"/>
          <a:chOff x="0" y="0"/>
          <a:chExt cx="0" cy="0"/>
        </a:xfrm>
      </p:grpSpPr>
      <p:pic>
        <p:nvPicPr>
          <p:cNvPr id="7" name="Hình ảnh 6" descr="Ảnh có chứa đồ chơi, búp bê&#10;&#10;Mô tả được tạo tự động">
            <a:extLst>
              <a:ext uri="{FF2B5EF4-FFF2-40B4-BE49-F238E27FC236}">
                <a16:creationId xmlns:a16="http://schemas.microsoft.com/office/drawing/2014/main" id="{4FA97783-0356-F1E9-6F67-EB2A07F305D1}"/>
              </a:ext>
            </a:extLst>
          </p:cNvPr>
          <p:cNvPicPr>
            <a:picLocks noChangeAspect="1"/>
          </p:cNvPicPr>
          <p:nvPr/>
        </p:nvPicPr>
        <p:blipFill>
          <a:blip r:embed="rId3"/>
          <a:stretch>
            <a:fillRect/>
          </a:stretch>
        </p:blipFill>
        <p:spPr>
          <a:xfrm>
            <a:off x="2933920" y="1933459"/>
            <a:ext cx="8391485" cy="4758971"/>
          </a:xfrm>
          <a:prstGeom prst="rect">
            <a:avLst/>
          </a:prstGeom>
          <a:effectLst>
            <a:outerShdw blurRad="50800" dist="38100" dir="18900000" algn="bl" rotWithShape="0">
              <a:prstClr val="black">
                <a:alpha val="40000"/>
              </a:prstClr>
            </a:outerShdw>
          </a:effectLst>
        </p:spPr>
      </p:pic>
      <p:sp>
        <p:nvSpPr>
          <p:cNvPr id="10" name="Google Shape;1768;p26">
            <a:extLst>
              <a:ext uri="{FF2B5EF4-FFF2-40B4-BE49-F238E27FC236}">
                <a16:creationId xmlns:a16="http://schemas.microsoft.com/office/drawing/2014/main" id="{702C97E8-909B-E8AA-495F-E5DE0D0C0DFA}"/>
              </a:ext>
            </a:extLst>
          </p:cNvPr>
          <p:cNvSpPr txBox="1">
            <a:spLocks noGrp="1"/>
          </p:cNvSpPr>
          <p:nvPr>
            <p:ph type="title"/>
          </p:nvPr>
        </p:nvSpPr>
        <p:spPr>
          <a:xfrm>
            <a:off x="205489" y="456915"/>
            <a:ext cx="8269769" cy="1986035"/>
          </a:xfrm>
          <a:prstGeom prst="rect">
            <a:avLst/>
          </a:prstGeom>
        </p:spPr>
        <p:txBody>
          <a:bodyPr spcFirstLastPara="1" wrap="square" lIns="121900" tIns="121900" rIns="121900" bIns="121900" anchor="ctr" anchorCtr="0">
            <a:noAutofit/>
          </a:bodyPr>
          <a:lstStyle/>
          <a:p>
            <a:r>
              <a:rPr lang="en-US" sz="8000" b="0" dirty="0" err="1">
                <a:solidFill>
                  <a:srgbClr val="FD9E66"/>
                </a:solidFill>
                <a:latin typeface="+mj-lt"/>
              </a:rPr>
              <a:t>Tạm</a:t>
            </a:r>
            <a:r>
              <a:rPr lang="en-US" sz="8000" b="0" dirty="0">
                <a:solidFill>
                  <a:srgbClr val="FD9E66"/>
                </a:solidFill>
                <a:latin typeface="+mj-lt"/>
              </a:rPr>
              <a:t> </a:t>
            </a:r>
            <a:r>
              <a:rPr lang="en-US" sz="8000" b="0" dirty="0" err="1">
                <a:solidFill>
                  <a:srgbClr val="FD9E66"/>
                </a:solidFill>
                <a:latin typeface="+mj-lt"/>
              </a:rPr>
              <a:t>Biệt</a:t>
            </a:r>
            <a:r>
              <a:rPr lang="en-US" sz="8000" b="0" dirty="0">
                <a:solidFill>
                  <a:srgbClr val="FD9E66"/>
                </a:solidFill>
                <a:latin typeface="+mj-lt"/>
              </a:rPr>
              <a:t> </a:t>
            </a:r>
            <a:br>
              <a:rPr lang="en-US" sz="8000" b="0" dirty="0">
                <a:solidFill>
                  <a:srgbClr val="FD9E66"/>
                </a:solidFill>
                <a:latin typeface="+mj-lt"/>
              </a:rPr>
            </a:br>
            <a:r>
              <a:rPr lang="en-US" sz="8000" b="0" dirty="0" err="1">
                <a:solidFill>
                  <a:srgbClr val="FD9E66"/>
                </a:solidFill>
                <a:latin typeface="+mj-lt"/>
              </a:rPr>
              <a:t>Và</a:t>
            </a:r>
            <a:r>
              <a:rPr lang="en-US" sz="8000" b="0" dirty="0">
                <a:solidFill>
                  <a:srgbClr val="FD9E66"/>
                </a:solidFill>
                <a:latin typeface="+mj-lt"/>
              </a:rPr>
              <a:t> </a:t>
            </a:r>
            <a:r>
              <a:rPr lang="en-US" sz="8000" b="0" dirty="0" err="1">
                <a:solidFill>
                  <a:srgbClr val="FD9E66"/>
                </a:solidFill>
                <a:latin typeface="+mj-lt"/>
              </a:rPr>
              <a:t>Hẹn</a:t>
            </a:r>
            <a:r>
              <a:rPr lang="en-US" sz="8000" b="0" dirty="0">
                <a:solidFill>
                  <a:srgbClr val="FD9E66"/>
                </a:solidFill>
                <a:latin typeface="+mj-lt"/>
              </a:rPr>
              <a:t> </a:t>
            </a:r>
            <a:r>
              <a:rPr lang="en-US" sz="8000" b="0" dirty="0" err="1">
                <a:solidFill>
                  <a:srgbClr val="FD9E66"/>
                </a:solidFill>
                <a:latin typeface="+mj-lt"/>
              </a:rPr>
              <a:t>Gặp</a:t>
            </a:r>
            <a:r>
              <a:rPr lang="en-US" sz="8000" b="0" dirty="0">
                <a:solidFill>
                  <a:srgbClr val="FD9E66"/>
                </a:solidFill>
                <a:latin typeface="+mj-lt"/>
              </a:rPr>
              <a:t> </a:t>
            </a:r>
            <a:r>
              <a:rPr lang="en-US" sz="8000" b="0" dirty="0" err="1">
                <a:solidFill>
                  <a:srgbClr val="FD9E66"/>
                </a:solidFill>
                <a:latin typeface="+mj-lt"/>
              </a:rPr>
              <a:t>Lại</a:t>
            </a:r>
            <a:endParaRPr lang="en-US" sz="8000" b="0" dirty="0">
              <a:solidFill>
                <a:srgbClr val="FD9E66"/>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92 Tùy chỉnh">
      <a:majorFont>
        <a:latin typeface="LNTH-Hoa Nho LNTH"/>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368</Words>
  <Application>Microsoft Office PowerPoint</Application>
  <PresentationFormat>Widescreen</PresentationFormat>
  <Paragraphs>34</Paragraphs>
  <Slides>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Jua</vt:lpstr>
      <vt:lpstr>LNTH-Hoa Nho LNTH</vt:lpstr>
      <vt:lpstr>Quicksand Medium</vt:lpstr>
      <vt:lpstr>Times New Roman</vt:lpstr>
      <vt:lpstr>Nature Activities Binder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Tạm Biệt  Và Hẹn Gặp Lại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Kim Anh</cp:lastModifiedBy>
  <cp:revision>16</cp:revision>
  <dcterms:created xsi:type="dcterms:W3CDTF">2022-11-12T10:54:05Z</dcterms:created>
  <dcterms:modified xsi:type="dcterms:W3CDTF">2025-02-17T07:37:02Z</dcterms:modified>
</cp:coreProperties>
</file>