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07" r:id="rId2"/>
    <p:sldId id="3239" r:id="rId3"/>
    <p:sldId id="294" r:id="rId4"/>
    <p:sldId id="3243" r:id="rId5"/>
    <p:sldId id="3271" r:id="rId6"/>
    <p:sldId id="3253" r:id="rId7"/>
    <p:sldId id="3262" r:id="rId8"/>
    <p:sldId id="3254" r:id="rId9"/>
    <p:sldId id="288" r:id="rId10"/>
    <p:sldId id="3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989" autoAdjust="0"/>
  </p:normalViewPr>
  <p:slideViewPr>
    <p:cSldViewPr snapToGrid="0">
      <p:cViewPr varScale="1">
        <p:scale>
          <a:sx n="61" d="100"/>
          <a:sy n="61" d="100"/>
        </p:scale>
        <p:origin x="2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77993-73F1-46A4-868C-95C0E88017E5}"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60BF2-5077-4633-AED3-3ED4F8F9D37B}" type="slidenum">
              <a:rPr lang="en-US" smtClean="0"/>
              <a:t>‹#›</a:t>
            </a:fld>
            <a:endParaRPr lang="en-US"/>
          </a:p>
        </p:txBody>
      </p:sp>
    </p:spTree>
    <p:extLst>
      <p:ext uri="{BB962C8B-B14F-4D97-AF65-F5344CB8AC3E}">
        <p14:creationId xmlns:p14="http://schemas.microsoft.com/office/powerpoint/2010/main" val="225579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434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005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38747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55949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7768777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0296555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8233549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7271784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439700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3461493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496747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0239508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9037632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3556637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8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4613615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4869423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29981764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0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8624738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595449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8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387905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7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7269297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6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491933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4460642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4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814574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3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1675836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7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5301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3985238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13716000"/>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13716000"/>
            <a:ext cx="2241294" cy="3000269"/>
          </a:xfrm>
          <a:prstGeom prst="rect">
            <a:avLst/>
          </a:prstGeom>
        </p:spPr>
      </p:pic>
    </p:spTree>
    <p:extLst>
      <p:ext uri="{BB962C8B-B14F-4D97-AF65-F5344CB8AC3E}">
        <p14:creationId xmlns:p14="http://schemas.microsoft.com/office/powerpoint/2010/main" val="13205484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2322915"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3296706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13" name="图片 12">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14" name="图片 13">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15" name="图片 14">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16" name="图片 15">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7" name="图片 16">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6115235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12"/>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a:blip r:embed="rId2">
            <a:extLst>
              <a:ext uri="{28A0092B-C50C-407E-A947-70E740481C1C}">
                <a14:useLocalDpi xmlns:a14="http://schemas.microsoft.com/office/drawing/2010/main" val="0"/>
              </a:ext>
            </a:extLst>
          </a:blip>
          <a:srcRect l="5552" r="5552"/>
          <a:stretch/>
        </p:blipFill>
        <p:spPr>
          <a:xfrm>
            <a:off x="-529" y="1"/>
            <a:ext cx="12193057" cy="6858000"/>
          </a:xfrm>
          <a:prstGeom prst="rect">
            <a:avLst/>
          </a:prstGeom>
        </p:spPr>
      </p:pic>
    </p:spTree>
    <p:extLst>
      <p:ext uri="{BB962C8B-B14F-4D97-AF65-F5344CB8AC3E}">
        <p14:creationId xmlns:p14="http://schemas.microsoft.com/office/powerpoint/2010/main" val="2955760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4741493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7483D-FFBD-49EA-ADC7-3BDE8529D5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8419D0-3631-4FD9-B186-88903E3E53E4}"/>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2025/2/17</a:t>
            </a:fld>
            <a:endParaRPr lang="zh-CN" altLang="en-US"/>
          </a:p>
        </p:txBody>
      </p:sp>
      <p:sp>
        <p:nvSpPr>
          <p:cNvPr id="4" name="页脚占位符 3">
            <a:extLst>
              <a:ext uri="{FF2B5EF4-FFF2-40B4-BE49-F238E27FC236}">
                <a16:creationId xmlns:a16="http://schemas.microsoft.com/office/drawing/2014/main" id="{A4A2BB5B-5F72-4AFD-A373-7974108E27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23AA907-3ADC-421C-BA66-316967FB4E25}"/>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36375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834E16B-F213-4737-B904-5ADC97963B1C}"/>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2025/2/17</a:t>
            </a:fld>
            <a:endParaRPr lang="zh-CN" altLang="en-US"/>
          </a:p>
        </p:txBody>
      </p:sp>
      <p:sp>
        <p:nvSpPr>
          <p:cNvPr id="3" name="页脚占位符 2">
            <a:extLst>
              <a:ext uri="{FF2B5EF4-FFF2-40B4-BE49-F238E27FC236}">
                <a16:creationId xmlns:a16="http://schemas.microsoft.com/office/drawing/2014/main" id="{6A42DB65-CB16-4D13-A0EF-99F3B9155E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918458E6-21C7-4E72-BA55-EA52127651D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8080668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8091910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1_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
        <p:nvSpPr>
          <p:cNvPr id="9" name="TextBox 8"/>
          <p:cNvSpPr txBox="1"/>
          <p:nvPr userDrawn="1"/>
        </p:nvSpPr>
        <p:spPr>
          <a:xfrm>
            <a:off x="2199805" y="6721454"/>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5622018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20234695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57AC5-0AD7-4E9B-8619-D155CED28E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3E48CF-B8E1-428B-8199-C4503FEE1C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EFA15A-10CD-48A5-846F-408FEEC0B5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B8B793-2521-4CCC-B968-A70BA4FE748D}"/>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5A0AB98A-532C-4866-80A4-157439A88C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904B4C7-D5AB-41E2-BA16-CFCA19E40648}"/>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8463069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03952-ED7A-4242-AF86-63AB78A141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C01F606-ADFA-4D98-9598-5F1A6077847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F198DD0-5658-41D0-A670-6FA229568316}"/>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D1A1E3B3-155D-49DF-A501-FF8450EC730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DCC7196-B6BD-46A0-A14C-402862551727}"/>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1767733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8597F2-8919-4D85-A51A-A79C9AE4986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BCD205-690E-43BC-A9C6-8E68C4C33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4A64D9-9C09-441D-8FDF-DDBF11D6C53A}"/>
              </a:ext>
            </a:extLst>
          </p:cNvPr>
          <p:cNvSpPr>
            <a:spLocks noGrp="1"/>
          </p:cNvSpPr>
          <p:nvPr>
            <p:ph type="dt" sz="half" idx="10"/>
          </p:nvPr>
        </p:nvSpPr>
        <p:spPr>
          <a:xfrm>
            <a:off x="838200" y="6356350"/>
            <a:ext cx="2743200" cy="365125"/>
          </a:xfrm>
          <a:prstGeom prst="rect">
            <a:avLst/>
          </a:prstGeom>
        </p:spPr>
        <p:txBody>
          <a:bodyPr/>
          <a:lstStyle/>
          <a:p>
            <a:fld id="{CE4DB008-BBA3-4CCF-BD23-FD2D6F7801A9}"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C665124F-2113-4647-AD50-9B49C1B523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60B111-1235-4AEB-A5A2-194F9AFB8759}"/>
              </a:ext>
            </a:extLst>
          </p:cNvPr>
          <p:cNvSpPr>
            <a:spLocks noGrp="1"/>
          </p:cNvSpPr>
          <p:nvPr>
            <p:ph type="sldNum" sz="quarter" idx="12"/>
          </p:nvPr>
        </p:nvSpPr>
        <p:spPr>
          <a:xfrm>
            <a:off x="8610600" y="6356350"/>
            <a:ext cx="2743200" cy="365125"/>
          </a:xfrm>
          <a:prstGeom prst="rect">
            <a:avLst/>
          </a:prstGeom>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2349464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E585B12-2E51-4F28-A278-6BEB23B530CD}" type="datetimeFigureOut">
              <a:rPr lang="zh-CN" altLang="en-US" smtClean="0"/>
              <a:t>2025/2/17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B6C06E-BBBF-4C46-8F56-6454957039D1}" type="slidenum">
              <a:rPr lang="zh-CN" altLang="en-US" smtClean="0"/>
              <a:t>‹#›</a:t>
            </a:fld>
            <a:endParaRPr lang="zh-CN" altLang="en-US"/>
          </a:p>
        </p:txBody>
      </p:sp>
    </p:spTree>
    <p:extLst>
      <p:ext uri="{BB962C8B-B14F-4D97-AF65-F5344CB8AC3E}">
        <p14:creationId xmlns:p14="http://schemas.microsoft.com/office/powerpoint/2010/main" val="26483825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638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6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2310456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9985338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0637342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12085294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716000"/>
            <a:ext cx="12192000" cy="6858000"/>
          </a:xfrm>
          <a:prstGeom prst="rect">
            <a:avLst/>
          </a:prstGeom>
        </p:spPr>
      </p:pic>
    </p:spTree>
    <p:extLst>
      <p:ext uri="{BB962C8B-B14F-4D97-AF65-F5344CB8AC3E}">
        <p14:creationId xmlns:p14="http://schemas.microsoft.com/office/powerpoint/2010/main" val="22026894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60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5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53.sv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29.png"/><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04667-2B3D-4480-A93A-D2402CA6EE3A}"/>
              </a:ext>
            </a:extLst>
          </p:cNvPr>
          <p:cNvPicPr>
            <a:picLocks noChangeAspect="1"/>
          </p:cNvPicPr>
          <p:nvPr/>
        </p:nvPicPr>
        <p:blipFill>
          <a:blip r:embed="rId2"/>
          <a:stretch>
            <a:fillRect/>
          </a:stretch>
        </p:blipFill>
        <p:spPr>
          <a:xfrm>
            <a:off x="2692809" y="1044023"/>
            <a:ext cx="7285351" cy="3115326"/>
          </a:xfrm>
          <a:prstGeom prst="rect">
            <a:avLst/>
          </a:prstGeom>
        </p:spPr>
      </p:pic>
    </p:spTree>
    <p:extLst>
      <p:ext uri="{BB962C8B-B14F-4D97-AF65-F5344CB8AC3E}">
        <p14:creationId xmlns:p14="http://schemas.microsoft.com/office/powerpoint/2010/main" val="1760928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25">
            <a:extLst>
              <a:ext uri="{FF2B5EF4-FFF2-40B4-BE49-F238E27FC236}">
                <a16:creationId xmlns:a16="http://schemas.microsoft.com/office/drawing/2014/main" id="{81E499D6-7299-47F2-AFCF-13D81E777886}"/>
              </a:ext>
            </a:extLst>
          </p:cNvPr>
          <p:cNvSpPr/>
          <p:nvPr/>
        </p:nvSpPr>
        <p:spPr>
          <a:xfrm>
            <a:off x="2256074" y="1443250"/>
            <a:ext cx="8288101" cy="4414625"/>
          </a:xfrm>
          <a:custGeom>
            <a:avLst/>
            <a:gdLst>
              <a:gd name="connsiteX0" fmla="*/ 0 w 8288101"/>
              <a:gd name="connsiteY0" fmla="*/ 516732 h 4414625"/>
              <a:gd name="connsiteX1" fmla="*/ 516732 w 8288101"/>
              <a:gd name="connsiteY1" fmla="*/ 0 h 4414625"/>
              <a:gd name="connsiteX2" fmla="*/ 7771369 w 8288101"/>
              <a:gd name="connsiteY2" fmla="*/ 0 h 4414625"/>
              <a:gd name="connsiteX3" fmla="*/ 8288101 w 8288101"/>
              <a:gd name="connsiteY3" fmla="*/ 516732 h 4414625"/>
              <a:gd name="connsiteX4" fmla="*/ 8288101 w 8288101"/>
              <a:gd name="connsiteY4" fmla="*/ 3897893 h 4414625"/>
              <a:gd name="connsiteX5" fmla="*/ 7771369 w 8288101"/>
              <a:gd name="connsiteY5" fmla="*/ 4414625 h 4414625"/>
              <a:gd name="connsiteX6" fmla="*/ 516732 w 8288101"/>
              <a:gd name="connsiteY6" fmla="*/ 4414625 h 4414625"/>
              <a:gd name="connsiteX7" fmla="*/ 0 w 8288101"/>
              <a:gd name="connsiteY7" fmla="*/ 3897893 h 4414625"/>
              <a:gd name="connsiteX8" fmla="*/ 0 w 8288101"/>
              <a:gd name="connsiteY8" fmla="*/ 516732 h 44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8101" h="4414625" fill="none" extrusionOk="0">
                <a:moveTo>
                  <a:pt x="0" y="516732"/>
                </a:moveTo>
                <a:cubicBezTo>
                  <a:pt x="1251" y="265216"/>
                  <a:pt x="256029" y="41421"/>
                  <a:pt x="516732" y="0"/>
                </a:cubicBezTo>
                <a:cubicBezTo>
                  <a:pt x="3445651" y="72427"/>
                  <a:pt x="6436149" y="61419"/>
                  <a:pt x="7771369" y="0"/>
                </a:cubicBezTo>
                <a:cubicBezTo>
                  <a:pt x="8048849" y="-54402"/>
                  <a:pt x="8259142" y="222590"/>
                  <a:pt x="8288101" y="516732"/>
                </a:cubicBezTo>
                <a:cubicBezTo>
                  <a:pt x="8388977" y="2124628"/>
                  <a:pt x="8180788" y="3235421"/>
                  <a:pt x="8288101" y="3897893"/>
                </a:cubicBezTo>
                <a:cubicBezTo>
                  <a:pt x="8292563" y="4160628"/>
                  <a:pt x="8037208" y="4392716"/>
                  <a:pt x="7771369" y="4414625"/>
                </a:cubicBezTo>
                <a:cubicBezTo>
                  <a:pt x="5448820" y="4444452"/>
                  <a:pt x="3262275" y="4335319"/>
                  <a:pt x="516732" y="4414625"/>
                </a:cubicBezTo>
                <a:cubicBezTo>
                  <a:pt x="267720" y="4410514"/>
                  <a:pt x="-52555" y="4193668"/>
                  <a:pt x="0" y="3897893"/>
                </a:cubicBezTo>
                <a:cubicBezTo>
                  <a:pt x="50037" y="2742189"/>
                  <a:pt x="770" y="2157572"/>
                  <a:pt x="0" y="516732"/>
                </a:cubicBezTo>
                <a:close/>
              </a:path>
              <a:path w="8288101" h="4414625" stroke="0" extrusionOk="0">
                <a:moveTo>
                  <a:pt x="0" y="516732"/>
                </a:moveTo>
                <a:cubicBezTo>
                  <a:pt x="40042" y="242264"/>
                  <a:pt x="244919" y="28273"/>
                  <a:pt x="516732" y="0"/>
                </a:cubicBezTo>
                <a:cubicBezTo>
                  <a:pt x="2151641" y="123000"/>
                  <a:pt x="6044961" y="-96860"/>
                  <a:pt x="7771369" y="0"/>
                </a:cubicBezTo>
                <a:cubicBezTo>
                  <a:pt x="8049788" y="-5308"/>
                  <a:pt x="8293193" y="221083"/>
                  <a:pt x="8288101" y="516732"/>
                </a:cubicBezTo>
                <a:cubicBezTo>
                  <a:pt x="8291274" y="1180341"/>
                  <a:pt x="8382368" y="3015227"/>
                  <a:pt x="8288101" y="3897893"/>
                </a:cubicBezTo>
                <a:cubicBezTo>
                  <a:pt x="8259794" y="4193531"/>
                  <a:pt x="8031812" y="4410543"/>
                  <a:pt x="7771369" y="4414625"/>
                </a:cubicBezTo>
                <a:cubicBezTo>
                  <a:pt x="4663860" y="4253918"/>
                  <a:pt x="1570215" y="4454292"/>
                  <a:pt x="516732" y="4414625"/>
                </a:cubicBezTo>
                <a:cubicBezTo>
                  <a:pt x="196364" y="4407559"/>
                  <a:pt x="-21342" y="4173607"/>
                  <a:pt x="0" y="3897893"/>
                </a:cubicBezTo>
                <a:cubicBezTo>
                  <a:pt x="32216" y="3146654"/>
                  <a:pt x="57206" y="861291"/>
                  <a:pt x="0" y="516732"/>
                </a:cubicBezTo>
                <a:close/>
              </a:path>
            </a:pathLst>
          </a:custGeom>
          <a:solidFill>
            <a:schemeClr val="bg1">
              <a:alpha val="83000"/>
            </a:schemeClr>
          </a:solidFill>
          <a:ln w="38100">
            <a:solidFill>
              <a:srgbClr val="002060"/>
            </a:solidFill>
            <a:extLst>
              <a:ext uri="{C807C97D-BFC1-408E-A445-0C87EB9F89A2}">
                <ask:lineSketchStyleProps xmlns:ask="http://schemas.microsoft.com/office/drawing/2018/sketchyshapes" xmlns="" sd="852854689">
                  <a:prstGeom prst="roundRect">
                    <a:avLst>
                      <a:gd name="adj" fmla="val 117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pic>
        <p:nvPicPr>
          <p:cNvPr id="6" name="Picture 5">
            <a:extLst>
              <a:ext uri="{FF2B5EF4-FFF2-40B4-BE49-F238E27FC236}">
                <a16:creationId xmlns:a16="http://schemas.microsoft.com/office/drawing/2014/main" id="{007536CA-48EE-4C98-A1AA-0EBC060D230B}"/>
              </a:ext>
            </a:extLst>
          </p:cNvPr>
          <p:cNvPicPr>
            <a:picLocks noChangeAspect="1"/>
          </p:cNvPicPr>
          <p:nvPr/>
        </p:nvPicPr>
        <p:blipFill>
          <a:blip r:embed="rId2"/>
          <a:stretch>
            <a:fillRect/>
          </a:stretch>
        </p:blipFill>
        <p:spPr>
          <a:xfrm>
            <a:off x="2198010" y="2413220"/>
            <a:ext cx="8291279" cy="774259"/>
          </a:xfrm>
          <a:prstGeom prst="rect">
            <a:avLst/>
          </a:prstGeom>
        </p:spPr>
      </p:pic>
      <p:pic>
        <p:nvPicPr>
          <p:cNvPr id="7" name="Picture 6">
            <a:extLst>
              <a:ext uri="{FF2B5EF4-FFF2-40B4-BE49-F238E27FC236}">
                <a16:creationId xmlns:a16="http://schemas.microsoft.com/office/drawing/2014/main" id="{959A208F-1511-4230-8E54-51BC9C913603}"/>
              </a:ext>
            </a:extLst>
          </p:cNvPr>
          <p:cNvPicPr>
            <a:picLocks noChangeAspect="1"/>
          </p:cNvPicPr>
          <p:nvPr/>
        </p:nvPicPr>
        <p:blipFill>
          <a:blip r:embed="rId3"/>
          <a:stretch>
            <a:fillRect/>
          </a:stretch>
        </p:blipFill>
        <p:spPr>
          <a:xfrm>
            <a:off x="2276879" y="3145839"/>
            <a:ext cx="8266892" cy="1804572"/>
          </a:xfrm>
          <a:prstGeom prst="rect">
            <a:avLst/>
          </a:prstGeom>
        </p:spPr>
      </p:pic>
      <p:sp>
        <p:nvSpPr>
          <p:cNvPr id="9" name="TextBox 8">
            <a:extLst>
              <a:ext uri="{FF2B5EF4-FFF2-40B4-BE49-F238E27FC236}">
                <a16:creationId xmlns:a16="http://schemas.microsoft.com/office/drawing/2014/main" id="{7CBC71B0-EB39-4B2A-BBBE-27F08DE3FAA0}"/>
              </a:ext>
            </a:extLst>
          </p:cNvPr>
          <p:cNvSpPr txBox="1"/>
          <p:nvPr/>
        </p:nvSpPr>
        <p:spPr>
          <a:xfrm>
            <a:off x="3981450" y="1609725"/>
            <a:ext cx="69151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569584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B5810-59BC-4BDA-A6ED-9F936D695EAE}"/>
              </a:ext>
            </a:extLst>
          </p:cNvPr>
          <p:cNvPicPr>
            <a:picLocks noChangeAspect="1"/>
          </p:cNvPicPr>
          <p:nvPr/>
        </p:nvPicPr>
        <p:blipFill>
          <a:blip r:embed="rId2"/>
          <a:stretch>
            <a:fillRect/>
          </a:stretch>
        </p:blipFill>
        <p:spPr>
          <a:xfrm>
            <a:off x="2687614" y="659983"/>
            <a:ext cx="7492633" cy="2456901"/>
          </a:xfrm>
          <a:prstGeom prst="rect">
            <a:avLst/>
          </a:prstGeom>
        </p:spPr>
      </p:pic>
    </p:spTree>
    <p:extLst>
      <p:ext uri="{BB962C8B-B14F-4D97-AF65-F5344CB8AC3E}">
        <p14:creationId xmlns:p14="http://schemas.microsoft.com/office/powerpoint/2010/main" val="14416725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9">
            <a:extLst>
              <a:ext uri="{FF2B5EF4-FFF2-40B4-BE49-F238E27FC236}">
                <a16:creationId xmlns:a16="http://schemas.microsoft.com/office/drawing/2014/main" id="{CE2FB64B-A386-4B46-9EAD-B88C996FB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1054" y="850559"/>
            <a:ext cx="11407515" cy="2890370"/>
          </a:xfrm>
          <a:prstGeom prst="rect">
            <a:avLst/>
          </a:prstGeom>
        </p:spPr>
      </p:pic>
      <p:pic>
        <p:nvPicPr>
          <p:cNvPr id="3" name="Picture 2">
            <a:extLst>
              <a:ext uri="{FF2B5EF4-FFF2-40B4-BE49-F238E27FC236}">
                <a16:creationId xmlns:a16="http://schemas.microsoft.com/office/drawing/2014/main" id="{37965ED1-9D1D-4DE2-AF82-27C5EA16226A}"/>
              </a:ext>
            </a:extLst>
          </p:cNvPr>
          <p:cNvPicPr>
            <a:picLocks noChangeAspect="1"/>
          </p:cNvPicPr>
          <p:nvPr/>
        </p:nvPicPr>
        <p:blipFill>
          <a:blip r:embed="rId5"/>
          <a:stretch>
            <a:fillRect/>
          </a:stretch>
        </p:blipFill>
        <p:spPr>
          <a:xfrm>
            <a:off x="1637676" y="1416397"/>
            <a:ext cx="9352075" cy="1194920"/>
          </a:xfrm>
          <a:prstGeom prst="rect">
            <a:avLst/>
          </a:prstGeom>
        </p:spPr>
      </p:pic>
    </p:spTree>
    <p:extLst>
      <p:ext uri="{BB962C8B-B14F-4D97-AF65-F5344CB8AC3E}">
        <p14:creationId xmlns:p14="http://schemas.microsoft.com/office/powerpoint/2010/main" val="25705436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71CB24BC-FFF6-4C06-88C6-25355E182E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07325"/>
            <a:ext cx="12192000" cy="3950675"/>
          </a:xfrm>
          <a:prstGeom prst="rect">
            <a:avLst/>
          </a:prstGeom>
        </p:spPr>
      </p:pic>
      <p:sp>
        <p:nvSpPr>
          <p:cNvPr id="7" name="Rectangle: Rounded Corners 6">
            <a:extLst>
              <a:ext uri="{FF2B5EF4-FFF2-40B4-BE49-F238E27FC236}">
                <a16:creationId xmlns:a16="http://schemas.microsoft.com/office/drawing/2014/main" id="{2EBC99F8-312C-4B64-9ED3-B4DAFF30BFDC}"/>
              </a:ext>
            </a:extLst>
          </p:cNvPr>
          <p:cNvSpPr/>
          <p:nvPr/>
        </p:nvSpPr>
        <p:spPr>
          <a:xfrm>
            <a:off x="239486" y="293915"/>
            <a:ext cx="11789228" cy="6458582"/>
          </a:xfrm>
          <a:custGeom>
            <a:avLst/>
            <a:gdLst>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 name="connsiteX0" fmla="*/ 0 w 11789228"/>
              <a:gd name="connsiteY0" fmla="*/ 809324 h 6458582"/>
              <a:gd name="connsiteX1" fmla="*/ 729733 w 11789228"/>
              <a:gd name="connsiteY1" fmla="*/ 0 h 6458582"/>
              <a:gd name="connsiteX2" fmla="*/ 1521682 w 11789228"/>
              <a:gd name="connsiteY2" fmla="*/ 0 h 6458582"/>
              <a:gd name="connsiteX3" fmla="*/ 2003737 w 11789228"/>
              <a:gd name="connsiteY3" fmla="*/ 0 h 6458582"/>
              <a:gd name="connsiteX4" fmla="*/ 2485793 w 11789228"/>
              <a:gd name="connsiteY4" fmla="*/ 0 h 6458582"/>
              <a:gd name="connsiteX5" fmla="*/ 3277741 w 11789228"/>
              <a:gd name="connsiteY5" fmla="*/ 0 h 6458582"/>
              <a:gd name="connsiteX6" fmla="*/ 3863094 w 11789228"/>
              <a:gd name="connsiteY6" fmla="*/ 0 h 6458582"/>
              <a:gd name="connsiteX7" fmla="*/ 4758340 w 11789228"/>
              <a:gd name="connsiteY7" fmla="*/ 0 h 6458582"/>
              <a:gd name="connsiteX8" fmla="*/ 5653586 w 11789228"/>
              <a:gd name="connsiteY8" fmla="*/ 0 h 6458582"/>
              <a:gd name="connsiteX9" fmla="*/ 6445534 w 11789228"/>
              <a:gd name="connsiteY9" fmla="*/ 0 h 6458582"/>
              <a:gd name="connsiteX10" fmla="*/ 6927589 w 11789228"/>
              <a:gd name="connsiteY10" fmla="*/ 0 h 6458582"/>
              <a:gd name="connsiteX11" fmla="*/ 7306348 w 11789228"/>
              <a:gd name="connsiteY11" fmla="*/ 0 h 6458582"/>
              <a:gd name="connsiteX12" fmla="*/ 8201593 w 11789228"/>
              <a:gd name="connsiteY12" fmla="*/ 0 h 6458582"/>
              <a:gd name="connsiteX13" fmla="*/ 8890244 w 11789228"/>
              <a:gd name="connsiteY13" fmla="*/ 0 h 6458582"/>
              <a:gd name="connsiteX14" fmla="*/ 9578895 w 11789228"/>
              <a:gd name="connsiteY14" fmla="*/ 0 h 6458582"/>
              <a:gd name="connsiteX15" fmla="*/ 10060950 w 11789228"/>
              <a:gd name="connsiteY15" fmla="*/ 0 h 6458582"/>
              <a:gd name="connsiteX16" fmla="*/ 11059494 w 11789228"/>
              <a:gd name="connsiteY16" fmla="*/ 0 h 6458582"/>
              <a:gd name="connsiteX17" fmla="*/ 11789228 w 11789228"/>
              <a:gd name="connsiteY17" fmla="*/ 809324 h 6458582"/>
              <a:gd name="connsiteX18" fmla="*/ 11789228 w 11789228"/>
              <a:gd name="connsiteY18" fmla="*/ 1403944 h 6458582"/>
              <a:gd name="connsiteX19" fmla="*/ 11789228 w 11789228"/>
              <a:gd name="connsiteY19" fmla="*/ 2192162 h 6458582"/>
              <a:gd name="connsiteX20" fmla="*/ 11789228 w 11789228"/>
              <a:gd name="connsiteY20" fmla="*/ 2931979 h 6458582"/>
              <a:gd name="connsiteX21" fmla="*/ 11789228 w 11789228"/>
              <a:gd name="connsiteY21" fmla="*/ 3574999 h 6458582"/>
              <a:gd name="connsiteX22" fmla="*/ 11789228 w 11789228"/>
              <a:gd name="connsiteY22" fmla="*/ 4169620 h 6458582"/>
              <a:gd name="connsiteX23" fmla="*/ 11789228 w 11789228"/>
              <a:gd name="connsiteY23" fmla="*/ 4764240 h 6458582"/>
              <a:gd name="connsiteX24" fmla="*/ 11789228 w 11789228"/>
              <a:gd name="connsiteY24" fmla="*/ 5649256 h 6458582"/>
              <a:gd name="connsiteX25" fmla="*/ 11059494 w 11789228"/>
              <a:gd name="connsiteY25" fmla="*/ 6458582 h 6458582"/>
              <a:gd name="connsiteX26" fmla="*/ 10474141 w 11789228"/>
              <a:gd name="connsiteY26" fmla="*/ 6458582 h 6458582"/>
              <a:gd name="connsiteX27" fmla="*/ 9888787 w 11789228"/>
              <a:gd name="connsiteY27" fmla="*/ 6458582 h 6458582"/>
              <a:gd name="connsiteX28" fmla="*/ 9510030 w 11789228"/>
              <a:gd name="connsiteY28" fmla="*/ 6458582 h 6458582"/>
              <a:gd name="connsiteX29" fmla="*/ 9027974 w 11789228"/>
              <a:gd name="connsiteY29" fmla="*/ 6458582 h 6458582"/>
              <a:gd name="connsiteX30" fmla="*/ 8545919 w 11789228"/>
              <a:gd name="connsiteY30" fmla="*/ 6458582 h 6458582"/>
              <a:gd name="connsiteX31" fmla="*/ 7753971 w 11789228"/>
              <a:gd name="connsiteY31" fmla="*/ 6458582 h 6458582"/>
              <a:gd name="connsiteX32" fmla="*/ 7375212 w 11789228"/>
              <a:gd name="connsiteY32" fmla="*/ 6458582 h 6458582"/>
              <a:gd name="connsiteX33" fmla="*/ 6893157 w 11789228"/>
              <a:gd name="connsiteY33" fmla="*/ 6458582 h 6458582"/>
              <a:gd name="connsiteX34" fmla="*/ 5997911 w 11789228"/>
              <a:gd name="connsiteY34" fmla="*/ 6458582 h 6458582"/>
              <a:gd name="connsiteX35" fmla="*/ 5619153 w 11789228"/>
              <a:gd name="connsiteY35" fmla="*/ 6458582 h 6458582"/>
              <a:gd name="connsiteX36" fmla="*/ 5240395 w 11789228"/>
              <a:gd name="connsiteY36" fmla="*/ 6458582 h 6458582"/>
              <a:gd name="connsiteX37" fmla="*/ 4861638 w 11789228"/>
              <a:gd name="connsiteY37" fmla="*/ 6458582 h 6458582"/>
              <a:gd name="connsiteX38" fmla="*/ 4172987 w 11789228"/>
              <a:gd name="connsiteY38" fmla="*/ 6458582 h 6458582"/>
              <a:gd name="connsiteX39" fmla="*/ 3484336 w 11789228"/>
              <a:gd name="connsiteY39" fmla="*/ 6458582 h 6458582"/>
              <a:gd name="connsiteX40" fmla="*/ 2795685 w 11789228"/>
              <a:gd name="connsiteY40" fmla="*/ 6458582 h 6458582"/>
              <a:gd name="connsiteX41" fmla="*/ 1900440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054636 h 6458582"/>
              <a:gd name="connsiteX45" fmla="*/ 0 w 11789228"/>
              <a:gd name="connsiteY45" fmla="*/ 4411616 h 6458582"/>
              <a:gd name="connsiteX46" fmla="*/ 0 w 11789228"/>
              <a:gd name="connsiteY46" fmla="*/ 3768597 h 6458582"/>
              <a:gd name="connsiteX47" fmla="*/ 0 w 11789228"/>
              <a:gd name="connsiteY47" fmla="*/ 3222376 h 6458582"/>
              <a:gd name="connsiteX48" fmla="*/ 0 w 11789228"/>
              <a:gd name="connsiteY48" fmla="*/ 2579357 h 6458582"/>
              <a:gd name="connsiteX49" fmla="*/ 0 w 11789228"/>
              <a:gd name="connsiteY49" fmla="*/ 1984737 h 6458582"/>
              <a:gd name="connsiteX50" fmla="*/ 0 w 11789228"/>
              <a:gd name="connsiteY50" fmla="*/ 1438515 h 6458582"/>
              <a:gd name="connsiteX51" fmla="*/ 0 w 11789228"/>
              <a:gd name="connsiteY51" fmla="*/ 809324 h 6458582"/>
              <a:gd name="connsiteX0" fmla="*/ 0 w 11789228"/>
              <a:gd name="connsiteY0" fmla="*/ 809324 h 6458582"/>
              <a:gd name="connsiteX1" fmla="*/ 729733 w 11789228"/>
              <a:gd name="connsiteY1" fmla="*/ 0 h 6458582"/>
              <a:gd name="connsiteX2" fmla="*/ 1315086 w 11789228"/>
              <a:gd name="connsiteY2" fmla="*/ 0 h 6458582"/>
              <a:gd name="connsiteX3" fmla="*/ 2003737 w 11789228"/>
              <a:gd name="connsiteY3" fmla="*/ 0 h 6458582"/>
              <a:gd name="connsiteX4" fmla="*/ 2589091 w 11789228"/>
              <a:gd name="connsiteY4" fmla="*/ 0 h 6458582"/>
              <a:gd name="connsiteX5" fmla="*/ 2967848 w 11789228"/>
              <a:gd name="connsiteY5" fmla="*/ 0 h 6458582"/>
              <a:gd name="connsiteX6" fmla="*/ 3553201 w 11789228"/>
              <a:gd name="connsiteY6" fmla="*/ 0 h 6458582"/>
              <a:gd name="connsiteX7" fmla="*/ 4138554 w 11789228"/>
              <a:gd name="connsiteY7" fmla="*/ 0 h 6458582"/>
              <a:gd name="connsiteX8" fmla="*/ 4517312 w 11789228"/>
              <a:gd name="connsiteY8" fmla="*/ 0 h 6458582"/>
              <a:gd name="connsiteX9" fmla="*/ 4999367 w 11789228"/>
              <a:gd name="connsiteY9" fmla="*/ 0 h 6458582"/>
              <a:gd name="connsiteX10" fmla="*/ 5378126 w 11789228"/>
              <a:gd name="connsiteY10" fmla="*/ 0 h 6458582"/>
              <a:gd name="connsiteX11" fmla="*/ 6273372 w 11789228"/>
              <a:gd name="connsiteY11" fmla="*/ 0 h 6458582"/>
              <a:gd name="connsiteX12" fmla="*/ 6755426 w 11789228"/>
              <a:gd name="connsiteY12" fmla="*/ 0 h 6458582"/>
              <a:gd name="connsiteX13" fmla="*/ 7237482 w 11789228"/>
              <a:gd name="connsiteY13" fmla="*/ 0 h 6458582"/>
              <a:gd name="connsiteX14" fmla="*/ 8132728 w 11789228"/>
              <a:gd name="connsiteY14" fmla="*/ 0 h 6458582"/>
              <a:gd name="connsiteX15" fmla="*/ 8511486 w 11789228"/>
              <a:gd name="connsiteY15" fmla="*/ 0 h 6458582"/>
              <a:gd name="connsiteX16" fmla="*/ 9303434 w 11789228"/>
              <a:gd name="connsiteY16" fmla="*/ 0 h 6458582"/>
              <a:gd name="connsiteX17" fmla="*/ 9992085 w 11789228"/>
              <a:gd name="connsiteY17" fmla="*/ 0 h 6458582"/>
              <a:gd name="connsiteX18" fmla="*/ 11059494 w 11789228"/>
              <a:gd name="connsiteY18" fmla="*/ 0 h 6458582"/>
              <a:gd name="connsiteX19" fmla="*/ 11789228 w 11789228"/>
              <a:gd name="connsiteY19" fmla="*/ 809324 h 6458582"/>
              <a:gd name="connsiteX20" fmla="*/ 11789228 w 11789228"/>
              <a:gd name="connsiteY20" fmla="*/ 1355544 h 6458582"/>
              <a:gd name="connsiteX21" fmla="*/ 11789228 w 11789228"/>
              <a:gd name="connsiteY21" fmla="*/ 2143762 h 6458582"/>
              <a:gd name="connsiteX22" fmla="*/ 11789228 w 11789228"/>
              <a:gd name="connsiteY22" fmla="*/ 2786782 h 6458582"/>
              <a:gd name="connsiteX23" fmla="*/ 11789228 w 11789228"/>
              <a:gd name="connsiteY23" fmla="*/ 3429802 h 6458582"/>
              <a:gd name="connsiteX24" fmla="*/ 11789228 w 11789228"/>
              <a:gd name="connsiteY24" fmla="*/ 4121221 h 6458582"/>
              <a:gd name="connsiteX25" fmla="*/ 11789228 w 11789228"/>
              <a:gd name="connsiteY25" fmla="*/ 4909438 h 6458582"/>
              <a:gd name="connsiteX26" fmla="*/ 11789228 w 11789228"/>
              <a:gd name="connsiteY26" fmla="*/ 5649256 h 6458582"/>
              <a:gd name="connsiteX27" fmla="*/ 11059494 w 11789228"/>
              <a:gd name="connsiteY27" fmla="*/ 6458582 h 6458582"/>
              <a:gd name="connsiteX28" fmla="*/ 10680735 w 11789228"/>
              <a:gd name="connsiteY28" fmla="*/ 6458582 h 6458582"/>
              <a:gd name="connsiteX29" fmla="*/ 9888787 w 11789228"/>
              <a:gd name="connsiteY29" fmla="*/ 6458582 h 6458582"/>
              <a:gd name="connsiteX30" fmla="*/ 9303434 w 11789228"/>
              <a:gd name="connsiteY30" fmla="*/ 6458582 h 6458582"/>
              <a:gd name="connsiteX31" fmla="*/ 8408188 w 11789228"/>
              <a:gd name="connsiteY31" fmla="*/ 6458582 h 6458582"/>
              <a:gd name="connsiteX32" fmla="*/ 7719537 w 11789228"/>
              <a:gd name="connsiteY32" fmla="*/ 6458582 h 6458582"/>
              <a:gd name="connsiteX33" fmla="*/ 7237482 w 11789228"/>
              <a:gd name="connsiteY33" fmla="*/ 6458582 h 6458582"/>
              <a:gd name="connsiteX34" fmla="*/ 6342237 w 11789228"/>
              <a:gd name="connsiteY34" fmla="*/ 6458582 h 6458582"/>
              <a:gd name="connsiteX35" fmla="*/ 5446990 w 11789228"/>
              <a:gd name="connsiteY35" fmla="*/ 6458582 h 6458582"/>
              <a:gd name="connsiteX36" fmla="*/ 4964935 w 11789228"/>
              <a:gd name="connsiteY36" fmla="*/ 6458582 h 6458582"/>
              <a:gd name="connsiteX37" fmla="*/ 4379582 w 11789228"/>
              <a:gd name="connsiteY37" fmla="*/ 6458582 h 6458582"/>
              <a:gd name="connsiteX38" fmla="*/ 3587634 w 11789228"/>
              <a:gd name="connsiteY38" fmla="*/ 6458582 h 6458582"/>
              <a:gd name="connsiteX39" fmla="*/ 2795685 w 11789228"/>
              <a:gd name="connsiteY39" fmla="*/ 6458582 h 6458582"/>
              <a:gd name="connsiteX40" fmla="*/ 1900440 w 11789228"/>
              <a:gd name="connsiteY40" fmla="*/ 6458582 h 6458582"/>
              <a:gd name="connsiteX41" fmla="*/ 1521682 w 11789228"/>
              <a:gd name="connsiteY41" fmla="*/ 6458582 h 6458582"/>
              <a:gd name="connsiteX42" fmla="*/ 729733 w 11789228"/>
              <a:gd name="connsiteY42" fmla="*/ 6458582 h 6458582"/>
              <a:gd name="connsiteX43" fmla="*/ 0 w 11789228"/>
              <a:gd name="connsiteY43" fmla="*/ 5649256 h 6458582"/>
              <a:gd name="connsiteX44" fmla="*/ 0 w 11789228"/>
              <a:gd name="connsiteY44" fmla="*/ 5103036 h 6458582"/>
              <a:gd name="connsiteX45" fmla="*/ 0 w 11789228"/>
              <a:gd name="connsiteY45" fmla="*/ 4508415 h 6458582"/>
              <a:gd name="connsiteX46" fmla="*/ 0 w 11789228"/>
              <a:gd name="connsiteY46" fmla="*/ 3768597 h 6458582"/>
              <a:gd name="connsiteX47" fmla="*/ 0 w 11789228"/>
              <a:gd name="connsiteY47" fmla="*/ 3077178 h 6458582"/>
              <a:gd name="connsiteX48" fmla="*/ 0 w 11789228"/>
              <a:gd name="connsiteY48" fmla="*/ 2530957 h 6458582"/>
              <a:gd name="connsiteX49" fmla="*/ 0 w 11789228"/>
              <a:gd name="connsiteY49" fmla="*/ 1791139 h 6458582"/>
              <a:gd name="connsiteX50" fmla="*/ 0 w 11789228"/>
              <a:gd name="connsiteY50" fmla="*/ 809324 h 645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89228" h="6458582" fill="none" extrusionOk="0">
                <a:moveTo>
                  <a:pt x="0" y="809324"/>
                </a:moveTo>
                <a:cubicBezTo>
                  <a:pt x="-59930" y="248518"/>
                  <a:pt x="444865" y="-13642"/>
                  <a:pt x="729733" y="0"/>
                </a:cubicBezTo>
                <a:cubicBezTo>
                  <a:pt x="950657" y="54993"/>
                  <a:pt x="1151646" y="21565"/>
                  <a:pt x="1315086" y="0"/>
                </a:cubicBezTo>
                <a:cubicBezTo>
                  <a:pt x="1503049" y="-6721"/>
                  <a:pt x="1788658" y="-15885"/>
                  <a:pt x="2003737" y="0"/>
                </a:cubicBezTo>
                <a:cubicBezTo>
                  <a:pt x="2154804" y="39446"/>
                  <a:pt x="2311874" y="-32787"/>
                  <a:pt x="2589091" y="0"/>
                </a:cubicBezTo>
                <a:cubicBezTo>
                  <a:pt x="2802004" y="-12445"/>
                  <a:pt x="2819095" y="11310"/>
                  <a:pt x="2967848" y="0"/>
                </a:cubicBezTo>
                <a:cubicBezTo>
                  <a:pt x="3144056" y="20590"/>
                  <a:pt x="3389149" y="657"/>
                  <a:pt x="3553201" y="0"/>
                </a:cubicBezTo>
                <a:cubicBezTo>
                  <a:pt x="3692487" y="27211"/>
                  <a:pt x="3976614" y="-45608"/>
                  <a:pt x="4138554" y="0"/>
                </a:cubicBezTo>
                <a:cubicBezTo>
                  <a:pt x="4286826" y="20225"/>
                  <a:pt x="4442737" y="-26569"/>
                  <a:pt x="4517312" y="0"/>
                </a:cubicBezTo>
                <a:cubicBezTo>
                  <a:pt x="4617507" y="-12574"/>
                  <a:pt x="4888499" y="-4349"/>
                  <a:pt x="4999367" y="0"/>
                </a:cubicBezTo>
                <a:cubicBezTo>
                  <a:pt x="5116711" y="28267"/>
                  <a:pt x="5194335" y="-9461"/>
                  <a:pt x="5378126" y="0"/>
                </a:cubicBezTo>
                <a:cubicBezTo>
                  <a:pt x="5552437" y="-39177"/>
                  <a:pt x="5957200" y="-16613"/>
                  <a:pt x="6273372" y="0"/>
                </a:cubicBezTo>
                <a:cubicBezTo>
                  <a:pt x="6513889" y="38549"/>
                  <a:pt x="6576477" y="-6393"/>
                  <a:pt x="6755426" y="0"/>
                </a:cubicBezTo>
                <a:cubicBezTo>
                  <a:pt x="6864431" y="17784"/>
                  <a:pt x="6998283" y="-4169"/>
                  <a:pt x="7237482" y="0"/>
                </a:cubicBezTo>
                <a:cubicBezTo>
                  <a:pt x="7481951" y="-5175"/>
                  <a:pt x="7925614" y="-71206"/>
                  <a:pt x="8132728" y="0"/>
                </a:cubicBezTo>
                <a:cubicBezTo>
                  <a:pt x="8351647" y="-11570"/>
                  <a:pt x="8452520" y="23458"/>
                  <a:pt x="8511486" y="0"/>
                </a:cubicBezTo>
                <a:cubicBezTo>
                  <a:pt x="8605798" y="-75933"/>
                  <a:pt x="9124656" y="-73826"/>
                  <a:pt x="9303434" y="0"/>
                </a:cubicBezTo>
                <a:cubicBezTo>
                  <a:pt x="9587145" y="65485"/>
                  <a:pt x="9767479" y="-2916"/>
                  <a:pt x="9992085" y="0"/>
                </a:cubicBezTo>
                <a:cubicBezTo>
                  <a:pt x="10221384" y="48990"/>
                  <a:pt x="10769054" y="166841"/>
                  <a:pt x="11059494" y="0"/>
                </a:cubicBezTo>
                <a:cubicBezTo>
                  <a:pt x="11537202" y="-2037"/>
                  <a:pt x="11683926" y="430415"/>
                  <a:pt x="11789228" y="809324"/>
                </a:cubicBezTo>
                <a:cubicBezTo>
                  <a:pt x="11785247" y="974318"/>
                  <a:pt x="11732155" y="1207727"/>
                  <a:pt x="11789228" y="1355544"/>
                </a:cubicBezTo>
                <a:cubicBezTo>
                  <a:pt x="11796384" y="1586789"/>
                  <a:pt x="11837126" y="1931825"/>
                  <a:pt x="11789228" y="2143762"/>
                </a:cubicBezTo>
                <a:cubicBezTo>
                  <a:pt x="11844599" y="2365451"/>
                  <a:pt x="11796072" y="2609344"/>
                  <a:pt x="11789228" y="2786782"/>
                </a:cubicBezTo>
                <a:cubicBezTo>
                  <a:pt x="11794955" y="2984990"/>
                  <a:pt x="11823701" y="3161284"/>
                  <a:pt x="11789228" y="3429802"/>
                </a:cubicBezTo>
                <a:cubicBezTo>
                  <a:pt x="11851053" y="3689661"/>
                  <a:pt x="11708226" y="3823847"/>
                  <a:pt x="11789228" y="4121221"/>
                </a:cubicBezTo>
                <a:cubicBezTo>
                  <a:pt x="11781763" y="4251121"/>
                  <a:pt x="11823273" y="4559165"/>
                  <a:pt x="11789228" y="4909438"/>
                </a:cubicBezTo>
                <a:cubicBezTo>
                  <a:pt x="11765145" y="5185922"/>
                  <a:pt x="11772651" y="5535231"/>
                  <a:pt x="11789228" y="5649256"/>
                </a:cubicBezTo>
                <a:cubicBezTo>
                  <a:pt x="11952898" y="6036770"/>
                  <a:pt x="11503743" y="6372170"/>
                  <a:pt x="11059494" y="6458582"/>
                </a:cubicBezTo>
                <a:cubicBezTo>
                  <a:pt x="10919486" y="6409059"/>
                  <a:pt x="10787241" y="6449775"/>
                  <a:pt x="10680735" y="6458582"/>
                </a:cubicBezTo>
                <a:cubicBezTo>
                  <a:pt x="10561350" y="6360636"/>
                  <a:pt x="10086071" y="6501674"/>
                  <a:pt x="9888787" y="6458582"/>
                </a:cubicBezTo>
                <a:cubicBezTo>
                  <a:pt x="9640717" y="6455172"/>
                  <a:pt x="9472179" y="6443518"/>
                  <a:pt x="9303434" y="6458582"/>
                </a:cubicBezTo>
                <a:cubicBezTo>
                  <a:pt x="9034527" y="6440936"/>
                  <a:pt x="8766808" y="6364029"/>
                  <a:pt x="8408188" y="6458582"/>
                </a:cubicBezTo>
                <a:cubicBezTo>
                  <a:pt x="7998343" y="6492239"/>
                  <a:pt x="8001588" y="6444081"/>
                  <a:pt x="7719537" y="6458582"/>
                </a:cubicBezTo>
                <a:cubicBezTo>
                  <a:pt x="7433163" y="6470827"/>
                  <a:pt x="7378258" y="6438810"/>
                  <a:pt x="7237482" y="6458582"/>
                </a:cubicBezTo>
                <a:cubicBezTo>
                  <a:pt x="7188808" y="6413494"/>
                  <a:pt x="6561193" y="6518857"/>
                  <a:pt x="6342237" y="6458582"/>
                </a:cubicBezTo>
                <a:cubicBezTo>
                  <a:pt x="6125322" y="6551933"/>
                  <a:pt x="5614372" y="6424790"/>
                  <a:pt x="5446990" y="6458582"/>
                </a:cubicBezTo>
                <a:cubicBezTo>
                  <a:pt x="5276664" y="6436746"/>
                  <a:pt x="5148953" y="6427330"/>
                  <a:pt x="4964935" y="6458582"/>
                </a:cubicBezTo>
                <a:cubicBezTo>
                  <a:pt x="4797320" y="6478084"/>
                  <a:pt x="4578731" y="6454728"/>
                  <a:pt x="4379582" y="6458582"/>
                </a:cubicBezTo>
                <a:cubicBezTo>
                  <a:pt x="4238438" y="6377461"/>
                  <a:pt x="4002674" y="6535174"/>
                  <a:pt x="3587634" y="6458582"/>
                </a:cubicBezTo>
                <a:cubicBezTo>
                  <a:pt x="3202011" y="6445861"/>
                  <a:pt x="3160278" y="6462921"/>
                  <a:pt x="2795685" y="6458582"/>
                </a:cubicBezTo>
                <a:cubicBezTo>
                  <a:pt x="2435968" y="6370509"/>
                  <a:pt x="2208870" y="6385089"/>
                  <a:pt x="1900440" y="6458582"/>
                </a:cubicBezTo>
                <a:cubicBezTo>
                  <a:pt x="1608354" y="6439603"/>
                  <a:pt x="1650287" y="6441616"/>
                  <a:pt x="1521682" y="6458582"/>
                </a:cubicBezTo>
                <a:cubicBezTo>
                  <a:pt x="1371628" y="6534659"/>
                  <a:pt x="1055079" y="6392073"/>
                  <a:pt x="729733" y="6458582"/>
                </a:cubicBezTo>
                <a:cubicBezTo>
                  <a:pt x="351813" y="6375364"/>
                  <a:pt x="102504" y="6040373"/>
                  <a:pt x="0" y="5649256"/>
                </a:cubicBezTo>
                <a:cubicBezTo>
                  <a:pt x="-12314" y="5437390"/>
                  <a:pt x="-76355" y="5249474"/>
                  <a:pt x="0" y="5103036"/>
                </a:cubicBezTo>
                <a:cubicBezTo>
                  <a:pt x="24446" y="4912850"/>
                  <a:pt x="2335" y="4698544"/>
                  <a:pt x="0" y="4508415"/>
                </a:cubicBezTo>
                <a:cubicBezTo>
                  <a:pt x="45829" y="4385656"/>
                  <a:pt x="103890" y="4074130"/>
                  <a:pt x="0" y="3768597"/>
                </a:cubicBezTo>
                <a:cubicBezTo>
                  <a:pt x="2942" y="3427982"/>
                  <a:pt x="-4189" y="3337523"/>
                  <a:pt x="0" y="3077178"/>
                </a:cubicBezTo>
                <a:cubicBezTo>
                  <a:pt x="29503" y="2764561"/>
                  <a:pt x="-26787" y="2661414"/>
                  <a:pt x="0" y="2530957"/>
                </a:cubicBezTo>
                <a:cubicBezTo>
                  <a:pt x="-23835" y="2424961"/>
                  <a:pt x="-20489" y="1935990"/>
                  <a:pt x="0" y="1791139"/>
                </a:cubicBezTo>
                <a:cubicBezTo>
                  <a:pt x="58624" y="1592108"/>
                  <a:pt x="78695" y="1000930"/>
                  <a:pt x="0" y="809324"/>
                </a:cubicBezTo>
                <a:close/>
              </a:path>
              <a:path w="11789228" h="6458582" stroke="0" extrusionOk="0">
                <a:moveTo>
                  <a:pt x="0" y="809324"/>
                </a:moveTo>
                <a:cubicBezTo>
                  <a:pt x="-35466" y="496299"/>
                  <a:pt x="219007" y="23191"/>
                  <a:pt x="729733" y="0"/>
                </a:cubicBezTo>
                <a:cubicBezTo>
                  <a:pt x="1114213" y="51964"/>
                  <a:pt x="1223120" y="70487"/>
                  <a:pt x="1521682" y="0"/>
                </a:cubicBezTo>
                <a:cubicBezTo>
                  <a:pt x="1788144" y="-30772"/>
                  <a:pt x="1817656" y="-18066"/>
                  <a:pt x="2003737" y="0"/>
                </a:cubicBezTo>
                <a:cubicBezTo>
                  <a:pt x="2171109" y="50081"/>
                  <a:pt x="2363613" y="9446"/>
                  <a:pt x="2485793" y="0"/>
                </a:cubicBezTo>
                <a:cubicBezTo>
                  <a:pt x="2614585" y="-43375"/>
                  <a:pt x="2980201" y="27358"/>
                  <a:pt x="3277741" y="0"/>
                </a:cubicBezTo>
                <a:cubicBezTo>
                  <a:pt x="3624028" y="41657"/>
                  <a:pt x="3756602" y="45451"/>
                  <a:pt x="3863094" y="0"/>
                </a:cubicBezTo>
                <a:cubicBezTo>
                  <a:pt x="3962930" y="-96307"/>
                  <a:pt x="4447822" y="40422"/>
                  <a:pt x="4758340" y="0"/>
                </a:cubicBezTo>
                <a:cubicBezTo>
                  <a:pt x="5149204" y="-25918"/>
                  <a:pt x="5329875" y="-92387"/>
                  <a:pt x="5653586" y="0"/>
                </a:cubicBezTo>
                <a:cubicBezTo>
                  <a:pt x="5901475" y="24794"/>
                  <a:pt x="6088654" y="2911"/>
                  <a:pt x="6445534" y="0"/>
                </a:cubicBezTo>
                <a:cubicBezTo>
                  <a:pt x="6799533" y="47432"/>
                  <a:pt x="6724011" y="43151"/>
                  <a:pt x="6927589" y="0"/>
                </a:cubicBezTo>
                <a:cubicBezTo>
                  <a:pt x="7167790" y="-24087"/>
                  <a:pt x="7206080" y="-11551"/>
                  <a:pt x="7306348" y="0"/>
                </a:cubicBezTo>
                <a:cubicBezTo>
                  <a:pt x="7459151" y="39821"/>
                  <a:pt x="7698610" y="-1410"/>
                  <a:pt x="8201593" y="0"/>
                </a:cubicBezTo>
                <a:cubicBezTo>
                  <a:pt x="8612396" y="-46931"/>
                  <a:pt x="8621555" y="36986"/>
                  <a:pt x="8890244" y="0"/>
                </a:cubicBezTo>
                <a:cubicBezTo>
                  <a:pt x="9167671" y="-2391"/>
                  <a:pt x="9282737" y="51673"/>
                  <a:pt x="9578895" y="0"/>
                </a:cubicBezTo>
                <a:cubicBezTo>
                  <a:pt x="9841962" y="-37119"/>
                  <a:pt x="9927849" y="223"/>
                  <a:pt x="10060950" y="0"/>
                </a:cubicBezTo>
                <a:cubicBezTo>
                  <a:pt x="10292044" y="-56834"/>
                  <a:pt x="10688701" y="-15196"/>
                  <a:pt x="11059494" y="0"/>
                </a:cubicBezTo>
                <a:cubicBezTo>
                  <a:pt x="11479562" y="109736"/>
                  <a:pt x="11632983" y="293682"/>
                  <a:pt x="11789228" y="809324"/>
                </a:cubicBezTo>
                <a:cubicBezTo>
                  <a:pt x="11773751" y="1071490"/>
                  <a:pt x="11789701" y="1237823"/>
                  <a:pt x="11789228" y="1403944"/>
                </a:cubicBezTo>
                <a:cubicBezTo>
                  <a:pt x="11892307" y="1582065"/>
                  <a:pt x="11812612" y="1776000"/>
                  <a:pt x="11789228" y="2192162"/>
                </a:cubicBezTo>
                <a:cubicBezTo>
                  <a:pt x="11764391" y="2575845"/>
                  <a:pt x="11842972" y="2655880"/>
                  <a:pt x="11789228" y="2931979"/>
                </a:cubicBezTo>
                <a:cubicBezTo>
                  <a:pt x="11787271" y="3161479"/>
                  <a:pt x="11800731" y="3324146"/>
                  <a:pt x="11789228" y="3574999"/>
                </a:cubicBezTo>
                <a:cubicBezTo>
                  <a:pt x="11811501" y="3827637"/>
                  <a:pt x="11800170" y="4001313"/>
                  <a:pt x="11789228" y="4169620"/>
                </a:cubicBezTo>
                <a:cubicBezTo>
                  <a:pt x="11723514" y="4299019"/>
                  <a:pt x="11817643" y="4566227"/>
                  <a:pt x="11789228" y="4764240"/>
                </a:cubicBezTo>
                <a:cubicBezTo>
                  <a:pt x="11825874" y="5004098"/>
                  <a:pt x="11814018" y="5447878"/>
                  <a:pt x="11789228" y="5649256"/>
                </a:cubicBezTo>
                <a:cubicBezTo>
                  <a:pt x="11833026" y="6016183"/>
                  <a:pt x="11422753" y="6513130"/>
                  <a:pt x="11059494" y="6458582"/>
                </a:cubicBezTo>
                <a:cubicBezTo>
                  <a:pt x="10916678" y="6472825"/>
                  <a:pt x="10769031" y="6438456"/>
                  <a:pt x="10474141" y="6458582"/>
                </a:cubicBezTo>
                <a:cubicBezTo>
                  <a:pt x="10252001" y="6398947"/>
                  <a:pt x="10014813" y="6417537"/>
                  <a:pt x="9888787" y="6458582"/>
                </a:cubicBezTo>
                <a:cubicBezTo>
                  <a:pt x="9734973" y="6453250"/>
                  <a:pt x="9696422" y="6432596"/>
                  <a:pt x="9510030" y="6458582"/>
                </a:cubicBezTo>
                <a:cubicBezTo>
                  <a:pt x="9294347" y="6451442"/>
                  <a:pt x="9218130" y="6422118"/>
                  <a:pt x="9027974" y="6458582"/>
                </a:cubicBezTo>
                <a:cubicBezTo>
                  <a:pt x="8853182" y="6496288"/>
                  <a:pt x="8623256" y="6455990"/>
                  <a:pt x="8545919" y="6458582"/>
                </a:cubicBezTo>
                <a:cubicBezTo>
                  <a:pt x="8362082" y="6488256"/>
                  <a:pt x="8169450" y="6488071"/>
                  <a:pt x="7753971" y="6458582"/>
                </a:cubicBezTo>
                <a:cubicBezTo>
                  <a:pt x="7391395" y="6413305"/>
                  <a:pt x="7525585" y="6493374"/>
                  <a:pt x="7375212" y="6458582"/>
                </a:cubicBezTo>
                <a:cubicBezTo>
                  <a:pt x="7172045" y="6441456"/>
                  <a:pt x="7086721" y="6481965"/>
                  <a:pt x="6893157" y="6458582"/>
                </a:cubicBezTo>
                <a:cubicBezTo>
                  <a:pt x="6712807" y="6344799"/>
                  <a:pt x="6382885" y="6454359"/>
                  <a:pt x="5997911" y="6458582"/>
                </a:cubicBezTo>
                <a:cubicBezTo>
                  <a:pt x="5598140" y="6495996"/>
                  <a:pt x="5800437" y="6497162"/>
                  <a:pt x="5619153" y="6458582"/>
                </a:cubicBezTo>
                <a:cubicBezTo>
                  <a:pt x="5477057" y="6448957"/>
                  <a:pt x="5392115" y="6483451"/>
                  <a:pt x="5240395" y="6458582"/>
                </a:cubicBezTo>
                <a:cubicBezTo>
                  <a:pt x="5130942" y="6443304"/>
                  <a:pt x="4971311" y="6430187"/>
                  <a:pt x="4861638" y="6458582"/>
                </a:cubicBezTo>
                <a:cubicBezTo>
                  <a:pt x="4699611" y="6473559"/>
                  <a:pt x="4442546" y="6452619"/>
                  <a:pt x="4172987" y="6458582"/>
                </a:cubicBezTo>
                <a:cubicBezTo>
                  <a:pt x="3896830" y="6481307"/>
                  <a:pt x="3739167" y="6523726"/>
                  <a:pt x="3484336" y="6458582"/>
                </a:cubicBezTo>
                <a:cubicBezTo>
                  <a:pt x="3270465" y="6437550"/>
                  <a:pt x="2953608" y="6483295"/>
                  <a:pt x="2795685" y="6458582"/>
                </a:cubicBezTo>
                <a:cubicBezTo>
                  <a:pt x="2717588" y="6496050"/>
                  <a:pt x="2172606" y="6404632"/>
                  <a:pt x="1900440" y="6458582"/>
                </a:cubicBezTo>
                <a:cubicBezTo>
                  <a:pt x="1627732" y="6509490"/>
                  <a:pt x="1081608" y="6464472"/>
                  <a:pt x="729733" y="6458582"/>
                </a:cubicBezTo>
                <a:cubicBezTo>
                  <a:pt x="338900" y="6477040"/>
                  <a:pt x="15054" y="6305976"/>
                  <a:pt x="0" y="5649256"/>
                </a:cubicBezTo>
                <a:cubicBezTo>
                  <a:pt x="-11232" y="5470032"/>
                  <a:pt x="-67686" y="5197377"/>
                  <a:pt x="0" y="5054636"/>
                </a:cubicBezTo>
                <a:cubicBezTo>
                  <a:pt x="-28713" y="4915525"/>
                  <a:pt x="5710" y="4647911"/>
                  <a:pt x="0" y="4411616"/>
                </a:cubicBezTo>
                <a:cubicBezTo>
                  <a:pt x="20680" y="4092836"/>
                  <a:pt x="29991" y="4026445"/>
                  <a:pt x="0" y="3768597"/>
                </a:cubicBezTo>
                <a:cubicBezTo>
                  <a:pt x="-22545" y="3541205"/>
                  <a:pt x="-380" y="3499831"/>
                  <a:pt x="0" y="3222376"/>
                </a:cubicBezTo>
                <a:cubicBezTo>
                  <a:pt x="-49336" y="2999406"/>
                  <a:pt x="-34867" y="2791330"/>
                  <a:pt x="0" y="2579357"/>
                </a:cubicBezTo>
                <a:cubicBezTo>
                  <a:pt x="44090" y="2355559"/>
                  <a:pt x="-42234" y="2107019"/>
                  <a:pt x="0" y="1984737"/>
                </a:cubicBezTo>
                <a:cubicBezTo>
                  <a:pt x="67738" y="1858290"/>
                  <a:pt x="-62581" y="1644840"/>
                  <a:pt x="0" y="1438515"/>
                </a:cubicBezTo>
                <a:cubicBezTo>
                  <a:pt x="41304" y="1247944"/>
                  <a:pt x="27449" y="1094123"/>
                  <a:pt x="0" y="809324"/>
                </a:cubicBezTo>
                <a:close/>
              </a:path>
              <a:path w="11789228" h="6458582" fill="none" stroke="0" extrusionOk="0">
                <a:moveTo>
                  <a:pt x="0" y="809324"/>
                </a:moveTo>
                <a:cubicBezTo>
                  <a:pt x="-76392" y="452835"/>
                  <a:pt x="440120" y="97918"/>
                  <a:pt x="729733" y="0"/>
                </a:cubicBezTo>
                <a:cubicBezTo>
                  <a:pt x="971891" y="24527"/>
                  <a:pt x="1089734" y="6929"/>
                  <a:pt x="1315086" y="0"/>
                </a:cubicBezTo>
                <a:cubicBezTo>
                  <a:pt x="1572787" y="1671"/>
                  <a:pt x="1809340" y="-12310"/>
                  <a:pt x="2003737" y="0"/>
                </a:cubicBezTo>
                <a:cubicBezTo>
                  <a:pt x="2126528" y="19419"/>
                  <a:pt x="2384354" y="1542"/>
                  <a:pt x="2589091" y="0"/>
                </a:cubicBezTo>
                <a:cubicBezTo>
                  <a:pt x="2801281" y="-20442"/>
                  <a:pt x="2821837" y="-2889"/>
                  <a:pt x="2967848" y="0"/>
                </a:cubicBezTo>
                <a:cubicBezTo>
                  <a:pt x="3129080" y="7117"/>
                  <a:pt x="3413095" y="-37462"/>
                  <a:pt x="3553201" y="0"/>
                </a:cubicBezTo>
                <a:cubicBezTo>
                  <a:pt x="3753656" y="18067"/>
                  <a:pt x="4007845" y="44382"/>
                  <a:pt x="4138554" y="0"/>
                </a:cubicBezTo>
                <a:cubicBezTo>
                  <a:pt x="4263783" y="33818"/>
                  <a:pt x="4417007" y="-23679"/>
                  <a:pt x="4517312" y="0"/>
                </a:cubicBezTo>
                <a:cubicBezTo>
                  <a:pt x="4602483" y="17797"/>
                  <a:pt x="4896401" y="-33946"/>
                  <a:pt x="4999367" y="0"/>
                </a:cubicBezTo>
                <a:cubicBezTo>
                  <a:pt x="5094827" y="-123"/>
                  <a:pt x="5212625" y="1545"/>
                  <a:pt x="5378126" y="0"/>
                </a:cubicBezTo>
                <a:cubicBezTo>
                  <a:pt x="5535347" y="-23008"/>
                  <a:pt x="6027627" y="-45575"/>
                  <a:pt x="6273372" y="0"/>
                </a:cubicBezTo>
                <a:cubicBezTo>
                  <a:pt x="6479606" y="39235"/>
                  <a:pt x="6624726" y="9666"/>
                  <a:pt x="6755426" y="0"/>
                </a:cubicBezTo>
                <a:cubicBezTo>
                  <a:pt x="6923809" y="-2159"/>
                  <a:pt x="6992980" y="-23451"/>
                  <a:pt x="7237482" y="0"/>
                </a:cubicBezTo>
                <a:cubicBezTo>
                  <a:pt x="7491974" y="47071"/>
                  <a:pt x="7914807" y="-20354"/>
                  <a:pt x="8132728" y="0"/>
                </a:cubicBezTo>
                <a:cubicBezTo>
                  <a:pt x="8262064" y="2789"/>
                  <a:pt x="8386736" y="2135"/>
                  <a:pt x="8511486" y="0"/>
                </a:cubicBezTo>
                <a:cubicBezTo>
                  <a:pt x="8548040" y="-27633"/>
                  <a:pt x="9026268" y="6452"/>
                  <a:pt x="9303434" y="0"/>
                </a:cubicBezTo>
                <a:cubicBezTo>
                  <a:pt x="9571888" y="-7489"/>
                  <a:pt x="9801911" y="-19794"/>
                  <a:pt x="9992085" y="0"/>
                </a:cubicBezTo>
                <a:cubicBezTo>
                  <a:pt x="10247117" y="63439"/>
                  <a:pt x="10759790" y="17808"/>
                  <a:pt x="11059494" y="0"/>
                </a:cubicBezTo>
                <a:cubicBezTo>
                  <a:pt x="11479990" y="107529"/>
                  <a:pt x="11702802" y="373144"/>
                  <a:pt x="11789228" y="809324"/>
                </a:cubicBezTo>
                <a:cubicBezTo>
                  <a:pt x="11792898" y="1071979"/>
                  <a:pt x="11781843" y="1180065"/>
                  <a:pt x="11789228" y="1355544"/>
                </a:cubicBezTo>
                <a:cubicBezTo>
                  <a:pt x="11739570" y="1531618"/>
                  <a:pt x="11824820" y="1949324"/>
                  <a:pt x="11789228" y="2143762"/>
                </a:cubicBezTo>
                <a:cubicBezTo>
                  <a:pt x="11796841" y="2385987"/>
                  <a:pt x="11803009" y="2565106"/>
                  <a:pt x="11789228" y="2786782"/>
                </a:cubicBezTo>
                <a:cubicBezTo>
                  <a:pt x="11742983" y="3034718"/>
                  <a:pt x="11802974" y="3178897"/>
                  <a:pt x="11789228" y="3429802"/>
                </a:cubicBezTo>
                <a:cubicBezTo>
                  <a:pt x="11830263" y="3744257"/>
                  <a:pt x="11741504" y="3918936"/>
                  <a:pt x="11789228" y="4121221"/>
                </a:cubicBezTo>
                <a:cubicBezTo>
                  <a:pt x="11797933" y="4364170"/>
                  <a:pt x="11779119" y="4605868"/>
                  <a:pt x="11789228" y="4909438"/>
                </a:cubicBezTo>
                <a:cubicBezTo>
                  <a:pt x="11778966" y="5145354"/>
                  <a:pt x="11815359" y="5536194"/>
                  <a:pt x="11789228" y="5649256"/>
                </a:cubicBezTo>
                <a:cubicBezTo>
                  <a:pt x="11878699" y="6014592"/>
                  <a:pt x="11527331" y="6452314"/>
                  <a:pt x="11059494" y="6458582"/>
                </a:cubicBezTo>
                <a:cubicBezTo>
                  <a:pt x="10887310" y="6424596"/>
                  <a:pt x="10777343" y="6474223"/>
                  <a:pt x="10680735" y="6458582"/>
                </a:cubicBezTo>
                <a:cubicBezTo>
                  <a:pt x="10611312" y="6429307"/>
                  <a:pt x="10134788" y="6484766"/>
                  <a:pt x="9888787" y="6458582"/>
                </a:cubicBezTo>
                <a:cubicBezTo>
                  <a:pt x="9606525" y="6422509"/>
                  <a:pt x="9542676" y="6492126"/>
                  <a:pt x="9303434" y="6458582"/>
                </a:cubicBezTo>
                <a:cubicBezTo>
                  <a:pt x="9079995" y="6407885"/>
                  <a:pt x="8827196" y="6386379"/>
                  <a:pt x="8408188" y="6458582"/>
                </a:cubicBezTo>
                <a:cubicBezTo>
                  <a:pt x="7985291" y="6482060"/>
                  <a:pt x="7979761" y="6433281"/>
                  <a:pt x="7719537" y="6458582"/>
                </a:cubicBezTo>
                <a:cubicBezTo>
                  <a:pt x="7450911" y="6472944"/>
                  <a:pt x="7376635" y="6498641"/>
                  <a:pt x="7237482" y="6458582"/>
                </a:cubicBezTo>
                <a:cubicBezTo>
                  <a:pt x="7087412" y="6500310"/>
                  <a:pt x="6544144" y="6385172"/>
                  <a:pt x="6342237" y="6458582"/>
                </a:cubicBezTo>
                <a:cubicBezTo>
                  <a:pt x="6115364" y="6447206"/>
                  <a:pt x="5623495" y="6463169"/>
                  <a:pt x="5446990" y="6458582"/>
                </a:cubicBezTo>
                <a:cubicBezTo>
                  <a:pt x="5227300" y="6468688"/>
                  <a:pt x="5144936" y="6451164"/>
                  <a:pt x="4964935" y="6458582"/>
                </a:cubicBezTo>
                <a:cubicBezTo>
                  <a:pt x="4730127" y="6469510"/>
                  <a:pt x="4565370" y="6475807"/>
                  <a:pt x="4379582" y="6458582"/>
                </a:cubicBezTo>
                <a:cubicBezTo>
                  <a:pt x="4153543" y="6469449"/>
                  <a:pt x="4036057" y="6443702"/>
                  <a:pt x="3587634" y="6458582"/>
                </a:cubicBezTo>
                <a:cubicBezTo>
                  <a:pt x="3199157" y="6441878"/>
                  <a:pt x="3148634" y="6465035"/>
                  <a:pt x="2795685" y="6458582"/>
                </a:cubicBezTo>
                <a:cubicBezTo>
                  <a:pt x="2371103" y="6441059"/>
                  <a:pt x="2241416" y="6459618"/>
                  <a:pt x="1900440" y="6458582"/>
                </a:cubicBezTo>
                <a:cubicBezTo>
                  <a:pt x="1600740" y="6448343"/>
                  <a:pt x="1646714" y="6452677"/>
                  <a:pt x="1521682" y="6458582"/>
                </a:cubicBezTo>
                <a:cubicBezTo>
                  <a:pt x="1370508" y="6493583"/>
                  <a:pt x="1116829" y="6472513"/>
                  <a:pt x="729733" y="6458582"/>
                </a:cubicBezTo>
                <a:cubicBezTo>
                  <a:pt x="206331" y="6421140"/>
                  <a:pt x="-17802" y="6110812"/>
                  <a:pt x="0" y="5649256"/>
                </a:cubicBezTo>
                <a:cubicBezTo>
                  <a:pt x="-19353" y="5483148"/>
                  <a:pt x="6468" y="5281230"/>
                  <a:pt x="0" y="5103036"/>
                </a:cubicBezTo>
                <a:cubicBezTo>
                  <a:pt x="13405" y="4934529"/>
                  <a:pt x="-3248" y="4647907"/>
                  <a:pt x="0" y="4508415"/>
                </a:cubicBezTo>
                <a:cubicBezTo>
                  <a:pt x="-14384" y="4375023"/>
                  <a:pt x="1368" y="4124905"/>
                  <a:pt x="0" y="3768597"/>
                </a:cubicBezTo>
                <a:cubicBezTo>
                  <a:pt x="-28827" y="3431672"/>
                  <a:pt x="-1220" y="3366825"/>
                  <a:pt x="0" y="3077178"/>
                </a:cubicBezTo>
                <a:cubicBezTo>
                  <a:pt x="45020" y="2810277"/>
                  <a:pt x="-4736" y="2679970"/>
                  <a:pt x="0" y="2530957"/>
                </a:cubicBezTo>
                <a:cubicBezTo>
                  <a:pt x="10694" y="2374831"/>
                  <a:pt x="-50498" y="1934889"/>
                  <a:pt x="0" y="1791139"/>
                </a:cubicBezTo>
                <a:cubicBezTo>
                  <a:pt x="35661" y="1613605"/>
                  <a:pt x="-22916" y="1016555"/>
                  <a:pt x="0" y="809324"/>
                </a:cubicBezTo>
                <a:close/>
              </a:path>
              <a:path w="11789228" h="6458582" fill="none" stroke="0" extrusionOk="0">
                <a:moveTo>
                  <a:pt x="0" y="809324"/>
                </a:moveTo>
                <a:cubicBezTo>
                  <a:pt x="-56129" y="376088"/>
                  <a:pt x="468666" y="55739"/>
                  <a:pt x="729733" y="0"/>
                </a:cubicBezTo>
                <a:cubicBezTo>
                  <a:pt x="936533" y="36410"/>
                  <a:pt x="1109766" y="20277"/>
                  <a:pt x="1315086" y="0"/>
                </a:cubicBezTo>
                <a:cubicBezTo>
                  <a:pt x="1532925" y="-11827"/>
                  <a:pt x="1792290" y="-9638"/>
                  <a:pt x="2003737" y="0"/>
                </a:cubicBezTo>
                <a:cubicBezTo>
                  <a:pt x="2135736" y="21318"/>
                  <a:pt x="2355153" y="-20036"/>
                  <a:pt x="2589091" y="0"/>
                </a:cubicBezTo>
                <a:cubicBezTo>
                  <a:pt x="2804054" y="-15049"/>
                  <a:pt x="2821924" y="7935"/>
                  <a:pt x="2967848" y="0"/>
                </a:cubicBezTo>
                <a:cubicBezTo>
                  <a:pt x="3110868" y="-27742"/>
                  <a:pt x="3386196" y="-12782"/>
                  <a:pt x="3553201" y="0"/>
                </a:cubicBezTo>
                <a:cubicBezTo>
                  <a:pt x="3710418" y="3649"/>
                  <a:pt x="3990276" y="-23353"/>
                  <a:pt x="4138554" y="0"/>
                </a:cubicBezTo>
                <a:cubicBezTo>
                  <a:pt x="4293098" y="16513"/>
                  <a:pt x="4434391" y="-27493"/>
                  <a:pt x="4517312" y="0"/>
                </a:cubicBezTo>
                <a:cubicBezTo>
                  <a:pt x="4600428" y="7087"/>
                  <a:pt x="4902782" y="-18846"/>
                  <a:pt x="4999367" y="0"/>
                </a:cubicBezTo>
                <a:cubicBezTo>
                  <a:pt x="5114347" y="8170"/>
                  <a:pt x="5201174" y="50"/>
                  <a:pt x="5378126" y="0"/>
                </a:cubicBezTo>
                <a:cubicBezTo>
                  <a:pt x="5501754" y="-4921"/>
                  <a:pt x="6013782" y="-62229"/>
                  <a:pt x="6273372" y="0"/>
                </a:cubicBezTo>
                <a:cubicBezTo>
                  <a:pt x="6505155" y="36435"/>
                  <a:pt x="6591840" y="12315"/>
                  <a:pt x="6755426" y="0"/>
                </a:cubicBezTo>
                <a:cubicBezTo>
                  <a:pt x="6902089" y="2363"/>
                  <a:pt x="7003851" y="12208"/>
                  <a:pt x="7237482" y="0"/>
                </a:cubicBezTo>
                <a:cubicBezTo>
                  <a:pt x="7446784" y="31902"/>
                  <a:pt x="7930194" y="-57958"/>
                  <a:pt x="8132728" y="0"/>
                </a:cubicBezTo>
                <a:cubicBezTo>
                  <a:pt x="8357182" y="-4512"/>
                  <a:pt x="8437101" y="3737"/>
                  <a:pt x="8511486" y="0"/>
                </a:cubicBezTo>
                <a:cubicBezTo>
                  <a:pt x="8579537" y="-17372"/>
                  <a:pt x="9091749" y="-71629"/>
                  <a:pt x="9303434" y="0"/>
                </a:cubicBezTo>
                <a:cubicBezTo>
                  <a:pt x="9555949" y="69909"/>
                  <a:pt x="9823488" y="-18296"/>
                  <a:pt x="9992085" y="0"/>
                </a:cubicBezTo>
                <a:cubicBezTo>
                  <a:pt x="10222575" y="43744"/>
                  <a:pt x="10752915" y="109922"/>
                  <a:pt x="11059494" y="0"/>
                </a:cubicBezTo>
                <a:cubicBezTo>
                  <a:pt x="11535377" y="120550"/>
                  <a:pt x="11627770" y="375312"/>
                  <a:pt x="11789228" y="809324"/>
                </a:cubicBezTo>
                <a:cubicBezTo>
                  <a:pt x="11779531" y="1029047"/>
                  <a:pt x="11760201" y="1203535"/>
                  <a:pt x="11789228" y="1355544"/>
                </a:cubicBezTo>
                <a:cubicBezTo>
                  <a:pt x="11762409" y="1605765"/>
                  <a:pt x="11833777" y="1923405"/>
                  <a:pt x="11789228" y="2143762"/>
                </a:cubicBezTo>
                <a:cubicBezTo>
                  <a:pt x="11808775" y="2325662"/>
                  <a:pt x="11814883" y="2627400"/>
                  <a:pt x="11789228" y="2786782"/>
                </a:cubicBezTo>
                <a:cubicBezTo>
                  <a:pt x="11777906" y="3002605"/>
                  <a:pt x="11748699" y="3167517"/>
                  <a:pt x="11789228" y="3429802"/>
                </a:cubicBezTo>
                <a:cubicBezTo>
                  <a:pt x="11833528" y="3694148"/>
                  <a:pt x="11709036" y="3884097"/>
                  <a:pt x="11789228" y="4121221"/>
                </a:cubicBezTo>
                <a:cubicBezTo>
                  <a:pt x="11795407" y="4376100"/>
                  <a:pt x="11790400" y="4570293"/>
                  <a:pt x="11789228" y="4909438"/>
                </a:cubicBezTo>
                <a:cubicBezTo>
                  <a:pt x="11776710" y="5166511"/>
                  <a:pt x="11807022" y="5527969"/>
                  <a:pt x="11789228" y="5649256"/>
                </a:cubicBezTo>
                <a:cubicBezTo>
                  <a:pt x="11917826" y="6003050"/>
                  <a:pt x="11522751" y="6418538"/>
                  <a:pt x="11059494" y="6458582"/>
                </a:cubicBezTo>
                <a:cubicBezTo>
                  <a:pt x="10897767" y="6409818"/>
                  <a:pt x="10784355" y="6471449"/>
                  <a:pt x="10680735" y="6458582"/>
                </a:cubicBezTo>
                <a:cubicBezTo>
                  <a:pt x="10579066" y="6385216"/>
                  <a:pt x="10092042" y="6508258"/>
                  <a:pt x="9888787" y="6458582"/>
                </a:cubicBezTo>
                <a:cubicBezTo>
                  <a:pt x="9649575" y="6455517"/>
                  <a:pt x="9524162" y="6483738"/>
                  <a:pt x="9303434" y="6458582"/>
                </a:cubicBezTo>
                <a:cubicBezTo>
                  <a:pt x="9015521" y="6456061"/>
                  <a:pt x="8792700" y="6343427"/>
                  <a:pt x="8408188" y="6458582"/>
                </a:cubicBezTo>
                <a:cubicBezTo>
                  <a:pt x="7994518" y="6490420"/>
                  <a:pt x="8001350" y="6439840"/>
                  <a:pt x="7719537" y="6458582"/>
                </a:cubicBezTo>
                <a:cubicBezTo>
                  <a:pt x="7439041" y="6471459"/>
                  <a:pt x="7369362" y="6460651"/>
                  <a:pt x="7237482" y="6458582"/>
                </a:cubicBezTo>
                <a:cubicBezTo>
                  <a:pt x="7169919" y="6455159"/>
                  <a:pt x="6525362" y="6490110"/>
                  <a:pt x="6342237" y="6458582"/>
                </a:cubicBezTo>
                <a:cubicBezTo>
                  <a:pt x="6097012" y="6502174"/>
                  <a:pt x="5620943" y="6411173"/>
                  <a:pt x="5446990" y="6458582"/>
                </a:cubicBezTo>
                <a:cubicBezTo>
                  <a:pt x="5256047" y="6453669"/>
                  <a:pt x="5148585" y="6436515"/>
                  <a:pt x="4964935" y="6458582"/>
                </a:cubicBezTo>
                <a:cubicBezTo>
                  <a:pt x="4752641" y="6475648"/>
                  <a:pt x="4617987" y="6465087"/>
                  <a:pt x="4379582" y="6458582"/>
                </a:cubicBezTo>
                <a:cubicBezTo>
                  <a:pt x="4184098" y="6473402"/>
                  <a:pt x="4027670" y="6496224"/>
                  <a:pt x="3587634" y="6458582"/>
                </a:cubicBezTo>
                <a:cubicBezTo>
                  <a:pt x="3196717" y="6446447"/>
                  <a:pt x="3150941" y="6463870"/>
                  <a:pt x="2795685" y="6458582"/>
                </a:cubicBezTo>
                <a:cubicBezTo>
                  <a:pt x="2405184" y="6433784"/>
                  <a:pt x="2204462" y="6432428"/>
                  <a:pt x="1900440" y="6458582"/>
                </a:cubicBezTo>
                <a:cubicBezTo>
                  <a:pt x="1606261" y="6444230"/>
                  <a:pt x="1647680" y="6449191"/>
                  <a:pt x="1521682" y="6458582"/>
                </a:cubicBezTo>
                <a:cubicBezTo>
                  <a:pt x="1411304" y="6551419"/>
                  <a:pt x="1055136" y="6348898"/>
                  <a:pt x="729733" y="6458582"/>
                </a:cubicBezTo>
                <a:cubicBezTo>
                  <a:pt x="302263" y="6358400"/>
                  <a:pt x="131885" y="6038395"/>
                  <a:pt x="0" y="5649256"/>
                </a:cubicBezTo>
                <a:cubicBezTo>
                  <a:pt x="-28209" y="5452781"/>
                  <a:pt x="-50845" y="5262727"/>
                  <a:pt x="0" y="5103036"/>
                </a:cubicBezTo>
                <a:cubicBezTo>
                  <a:pt x="39095" y="4889086"/>
                  <a:pt x="8982" y="4660330"/>
                  <a:pt x="0" y="4508415"/>
                </a:cubicBezTo>
                <a:cubicBezTo>
                  <a:pt x="56277" y="4423777"/>
                  <a:pt x="5325" y="4131558"/>
                  <a:pt x="0" y="3768597"/>
                </a:cubicBezTo>
                <a:cubicBezTo>
                  <a:pt x="-3883" y="3416231"/>
                  <a:pt x="-9744" y="3361429"/>
                  <a:pt x="0" y="3077178"/>
                </a:cubicBezTo>
                <a:cubicBezTo>
                  <a:pt x="46330" y="2785449"/>
                  <a:pt x="-25946" y="2695717"/>
                  <a:pt x="0" y="2530957"/>
                </a:cubicBezTo>
                <a:cubicBezTo>
                  <a:pt x="8165" y="2388223"/>
                  <a:pt x="-31863" y="1905382"/>
                  <a:pt x="0" y="1791139"/>
                </a:cubicBezTo>
                <a:cubicBezTo>
                  <a:pt x="65265" y="1566012"/>
                  <a:pt x="38373" y="1004594"/>
                  <a:pt x="0" y="80932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11371382"/>
                      <a:gd name="connsiteY0" fmla="*/ 755916 h 6032369"/>
                      <a:gd name="connsiteX1" fmla="*/ 703870 w 11371382"/>
                      <a:gd name="connsiteY1" fmla="*/ 0 h 6032369"/>
                      <a:gd name="connsiteX2" fmla="*/ 1268476 w 11371382"/>
                      <a:gd name="connsiteY2" fmla="*/ 0 h 6032369"/>
                      <a:gd name="connsiteX3" fmla="*/ 1932719 w 11371382"/>
                      <a:gd name="connsiteY3" fmla="*/ 0 h 6032369"/>
                      <a:gd name="connsiteX4" fmla="*/ 2497326 w 11371382"/>
                      <a:gd name="connsiteY4" fmla="*/ 0 h 6032369"/>
                      <a:gd name="connsiteX5" fmla="*/ 2862659 w 11371382"/>
                      <a:gd name="connsiteY5" fmla="*/ 0 h 6032369"/>
                      <a:gd name="connsiteX6" fmla="*/ 3427265 w 11371382"/>
                      <a:gd name="connsiteY6" fmla="*/ 0 h 6032369"/>
                      <a:gd name="connsiteX7" fmla="*/ 3991872 w 11371382"/>
                      <a:gd name="connsiteY7" fmla="*/ 0 h 6032369"/>
                      <a:gd name="connsiteX8" fmla="*/ 4357205 w 11371382"/>
                      <a:gd name="connsiteY8" fmla="*/ 0 h 6032369"/>
                      <a:gd name="connsiteX9" fmla="*/ 4822175 w 11371382"/>
                      <a:gd name="connsiteY9" fmla="*/ 0 h 6032369"/>
                      <a:gd name="connsiteX10" fmla="*/ 5187509 w 11371382"/>
                      <a:gd name="connsiteY10" fmla="*/ 0 h 6032369"/>
                      <a:gd name="connsiteX11" fmla="*/ 6051025 w 11371382"/>
                      <a:gd name="connsiteY11" fmla="*/ 0 h 6032369"/>
                      <a:gd name="connsiteX12" fmla="*/ 6515994 w 11371382"/>
                      <a:gd name="connsiteY12" fmla="*/ 0 h 6032369"/>
                      <a:gd name="connsiteX13" fmla="*/ 6980964 w 11371382"/>
                      <a:gd name="connsiteY13" fmla="*/ 0 h 6032369"/>
                      <a:gd name="connsiteX14" fmla="*/ 7844480 w 11371382"/>
                      <a:gd name="connsiteY14" fmla="*/ 0 h 6032369"/>
                      <a:gd name="connsiteX15" fmla="*/ 8209814 w 11371382"/>
                      <a:gd name="connsiteY15" fmla="*/ 0 h 6032369"/>
                      <a:gd name="connsiteX16" fmla="*/ 8973693 w 11371382"/>
                      <a:gd name="connsiteY16" fmla="*/ 0 h 6032369"/>
                      <a:gd name="connsiteX17" fmla="*/ 9637936 w 11371382"/>
                      <a:gd name="connsiteY17" fmla="*/ 0 h 6032369"/>
                      <a:gd name="connsiteX18" fmla="*/ 10667512 w 11371382"/>
                      <a:gd name="connsiteY18" fmla="*/ 0 h 6032369"/>
                      <a:gd name="connsiteX19" fmla="*/ 11371382 w 11371382"/>
                      <a:gd name="connsiteY19" fmla="*/ 755916 h 6032369"/>
                      <a:gd name="connsiteX20" fmla="*/ 11371382 w 11371382"/>
                      <a:gd name="connsiteY20" fmla="*/ 1266090 h 6032369"/>
                      <a:gd name="connsiteX21" fmla="*/ 11371382 w 11371382"/>
                      <a:gd name="connsiteY21" fmla="*/ 2002292 h 6032369"/>
                      <a:gd name="connsiteX22" fmla="*/ 11371382 w 11371382"/>
                      <a:gd name="connsiteY22" fmla="*/ 2602878 h 6032369"/>
                      <a:gd name="connsiteX23" fmla="*/ 11371382 w 11371382"/>
                      <a:gd name="connsiteY23" fmla="*/ 3203464 h 6032369"/>
                      <a:gd name="connsiteX24" fmla="*/ 11371382 w 11371382"/>
                      <a:gd name="connsiteY24" fmla="*/ 3849255 h 6032369"/>
                      <a:gd name="connsiteX25" fmla="*/ 11371382 w 11371382"/>
                      <a:gd name="connsiteY25" fmla="*/ 4585456 h 6032369"/>
                      <a:gd name="connsiteX26" fmla="*/ 11371382 w 11371382"/>
                      <a:gd name="connsiteY26" fmla="*/ 5276452 h 6032369"/>
                      <a:gd name="connsiteX27" fmla="*/ 10667512 w 11371382"/>
                      <a:gd name="connsiteY27" fmla="*/ 6032369 h 6032369"/>
                      <a:gd name="connsiteX28" fmla="*/ 10302178 w 11371382"/>
                      <a:gd name="connsiteY28" fmla="*/ 6032369 h 6032369"/>
                      <a:gd name="connsiteX29" fmla="*/ 9538299 w 11371382"/>
                      <a:gd name="connsiteY29" fmla="*/ 6032369 h 6032369"/>
                      <a:gd name="connsiteX30" fmla="*/ 8973693 w 11371382"/>
                      <a:gd name="connsiteY30" fmla="*/ 6032369 h 6032369"/>
                      <a:gd name="connsiteX31" fmla="*/ 8110177 w 11371382"/>
                      <a:gd name="connsiteY31" fmla="*/ 6032369 h 6032369"/>
                      <a:gd name="connsiteX32" fmla="*/ 7445934 w 11371382"/>
                      <a:gd name="connsiteY32" fmla="*/ 6032369 h 6032369"/>
                      <a:gd name="connsiteX33" fmla="*/ 6980964 w 11371382"/>
                      <a:gd name="connsiteY33" fmla="*/ 6032369 h 6032369"/>
                      <a:gd name="connsiteX34" fmla="*/ 6117449 w 11371382"/>
                      <a:gd name="connsiteY34" fmla="*/ 6032369 h 6032369"/>
                      <a:gd name="connsiteX35" fmla="*/ 5253933 w 11371382"/>
                      <a:gd name="connsiteY35" fmla="*/ 6032369 h 6032369"/>
                      <a:gd name="connsiteX36" fmla="*/ 4788963 w 11371382"/>
                      <a:gd name="connsiteY36" fmla="*/ 6032369 h 6032369"/>
                      <a:gd name="connsiteX37" fmla="*/ 4224357 w 11371382"/>
                      <a:gd name="connsiteY37" fmla="*/ 6032369 h 6032369"/>
                      <a:gd name="connsiteX38" fmla="*/ 3460478 w 11371382"/>
                      <a:gd name="connsiteY38" fmla="*/ 6032369 h 6032369"/>
                      <a:gd name="connsiteX39" fmla="*/ 2696598 w 11371382"/>
                      <a:gd name="connsiteY39" fmla="*/ 6032369 h 6032369"/>
                      <a:gd name="connsiteX40" fmla="*/ 1833083 w 11371382"/>
                      <a:gd name="connsiteY40" fmla="*/ 6032369 h 6032369"/>
                      <a:gd name="connsiteX41" fmla="*/ 1467749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66278 h 6032369"/>
                      <a:gd name="connsiteX45" fmla="*/ 0 w 11371382"/>
                      <a:gd name="connsiteY45" fmla="*/ 4210897 h 6032369"/>
                      <a:gd name="connsiteX46" fmla="*/ 0 w 11371382"/>
                      <a:gd name="connsiteY46" fmla="*/ 3519901 h 6032369"/>
                      <a:gd name="connsiteX47" fmla="*/ 0 w 11371382"/>
                      <a:gd name="connsiteY47" fmla="*/ 2874110 h 6032369"/>
                      <a:gd name="connsiteX48" fmla="*/ 0 w 11371382"/>
                      <a:gd name="connsiteY48" fmla="*/ 2363935 h 6032369"/>
                      <a:gd name="connsiteX49" fmla="*/ 0 w 11371382"/>
                      <a:gd name="connsiteY49" fmla="*/ 1672939 h 6032369"/>
                      <a:gd name="connsiteX50" fmla="*/ 0 w 11371382"/>
                      <a:gd name="connsiteY50" fmla="*/ 755916 h 6032369"/>
                      <a:gd name="connsiteX0" fmla="*/ 0 w 11371382"/>
                      <a:gd name="connsiteY0" fmla="*/ 755916 h 6032369"/>
                      <a:gd name="connsiteX1" fmla="*/ 703870 w 11371382"/>
                      <a:gd name="connsiteY1" fmla="*/ 0 h 6032369"/>
                      <a:gd name="connsiteX2" fmla="*/ 1467749 w 11371382"/>
                      <a:gd name="connsiteY2" fmla="*/ 0 h 6032369"/>
                      <a:gd name="connsiteX3" fmla="*/ 1932719 w 11371382"/>
                      <a:gd name="connsiteY3" fmla="*/ 0 h 6032369"/>
                      <a:gd name="connsiteX4" fmla="*/ 2397689 w 11371382"/>
                      <a:gd name="connsiteY4" fmla="*/ 0 h 6032369"/>
                      <a:gd name="connsiteX5" fmla="*/ 3161568 w 11371382"/>
                      <a:gd name="connsiteY5" fmla="*/ 0 h 6032369"/>
                      <a:gd name="connsiteX6" fmla="*/ 3726175 w 11371382"/>
                      <a:gd name="connsiteY6" fmla="*/ 0 h 6032369"/>
                      <a:gd name="connsiteX7" fmla="*/ 4589690 w 11371382"/>
                      <a:gd name="connsiteY7" fmla="*/ 0 h 6032369"/>
                      <a:gd name="connsiteX8" fmla="*/ 5453206 w 11371382"/>
                      <a:gd name="connsiteY8" fmla="*/ 0 h 6032369"/>
                      <a:gd name="connsiteX9" fmla="*/ 6217085 w 11371382"/>
                      <a:gd name="connsiteY9" fmla="*/ 0 h 6032369"/>
                      <a:gd name="connsiteX10" fmla="*/ 6682055 w 11371382"/>
                      <a:gd name="connsiteY10" fmla="*/ 0 h 6032369"/>
                      <a:gd name="connsiteX11" fmla="*/ 7047389 w 11371382"/>
                      <a:gd name="connsiteY11" fmla="*/ 0 h 6032369"/>
                      <a:gd name="connsiteX12" fmla="*/ 7910904 w 11371382"/>
                      <a:gd name="connsiteY12" fmla="*/ 0 h 6032369"/>
                      <a:gd name="connsiteX13" fmla="*/ 8575147 w 11371382"/>
                      <a:gd name="connsiteY13" fmla="*/ 0 h 6032369"/>
                      <a:gd name="connsiteX14" fmla="*/ 9239390 w 11371382"/>
                      <a:gd name="connsiteY14" fmla="*/ 0 h 6032369"/>
                      <a:gd name="connsiteX15" fmla="*/ 9704360 w 11371382"/>
                      <a:gd name="connsiteY15" fmla="*/ 0 h 6032369"/>
                      <a:gd name="connsiteX16" fmla="*/ 10667512 w 11371382"/>
                      <a:gd name="connsiteY16" fmla="*/ 0 h 6032369"/>
                      <a:gd name="connsiteX17" fmla="*/ 11371382 w 11371382"/>
                      <a:gd name="connsiteY17" fmla="*/ 755916 h 6032369"/>
                      <a:gd name="connsiteX18" fmla="*/ 11371382 w 11371382"/>
                      <a:gd name="connsiteY18" fmla="*/ 1311296 h 6032369"/>
                      <a:gd name="connsiteX19" fmla="*/ 11371382 w 11371382"/>
                      <a:gd name="connsiteY19" fmla="*/ 2047498 h 6032369"/>
                      <a:gd name="connsiteX20" fmla="*/ 11371382 w 11371382"/>
                      <a:gd name="connsiteY20" fmla="*/ 2738493 h 6032369"/>
                      <a:gd name="connsiteX21" fmla="*/ 11371382 w 11371382"/>
                      <a:gd name="connsiteY21" fmla="*/ 3339079 h 6032369"/>
                      <a:gd name="connsiteX22" fmla="*/ 11371382 w 11371382"/>
                      <a:gd name="connsiteY22" fmla="*/ 3894460 h 6032369"/>
                      <a:gd name="connsiteX23" fmla="*/ 11371382 w 11371382"/>
                      <a:gd name="connsiteY23" fmla="*/ 4449840 h 6032369"/>
                      <a:gd name="connsiteX24" fmla="*/ 11371382 w 11371382"/>
                      <a:gd name="connsiteY24" fmla="*/ 5276452 h 6032369"/>
                      <a:gd name="connsiteX25" fmla="*/ 10667512 w 11371382"/>
                      <a:gd name="connsiteY25" fmla="*/ 6032369 h 6032369"/>
                      <a:gd name="connsiteX26" fmla="*/ 10102906 w 11371382"/>
                      <a:gd name="connsiteY26" fmla="*/ 6032369 h 6032369"/>
                      <a:gd name="connsiteX27" fmla="*/ 9538299 w 11371382"/>
                      <a:gd name="connsiteY27" fmla="*/ 6032369 h 6032369"/>
                      <a:gd name="connsiteX28" fmla="*/ 9172966 w 11371382"/>
                      <a:gd name="connsiteY28" fmla="*/ 6032369 h 6032369"/>
                      <a:gd name="connsiteX29" fmla="*/ 8707996 w 11371382"/>
                      <a:gd name="connsiteY29" fmla="*/ 6032369 h 6032369"/>
                      <a:gd name="connsiteX30" fmla="*/ 8243026 w 11371382"/>
                      <a:gd name="connsiteY30" fmla="*/ 6032369 h 6032369"/>
                      <a:gd name="connsiteX31" fmla="*/ 7479147 w 11371382"/>
                      <a:gd name="connsiteY31" fmla="*/ 6032369 h 6032369"/>
                      <a:gd name="connsiteX32" fmla="*/ 7113813 w 11371382"/>
                      <a:gd name="connsiteY32" fmla="*/ 6032369 h 6032369"/>
                      <a:gd name="connsiteX33" fmla="*/ 6648843 w 11371382"/>
                      <a:gd name="connsiteY33" fmla="*/ 6032369 h 6032369"/>
                      <a:gd name="connsiteX34" fmla="*/ 5785327 w 11371382"/>
                      <a:gd name="connsiteY34" fmla="*/ 6032369 h 6032369"/>
                      <a:gd name="connsiteX35" fmla="*/ 5419994 w 11371382"/>
                      <a:gd name="connsiteY35" fmla="*/ 6032369 h 6032369"/>
                      <a:gd name="connsiteX36" fmla="*/ 5054660 w 11371382"/>
                      <a:gd name="connsiteY36" fmla="*/ 6032369 h 6032369"/>
                      <a:gd name="connsiteX37" fmla="*/ 4689327 w 11371382"/>
                      <a:gd name="connsiteY37" fmla="*/ 6032369 h 6032369"/>
                      <a:gd name="connsiteX38" fmla="*/ 4025084 w 11371382"/>
                      <a:gd name="connsiteY38" fmla="*/ 6032369 h 6032369"/>
                      <a:gd name="connsiteX39" fmla="*/ 3360841 w 11371382"/>
                      <a:gd name="connsiteY39" fmla="*/ 6032369 h 6032369"/>
                      <a:gd name="connsiteX40" fmla="*/ 2696598 w 11371382"/>
                      <a:gd name="connsiteY40" fmla="*/ 6032369 h 6032369"/>
                      <a:gd name="connsiteX41" fmla="*/ 1833083 w 11371382"/>
                      <a:gd name="connsiteY41" fmla="*/ 6032369 h 6032369"/>
                      <a:gd name="connsiteX42" fmla="*/ 703870 w 11371382"/>
                      <a:gd name="connsiteY42" fmla="*/ 6032369 h 6032369"/>
                      <a:gd name="connsiteX43" fmla="*/ 0 w 11371382"/>
                      <a:gd name="connsiteY43" fmla="*/ 5276452 h 6032369"/>
                      <a:gd name="connsiteX44" fmla="*/ 0 w 11371382"/>
                      <a:gd name="connsiteY44" fmla="*/ 4721072 h 6032369"/>
                      <a:gd name="connsiteX45" fmla="*/ 0 w 11371382"/>
                      <a:gd name="connsiteY45" fmla="*/ 4120486 h 6032369"/>
                      <a:gd name="connsiteX46" fmla="*/ 0 w 11371382"/>
                      <a:gd name="connsiteY46" fmla="*/ 3519901 h 6032369"/>
                      <a:gd name="connsiteX47" fmla="*/ 0 w 11371382"/>
                      <a:gd name="connsiteY47" fmla="*/ 3009726 h 6032369"/>
                      <a:gd name="connsiteX48" fmla="*/ 0 w 11371382"/>
                      <a:gd name="connsiteY48" fmla="*/ 2409141 h 6032369"/>
                      <a:gd name="connsiteX49" fmla="*/ 0 w 11371382"/>
                      <a:gd name="connsiteY49" fmla="*/ 1853761 h 6032369"/>
                      <a:gd name="connsiteX50" fmla="*/ 0 w 11371382"/>
                      <a:gd name="connsiteY50" fmla="*/ 1343585 h 6032369"/>
                      <a:gd name="connsiteX51" fmla="*/ 0 w 11371382"/>
                      <a:gd name="connsiteY51" fmla="*/ 755916 h 60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1382" h="6032369" fill="none" extrusionOk="0">
                        <a:moveTo>
                          <a:pt x="0" y="755916"/>
                        </a:moveTo>
                        <a:cubicBezTo>
                          <a:pt x="-56066" y="294216"/>
                          <a:pt x="419294" y="-4626"/>
                          <a:pt x="703870" y="0"/>
                        </a:cubicBezTo>
                        <a:cubicBezTo>
                          <a:pt x="920216" y="33670"/>
                          <a:pt x="1085498" y="9089"/>
                          <a:pt x="1268476" y="0"/>
                        </a:cubicBezTo>
                        <a:cubicBezTo>
                          <a:pt x="1463192" y="-2288"/>
                          <a:pt x="1742099" y="-14116"/>
                          <a:pt x="1932719" y="0"/>
                        </a:cubicBezTo>
                        <a:cubicBezTo>
                          <a:pt x="2085869" y="18018"/>
                          <a:pt x="2261907" y="-10045"/>
                          <a:pt x="2497326" y="0"/>
                        </a:cubicBezTo>
                        <a:cubicBezTo>
                          <a:pt x="2699898" y="-12857"/>
                          <a:pt x="2718865" y="9886"/>
                          <a:pt x="2862659" y="0"/>
                        </a:cubicBezTo>
                        <a:cubicBezTo>
                          <a:pt x="3016590" y="3540"/>
                          <a:pt x="3269559" y="-15848"/>
                          <a:pt x="3427265" y="0"/>
                        </a:cubicBezTo>
                        <a:cubicBezTo>
                          <a:pt x="3572273" y="22914"/>
                          <a:pt x="3834654" y="-35375"/>
                          <a:pt x="3991872" y="0"/>
                        </a:cubicBezTo>
                        <a:cubicBezTo>
                          <a:pt x="4149845" y="15216"/>
                          <a:pt x="4282599" y="-23339"/>
                          <a:pt x="4357205" y="0"/>
                        </a:cubicBezTo>
                        <a:cubicBezTo>
                          <a:pt x="4449282" y="6721"/>
                          <a:pt x="4715120" y="-7656"/>
                          <a:pt x="4822175" y="0"/>
                        </a:cubicBezTo>
                        <a:cubicBezTo>
                          <a:pt x="4931125" y="20006"/>
                          <a:pt x="5011413" y="-1049"/>
                          <a:pt x="5187509" y="0"/>
                        </a:cubicBezTo>
                        <a:cubicBezTo>
                          <a:pt x="5358582" y="-24957"/>
                          <a:pt x="5798279" y="-28536"/>
                          <a:pt x="6051025" y="0"/>
                        </a:cubicBezTo>
                        <a:cubicBezTo>
                          <a:pt x="6276070" y="36746"/>
                          <a:pt x="6361760" y="-4303"/>
                          <a:pt x="6515994" y="0"/>
                        </a:cubicBezTo>
                        <a:cubicBezTo>
                          <a:pt x="6639862" y="7186"/>
                          <a:pt x="6754153" y="-12547"/>
                          <a:pt x="6980964" y="0"/>
                        </a:cubicBezTo>
                        <a:cubicBezTo>
                          <a:pt x="7206615" y="15838"/>
                          <a:pt x="7638111" y="-32015"/>
                          <a:pt x="7844480" y="0"/>
                        </a:cubicBezTo>
                        <a:cubicBezTo>
                          <a:pt x="8057052" y="-9197"/>
                          <a:pt x="8144590" y="15463"/>
                          <a:pt x="8209814" y="0"/>
                        </a:cubicBezTo>
                        <a:cubicBezTo>
                          <a:pt x="8288126" y="-23923"/>
                          <a:pt x="8767256" y="-38626"/>
                          <a:pt x="8973693" y="0"/>
                        </a:cubicBezTo>
                        <a:cubicBezTo>
                          <a:pt x="9237685" y="31214"/>
                          <a:pt x="9431657" y="-5591"/>
                          <a:pt x="9637936" y="0"/>
                        </a:cubicBezTo>
                        <a:cubicBezTo>
                          <a:pt x="9845077" y="33375"/>
                          <a:pt x="10359282" y="100464"/>
                          <a:pt x="10667512" y="0"/>
                        </a:cubicBezTo>
                        <a:cubicBezTo>
                          <a:pt x="11087085" y="29669"/>
                          <a:pt x="11296065" y="379818"/>
                          <a:pt x="11371382" y="755916"/>
                        </a:cubicBezTo>
                        <a:cubicBezTo>
                          <a:pt x="11371779" y="941942"/>
                          <a:pt x="11335412" y="1113177"/>
                          <a:pt x="11371382" y="1266090"/>
                        </a:cubicBezTo>
                        <a:cubicBezTo>
                          <a:pt x="11381577" y="1467836"/>
                          <a:pt x="11408564" y="1800915"/>
                          <a:pt x="11371382" y="2002292"/>
                        </a:cubicBezTo>
                        <a:cubicBezTo>
                          <a:pt x="11404252" y="2212661"/>
                          <a:pt x="11375470" y="2424730"/>
                          <a:pt x="11371382" y="2602878"/>
                        </a:cubicBezTo>
                        <a:cubicBezTo>
                          <a:pt x="11376230" y="2795800"/>
                          <a:pt x="11365417" y="2961153"/>
                          <a:pt x="11371382" y="3203464"/>
                        </a:cubicBezTo>
                        <a:cubicBezTo>
                          <a:pt x="11412349" y="3445588"/>
                          <a:pt x="11322815" y="3605698"/>
                          <a:pt x="11371382" y="3849255"/>
                        </a:cubicBezTo>
                        <a:cubicBezTo>
                          <a:pt x="11384219" y="4033068"/>
                          <a:pt x="11400786" y="4299000"/>
                          <a:pt x="11371382" y="4585456"/>
                        </a:cubicBezTo>
                        <a:cubicBezTo>
                          <a:pt x="11347328" y="4828262"/>
                          <a:pt x="11373530" y="5146408"/>
                          <a:pt x="11371382" y="5276452"/>
                        </a:cubicBezTo>
                        <a:cubicBezTo>
                          <a:pt x="11466583" y="5639826"/>
                          <a:pt x="11077415" y="6009187"/>
                          <a:pt x="10667512" y="6032369"/>
                        </a:cubicBezTo>
                        <a:cubicBezTo>
                          <a:pt x="10528549" y="5995437"/>
                          <a:pt x="10400650" y="6033409"/>
                          <a:pt x="10302178" y="6032369"/>
                        </a:cubicBezTo>
                        <a:cubicBezTo>
                          <a:pt x="10193927" y="5971241"/>
                          <a:pt x="9741783" y="6069816"/>
                          <a:pt x="9538299" y="6032369"/>
                        </a:cubicBezTo>
                        <a:cubicBezTo>
                          <a:pt x="9291225" y="6019954"/>
                          <a:pt x="9160816" y="6037726"/>
                          <a:pt x="8973693" y="6032369"/>
                        </a:cubicBezTo>
                        <a:cubicBezTo>
                          <a:pt x="8732241" y="6014143"/>
                          <a:pt x="8473184" y="5961689"/>
                          <a:pt x="8110177" y="6032369"/>
                        </a:cubicBezTo>
                        <a:cubicBezTo>
                          <a:pt x="7712906" y="6062965"/>
                          <a:pt x="7711364" y="6015963"/>
                          <a:pt x="7445934" y="6032369"/>
                        </a:cubicBezTo>
                        <a:cubicBezTo>
                          <a:pt x="7178825" y="6047898"/>
                          <a:pt x="7111694" y="6026491"/>
                          <a:pt x="6980964" y="6032369"/>
                        </a:cubicBezTo>
                        <a:cubicBezTo>
                          <a:pt x="6895064" y="6005363"/>
                          <a:pt x="6343169" y="6039296"/>
                          <a:pt x="6117449" y="6032369"/>
                        </a:cubicBezTo>
                        <a:cubicBezTo>
                          <a:pt x="5890856" y="6083267"/>
                          <a:pt x="5436567" y="6018451"/>
                          <a:pt x="5253933" y="6032369"/>
                        </a:cubicBezTo>
                        <a:cubicBezTo>
                          <a:pt x="5077018" y="6022249"/>
                          <a:pt x="4960657" y="6014556"/>
                          <a:pt x="4788963" y="6032369"/>
                        </a:cubicBezTo>
                        <a:cubicBezTo>
                          <a:pt x="4626940" y="6041660"/>
                          <a:pt x="4411633" y="6041093"/>
                          <a:pt x="4224357" y="6032369"/>
                        </a:cubicBezTo>
                        <a:cubicBezTo>
                          <a:pt x="4052576" y="5996484"/>
                          <a:pt x="3855420" y="6089403"/>
                          <a:pt x="3460478" y="6032369"/>
                        </a:cubicBezTo>
                        <a:cubicBezTo>
                          <a:pt x="3084858" y="6022999"/>
                          <a:pt x="3046450" y="6038794"/>
                          <a:pt x="2696598" y="6032369"/>
                        </a:cubicBezTo>
                        <a:cubicBezTo>
                          <a:pt x="2351759" y="5995252"/>
                          <a:pt x="2122024" y="6012932"/>
                          <a:pt x="1833083" y="6032369"/>
                        </a:cubicBezTo>
                        <a:cubicBezTo>
                          <a:pt x="1550778" y="6016313"/>
                          <a:pt x="1590098" y="6021186"/>
                          <a:pt x="1467749" y="6032369"/>
                        </a:cubicBezTo>
                        <a:cubicBezTo>
                          <a:pt x="1331883" y="6080139"/>
                          <a:pt x="1025155" y="5983387"/>
                          <a:pt x="703870" y="6032369"/>
                        </a:cubicBezTo>
                        <a:cubicBezTo>
                          <a:pt x="328006" y="6006337"/>
                          <a:pt x="75286" y="5654990"/>
                          <a:pt x="0" y="5276452"/>
                        </a:cubicBezTo>
                        <a:cubicBezTo>
                          <a:pt x="-7686" y="5093419"/>
                          <a:pt x="-51535" y="4908284"/>
                          <a:pt x="0" y="4766278"/>
                        </a:cubicBezTo>
                        <a:cubicBezTo>
                          <a:pt x="22000" y="4594842"/>
                          <a:pt x="-10573" y="4360992"/>
                          <a:pt x="0" y="4210897"/>
                        </a:cubicBezTo>
                        <a:cubicBezTo>
                          <a:pt x="22297" y="4075992"/>
                          <a:pt x="52507" y="3815966"/>
                          <a:pt x="0" y="3519901"/>
                        </a:cubicBezTo>
                        <a:cubicBezTo>
                          <a:pt x="-8877" y="3209120"/>
                          <a:pt x="-6589" y="3120050"/>
                          <a:pt x="0" y="2874110"/>
                        </a:cubicBezTo>
                        <a:cubicBezTo>
                          <a:pt x="22274" y="2596764"/>
                          <a:pt x="-18544" y="2490234"/>
                          <a:pt x="0" y="2363935"/>
                        </a:cubicBezTo>
                        <a:cubicBezTo>
                          <a:pt x="-8873" y="2243127"/>
                          <a:pt x="-18885" y="1812272"/>
                          <a:pt x="0" y="1672939"/>
                        </a:cubicBezTo>
                        <a:cubicBezTo>
                          <a:pt x="39832" y="1495845"/>
                          <a:pt x="48571" y="941947"/>
                          <a:pt x="0" y="755916"/>
                        </a:cubicBezTo>
                        <a:close/>
                      </a:path>
                      <a:path w="11371382" h="6032369" stroke="0" extrusionOk="0">
                        <a:moveTo>
                          <a:pt x="0" y="755916"/>
                        </a:moveTo>
                        <a:cubicBezTo>
                          <a:pt x="-23767" y="456917"/>
                          <a:pt x="250991" y="27282"/>
                          <a:pt x="703870" y="0"/>
                        </a:cubicBezTo>
                        <a:cubicBezTo>
                          <a:pt x="1073434" y="39470"/>
                          <a:pt x="1191710" y="56689"/>
                          <a:pt x="1467749" y="0"/>
                        </a:cubicBezTo>
                        <a:cubicBezTo>
                          <a:pt x="1720961" y="-32685"/>
                          <a:pt x="1754416" y="-17652"/>
                          <a:pt x="1932719" y="0"/>
                        </a:cubicBezTo>
                        <a:cubicBezTo>
                          <a:pt x="2100177" y="32970"/>
                          <a:pt x="2270479" y="11649"/>
                          <a:pt x="2397689" y="0"/>
                        </a:cubicBezTo>
                        <a:cubicBezTo>
                          <a:pt x="2536297" y="-28649"/>
                          <a:pt x="2834861" y="-20333"/>
                          <a:pt x="3161568" y="0"/>
                        </a:cubicBezTo>
                        <a:cubicBezTo>
                          <a:pt x="3495118" y="33865"/>
                          <a:pt x="3610968" y="33854"/>
                          <a:pt x="3726175" y="0"/>
                        </a:cubicBezTo>
                        <a:cubicBezTo>
                          <a:pt x="3843124" y="-43278"/>
                          <a:pt x="4278552" y="28126"/>
                          <a:pt x="4589690" y="0"/>
                        </a:cubicBezTo>
                        <a:cubicBezTo>
                          <a:pt x="4951793" y="-8166"/>
                          <a:pt x="5186054" y="-53859"/>
                          <a:pt x="5453206" y="0"/>
                        </a:cubicBezTo>
                        <a:cubicBezTo>
                          <a:pt x="5697901" y="30900"/>
                          <a:pt x="5864150" y="-14275"/>
                          <a:pt x="6217085" y="0"/>
                        </a:cubicBezTo>
                        <a:cubicBezTo>
                          <a:pt x="6563302" y="42554"/>
                          <a:pt x="6476807" y="27904"/>
                          <a:pt x="6682055" y="0"/>
                        </a:cubicBezTo>
                        <a:cubicBezTo>
                          <a:pt x="6905215" y="-23147"/>
                          <a:pt x="6951890" y="-2781"/>
                          <a:pt x="7047389" y="0"/>
                        </a:cubicBezTo>
                        <a:cubicBezTo>
                          <a:pt x="7156363" y="2785"/>
                          <a:pt x="7475026" y="17867"/>
                          <a:pt x="7910904" y="0"/>
                        </a:cubicBezTo>
                        <a:cubicBezTo>
                          <a:pt x="8303694" y="-39071"/>
                          <a:pt x="8321572" y="30886"/>
                          <a:pt x="8575147" y="0"/>
                        </a:cubicBezTo>
                        <a:cubicBezTo>
                          <a:pt x="8839096" y="-5132"/>
                          <a:pt x="8982150" y="28604"/>
                          <a:pt x="9239390" y="0"/>
                        </a:cubicBezTo>
                        <a:cubicBezTo>
                          <a:pt x="9488694" y="-28725"/>
                          <a:pt x="9560206" y="-4566"/>
                          <a:pt x="9704360" y="0"/>
                        </a:cubicBezTo>
                        <a:cubicBezTo>
                          <a:pt x="9890476" y="-23671"/>
                          <a:pt x="10258587" y="23820"/>
                          <a:pt x="10667512" y="0"/>
                        </a:cubicBezTo>
                        <a:cubicBezTo>
                          <a:pt x="11105310" y="37146"/>
                          <a:pt x="11288070" y="303404"/>
                          <a:pt x="11371382" y="755916"/>
                        </a:cubicBezTo>
                        <a:cubicBezTo>
                          <a:pt x="11367425" y="1014503"/>
                          <a:pt x="11357473" y="1171413"/>
                          <a:pt x="11371382" y="1311296"/>
                        </a:cubicBezTo>
                        <a:cubicBezTo>
                          <a:pt x="11429127" y="1462535"/>
                          <a:pt x="11384848" y="1679970"/>
                          <a:pt x="11371382" y="2047498"/>
                        </a:cubicBezTo>
                        <a:cubicBezTo>
                          <a:pt x="11353650" y="2399603"/>
                          <a:pt x="11413564" y="2485516"/>
                          <a:pt x="11371382" y="2738493"/>
                        </a:cubicBezTo>
                        <a:cubicBezTo>
                          <a:pt x="11366691" y="2956234"/>
                          <a:pt x="11385173" y="3116483"/>
                          <a:pt x="11371382" y="3339079"/>
                        </a:cubicBezTo>
                        <a:cubicBezTo>
                          <a:pt x="11380104" y="3566796"/>
                          <a:pt x="11385349" y="3763633"/>
                          <a:pt x="11371382" y="3894460"/>
                        </a:cubicBezTo>
                        <a:cubicBezTo>
                          <a:pt x="11345457" y="4016527"/>
                          <a:pt x="11374756" y="4294933"/>
                          <a:pt x="11371382" y="4449840"/>
                        </a:cubicBezTo>
                        <a:cubicBezTo>
                          <a:pt x="11396249" y="4632886"/>
                          <a:pt x="11389744" y="5082511"/>
                          <a:pt x="11371382" y="5276452"/>
                        </a:cubicBezTo>
                        <a:cubicBezTo>
                          <a:pt x="11392876" y="5684748"/>
                          <a:pt x="11041994" y="6049048"/>
                          <a:pt x="10667512" y="6032369"/>
                        </a:cubicBezTo>
                        <a:cubicBezTo>
                          <a:pt x="10503531" y="6026902"/>
                          <a:pt x="10358565" y="6029749"/>
                          <a:pt x="10102906" y="6032369"/>
                        </a:cubicBezTo>
                        <a:cubicBezTo>
                          <a:pt x="9888272" y="5979758"/>
                          <a:pt x="9669922" y="6006639"/>
                          <a:pt x="9538299" y="6032369"/>
                        </a:cubicBezTo>
                        <a:cubicBezTo>
                          <a:pt x="9388747" y="6033241"/>
                          <a:pt x="9346040" y="6016897"/>
                          <a:pt x="9172966" y="6032369"/>
                        </a:cubicBezTo>
                        <a:cubicBezTo>
                          <a:pt x="8974739" y="6030124"/>
                          <a:pt x="8875333" y="6007146"/>
                          <a:pt x="8707996" y="6032369"/>
                        </a:cubicBezTo>
                        <a:cubicBezTo>
                          <a:pt x="8552877" y="6054329"/>
                          <a:pt x="8327483" y="6031198"/>
                          <a:pt x="8243026" y="6032369"/>
                        </a:cubicBezTo>
                        <a:cubicBezTo>
                          <a:pt x="8083698" y="6054296"/>
                          <a:pt x="7822904" y="6056224"/>
                          <a:pt x="7479147" y="6032369"/>
                        </a:cubicBezTo>
                        <a:cubicBezTo>
                          <a:pt x="7144515" y="5998050"/>
                          <a:pt x="7280867" y="6042390"/>
                          <a:pt x="7113813" y="6032369"/>
                        </a:cubicBezTo>
                        <a:cubicBezTo>
                          <a:pt x="6935670" y="6023575"/>
                          <a:pt x="6846021" y="6053585"/>
                          <a:pt x="6648843" y="6032369"/>
                        </a:cubicBezTo>
                        <a:cubicBezTo>
                          <a:pt x="6453557" y="5984094"/>
                          <a:pt x="6173000" y="6016957"/>
                          <a:pt x="5785327" y="6032369"/>
                        </a:cubicBezTo>
                        <a:cubicBezTo>
                          <a:pt x="5391091" y="6063246"/>
                          <a:pt x="5571386" y="6041491"/>
                          <a:pt x="5419994" y="6032369"/>
                        </a:cubicBezTo>
                        <a:cubicBezTo>
                          <a:pt x="5274808" y="6027356"/>
                          <a:pt x="5199299" y="6052333"/>
                          <a:pt x="5054660" y="6032369"/>
                        </a:cubicBezTo>
                        <a:cubicBezTo>
                          <a:pt x="4934071" y="6017201"/>
                          <a:pt x="4797606" y="6014345"/>
                          <a:pt x="4689327" y="6032369"/>
                        </a:cubicBezTo>
                        <a:cubicBezTo>
                          <a:pt x="4555821" y="6045622"/>
                          <a:pt x="4294144" y="6032987"/>
                          <a:pt x="4025084" y="6032369"/>
                        </a:cubicBezTo>
                        <a:cubicBezTo>
                          <a:pt x="3753668" y="6043829"/>
                          <a:pt x="3616052" y="6066046"/>
                          <a:pt x="3360841" y="6032369"/>
                        </a:cubicBezTo>
                        <a:cubicBezTo>
                          <a:pt x="3129629" y="6008891"/>
                          <a:pt x="2841189" y="6036303"/>
                          <a:pt x="2696598" y="6032369"/>
                        </a:cubicBezTo>
                        <a:cubicBezTo>
                          <a:pt x="2596057" y="6055126"/>
                          <a:pt x="2064101" y="5988374"/>
                          <a:pt x="1833083" y="6032369"/>
                        </a:cubicBezTo>
                        <a:cubicBezTo>
                          <a:pt x="1600418" y="6075513"/>
                          <a:pt x="1008910" y="6029329"/>
                          <a:pt x="703870" y="6032369"/>
                        </a:cubicBezTo>
                        <a:cubicBezTo>
                          <a:pt x="336814" y="6047923"/>
                          <a:pt x="-8258" y="5844633"/>
                          <a:pt x="0" y="5276452"/>
                        </a:cubicBezTo>
                        <a:cubicBezTo>
                          <a:pt x="-11795" y="5113823"/>
                          <a:pt x="-33350" y="4848980"/>
                          <a:pt x="0" y="4721072"/>
                        </a:cubicBezTo>
                        <a:cubicBezTo>
                          <a:pt x="-4195" y="4593788"/>
                          <a:pt x="-1856" y="4387633"/>
                          <a:pt x="0" y="4120486"/>
                        </a:cubicBezTo>
                        <a:cubicBezTo>
                          <a:pt x="14445" y="3822314"/>
                          <a:pt x="24593" y="3746895"/>
                          <a:pt x="0" y="3519901"/>
                        </a:cubicBezTo>
                        <a:cubicBezTo>
                          <a:pt x="-22018" y="3305180"/>
                          <a:pt x="2839" y="3258951"/>
                          <a:pt x="0" y="3009726"/>
                        </a:cubicBezTo>
                        <a:cubicBezTo>
                          <a:pt x="-24261" y="2782235"/>
                          <a:pt x="-31683" y="2602093"/>
                          <a:pt x="0" y="2409141"/>
                        </a:cubicBezTo>
                        <a:cubicBezTo>
                          <a:pt x="36146" y="2211311"/>
                          <a:pt x="-31133" y="1971284"/>
                          <a:pt x="0" y="1853761"/>
                        </a:cubicBezTo>
                        <a:cubicBezTo>
                          <a:pt x="32649" y="1733443"/>
                          <a:pt x="-53295" y="1540506"/>
                          <a:pt x="0" y="1343585"/>
                        </a:cubicBezTo>
                        <a:cubicBezTo>
                          <a:pt x="28949" y="1141861"/>
                          <a:pt x="23615" y="1024408"/>
                          <a:pt x="0" y="755916"/>
                        </a:cubicBezTo>
                        <a:close/>
                      </a:path>
                      <a:path w="11371382" h="6032369" fill="none" stroke="0" extrusionOk="0">
                        <a:moveTo>
                          <a:pt x="0" y="755916"/>
                        </a:moveTo>
                        <a:cubicBezTo>
                          <a:pt x="-52405" y="414558"/>
                          <a:pt x="410313" y="48937"/>
                          <a:pt x="703870" y="0"/>
                        </a:cubicBezTo>
                        <a:cubicBezTo>
                          <a:pt x="914445" y="20116"/>
                          <a:pt x="1055536" y="4243"/>
                          <a:pt x="1268476" y="0"/>
                        </a:cubicBezTo>
                        <a:cubicBezTo>
                          <a:pt x="1483429" y="-4749"/>
                          <a:pt x="1753373" y="-3005"/>
                          <a:pt x="1932719" y="0"/>
                        </a:cubicBezTo>
                        <a:cubicBezTo>
                          <a:pt x="2066142" y="14204"/>
                          <a:pt x="2312720" y="3412"/>
                          <a:pt x="2497326" y="0"/>
                        </a:cubicBezTo>
                        <a:cubicBezTo>
                          <a:pt x="2695915" y="-15480"/>
                          <a:pt x="2719879" y="1037"/>
                          <a:pt x="2862659" y="0"/>
                        </a:cubicBezTo>
                        <a:cubicBezTo>
                          <a:pt x="3005380" y="-11072"/>
                          <a:pt x="3265096" y="-14385"/>
                          <a:pt x="3427265" y="0"/>
                        </a:cubicBezTo>
                        <a:cubicBezTo>
                          <a:pt x="3590731" y="2003"/>
                          <a:pt x="3857067" y="10208"/>
                          <a:pt x="3991872" y="0"/>
                        </a:cubicBezTo>
                        <a:cubicBezTo>
                          <a:pt x="4129187" y="15239"/>
                          <a:pt x="4258464" y="-18257"/>
                          <a:pt x="4357205" y="0"/>
                        </a:cubicBezTo>
                        <a:cubicBezTo>
                          <a:pt x="4437101" y="14341"/>
                          <a:pt x="4732282" y="-30457"/>
                          <a:pt x="4822175" y="0"/>
                        </a:cubicBezTo>
                        <a:cubicBezTo>
                          <a:pt x="4930982" y="8119"/>
                          <a:pt x="5018268" y="13662"/>
                          <a:pt x="5187509" y="0"/>
                        </a:cubicBezTo>
                        <a:cubicBezTo>
                          <a:pt x="5337387" y="-2829"/>
                          <a:pt x="5833788" y="-43954"/>
                          <a:pt x="6051025" y="0"/>
                        </a:cubicBezTo>
                        <a:cubicBezTo>
                          <a:pt x="6258453" y="17995"/>
                          <a:pt x="6380377" y="8720"/>
                          <a:pt x="6515994" y="0"/>
                        </a:cubicBezTo>
                        <a:cubicBezTo>
                          <a:pt x="6675763" y="-5429"/>
                          <a:pt x="6759718" y="-7960"/>
                          <a:pt x="6980964" y="0"/>
                        </a:cubicBezTo>
                        <a:cubicBezTo>
                          <a:pt x="7194589" y="28375"/>
                          <a:pt x="7649014" y="-30095"/>
                          <a:pt x="7844480" y="0"/>
                        </a:cubicBezTo>
                        <a:cubicBezTo>
                          <a:pt x="8064911" y="946"/>
                          <a:pt x="8129772" y="-2731"/>
                          <a:pt x="8209814" y="0"/>
                        </a:cubicBezTo>
                        <a:cubicBezTo>
                          <a:pt x="8256811" y="8807"/>
                          <a:pt x="8722045" y="-12354"/>
                          <a:pt x="8973693" y="0"/>
                        </a:cubicBezTo>
                        <a:cubicBezTo>
                          <a:pt x="9211892" y="21168"/>
                          <a:pt x="9458940" y="-13321"/>
                          <a:pt x="9637936" y="0"/>
                        </a:cubicBezTo>
                        <a:cubicBezTo>
                          <a:pt x="9872018" y="37670"/>
                          <a:pt x="10375782" y="51682"/>
                          <a:pt x="10667512" y="0"/>
                        </a:cubicBezTo>
                        <a:cubicBezTo>
                          <a:pt x="11067600" y="83486"/>
                          <a:pt x="11273326" y="326879"/>
                          <a:pt x="11371382" y="755916"/>
                        </a:cubicBezTo>
                        <a:cubicBezTo>
                          <a:pt x="11362828" y="999375"/>
                          <a:pt x="11359007" y="1106414"/>
                          <a:pt x="11371382" y="1266090"/>
                        </a:cubicBezTo>
                        <a:cubicBezTo>
                          <a:pt x="11374033" y="1447483"/>
                          <a:pt x="11388587" y="1772967"/>
                          <a:pt x="11371382" y="2002292"/>
                        </a:cubicBezTo>
                        <a:cubicBezTo>
                          <a:pt x="11366468" y="2204171"/>
                          <a:pt x="11387166" y="2415937"/>
                          <a:pt x="11371382" y="2602878"/>
                        </a:cubicBezTo>
                        <a:cubicBezTo>
                          <a:pt x="11346066" y="2833446"/>
                          <a:pt x="11356716" y="2962013"/>
                          <a:pt x="11371382" y="3203464"/>
                        </a:cubicBezTo>
                        <a:cubicBezTo>
                          <a:pt x="11395315" y="3480444"/>
                          <a:pt x="11329692" y="3654499"/>
                          <a:pt x="11371382" y="3849255"/>
                        </a:cubicBezTo>
                        <a:cubicBezTo>
                          <a:pt x="11391492" y="4069567"/>
                          <a:pt x="11389919" y="4349133"/>
                          <a:pt x="11371382" y="4585456"/>
                        </a:cubicBezTo>
                        <a:cubicBezTo>
                          <a:pt x="11372351" y="4808927"/>
                          <a:pt x="11388746" y="5141943"/>
                          <a:pt x="11371382" y="5276452"/>
                        </a:cubicBezTo>
                        <a:cubicBezTo>
                          <a:pt x="11506935" y="5571574"/>
                          <a:pt x="11122316" y="6043354"/>
                          <a:pt x="10667512" y="6032369"/>
                        </a:cubicBezTo>
                        <a:cubicBezTo>
                          <a:pt x="10508544" y="6009780"/>
                          <a:pt x="10399358" y="6046413"/>
                          <a:pt x="10302178" y="6032369"/>
                        </a:cubicBezTo>
                        <a:cubicBezTo>
                          <a:pt x="10220376" y="6015370"/>
                          <a:pt x="9778996" y="6079175"/>
                          <a:pt x="9538299" y="6032369"/>
                        </a:cubicBezTo>
                        <a:cubicBezTo>
                          <a:pt x="9287438" y="6011027"/>
                          <a:pt x="9188736" y="6059936"/>
                          <a:pt x="8973693" y="6032369"/>
                        </a:cubicBezTo>
                        <a:cubicBezTo>
                          <a:pt x="8734722" y="6025149"/>
                          <a:pt x="8516743" y="5987396"/>
                          <a:pt x="8110177" y="6032369"/>
                        </a:cubicBezTo>
                        <a:cubicBezTo>
                          <a:pt x="7701558" y="6057555"/>
                          <a:pt x="7706912" y="6013251"/>
                          <a:pt x="7445934" y="6032369"/>
                        </a:cubicBezTo>
                        <a:cubicBezTo>
                          <a:pt x="7179288" y="6044109"/>
                          <a:pt x="7097790" y="6060261"/>
                          <a:pt x="6980964" y="6032369"/>
                        </a:cubicBezTo>
                        <a:cubicBezTo>
                          <a:pt x="6870598" y="6036559"/>
                          <a:pt x="6345529" y="6006191"/>
                          <a:pt x="6117449" y="6032369"/>
                        </a:cubicBezTo>
                        <a:cubicBezTo>
                          <a:pt x="5869669" y="6050225"/>
                          <a:pt x="5441176" y="6014028"/>
                          <a:pt x="5253933" y="6032369"/>
                        </a:cubicBezTo>
                        <a:cubicBezTo>
                          <a:pt x="5045259" y="6048150"/>
                          <a:pt x="4964527" y="6026373"/>
                          <a:pt x="4788963" y="6032369"/>
                        </a:cubicBezTo>
                        <a:cubicBezTo>
                          <a:pt x="4588899" y="6037437"/>
                          <a:pt x="4422043" y="6056470"/>
                          <a:pt x="4224357" y="6032369"/>
                        </a:cubicBezTo>
                        <a:cubicBezTo>
                          <a:pt x="4032225" y="6041109"/>
                          <a:pt x="3874009" y="6012806"/>
                          <a:pt x="3460478" y="6032369"/>
                        </a:cubicBezTo>
                        <a:cubicBezTo>
                          <a:pt x="3078367" y="6017534"/>
                          <a:pt x="3038901" y="6046612"/>
                          <a:pt x="2696598" y="6032369"/>
                        </a:cubicBezTo>
                        <a:cubicBezTo>
                          <a:pt x="2313805" y="6035461"/>
                          <a:pt x="2120274" y="6040150"/>
                          <a:pt x="1833083" y="6032369"/>
                        </a:cubicBezTo>
                        <a:cubicBezTo>
                          <a:pt x="1545886" y="6027070"/>
                          <a:pt x="1588955" y="6024559"/>
                          <a:pt x="1467749" y="6032369"/>
                        </a:cubicBezTo>
                        <a:cubicBezTo>
                          <a:pt x="1364097" y="6066920"/>
                          <a:pt x="1051677" y="6026224"/>
                          <a:pt x="703870" y="6032369"/>
                        </a:cubicBezTo>
                        <a:cubicBezTo>
                          <a:pt x="271944" y="5975328"/>
                          <a:pt x="8824" y="5697479"/>
                          <a:pt x="0" y="5276452"/>
                        </a:cubicBezTo>
                        <a:cubicBezTo>
                          <a:pt x="-15487" y="5116059"/>
                          <a:pt x="-6766" y="4946572"/>
                          <a:pt x="0" y="4766278"/>
                        </a:cubicBezTo>
                        <a:cubicBezTo>
                          <a:pt x="29015" y="4593049"/>
                          <a:pt x="6761" y="4344926"/>
                          <a:pt x="0" y="4210897"/>
                        </a:cubicBezTo>
                        <a:cubicBezTo>
                          <a:pt x="18457" y="4076323"/>
                          <a:pt x="-21918" y="3862697"/>
                          <a:pt x="0" y="3519901"/>
                        </a:cubicBezTo>
                        <a:cubicBezTo>
                          <a:pt x="-18855" y="3212280"/>
                          <a:pt x="-13040" y="3134532"/>
                          <a:pt x="0" y="2874110"/>
                        </a:cubicBezTo>
                        <a:cubicBezTo>
                          <a:pt x="29792" y="2626282"/>
                          <a:pt x="-5444" y="2519029"/>
                          <a:pt x="0" y="2363935"/>
                        </a:cubicBezTo>
                        <a:cubicBezTo>
                          <a:pt x="19384" y="2212906"/>
                          <a:pt x="-22024" y="1812845"/>
                          <a:pt x="0" y="1672939"/>
                        </a:cubicBezTo>
                        <a:cubicBezTo>
                          <a:pt x="23488" y="1495745"/>
                          <a:pt x="-9847" y="944852"/>
                          <a:pt x="0" y="75591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a16="http://schemas.microsoft.com/office/drawing/2014/main" id="{3D8AEC91-B0B8-46F9-97EE-4857B22F605D}"/>
              </a:ext>
            </a:extLst>
          </p:cNvPr>
          <p:cNvSpPr txBox="1"/>
          <p:nvPr/>
        </p:nvSpPr>
        <p:spPr>
          <a:xfrm>
            <a:off x="2492828" y="304963"/>
            <a:ext cx="762000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Bầy</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voi</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endParaRPr kumimoji="0" lang="en-US" sz="3600" b="1" i="0" u="none" strike="noStrike" kern="1200" cap="none" spc="0" normalizeH="0" baseline="0" noProof="0" dirty="0">
              <a:ln w="22225">
                <a:solidFill>
                  <a:srgbClr val="ED7D31"/>
                </a:solidFill>
                <a:prstDash val="solid"/>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C072AC7-85F5-4C65-90B4-775106696B28}"/>
              </a:ext>
            </a:extLst>
          </p:cNvPr>
          <p:cNvPicPr>
            <a:picLocks noChangeAspect="1"/>
          </p:cNvPicPr>
          <p:nvPr/>
        </p:nvPicPr>
        <p:blipFill>
          <a:blip r:embed="rId4"/>
          <a:stretch>
            <a:fillRect/>
          </a:stretch>
        </p:blipFill>
        <p:spPr>
          <a:xfrm>
            <a:off x="5381859" y="3646714"/>
            <a:ext cx="6810141" cy="3211286"/>
          </a:xfrm>
          <a:prstGeom prst="rect">
            <a:avLst/>
          </a:prstGeom>
          <a:ln>
            <a:noFill/>
          </a:ln>
          <a:effectLst>
            <a:softEdge rad="112500"/>
          </a:effectLst>
        </p:spPr>
      </p:pic>
      <p:sp>
        <p:nvSpPr>
          <p:cNvPr id="11" name="TextBox 10">
            <a:extLst>
              <a:ext uri="{FF2B5EF4-FFF2-40B4-BE49-F238E27FC236}">
                <a16:creationId xmlns:a16="http://schemas.microsoft.com/office/drawing/2014/main" id="{1E8A5FAC-5473-43BA-9F19-5F21F0972A15}"/>
              </a:ext>
            </a:extLst>
          </p:cNvPr>
          <p:cNvSpPr txBox="1"/>
          <p:nvPr/>
        </p:nvSpPr>
        <p:spPr>
          <a:xfrm>
            <a:off x="489857" y="1001485"/>
            <a:ext cx="112014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Dãy Trường Sơn chạy dọc miền Trung nước ta. Đường lên Trường Sơn có nhiều cánh rừng hoang vu. Trong rừng, cây mọc tầng tầng lớp lớp, núi đá chen lẫn đồi cây, sương phủ quanh năm. Nơi đó có những nguồn suối không bao giờ cạn, những bãi chuối đỏ rực trời hoa đỏ, những rừng lau bát ngát, ngày đêm giũ lá rào rào,… Đó là xứ sở của loài voi.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Voi sống thành từng bầy rất đông. Chúng ăn rất khỏe. Để nuôi sống cơ thể to lớn của mình, mỗi con voi phải ăn khoảng 150 ki-lô-gam cây cỏ mỗi ngày. Chúng phải đi liên tục để tìm cái ăn. Từ trên núi, chúng xuống đồng cỏ, rồi từ đồng cỏ, chúng lại lên núi. Buổi trưa, chúng trú nắng trong cánh rừng rậm. Chiều xuống, chúng đi tắm ở những quãng sông vắng, rồi lại lững thững lên bãi tìm thức ăn. Vào lúc rạng sáng và chiều tà, chúng rống rền vang, oai nghiêm và đầy uy lực</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Voi là loài vật thông minh, có tình nghĩa. Chúng tận tâm và thương mến nhau chẳng khác gì con người. Một con đau yếu thì cả bầy biếng ăn, ngơ ngác. Một con sa bẫy thì cả bầy tìm cách cứu giúp, dù có phải chịu đói khát hoặc tạm dừng chuyến đi.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Hùng)</a:t>
            </a:r>
          </a:p>
        </p:txBody>
      </p:sp>
    </p:spTree>
    <p:extLst>
      <p:ext uri="{BB962C8B-B14F-4D97-AF65-F5344CB8AC3E}">
        <p14:creationId xmlns:p14="http://schemas.microsoft.com/office/powerpoint/2010/main" val="30070075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9">
            <a:extLst>
              <a:ext uri="{FF2B5EF4-FFF2-40B4-BE49-F238E27FC236}">
                <a16:creationId xmlns:a16="http://schemas.microsoft.com/office/drawing/2014/main" id="{CE2FB64B-A386-4B46-9EAD-B88C996FB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1054" y="850559"/>
            <a:ext cx="11407515" cy="2890370"/>
          </a:xfrm>
          <a:prstGeom prst="rect">
            <a:avLst/>
          </a:prstGeom>
        </p:spPr>
      </p:pic>
      <p:pic>
        <p:nvPicPr>
          <p:cNvPr id="3" name="Picture 2">
            <a:extLst>
              <a:ext uri="{FF2B5EF4-FFF2-40B4-BE49-F238E27FC236}">
                <a16:creationId xmlns:a16="http://schemas.microsoft.com/office/drawing/2014/main" id="{7469A85B-8881-4F06-B52F-3359BF688323}"/>
              </a:ext>
            </a:extLst>
          </p:cNvPr>
          <p:cNvPicPr>
            <a:picLocks noChangeAspect="1"/>
          </p:cNvPicPr>
          <p:nvPr/>
        </p:nvPicPr>
        <p:blipFill>
          <a:blip r:embed="rId5"/>
          <a:stretch>
            <a:fillRect/>
          </a:stretch>
        </p:blipFill>
        <p:spPr>
          <a:xfrm>
            <a:off x="1419962" y="1375456"/>
            <a:ext cx="9352075" cy="1450974"/>
          </a:xfrm>
          <a:prstGeom prst="rect">
            <a:avLst/>
          </a:prstGeom>
        </p:spPr>
      </p:pic>
    </p:spTree>
    <p:extLst>
      <p:ext uri="{BB962C8B-B14F-4D97-AF65-F5344CB8AC3E}">
        <p14:creationId xmlns:p14="http://schemas.microsoft.com/office/powerpoint/2010/main" val="36155104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五角星 44">
            <a:extLst>
              <a:ext uri="{FF2B5EF4-FFF2-40B4-BE49-F238E27FC236}">
                <a16:creationId xmlns:a16="http://schemas.microsoft.com/office/drawing/2014/main" id="{A2F9CDE6-837E-4EE2-8076-2500FC9BEE79}"/>
              </a:ext>
            </a:extLst>
          </p:cNvPr>
          <p:cNvSpPr/>
          <p:nvPr/>
        </p:nvSpPr>
        <p:spPr>
          <a:xfrm rot="19967404">
            <a:off x="10242914" y="1554002"/>
            <a:ext cx="458393" cy="458393"/>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81" name="五角星 45">
            <a:extLst>
              <a:ext uri="{FF2B5EF4-FFF2-40B4-BE49-F238E27FC236}">
                <a16:creationId xmlns:a16="http://schemas.microsoft.com/office/drawing/2014/main" id="{1083D8C4-3FA3-4D26-95F1-E4ED79E7E097}"/>
              </a:ext>
            </a:extLst>
          </p:cNvPr>
          <p:cNvSpPr/>
          <p:nvPr/>
        </p:nvSpPr>
        <p:spPr>
          <a:xfrm>
            <a:off x="9359523" y="1941840"/>
            <a:ext cx="253437" cy="253437"/>
          </a:xfrm>
          <a:prstGeom prst="star5">
            <a:avLst>
              <a:gd name="adj" fmla="val 23926"/>
              <a:gd name="hf" fmla="val 105146"/>
              <a:gd name="vf" fmla="val 110557"/>
            </a:avLst>
          </a:prstGeom>
          <a:blipFill dpi="0" rotWithShape="1">
            <a:blip r:embed="rId4"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82" name="五角星 46">
            <a:extLst>
              <a:ext uri="{FF2B5EF4-FFF2-40B4-BE49-F238E27FC236}">
                <a16:creationId xmlns:a16="http://schemas.microsoft.com/office/drawing/2014/main" id="{903077AA-E7F0-4386-873C-E3BE5BA20926}"/>
              </a:ext>
            </a:extLst>
          </p:cNvPr>
          <p:cNvSpPr/>
          <p:nvPr/>
        </p:nvSpPr>
        <p:spPr>
          <a:xfrm>
            <a:off x="11139005" y="1938919"/>
            <a:ext cx="186345" cy="186345"/>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83" name="五角星 50">
            <a:extLst>
              <a:ext uri="{FF2B5EF4-FFF2-40B4-BE49-F238E27FC236}">
                <a16:creationId xmlns:a16="http://schemas.microsoft.com/office/drawing/2014/main" id="{6B511B5E-2CF9-4D21-B1D9-E40ABAC1D521}"/>
              </a:ext>
            </a:extLst>
          </p:cNvPr>
          <p:cNvSpPr/>
          <p:nvPr/>
        </p:nvSpPr>
        <p:spPr>
          <a:xfrm rot="19922997">
            <a:off x="11333228" y="1556814"/>
            <a:ext cx="143799" cy="14379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pic>
        <p:nvPicPr>
          <p:cNvPr id="84" name="Picture 5" descr="C:\Users\Administrator\Desktop\小鸟.png">
            <a:extLst>
              <a:ext uri="{FF2B5EF4-FFF2-40B4-BE49-F238E27FC236}">
                <a16:creationId xmlns:a16="http://schemas.microsoft.com/office/drawing/2014/main" id="{ADD208CA-3C01-444E-9CB0-D3777BCF10E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04103" y="587179"/>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7230A4C-4711-4520-B954-F21B83239DFE}"/>
              </a:ext>
            </a:extLst>
          </p:cNvPr>
          <p:cNvPicPr>
            <a:picLocks noChangeAspect="1"/>
          </p:cNvPicPr>
          <p:nvPr/>
        </p:nvPicPr>
        <p:blipFill>
          <a:blip r:embed="rId8"/>
          <a:stretch>
            <a:fillRect/>
          </a:stretch>
        </p:blipFill>
        <p:spPr>
          <a:xfrm>
            <a:off x="2258114" y="0"/>
            <a:ext cx="7962066" cy="993734"/>
          </a:xfrm>
          <a:prstGeom prst="rect">
            <a:avLst/>
          </a:prstGeom>
        </p:spPr>
      </p:pic>
      <p:sp>
        <p:nvSpPr>
          <p:cNvPr id="10" name="Rectangle: Rounded Corners 6">
            <a:extLst>
              <a:ext uri="{FF2B5EF4-FFF2-40B4-BE49-F238E27FC236}">
                <a16:creationId xmlns:a16="http://schemas.microsoft.com/office/drawing/2014/main" id="{1356AD95-4636-4BE9-9BA5-26704037BC7B}"/>
              </a:ext>
            </a:extLst>
          </p:cNvPr>
          <p:cNvSpPr/>
          <p:nvPr/>
        </p:nvSpPr>
        <p:spPr>
          <a:xfrm>
            <a:off x="410309" y="1023257"/>
            <a:ext cx="11371382" cy="5072743"/>
          </a:xfrm>
          <a:prstGeom prst="roundRect">
            <a:avLst>
              <a:gd name="adj" fmla="val 12531"/>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514350" lvl="0" indent="-514350" algn="just">
              <a:buAutoNum type="arabicPeriod"/>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 những câu văn miêu tả rừng Trường Sơn ( nơi ở của loài voi)?</a:t>
            </a:r>
            <a:endPar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514350" lvl="0" indent="-514350" algn="just">
              <a:buAutoNum type="arabicPeriod"/>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Dựa vào tranh và nội dung bài đọc, kể lại hoạt động thường ngày của loài voi?</a:t>
            </a:r>
            <a:endPar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514350" lvl="0" indent="-514350" algn="just">
              <a:buAutoNum type="arabicPeriod"/>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các đoạn trong bài.</a:t>
            </a:r>
            <a:endPar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514350" lvl="0" indent="-514350" algn="just">
              <a:buAutoNum type="arabicPeriod"/>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 những đặc điểm của loài voi. Em thích nhất đặc điểm nào của chúng?</a:t>
            </a:r>
            <a:endPar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514350" lvl="0" indent="-514350" algn="just">
              <a:buAutoNum type="arabicPeriod"/>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đọc giúp em biết thêm điều gì về loài voi?</a:t>
            </a:r>
          </a:p>
        </p:txBody>
      </p:sp>
    </p:spTree>
    <p:extLst>
      <p:ext uri="{BB962C8B-B14F-4D97-AF65-F5344CB8AC3E}">
        <p14:creationId xmlns:p14="http://schemas.microsoft.com/office/powerpoint/2010/main" val="28607056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2100"/>
                                      </p:stCondLst>
                                      <p:childTnLst>
                                        <p:set>
                                          <p:cBhvr>
                                            <p:cTn id="6" dur="1" fill="hold">
                                              <p:stCondLst>
                                                <p:cond delay="0"/>
                                              </p:stCondLst>
                                            </p:cTn>
                                            <p:tgtEl>
                                              <p:spTgt spid="80"/>
                                            </p:tgtEl>
                                            <p:attrNameLst>
                                              <p:attrName>style.visibility</p:attrName>
                                            </p:attrNameLst>
                                          </p:cBhvr>
                                          <p:to>
                                            <p:strVal val="visible"/>
                                          </p:to>
                                        </p:set>
                                        <p:anim calcmode="lin" valueType="num" p14:bounceEnd="50000">
                                          <p:cBhvr additive="base">
                                            <p:cTn id="7" dur="500" fill="hold"/>
                                            <p:tgtEl>
                                              <p:spTgt spid="8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2100"/>
                                      </p:stCondLst>
                                      <p:childTnLst>
                                        <p:set>
                                          <p:cBhvr>
                                            <p:cTn id="10" dur="1" fill="hold">
                                              <p:stCondLst>
                                                <p:cond delay="0"/>
                                              </p:stCondLst>
                                            </p:cTn>
                                            <p:tgtEl>
                                              <p:spTgt spid="81"/>
                                            </p:tgtEl>
                                            <p:attrNameLst>
                                              <p:attrName>style.visibility</p:attrName>
                                            </p:attrNameLst>
                                          </p:cBhvr>
                                          <p:to>
                                            <p:strVal val="visible"/>
                                          </p:to>
                                        </p:set>
                                        <p:anim calcmode="lin" valueType="num" p14:bounceEnd="50000">
                                          <p:cBhvr additive="base">
                                            <p:cTn id="11" dur="750" fill="hold"/>
                                            <p:tgtEl>
                                              <p:spTgt spid="81"/>
                                            </p:tgtEl>
                                            <p:attrNameLst>
                                              <p:attrName>ppt_x</p:attrName>
                                            </p:attrNameLst>
                                          </p:cBhvr>
                                          <p:tavLst>
                                            <p:tav tm="0">
                                              <p:val>
                                                <p:strVal val="#ppt_x"/>
                                              </p:val>
                                            </p:tav>
                                            <p:tav tm="100000">
                                              <p:val>
                                                <p:strVal val="#ppt_x"/>
                                              </p:val>
                                            </p:tav>
                                          </p:tavLst>
                                        </p:anim>
                                        <p:anim calcmode="lin" valueType="num" p14:bounceEnd="50000">
                                          <p:cBhvr additive="base">
                                            <p:cTn id="12" dur="750" fill="hold"/>
                                            <p:tgtEl>
                                              <p:spTgt spid="8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100"/>
                                      </p:stCondLst>
                                      <p:childTnLst>
                                        <p:set>
                                          <p:cBhvr>
                                            <p:cTn id="14" dur="1" fill="hold">
                                              <p:stCondLst>
                                                <p:cond delay="0"/>
                                              </p:stCondLst>
                                            </p:cTn>
                                            <p:tgtEl>
                                              <p:spTgt spid="82"/>
                                            </p:tgtEl>
                                            <p:attrNameLst>
                                              <p:attrName>style.visibility</p:attrName>
                                            </p:attrNameLst>
                                          </p:cBhvr>
                                          <p:to>
                                            <p:strVal val="visible"/>
                                          </p:to>
                                        </p:set>
                                        <p:anim calcmode="lin" valueType="num" p14:bounceEnd="50000">
                                          <p:cBhvr additive="base">
                                            <p:cTn id="15" dur="500" fill="hold"/>
                                            <p:tgtEl>
                                              <p:spTgt spid="8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8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2100"/>
                                      </p:stCondLst>
                                      <p:childTnLst>
                                        <p:set>
                                          <p:cBhvr>
                                            <p:cTn id="18" dur="1" fill="hold">
                                              <p:stCondLst>
                                                <p:cond delay="0"/>
                                              </p:stCondLst>
                                            </p:cTn>
                                            <p:tgtEl>
                                              <p:spTgt spid="83"/>
                                            </p:tgtEl>
                                            <p:attrNameLst>
                                              <p:attrName>style.visibility</p:attrName>
                                            </p:attrNameLst>
                                          </p:cBhvr>
                                          <p:to>
                                            <p:strVal val="visible"/>
                                          </p:to>
                                        </p:set>
                                        <p:anim calcmode="lin" valueType="num" p14:bounceEnd="50000">
                                          <p:cBhvr additive="base">
                                            <p:cTn id="19" dur="500" fill="hold"/>
                                            <p:tgtEl>
                                              <p:spTgt spid="8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83"/>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210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1+#ppt_w/2"/>
                                              </p:val>
                                            </p:tav>
                                            <p:tav tm="100000">
                                              <p:val>
                                                <p:strVal val="#ppt_x"/>
                                              </p:val>
                                            </p:tav>
                                          </p:tavLst>
                                        </p:anim>
                                        <p:anim calcmode="lin" valueType="num">
                                          <p:cBhvr additive="base">
                                            <p:cTn id="24" dur="500" fill="hold"/>
                                            <p:tgtEl>
                                              <p:spTgt spid="84"/>
                                            </p:tgtEl>
                                            <p:attrNameLst>
                                              <p:attrName>ppt_y</p:attrName>
                                            </p:attrNameLst>
                                          </p:cBhvr>
                                          <p:tavLst>
                                            <p:tav tm="0">
                                              <p:val>
                                                <p:strVal val="#ppt_y"/>
                                              </p:val>
                                            </p:tav>
                                            <p:tav tm="100000">
                                              <p:val>
                                                <p:strVal val="#ppt_y"/>
                                              </p:val>
                                            </p:tav>
                                          </p:tavLst>
                                        </p:anim>
                                      </p:childTnLst>
                                    </p:cTn>
                                  </p:par>
                                  <p:par>
                                    <p:cTn id="25" presetID="0" presetClass="path" presetSubtype="0" accel="50000" decel="50000" fill="hold" nodeType="withEffect">
                                      <p:stCondLst>
                                        <p:cond delay="21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26" dur="6500" fill="hold"/>
                                            <p:tgtEl>
                                              <p:spTgt spid="84"/>
                                            </p:tgtEl>
                                            <p:attrNameLst>
                                              <p:attrName>ppt_x</p:attrName>
                                              <p:attrName>ppt_y</p:attrName>
                                            </p:attrNameLst>
                                          </p:cBhvr>
                                        </p:animMotion>
                                      </p:childTnLst>
                                    </p:cTn>
                                  </p:par>
                                  <p:par>
                                    <p:cTn id="27" presetID="8" presetClass="emph" presetSubtype="0" repeatCount="2000" fill="hold" grpId="1" nodeType="withEffect">
                                      <p:stCondLst>
                                        <p:cond delay="2100"/>
                                      </p:stCondLst>
                                      <p:childTnLst>
                                        <p:animRot by="21600000">
                                          <p:cBhvr>
                                            <p:cTn id="28" dur="3500" fill="hold"/>
                                            <p:tgtEl>
                                              <p:spTgt spid="80"/>
                                            </p:tgtEl>
                                            <p:attrNameLst>
                                              <p:attrName>r</p:attrName>
                                            </p:attrNameLst>
                                          </p:cBhvr>
                                        </p:animRot>
                                      </p:childTnLst>
                                    </p:cTn>
                                  </p:par>
                                  <p:par>
                                    <p:cTn id="29" presetID="8" presetClass="emph" presetSubtype="0" repeatCount="2000" fill="hold" grpId="1" nodeType="withEffect">
                                      <p:stCondLst>
                                        <p:cond delay="2100"/>
                                      </p:stCondLst>
                                      <p:childTnLst>
                                        <p:animRot by="-21600000">
                                          <p:cBhvr>
                                            <p:cTn id="30" dur="3500" fill="hold"/>
                                            <p:tgtEl>
                                              <p:spTgt spid="82"/>
                                            </p:tgtEl>
                                            <p:attrNameLst>
                                              <p:attrName>r</p:attrName>
                                            </p:attrNameLst>
                                          </p:cBhvr>
                                        </p:animRot>
                                      </p:childTnLst>
                                    </p:cTn>
                                  </p:par>
                                  <p:par>
                                    <p:cTn id="31" presetID="6" presetClass="emph" presetSubtype="0" repeatCount="2000" autoRev="1" fill="hold" grpId="1" nodeType="withEffect">
                                      <p:stCondLst>
                                        <p:cond delay="2100"/>
                                      </p:stCondLst>
                                      <p:childTnLst>
                                        <p:animScale>
                                          <p:cBhvr>
                                            <p:cTn id="32" dur="2000" fill="hold"/>
                                            <p:tgtEl>
                                              <p:spTgt spid="83"/>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Effect transition="in" filter="wipe(down)">
                                          <p:cBhvr>
                                            <p:cTn id="37" dur="500"/>
                                            <p:tgtEl>
                                              <p:spTgt spid="10">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down)">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down)">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wipe(down)">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wipe(down)">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wipe(down)">
                                          <p:cBhvr>
                                            <p:cTn id="6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82" grpId="0" animBg="1"/>
          <p:bldP spid="82" grpId="1" animBg="1"/>
          <p:bldP spid="83" grpId="0" animBg="1"/>
          <p:bldP spid="83" grpId="1" animBg="1"/>
          <p:bldP spid="10" grpId="0" build="p"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10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10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750" fill="hold"/>
                                            <p:tgtEl>
                                              <p:spTgt spid="81"/>
                                            </p:tgtEl>
                                            <p:attrNameLst>
                                              <p:attrName>ppt_x</p:attrName>
                                            </p:attrNameLst>
                                          </p:cBhvr>
                                          <p:tavLst>
                                            <p:tav tm="0">
                                              <p:val>
                                                <p:strVal val="#ppt_x"/>
                                              </p:val>
                                            </p:tav>
                                            <p:tav tm="100000">
                                              <p:val>
                                                <p:strVal val="#ppt_x"/>
                                              </p:val>
                                            </p:tav>
                                          </p:tavLst>
                                        </p:anim>
                                        <p:anim calcmode="lin" valueType="num">
                                          <p:cBhvr additive="base">
                                            <p:cTn id="12" dur="750" fill="hold"/>
                                            <p:tgtEl>
                                              <p:spTgt spid="8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10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ppt_x"/>
                                              </p:val>
                                            </p:tav>
                                            <p:tav tm="100000">
                                              <p:val>
                                                <p:strVal val="#ppt_x"/>
                                              </p:val>
                                            </p:tav>
                                          </p:tavLst>
                                        </p:anim>
                                        <p:anim calcmode="lin" valueType="num">
                                          <p:cBhvr additive="base">
                                            <p:cTn id="16" dur="500" fill="hold"/>
                                            <p:tgtEl>
                                              <p:spTgt spid="8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10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210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1+#ppt_w/2"/>
                                              </p:val>
                                            </p:tav>
                                            <p:tav tm="100000">
                                              <p:val>
                                                <p:strVal val="#ppt_x"/>
                                              </p:val>
                                            </p:tav>
                                          </p:tavLst>
                                        </p:anim>
                                        <p:anim calcmode="lin" valueType="num">
                                          <p:cBhvr additive="base">
                                            <p:cTn id="24" dur="500" fill="hold"/>
                                            <p:tgtEl>
                                              <p:spTgt spid="84"/>
                                            </p:tgtEl>
                                            <p:attrNameLst>
                                              <p:attrName>ppt_y</p:attrName>
                                            </p:attrNameLst>
                                          </p:cBhvr>
                                          <p:tavLst>
                                            <p:tav tm="0">
                                              <p:val>
                                                <p:strVal val="#ppt_y"/>
                                              </p:val>
                                            </p:tav>
                                            <p:tav tm="100000">
                                              <p:val>
                                                <p:strVal val="#ppt_y"/>
                                              </p:val>
                                            </p:tav>
                                          </p:tavLst>
                                        </p:anim>
                                      </p:childTnLst>
                                    </p:cTn>
                                  </p:par>
                                  <p:par>
                                    <p:cTn id="25" presetID="0" presetClass="path" presetSubtype="0" accel="50000" decel="50000" fill="hold" nodeType="withEffect">
                                      <p:stCondLst>
                                        <p:cond delay="21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26" dur="6500" fill="hold"/>
                                            <p:tgtEl>
                                              <p:spTgt spid="84"/>
                                            </p:tgtEl>
                                            <p:attrNameLst>
                                              <p:attrName>ppt_x</p:attrName>
                                              <p:attrName>ppt_y</p:attrName>
                                            </p:attrNameLst>
                                          </p:cBhvr>
                                        </p:animMotion>
                                      </p:childTnLst>
                                    </p:cTn>
                                  </p:par>
                                  <p:par>
                                    <p:cTn id="27" presetID="8" presetClass="emph" presetSubtype="0" repeatCount="2000" fill="hold" grpId="1" nodeType="withEffect">
                                      <p:stCondLst>
                                        <p:cond delay="2100"/>
                                      </p:stCondLst>
                                      <p:childTnLst>
                                        <p:animRot by="21600000">
                                          <p:cBhvr>
                                            <p:cTn id="28" dur="3500" fill="hold"/>
                                            <p:tgtEl>
                                              <p:spTgt spid="80"/>
                                            </p:tgtEl>
                                            <p:attrNameLst>
                                              <p:attrName>r</p:attrName>
                                            </p:attrNameLst>
                                          </p:cBhvr>
                                        </p:animRot>
                                      </p:childTnLst>
                                    </p:cTn>
                                  </p:par>
                                  <p:par>
                                    <p:cTn id="29" presetID="8" presetClass="emph" presetSubtype="0" repeatCount="2000" fill="hold" grpId="1" nodeType="withEffect">
                                      <p:stCondLst>
                                        <p:cond delay="2100"/>
                                      </p:stCondLst>
                                      <p:childTnLst>
                                        <p:animRot by="-21600000">
                                          <p:cBhvr>
                                            <p:cTn id="30" dur="3500" fill="hold"/>
                                            <p:tgtEl>
                                              <p:spTgt spid="82"/>
                                            </p:tgtEl>
                                            <p:attrNameLst>
                                              <p:attrName>r</p:attrName>
                                            </p:attrNameLst>
                                          </p:cBhvr>
                                        </p:animRot>
                                      </p:childTnLst>
                                    </p:cTn>
                                  </p:par>
                                  <p:par>
                                    <p:cTn id="31" presetID="6" presetClass="emph" presetSubtype="0" repeatCount="2000" autoRev="1" fill="hold" grpId="1" nodeType="withEffect">
                                      <p:stCondLst>
                                        <p:cond delay="2100"/>
                                      </p:stCondLst>
                                      <p:childTnLst>
                                        <p:animScale>
                                          <p:cBhvr>
                                            <p:cTn id="32" dur="2000" fill="hold"/>
                                            <p:tgtEl>
                                              <p:spTgt spid="83"/>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Effect transition="in" filter="wipe(down)">
                                          <p:cBhvr>
                                            <p:cTn id="37" dur="500"/>
                                            <p:tgtEl>
                                              <p:spTgt spid="10">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down)">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down)">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wipe(down)">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wipe(down)">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wipe(down)">
                                          <p:cBhvr>
                                            <p:cTn id="6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82" grpId="0" animBg="1"/>
          <p:bldP spid="82" grpId="1" animBg="1"/>
          <p:bldP spid="83" grpId="0" animBg="1"/>
          <p:bldP spid="83" grpId="1" animBg="1"/>
          <p:bldP spid="10" grpId="0" build="p"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9">
            <a:extLst>
              <a:ext uri="{FF2B5EF4-FFF2-40B4-BE49-F238E27FC236}">
                <a16:creationId xmlns:a16="http://schemas.microsoft.com/office/drawing/2014/main" id="{CE2FB64B-A386-4B46-9EAD-B88C996FB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1054" y="850559"/>
            <a:ext cx="11407515" cy="2890370"/>
          </a:xfrm>
          <a:prstGeom prst="rect">
            <a:avLst/>
          </a:prstGeom>
        </p:spPr>
      </p:pic>
      <p:pic>
        <p:nvPicPr>
          <p:cNvPr id="3" name="Picture 2">
            <a:extLst>
              <a:ext uri="{FF2B5EF4-FFF2-40B4-BE49-F238E27FC236}">
                <a16:creationId xmlns:a16="http://schemas.microsoft.com/office/drawing/2014/main" id="{95BF86F7-E978-4002-A467-C27335EDE5F9}"/>
              </a:ext>
            </a:extLst>
          </p:cNvPr>
          <p:cNvPicPr>
            <a:picLocks noChangeAspect="1"/>
          </p:cNvPicPr>
          <p:nvPr/>
        </p:nvPicPr>
        <p:blipFill>
          <a:blip r:embed="rId5"/>
          <a:stretch>
            <a:fillRect/>
          </a:stretch>
        </p:blipFill>
        <p:spPr>
          <a:xfrm>
            <a:off x="1384257" y="1612774"/>
            <a:ext cx="9358171" cy="1237595"/>
          </a:xfrm>
          <a:prstGeom prst="rect">
            <a:avLst/>
          </a:prstGeom>
        </p:spPr>
      </p:pic>
    </p:spTree>
    <p:extLst>
      <p:ext uri="{BB962C8B-B14F-4D97-AF65-F5344CB8AC3E}">
        <p14:creationId xmlns:p14="http://schemas.microsoft.com/office/powerpoint/2010/main" val="23465731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7FC16F40-87C9-42D3-8A4C-B067A5D3BCCA}"/>
              </a:ext>
            </a:extLst>
          </p:cNvPr>
          <p:cNvGrpSpPr/>
          <p:nvPr/>
        </p:nvGrpSpPr>
        <p:grpSpPr>
          <a:xfrm>
            <a:off x="3417502" y="-160422"/>
            <a:ext cx="5557520" cy="2193758"/>
            <a:chOff x="3417502" y="-160422"/>
            <a:chExt cx="5557520" cy="2193758"/>
          </a:xfrm>
        </p:grpSpPr>
        <p:pic>
          <p:nvPicPr>
            <p:cNvPr id="39" name="图片 38">
              <a:extLst>
                <a:ext uri="{FF2B5EF4-FFF2-40B4-BE49-F238E27FC236}">
                  <a16:creationId xmlns:a16="http://schemas.microsoft.com/office/drawing/2014/main" id="{CEA5C366-64F3-4D49-BB13-6ADBFB1BE4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17502" y="-160422"/>
              <a:ext cx="5557520" cy="2193758"/>
            </a:xfrm>
            <a:prstGeom prst="rect">
              <a:avLst/>
            </a:prstGeom>
          </p:spPr>
        </p:pic>
        <p:sp>
          <p:nvSpPr>
            <p:cNvPr id="40" name="文本框 39">
              <a:extLst>
                <a:ext uri="{FF2B5EF4-FFF2-40B4-BE49-F238E27FC236}">
                  <a16:creationId xmlns:a16="http://schemas.microsoft.com/office/drawing/2014/main" id="{6FCE9A7F-A3A9-415A-9D17-102F6CC4509B}"/>
                </a:ext>
              </a:extLst>
            </p:cNvPr>
            <p:cNvSpPr txBox="1"/>
            <p:nvPr/>
          </p:nvSpPr>
          <p:spPr>
            <a:xfrm>
              <a:off x="5344107" y="338032"/>
              <a:ext cx="1704313" cy="707886"/>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mn-lt"/>
                </a:rPr>
                <a:t>Dặn dò</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mn-lt"/>
              </a:endParaRPr>
            </a:p>
          </p:txBody>
        </p:sp>
      </p:grpSp>
      <p:pic>
        <p:nvPicPr>
          <p:cNvPr id="46" name="PA_图片 11">
            <a:extLst>
              <a:ext uri="{FF2B5EF4-FFF2-40B4-BE49-F238E27FC236}">
                <a16:creationId xmlns:a16="http://schemas.microsoft.com/office/drawing/2014/main" id="{46B7EF1B-244B-4CAE-8FB8-F755D634E38D}"/>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8923738" y="314041"/>
            <a:ext cx="2876794" cy="2876794"/>
          </a:xfrm>
          <a:prstGeom prst="rect">
            <a:avLst/>
          </a:prstGeom>
        </p:spPr>
      </p:pic>
      <p:pic>
        <p:nvPicPr>
          <p:cNvPr id="48" name="图片 47">
            <a:extLst>
              <a:ext uri="{FF2B5EF4-FFF2-40B4-BE49-F238E27FC236}">
                <a16:creationId xmlns:a16="http://schemas.microsoft.com/office/drawing/2014/main" id="{C9CF3805-C20A-4DA1-8500-4FE8FB1465A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07060" y="635"/>
            <a:ext cx="1849755" cy="1252220"/>
          </a:xfrm>
          <a:prstGeom prst="rect">
            <a:avLst/>
          </a:prstGeom>
        </p:spPr>
      </p:pic>
      <p:grpSp>
        <p:nvGrpSpPr>
          <p:cNvPr id="4" name="Group 3">
            <a:extLst>
              <a:ext uri="{FF2B5EF4-FFF2-40B4-BE49-F238E27FC236}">
                <a16:creationId xmlns:a16="http://schemas.microsoft.com/office/drawing/2014/main" id="{F6E39752-AC38-443A-9A50-A751EBEB70F0}"/>
              </a:ext>
            </a:extLst>
          </p:cNvPr>
          <p:cNvGrpSpPr/>
          <p:nvPr/>
        </p:nvGrpSpPr>
        <p:grpSpPr>
          <a:xfrm>
            <a:off x="-4090589" y="3117952"/>
            <a:ext cx="3942413" cy="4212708"/>
            <a:chOff x="-4090589" y="3117952"/>
            <a:chExt cx="3942413" cy="4212708"/>
          </a:xfrm>
        </p:grpSpPr>
        <p:sp>
          <p:nvSpPr>
            <p:cNvPr id="2" name="Rectangle: Top Corners Rounded 1">
              <a:extLst>
                <a:ext uri="{FF2B5EF4-FFF2-40B4-BE49-F238E27FC236}">
                  <a16:creationId xmlns:a16="http://schemas.microsoft.com/office/drawing/2014/main" id="{BE60A809-2229-4635-A3C8-FCCF71BB5D95}"/>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pic>
          <p:nvPicPr>
            <p:cNvPr id="22" name="Picture 4" descr="ปูการ์ตูน png | PNGEgg">
              <a:extLst>
                <a:ext uri="{FF2B5EF4-FFF2-40B4-BE49-F238E27FC236}">
                  <a16:creationId xmlns:a16="http://schemas.microsoft.com/office/drawing/2014/main" id="{3815028A-8581-4C0D-B1C0-2FF8DEE0235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D28415-F8B0-48EC-BB3C-A899045A3D92}"/>
                </a:ext>
              </a:extLst>
            </p:cNvPr>
            <p:cNvSpPr/>
            <p:nvPr/>
          </p:nvSpPr>
          <p:spPr>
            <a:xfrm>
              <a:off x="-3979674" y="3994797"/>
              <a:ext cx="288931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04E1C21C-456B-4395-8525-BEC113632685}"/>
              </a:ext>
            </a:extLst>
          </p:cNvPr>
          <p:cNvGrpSpPr/>
          <p:nvPr/>
        </p:nvGrpSpPr>
        <p:grpSpPr>
          <a:xfrm>
            <a:off x="12625362" y="2891876"/>
            <a:ext cx="3942413" cy="4212708"/>
            <a:chOff x="-4090589" y="3117952"/>
            <a:chExt cx="3942413" cy="4212708"/>
          </a:xfrm>
        </p:grpSpPr>
        <p:sp>
          <p:nvSpPr>
            <p:cNvPr id="27" name="Rectangle: Top Corners Rounded 26">
              <a:extLst>
                <a:ext uri="{FF2B5EF4-FFF2-40B4-BE49-F238E27FC236}">
                  <a16:creationId xmlns:a16="http://schemas.microsoft.com/office/drawing/2014/main" id="{ADDD043E-4506-4E4E-A432-33EE85AAE69B}"/>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pic>
          <p:nvPicPr>
            <p:cNvPr id="28" name="Picture 4" descr="ปูการ์ตูน png | PNGEgg">
              <a:extLst>
                <a:ext uri="{FF2B5EF4-FFF2-40B4-BE49-F238E27FC236}">
                  <a16:creationId xmlns:a16="http://schemas.microsoft.com/office/drawing/2014/main" id="{5464CFDC-A799-4C96-9230-77CCC0DC691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CEFC28EC-DB83-47F6-B987-239CED467B51}"/>
                </a:ext>
              </a:extLst>
            </p:cNvPr>
            <p:cNvSpPr/>
            <p:nvPr/>
          </p:nvSpPr>
          <p:spPr>
            <a:xfrm>
              <a:off x="-3773198" y="3829736"/>
              <a:ext cx="33076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grpSp>
    </p:spTree>
    <p:extLst>
      <p:ext uri="{BB962C8B-B14F-4D97-AF65-F5344CB8AC3E}">
        <p14:creationId xmlns:p14="http://schemas.microsoft.com/office/powerpoint/2010/main" val="405222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strVal val="#ppt_w*0.70"/>
                                          </p:val>
                                        </p:tav>
                                        <p:tav tm="100000">
                                          <p:val>
                                            <p:strVal val="#ppt_w"/>
                                          </p:val>
                                        </p:tav>
                                      </p:tavLst>
                                    </p:anim>
                                    <p:anim calcmode="lin" valueType="num">
                                      <p:cBhvr>
                                        <p:cTn id="8" dur="1000" fill="hold"/>
                                        <p:tgtEl>
                                          <p:spTgt spid="38"/>
                                        </p:tgtEl>
                                        <p:attrNameLst>
                                          <p:attrName>ppt_h</p:attrName>
                                        </p:attrNameLst>
                                      </p:cBhvr>
                                      <p:tavLst>
                                        <p:tav tm="0">
                                          <p:val>
                                            <p:strVal val="#ppt_h"/>
                                          </p:val>
                                        </p:tav>
                                        <p:tav tm="100000">
                                          <p:val>
                                            <p:strVal val="#ppt_h"/>
                                          </p:val>
                                        </p:tav>
                                      </p:tavLst>
                                    </p:anim>
                                    <p:animEffect transition="in" filter="fade">
                                      <p:cBhvr>
                                        <p:cTn id="9" dur="1000"/>
                                        <p:tgtEl>
                                          <p:spTgt spid="38"/>
                                        </p:tgtEl>
                                      </p:cBhvr>
                                    </p:animEffect>
                                  </p:childTnLst>
                                </p:cTn>
                              </p:par>
                              <p:par>
                                <p:cTn id="10" presetID="42"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46"/>
                                        </p:tgtEl>
                                      </p:cBhvr>
                                    </p:animEffect>
                                    <p:animScale>
                                      <p:cBhvr>
                                        <p:cTn id="17" dur="250" autoRev="1" fill="hold"/>
                                        <p:tgtEl>
                                          <p:spTgt spid="46"/>
                                        </p:tgtEl>
                                      </p:cBhvr>
                                      <p:by x="105000" y="105000"/>
                                    </p:animScale>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1.875E-6 4.44444E-6 L 0.45586 -0.11042 " pathEditMode="relative" rAng="0" ptsTypes="AA">
                                      <p:cBhvr>
                                        <p:cTn id="27" dur="2000" fill="hold"/>
                                        <p:tgtEl>
                                          <p:spTgt spid="4"/>
                                        </p:tgtEl>
                                        <p:attrNameLst>
                                          <p:attrName>ppt_x</p:attrName>
                                          <p:attrName>ppt_y</p:attrName>
                                        </p:attrNameLst>
                                      </p:cBhvr>
                                      <p:rCtr x="22786" y="-5532"/>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4.58333E-6 -3.7037E-6 L -0.50495 -0.06088 " pathEditMode="relative" rAng="0" ptsTypes="AA">
                                      <p:cBhvr>
                                        <p:cTn id="31" dur="2000" fill="hold"/>
                                        <p:tgtEl>
                                          <p:spTgt spid="26"/>
                                        </p:tgtEl>
                                        <p:attrNameLst>
                                          <p:attrName>ppt_x</p:attrName>
                                          <p:attrName>ppt_y</p:attrName>
                                        </p:attrNameLst>
                                      </p:cBhvr>
                                      <p:rCtr x="-25247"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orrjf32">
      <a:majorFont>
        <a:latin typeface="微软雅黑" panose="020F0302020204030204"/>
        <a:ea typeface="方正卡通简体"/>
        <a:cs typeface=""/>
      </a:majorFont>
      <a:minorFont>
        <a:latin typeface="微软雅黑" panose="020F0502020204030204"/>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TotalTime>
  <Words>401</Words>
  <Application>Microsoft Office PowerPoint</Application>
  <PresentationFormat>Widescreen</PresentationFormat>
  <Paragraphs>25</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微软雅黑</vt:lpstr>
      <vt:lpstr>Arial</vt:lpstr>
      <vt:lpstr>Arial-Rounded</vt:lpstr>
      <vt:lpstr>Calibri</vt:lpstr>
      <vt:lpstr>等线</vt:lpstr>
      <vt:lpstr>Times New Roman</vt:lpstr>
      <vt:lpstr>方正卡通简体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68</cp:revision>
  <dcterms:created xsi:type="dcterms:W3CDTF">2022-11-09T12:10:43Z</dcterms:created>
  <dcterms:modified xsi:type="dcterms:W3CDTF">2025-02-17T05:36:09Z</dcterms:modified>
</cp:coreProperties>
</file>