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7" r:id="rId2"/>
  </p:sldMasterIdLst>
  <p:notesMasterIdLst>
    <p:notesMasterId r:id="rId17"/>
  </p:notesMasterIdLst>
  <p:sldIdLst>
    <p:sldId id="389" r:id="rId3"/>
    <p:sldId id="433" r:id="rId4"/>
    <p:sldId id="434" r:id="rId5"/>
    <p:sldId id="435" r:id="rId6"/>
    <p:sldId id="439" r:id="rId7"/>
    <p:sldId id="441" r:id="rId8"/>
    <p:sldId id="442" r:id="rId9"/>
    <p:sldId id="443" r:id="rId10"/>
    <p:sldId id="444" r:id="rId11"/>
    <p:sldId id="446" r:id="rId12"/>
    <p:sldId id="445" r:id="rId13"/>
    <p:sldId id="447" r:id="rId14"/>
    <p:sldId id="301" r:id="rId15"/>
    <p:sldId id="272"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0" d="100"/>
          <a:sy n="70" d="100"/>
        </p:scale>
        <p:origin x="66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C3C780-9452-452D-A3A4-06DBD1C728E2}" type="datetimeFigureOut">
              <a:rPr lang="en-US" smtClean="0"/>
              <a:t>2/19/2025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A84E57-DE9A-43BB-BB44-A2563E69BF5F}" type="slidenum">
              <a:rPr lang="en-US" smtClean="0"/>
              <a:t>‹#›</a:t>
            </a:fld>
            <a:endParaRPr lang="en-US"/>
          </a:p>
        </p:txBody>
      </p:sp>
    </p:spTree>
    <p:extLst>
      <p:ext uri="{BB962C8B-B14F-4D97-AF65-F5344CB8AC3E}">
        <p14:creationId xmlns:p14="http://schemas.microsoft.com/office/powerpoint/2010/main" val="18011013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26472798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Master" Target="../slideMasters/slideMaster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Master" Target="../slideMasters/slideMaster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12.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标题幻灯片">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9467C500-5CFE-4317-AD26-095E5902576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58982" b="9377"/>
          <a:stretch/>
        </p:blipFill>
        <p:spPr>
          <a:xfrm>
            <a:off x="-1" y="0"/>
            <a:ext cx="12192002" cy="6858000"/>
          </a:xfrm>
          <a:prstGeom prst="rect">
            <a:avLst/>
          </a:prstGeom>
        </p:spPr>
      </p:pic>
      <p:pic>
        <p:nvPicPr>
          <p:cNvPr id="14" name="图片 13">
            <a:extLst>
              <a:ext uri="{FF2B5EF4-FFF2-40B4-BE49-F238E27FC236}">
                <a16:creationId xmlns:a16="http://schemas.microsoft.com/office/drawing/2014/main" id="{342353FD-9031-4480-B527-B905C75CC010}"/>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b="21181"/>
          <a:stretch/>
        </p:blipFill>
        <p:spPr>
          <a:xfrm>
            <a:off x="-2" y="2741790"/>
            <a:ext cx="12192001" cy="4116210"/>
          </a:xfrm>
          <a:prstGeom prst="rect">
            <a:avLst/>
          </a:prstGeom>
        </p:spPr>
      </p:pic>
      <p:pic>
        <p:nvPicPr>
          <p:cNvPr id="16" name="图片 15">
            <a:extLst>
              <a:ext uri="{FF2B5EF4-FFF2-40B4-BE49-F238E27FC236}">
                <a16:creationId xmlns:a16="http://schemas.microsoft.com/office/drawing/2014/main" id="{A81BA2A2-843C-4BF2-AA33-E77FDEBB928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197644" y="602673"/>
            <a:ext cx="5076750" cy="654361"/>
          </a:xfrm>
          <a:prstGeom prst="rect">
            <a:avLst/>
          </a:prstGeom>
        </p:spPr>
      </p:pic>
      <p:pic>
        <p:nvPicPr>
          <p:cNvPr id="18" name="图片 17">
            <a:extLst>
              <a:ext uri="{FF2B5EF4-FFF2-40B4-BE49-F238E27FC236}">
                <a16:creationId xmlns:a16="http://schemas.microsoft.com/office/drawing/2014/main" id="{00DA072D-22E9-4488-AA7A-EE77013D53D5}"/>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r="64603" b="78472"/>
          <a:stretch/>
        </p:blipFill>
        <p:spPr>
          <a:xfrm>
            <a:off x="2255354" y="571500"/>
            <a:ext cx="3467020" cy="1476375"/>
          </a:xfrm>
          <a:prstGeom prst="rect">
            <a:avLst/>
          </a:prstGeom>
        </p:spPr>
      </p:pic>
      <p:pic>
        <p:nvPicPr>
          <p:cNvPr id="22" name="图片 21">
            <a:extLst>
              <a:ext uri="{FF2B5EF4-FFF2-40B4-BE49-F238E27FC236}">
                <a16:creationId xmlns:a16="http://schemas.microsoft.com/office/drawing/2014/main" id="{9FCF9125-7CB3-40F4-ABFC-95F2ACBB27BF}"/>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r="41775" b="29861"/>
          <a:stretch/>
        </p:blipFill>
        <p:spPr>
          <a:xfrm>
            <a:off x="9267" y="0"/>
            <a:ext cx="2246085" cy="4810125"/>
          </a:xfrm>
          <a:prstGeom prst="rect">
            <a:avLst/>
          </a:prstGeom>
        </p:spPr>
      </p:pic>
      <p:pic>
        <p:nvPicPr>
          <p:cNvPr id="24" name="图片 23">
            <a:extLst>
              <a:ext uri="{FF2B5EF4-FFF2-40B4-BE49-F238E27FC236}">
                <a16:creationId xmlns:a16="http://schemas.microsoft.com/office/drawing/2014/main" id="{5AD15369-2202-4E69-BCE5-B65F10105135}"/>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2978781" y="3952875"/>
            <a:ext cx="1200257" cy="1221314"/>
          </a:xfrm>
          <a:prstGeom prst="rect">
            <a:avLst/>
          </a:prstGeom>
        </p:spPr>
      </p:pic>
      <p:pic>
        <p:nvPicPr>
          <p:cNvPr id="25" name="图片 24">
            <a:extLst>
              <a:ext uri="{FF2B5EF4-FFF2-40B4-BE49-F238E27FC236}">
                <a16:creationId xmlns:a16="http://schemas.microsoft.com/office/drawing/2014/main" id="{F5E58546-F92B-4BD8-98D2-613E6EB15D15}"/>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l="44832" t="22365"/>
          <a:stretch/>
        </p:blipFill>
        <p:spPr>
          <a:xfrm>
            <a:off x="10205884" y="1533832"/>
            <a:ext cx="2128154" cy="5324168"/>
          </a:xfrm>
          <a:prstGeom prst="rect">
            <a:avLst/>
          </a:prstGeom>
        </p:spPr>
      </p:pic>
    </p:spTree>
    <p:extLst>
      <p:ext uri="{BB962C8B-B14F-4D97-AF65-F5344CB8AC3E}">
        <p14:creationId xmlns:p14="http://schemas.microsoft.com/office/powerpoint/2010/main" val="3062043822"/>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标题和竖排文字">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232002"/>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竖排标题与文本">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2119632"/>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8908907"/>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首页">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73646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目录页">
    <p:spTree>
      <p:nvGrpSpPr>
        <p:cNvPr id="1" name=""/>
        <p:cNvGrpSpPr/>
        <p:nvPr/>
      </p:nvGrpSpPr>
      <p:grpSpPr>
        <a:xfrm>
          <a:off x="0" y="0"/>
          <a:ext cx="0" cy="0"/>
          <a:chOff x="0" y="0"/>
          <a:chExt cx="0" cy="0"/>
        </a:xfrm>
      </p:grpSpPr>
    </p:spTree>
    <p:extLst>
      <p:ext uri="{BB962C8B-B14F-4D97-AF65-F5344CB8AC3E}">
        <p14:creationId xmlns:p14="http://schemas.microsoft.com/office/powerpoint/2010/main" val="6876628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过渡页">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74693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内容页">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02A829E0-9F89-4A24-B84C-5820D8081E22}"/>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381" y="0"/>
            <a:ext cx="12191238" cy="6858000"/>
          </a:xfrm>
          <a:prstGeom prst="rect">
            <a:avLst/>
          </a:prstGeom>
        </p:spPr>
      </p:pic>
      <p:pic>
        <p:nvPicPr>
          <p:cNvPr id="3" name="图片 2">
            <a:extLst>
              <a:ext uri="{FF2B5EF4-FFF2-40B4-BE49-F238E27FC236}">
                <a16:creationId xmlns:a16="http://schemas.microsoft.com/office/drawing/2014/main" id="{9122B6B2-B936-41EF-A9E6-49E9AC99F3F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4032744"/>
            <a:ext cx="12192000" cy="2498754"/>
          </a:xfrm>
          <a:prstGeom prst="rect">
            <a:avLst/>
          </a:prstGeom>
        </p:spPr>
      </p:pic>
      <p:pic>
        <p:nvPicPr>
          <p:cNvPr id="4" name="图片 3">
            <a:extLst>
              <a:ext uri="{FF2B5EF4-FFF2-40B4-BE49-F238E27FC236}">
                <a16:creationId xmlns:a16="http://schemas.microsoft.com/office/drawing/2014/main" id="{06518875-E6DC-4291-B58B-04F6709A0E1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81" y="4059978"/>
            <a:ext cx="12192000" cy="1081346"/>
          </a:xfrm>
          <a:prstGeom prst="rect">
            <a:avLst/>
          </a:prstGeom>
        </p:spPr>
      </p:pic>
      <p:pic>
        <p:nvPicPr>
          <p:cNvPr id="5" name="图片 4">
            <a:extLst>
              <a:ext uri="{FF2B5EF4-FFF2-40B4-BE49-F238E27FC236}">
                <a16:creationId xmlns:a16="http://schemas.microsoft.com/office/drawing/2014/main" id="{AA9B5DB5-5611-4919-B085-ABE09CCC9111}"/>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4855339"/>
            <a:ext cx="12192000" cy="2002661"/>
          </a:xfrm>
          <a:prstGeom prst="rect">
            <a:avLst/>
          </a:prstGeom>
        </p:spPr>
      </p:pic>
      <p:pic>
        <p:nvPicPr>
          <p:cNvPr id="6" name="图片 5">
            <a:extLst>
              <a:ext uri="{FF2B5EF4-FFF2-40B4-BE49-F238E27FC236}">
                <a16:creationId xmlns:a16="http://schemas.microsoft.com/office/drawing/2014/main" id="{01B798E0-55A4-4902-BBE9-6A2693C0FA3E}"/>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8378007" y="-95495"/>
            <a:ext cx="3813993" cy="1759951"/>
          </a:xfrm>
          <a:prstGeom prst="rect">
            <a:avLst/>
          </a:prstGeom>
        </p:spPr>
      </p:pic>
      <p:pic>
        <p:nvPicPr>
          <p:cNvPr id="7" name="图片 6">
            <a:extLst>
              <a:ext uri="{FF2B5EF4-FFF2-40B4-BE49-F238E27FC236}">
                <a16:creationId xmlns:a16="http://schemas.microsoft.com/office/drawing/2014/main" id="{2E854705-0D9A-4851-8186-28E46BCF64F5}"/>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rot="539734">
            <a:off x="480917" y="359539"/>
            <a:ext cx="2513561" cy="762799"/>
          </a:xfrm>
          <a:prstGeom prst="rect">
            <a:avLst/>
          </a:prstGeom>
        </p:spPr>
      </p:pic>
    </p:spTree>
    <p:extLst>
      <p:ext uri="{BB962C8B-B14F-4D97-AF65-F5344CB8AC3E}">
        <p14:creationId xmlns:p14="http://schemas.microsoft.com/office/powerpoint/2010/main" val="37857052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6400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750" fill="hold"/>
                                        <p:tgtEl>
                                          <p:spTgt spid="6"/>
                                        </p:tgtEl>
                                        <p:attrNameLst>
                                          <p:attrName>ppt_x</p:attrName>
                                        </p:attrNameLst>
                                      </p:cBhvr>
                                      <p:tavLst>
                                        <p:tav tm="0">
                                          <p:val>
                                            <p:strVal val="1+#ppt_w/2"/>
                                          </p:val>
                                        </p:tav>
                                        <p:tav tm="100000">
                                          <p:val>
                                            <p:strVal val="#ppt_x"/>
                                          </p:val>
                                        </p:tav>
                                      </p:tavLst>
                                    </p:anim>
                                    <p:anim calcmode="lin" valueType="num">
                                      <p:cBhvr additive="base">
                                        <p:cTn id="8" dur="750" fill="hold"/>
                                        <p:tgtEl>
                                          <p:spTgt spid="6"/>
                                        </p:tgtEl>
                                        <p:attrNameLst>
                                          <p:attrName>ppt_y</p:attrName>
                                        </p:attrNameLst>
                                      </p:cBhvr>
                                      <p:tavLst>
                                        <p:tav tm="0">
                                          <p:val>
                                            <p:strVal val="#ppt_y"/>
                                          </p:val>
                                        </p:tav>
                                        <p:tav tm="100000">
                                          <p:val>
                                            <p:strVal val="#ppt_y"/>
                                          </p:val>
                                        </p:tav>
                                      </p:tavLst>
                                    </p:anim>
                                  </p:childTnLst>
                                </p:cTn>
                              </p:par>
                              <p:par>
                                <p:cTn id="9" presetID="2" presetClass="entr" presetSubtype="8" decel="6400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1_内容页">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02A829E0-9F89-4A24-B84C-5820D8081E22}"/>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381" y="0"/>
            <a:ext cx="12191238" cy="6858000"/>
          </a:xfrm>
          <a:prstGeom prst="rect">
            <a:avLst/>
          </a:prstGeom>
        </p:spPr>
      </p:pic>
      <p:pic>
        <p:nvPicPr>
          <p:cNvPr id="3" name="图片 2">
            <a:extLst>
              <a:ext uri="{FF2B5EF4-FFF2-40B4-BE49-F238E27FC236}">
                <a16:creationId xmlns:a16="http://schemas.microsoft.com/office/drawing/2014/main" id="{9122B6B2-B936-41EF-A9E6-49E9AC99F3F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4032744"/>
            <a:ext cx="12192000" cy="2498754"/>
          </a:xfrm>
          <a:prstGeom prst="rect">
            <a:avLst/>
          </a:prstGeom>
        </p:spPr>
      </p:pic>
      <p:pic>
        <p:nvPicPr>
          <p:cNvPr id="4" name="图片 3">
            <a:extLst>
              <a:ext uri="{FF2B5EF4-FFF2-40B4-BE49-F238E27FC236}">
                <a16:creationId xmlns:a16="http://schemas.microsoft.com/office/drawing/2014/main" id="{06518875-E6DC-4291-B58B-04F6709A0E1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81" y="4059978"/>
            <a:ext cx="12192000" cy="1081346"/>
          </a:xfrm>
          <a:prstGeom prst="rect">
            <a:avLst/>
          </a:prstGeom>
        </p:spPr>
      </p:pic>
      <p:pic>
        <p:nvPicPr>
          <p:cNvPr id="5" name="图片 4">
            <a:extLst>
              <a:ext uri="{FF2B5EF4-FFF2-40B4-BE49-F238E27FC236}">
                <a16:creationId xmlns:a16="http://schemas.microsoft.com/office/drawing/2014/main" id="{AA9B5DB5-5611-4919-B085-ABE09CCC9111}"/>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4855339"/>
            <a:ext cx="12192000" cy="2002661"/>
          </a:xfrm>
          <a:prstGeom prst="rect">
            <a:avLst/>
          </a:prstGeom>
        </p:spPr>
      </p:pic>
      <p:pic>
        <p:nvPicPr>
          <p:cNvPr id="6" name="图片 5">
            <a:extLst>
              <a:ext uri="{FF2B5EF4-FFF2-40B4-BE49-F238E27FC236}">
                <a16:creationId xmlns:a16="http://schemas.microsoft.com/office/drawing/2014/main" id="{01B798E0-55A4-4902-BBE9-6A2693C0FA3E}"/>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flipH="1">
            <a:off x="0" y="-96187"/>
            <a:ext cx="3813993" cy="1759951"/>
          </a:xfrm>
          <a:prstGeom prst="rect">
            <a:avLst/>
          </a:prstGeom>
        </p:spPr>
      </p:pic>
      <p:pic>
        <p:nvPicPr>
          <p:cNvPr id="7" name="图片 6">
            <a:extLst>
              <a:ext uri="{FF2B5EF4-FFF2-40B4-BE49-F238E27FC236}">
                <a16:creationId xmlns:a16="http://schemas.microsoft.com/office/drawing/2014/main" id="{2E854705-0D9A-4851-8186-28E46BCF64F5}"/>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rot="539734">
            <a:off x="9322839" y="402389"/>
            <a:ext cx="2513561" cy="762799"/>
          </a:xfrm>
          <a:prstGeom prst="rect">
            <a:avLst/>
          </a:prstGeom>
        </p:spPr>
      </p:pic>
    </p:spTree>
    <p:extLst>
      <p:ext uri="{BB962C8B-B14F-4D97-AF65-F5344CB8AC3E}">
        <p14:creationId xmlns:p14="http://schemas.microsoft.com/office/powerpoint/2010/main" val="33106071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6400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750" fill="hold"/>
                                        <p:tgtEl>
                                          <p:spTgt spid="7"/>
                                        </p:tgtEl>
                                        <p:attrNameLst>
                                          <p:attrName>ppt_x</p:attrName>
                                        </p:attrNameLst>
                                      </p:cBhvr>
                                      <p:tavLst>
                                        <p:tav tm="0">
                                          <p:val>
                                            <p:strVal val="1+#ppt_w/2"/>
                                          </p:val>
                                        </p:tav>
                                        <p:tav tm="100000">
                                          <p:val>
                                            <p:strVal val="#ppt_x"/>
                                          </p:val>
                                        </p:tav>
                                      </p:tavLst>
                                    </p:anim>
                                    <p:anim calcmode="lin" valueType="num">
                                      <p:cBhvr additive="base">
                                        <p:cTn id="8" dur="750" fill="hold"/>
                                        <p:tgtEl>
                                          <p:spTgt spid="7"/>
                                        </p:tgtEl>
                                        <p:attrNameLst>
                                          <p:attrName>ppt_y</p:attrName>
                                        </p:attrNameLst>
                                      </p:cBhvr>
                                      <p:tavLst>
                                        <p:tav tm="0">
                                          <p:val>
                                            <p:strVal val="#ppt_y"/>
                                          </p:val>
                                        </p:tav>
                                        <p:tav tm="100000">
                                          <p:val>
                                            <p:strVal val="#ppt_y"/>
                                          </p:val>
                                        </p:tav>
                                      </p:tavLst>
                                    </p:anim>
                                  </p:childTnLst>
                                </p:cTn>
                              </p:par>
                              <p:par>
                                <p:cTn id="9" presetID="2" presetClass="entr" presetSubtype="8" decel="6400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750" fill="hold"/>
                                        <p:tgtEl>
                                          <p:spTgt spid="6"/>
                                        </p:tgtEl>
                                        <p:attrNameLst>
                                          <p:attrName>ppt_x</p:attrName>
                                        </p:attrNameLst>
                                      </p:cBhvr>
                                      <p:tavLst>
                                        <p:tav tm="0">
                                          <p:val>
                                            <p:strVal val="0-#ppt_w/2"/>
                                          </p:val>
                                        </p:tav>
                                        <p:tav tm="100000">
                                          <p:val>
                                            <p:strVal val="#ppt_x"/>
                                          </p:val>
                                        </p:tav>
                                      </p:tavLst>
                                    </p:anim>
                                    <p:anim calcmode="lin" valueType="num">
                                      <p:cBhvr additive="base">
                                        <p:cTn id="12" dur="75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自定义版式">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CDA98030-5A9B-4761-AC84-D775E9C7B26A}"/>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381" y="0"/>
            <a:ext cx="12191238" cy="6858000"/>
          </a:xfrm>
          <a:prstGeom prst="rect">
            <a:avLst/>
          </a:prstGeom>
        </p:spPr>
      </p:pic>
      <p:pic>
        <p:nvPicPr>
          <p:cNvPr id="4" name="图片 3">
            <a:extLst>
              <a:ext uri="{FF2B5EF4-FFF2-40B4-BE49-F238E27FC236}">
                <a16:creationId xmlns:a16="http://schemas.microsoft.com/office/drawing/2014/main" id="{FAFF9ED7-6835-4BD7-B0F4-148A43B912E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378007" y="666129"/>
            <a:ext cx="3813993" cy="1759951"/>
          </a:xfrm>
          <a:prstGeom prst="rect">
            <a:avLst/>
          </a:prstGeom>
        </p:spPr>
      </p:pic>
      <p:pic>
        <p:nvPicPr>
          <p:cNvPr id="5" name="图片 4">
            <a:extLst>
              <a:ext uri="{FF2B5EF4-FFF2-40B4-BE49-F238E27FC236}">
                <a16:creationId xmlns:a16="http://schemas.microsoft.com/office/drawing/2014/main" id="{C7289181-269E-420B-A083-08CBD1935E8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539734">
            <a:off x="103546" y="217615"/>
            <a:ext cx="2513561" cy="762799"/>
          </a:xfrm>
          <a:prstGeom prst="rect">
            <a:avLst/>
          </a:prstGeom>
        </p:spPr>
      </p:pic>
    </p:spTree>
    <p:extLst>
      <p:ext uri="{BB962C8B-B14F-4D97-AF65-F5344CB8AC3E}">
        <p14:creationId xmlns:p14="http://schemas.microsoft.com/office/powerpoint/2010/main" val="39526890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6400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0-#ppt_w/2"/>
                                          </p:val>
                                        </p:tav>
                                        <p:tav tm="100000">
                                          <p:val>
                                            <p:strVal val="#ppt_x"/>
                                          </p:val>
                                        </p:tav>
                                      </p:tavLst>
                                    </p:anim>
                                    <p:anim calcmode="lin" valueType="num">
                                      <p:cBhvr additive="base">
                                        <p:cTn id="8" dur="750" fill="hold"/>
                                        <p:tgtEl>
                                          <p:spTgt spid="5"/>
                                        </p:tgtEl>
                                        <p:attrNameLst>
                                          <p:attrName>ppt_y</p:attrName>
                                        </p:attrNameLst>
                                      </p:cBhvr>
                                      <p:tavLst>
                                        <p:tav tm="0">
                                          <p:val>
                                            <p:strVal val="#ppt_y"/>
                                          </p:val>
                                        </p:tav>
                                        <p:tav tm="100000">
                                          <p:val>
                                            <p:strVal val="#ppt_y"/>
                                          </p:val>
                                        </p:tav>
                                      </p:tavLst>
                                    </p:anim>
                                  </p:childTnLst>
                                </p:cTn>
                              </p:par>
                              <p:par>
                                <p:cTn id="9" presetID="2" presetClass="entr" presetSubtype="2" decel="6400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750" fill="hold"/>
                                        <p:tgtEl>
                                          <p:spTgt spid="4"/>
                                        </p:tgtEl>
                                        <p:attrNameLst>
                                          <p:attrName>ppt_x</p:attrName>
                                        </p:attrNameLst>
                                      </p:cBhvr>
                                      <p:tavLst>
                                        <p:tav tm="0">
                                          <p:val>
                                            <p:strVal val="1+#ppt_w/2"/>
                                          </p:val>
                                        </p:tav>
                                        <p:tav tm="100000">
                                          <p:val>
                                            <p:strVal val="#ppt_x"/>
                                          </p:val>
                                        </p:tav>
                                      </p:tavLst>
                                    </p:anim>
                                    <p:anim calcmode="lin" valueType="num">
                                      <p:cBhvr additive="base">
                                        <p:cTn id="12" dur="75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尾页">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58322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标题和内容">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3C8A225D-B0E3-45CA-9188-DD54384D004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58982" b="9377"/>
          <a:stretch/>
        </p:blipFill>
        <p:spPr>
          <a:xfrm>
            <a:off x="-1" y="0"/>
            <a:ext cx="12192002" cy="6858000"/>
          </a:xfrm>
          <a:prstGeom prst="rect">
            <a:avLst/>
          </a:prstGeom>
        </p:spPr>
      </p:pic>
      <p:pic>
        <p:nvPicPr>
          <p:cNvPr id="9" name="图片 8">
            <a:extLst>
              <a:ext uri="{FF2B5EF4-FFF2-40B4-BE49-F238E27FC236}">
                <a16:creationId xmlns:a16="http://schemas.microsoft.com/office/drawing/2014/main" id="{27597B9B-BBFC-4852-B342-E43D6C37BB4A}"/>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r="41775" b="29861"/>
          <a:stretch/>
        </p:blipFill>
        <p:spPr>
          <a:xfrm>
            <a:off x="9267" y="0"/>
            <a:ext cx="2246085" cy="4810125"/>
          </a:xfrm>
          <a:prstGeom prst="rect">
            <a:avLst/>
          </a:prstGeom>
        </p:spPr>
      </p:pic>
    </p:spTree>
    <p:extLst>
      <p:ext uri="{BB962C8B-B14F-4D97-AF65-F5344CB8AC3E}">
        <p14:creationId xmlns:p14="http://schemas.microsoft.com/office/powerpoint/2010/main" val="2456894110"/>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节标题">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C0A97201-B517-45C7-8644-92E08D67774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58982" b="9377"/>
          <a:stretch/>
        </p:blipFill>
        <p:spPr>
          <a:xfrm>
            <a:off x="-1" y="0"/>
            <a:ext cx="12192002" cy="6858000"/>
          </a:xfrm>
          <a:prstGeom prst="rect">
            <a:avLst/>
          </a:prstGeom>
        </p:spPr>
      </p:pic>
    </p:spTree>
    <p:extLst>
      <p:ext uri="{BB962C8B-B14F-4D97-AF65-F5344CB8AC3E}">
        <p14:creationId xmlns:p14="http://schemas.microsoft.com/office/powerpoint/2010/main" val="1809930531"/>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两栏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3660339"/>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比较">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6394562"/>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4366838"/>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2460642"/>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内容与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53151891"/>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图片与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1066138"/>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BE49DFE6-7DE3-4F3F-84FC-881D4DFD9BED}"/>
              </a:ext>
            </a:extLst>
          </p:cNvPr>
          <p:cNvPicPr>
            <a:picLocks noChangeAspect="1"/>
          </p:cNvPicPr>
          <p:nvPr userDrawn="1"/>
        </p:nvPicPr>
        <p:blipFill rotWithShape="1">
          <a:blip r:embed="rId14">
            <a:extLst>
              <a:ext uri="{28A0092B-C50C-407E-A947-70E740481C1C}">
                <a14:useLocalDpi xmlns:a14="http://schemas.microsoft.com/office/drawing/2010/main" val="0"/>
              </a:ext>
            </a:extLst>
          </a:blip>
          <a:srcRect t="58982" b="9377"/>
          <a:stretch/>
        </p:blipFill>
        <p:spPr>
          <a:xfrm>
            <a:off x="-1" y="0"/>
            <a:ext cx="12192002" cy="6858000"/>
          </a:xfrm>
          <a:prstGeom prst="rect">
            <a:avLst/>
          </a:prstGeom>
        </p:spPr>
      </p:pic>
      <p:sp>
        <p:nvSpPr>
          <p:cNvPr id="10" name="矩形: 圆角 9">
            <a:extLst>
              <a:ext uri="{FF2B5EF4-FFF2-40B4-BE49-F238E27FC236}">
                <a16:creationId xmlns:a16="http://schemas.microsoft.com/office/drawing/2014/main" id="{106DBA83-D0B8-4FA8-84CB-7AF02E44DD40}"/>
              </a:ext>
            </a:extLst>
          </p:cNvPr>
          <p:cNvSpPr/>
          <p:nvPr userDrawn="1"/>
        </p:nvSpPr>
        <p:spPr>
          <a:xfrm>
            <a:off x="495300" y="495300"/>
            <a:ext cx="11201400" cy="5867400"/>
          </a:xfrm>
          <a:prstGeom prst="roundRect">
            <a:avLst>
              <a:gd name="adj" fmla="val 270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cs typeface="+mn-cs"/>
            </a:endParaRPr>
          </a:p>
        </p:txBody>
      </p:sp>
    </p:spTree>
    <p:extLst>
      <p:ext uri="{BB962C8B-B14F-4D97-AF65-F5344CB8AC3E}">
        <p14:creationId xmlns:p14="http://schemas.microsoft.com/office/powerpoint/2010/main" val="35208537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7900096"/>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1.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A screenshot of a video game&#10;&#10;Description automatically generated with low confidence">
            <a:extLst>
              <a:ext uri="{FF2B5EF4-FFF2-40B4-BE49-F238E27FC236}">
                <a16:creationId xmlns:a16="http://schemas.microsoft.com/office/drawing/2014/main" id="{40E3A9F1-4B85-1518-8581-A479D2F012E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4" y="4474"/>
            <a:ext cx="12176094" cy="6849053"/>
          </a:xfrm>
          <a:prstGeom prst="rect">
            <a:avLst/>
          </a:prstGeom>
        </p:spPr>
      </p:pic>
      <p:sp>
        <p:nvSpPr>
          <p:cNvPr id="4" name="Rectangle 3">
            <a:extLst>
              <a:ext uri="{FF2B5EF4-FFF2-40B4-BE49-F238E27FC236}">
                <a16:creationId xmlns:a16="http://schemas.microsoft.com/office/drawing/2014/main" id="{6F87CAA1-2A30-15DE-46EF-BC77529C41F0}"/>
              </a:ext>
            </a:extLst>
          </p:cNvPr>
          <p:cNvSpPr>
            <a:spLocks noChangeArrowheads="1"/>
          </p:cNvSpPr>
          <p:nvPr/>
        </p:nvSpPr>
        <p:spPr bwMode="auto">
          <a:xfrm>
            <a:off x="1998791" y="1277007"/>
            <a:ext cx="8194421" cy="456041"/>
          </a:xfrm>
          <a:prstGeom prst="rect">
            <a:avLst/>
          </a:prstGeom>
          <a:noFill/>
          <a:ln>
            <a:noFill/>
          </a:ln>
          <a:effec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altLang="en-US" sz="2394" b="1">
                <a:solidFill>
                  <a:srgbClr val="002060"/>
                </a:solidFill>
                <a:latin typeface="Times New Roman" panose="02020603050405020304" pitchFamily="18" charset="0"/>
                <a:cs typeface="Times New Roman" panose="02020603050405020304" pitchFamily="18" charset="0"/>
              </a:rPr>
              <a:t>ỦY BAN NHÂN DÂN QUẬN LONG BIÊN</a:t>
            </a:r>
          </a:p>
          <a:p>
            <a:pPr algn="ctr">
              <a:spcBef>
                <a:spcPct val="0"/>
              </a:spcBef>
              <a:buFontTx/>
              <a:buNone/>
              <a:defRPr/>
            </a:pPr>
            <a:r>
              <a:rPr lang="en-US" altLang="en-US" sz="2394" b="1">
                <a:solidFill>
                  <a:srgbClr val="002060"/>
                </a:solidFill>
                <a:latin typeface="Times New Roman" panose="02020603050405020304" pitchFamily="18" charset="0"/>
                <a:cs typeface="Times New Roman" panose="02020603050405020304" pitchFamily="18" charset="0"/>
              </a:rPr>
              <a:t>TRƯỜNG TIỂU HỌC ĐÔ THỊ VIỆT HƯNG</a:t>
            </a:r>
          </a:p>
        </p:txBody>
      </p:sp>
      <p:sp>
        <p:nvSpPr>
          <p:cNvPr id="5" name="Rectangle 4">
            <a:extLst>
              <a:ext uri="{FF2B5EF4-FFF2-40B4-BE49-F238E27FC236}">
                <a16:creationId xmlns:a16="http://schemas.microsoft.com/office/drawing/2014/main" id="{9C042B2C-75C6-02A5-EC11-D148A90624DC}"/>
              </a:ext>
            </a:extLst>
          </p:cNvPr>
          <p:cNvSpPr/>
          <p:nvPr/>
        </p:nvSpPr>
        <p:spPr>
          <a:xfrm>
            <a:off x="1820873" y="3936358"/>
            <a:ext cx="8550262" cy="2822771"/>
          </a:xfrm>
          <a:prstGeom prst="rect">
            <a:avLst/>
          </a:prstGeom>
          <a:noFill/>
        </p:spPr>
        <p:txBody>
          <a:bodyPr spcFirstLastPara="1" wrap="none">
            <a:prstTxWarp prst="textArchUp">
              <a:avLst>
                <a:gd name="adj" fmla="val 10750156"/>
              </a:avLst>
            </a:prstTxWarp>
            <a:spAutoFit/>
          </a:bodyPr>
          <a:lstStyle/>
          <a:p>
            <a:pPr algn="ctr" eaLnBrk="1" hangingPunct="1">
              <a:spcBef>
                <a:spcPct val="50000"/>
              </a:spcBef>
              <a:defRPr/>
            </a:pPr>
            <a:r>
              <a:rPr lang="en-US" sz="5388" b="1" dirty="0">
                <a:ln w="24500" cmpd="dbl">
                  <a:solidFill>
                    <a:srgbClr val="FF0000"/>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BÀI GIẢNG ĐIỆN TỬ</a:t>
            </a:r>
          </a:p>
          <a:p>
            <a:pPr algn="ctr" eaLnBrk="1" hangingPunct="1">
              <a:spcBef>
                <a:spcPct val="50000"/>
              </a:spcBef>
              <a:defRPr/>
            </a:pPr>
            <a:r>
              <a:rPr lang="en-US" sz="5388" b="1">
                <a:ln w="24500" cmpd="dbl">
                  <a:solidFill>
                    <a:srgbClr val="FF0000"/>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KHỐI </a:t>
            </a:r>
            <a:r>
              <a:rPr lang="en-US" sz="5388" b="1" dirty="0">
                <a:ln w="24500" cmpd="dbl">
                  <a:solidFill>
                    <a:srgbClr val="FF0000"/>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3</a:t>
            </a:r>
          </a:p>
        </p:txBody>
      </p:sp>
      <p:pic>
        <p:nvPicPr>
          <p:cNvPr id="6" name="Hình ảnh 3">
            <a:extLst>
              <a:ext uri="{FF2B5EF4-FFF2-40B4-BE49-F238E27FC236}">
                <a16:creationId xmlns:a16="http://schemas.microsoft.com/office/drawing/2014/main" id="{1D06DA11-F90D-FF11-5748-7BDE94480BF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31271" y="820061"/>
            <a:ext cx="1306897" cy="1340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Hình chữ nhật 1">
            <a:extLst>
              <a:ext uri="{FF2B5EF4-FFF2-40B4-BE49-F238E27FC236}">
                <a16:creationId xmlns:a16="http://schemas.microsoft.com/office/drawing/2014/main" id="{2ED74E39-3004-EA47-095A-D77D1F42A02C}"/>
              </a:ext>
            </a:extLst>
          </p:cNvPr>
          <p:cNvSpPr/>
          <p:nvPr/>
        </p:nvSpPr>
        <p:spPr>
          <a:xfrm>
            <a:off x="2447428" y="4516878"/>
            <a:ext cx="6851086" cy="1323209"/>
          </a:xfrm>
          <a:prstGeom prst="rect">
            <a:avLst/>
          </a:prstGeom>
          <a:noFill/>
        </p:spPr>
        <p:txBody>
          <a:bodyPr wrap="none" lIns="91208" tIns="45606" rIns="91208" bIns="45606">
            <a:spAutoFit/>
          </a:bodyPr>
          <a:lstStyle/>
          <a:p>
            <a:pPr algn="ctr">
              <a:defRPr/>
            </a:pPr>
            <a:r>
              <a:rPr lang="en-US" sz="4000" b="1" dirty="0">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rPr>
              <a:t>MÔN</a:t>
            </a:r>
          </a:p>
          <a:p>
            <a:pPr algn="ctr">
              <a:defRPr/>
            </a:pPr>
            <a:r>
              <a:rPr lang="en-US" sz="4000" b="1" dirty="0">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rPr>
              <a:t>HOẠT ĐỘNG TRẢI NGHIỆM</a:t>
            </a:r>
            <a:endParaRPr lang="vi-VN" sz="4000" b="1" dirty="0">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30634294"/>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2A76225C-24D7-45B7-9A94-99D645E6CD53}"/>
              </a:ext>
            </a:extLst>
          </p:cNvPr>
          <p:cNvGraphicFramePr>
            <a:graphicFrameLocks noGrp="1"/>
          </p:cNvGraphicFramePr>
          <p:nvPr>
            <p:extLst>
              <p:ext uri="{D42A27DB-BD31-4B8C-83A1-F6EECF244321}">
                <p14:modId xmlns:p14="http://schemas.microsoft.com/office/powerpoint/2010/main" val="3914087187"/>
              </p:ext>
            </p:extLst>
          </p:nvPr>
        </p:nvGraphicFramePr>
        <p:xfrm>
          <a:off x="971550" y="691743"/>
          <a:ext cx="10325100" cy="5931304"/>
        </p:xfrm>
        <a:graphic>
          <a:graphicData uri="http://schemas.openxmlformats.org/drawingml/2006/table">
            <a:tbl>
              <a:tblPr firstRow="1" firstCol="1" bandRow="1">
                <a:tableStyleId>{00A15C55-8517-42AA-B614-E9B94910E393}</a:tableStyleId>
              </a:tblPr>
              <a:tblGrid>
                <a:gridCol w="5650884">
                  <a:extLst>
                    <a:ext uri="{9D8B030D-6E8A-4147-A177-3AD203B41FA5}">
                      <a16:colId xmlns:a16="http://schemas.microsoft.com/office/drawing/2014/main" val="1143225724"/>
                    </a:ext>
                  </a:extLst>
                </a:gridCol>
                <a:gridCol w="4674216">
                  <a:extLst>
                    <a:ext uri="{9D8B030D-6E8A-4147-A177-3AD203B41FA5}">
                      <a16:colId xmlns:a16="http://schemas.microsoft.com/office/drawing/2014/main" val="3142602827"/>
                    </a:ext>
                  </a:extLst>
                </a:gridCol>
              </a:tblGrid>
              <a:tr h="315718">
                <a:tc>
                  <a:txBody>
                    <a:bodyPr/>
                    <a:lstStyle/>
                    <a:p>
                      <a:pPr marL="0" marR="0" algn="ctr">
                        <a:lnSpc>
                          <a:spcPct val="120000"/>
                        </a:lnSpc>
                      </a:pPr>
                      <a:r>
                        <a:rPr lang="en-US" sz="2800" dirty="0" err="1">
                          <a:solidFill>
                            <a:srgbClr val="7030A0"/>
                          </a:solidFill>
                          <a:effectLst/>
                          <a:latin typeface="Calibri" panose="020F0502020204030204" pitchFamily="34" charset="0"/>
                          <a:cs typeface="Calibri" panose="020F0502020204030204" pitchFamily="34" charset="0"/>
                        </a:rPr>
                        <a:t>Đồ</a:t>
                      </a:r>
                      <a:r>
                        <a:rPr lang="en-US" sz="2800" dirty="0">
                          <a:solidFill>
                            <a:srgbClr val="7030A0"/>
                          </a:solidFill>
                          <a:effectLst/>
                          <a:latin typeface="Calibri" panose="020F0502020204030204" pitchFamily="34" charset="0"/>
                          <a:cs typeface="Calibri" panose="020F0502020204030204" pitchFamily="34" charset="0"/>
                        </a:rPr>
                        <a:t> </a:t>
                      </a:r>
                      <a:r>
                        <a:rPr lang="en-US" sz="2800" dirty="0" err="1">
                          <a:solidFill>
                            <a:srgbClr val="7030A0"/>
                          </a:solidFill>
                          <a:effectLst/>
                          <a:latin typeface="Calibri" panose="020F0502020204030204" pitchFamily="34" charset="0"/>
                          <a:cs typeface="Calibri" panose="020F0502020204030204" pitchFamily="34" charset="0"/>
                        </a:rPr>
                        <a:t>ăn</a:t>
                      </a:r>
                      <a:endParaRPr lang="en-US" sz="2800" dirty="0">
                        <a:solidFill>
                          <a:srgbClr val="7030A0"/>
                        </a:solidFill>
                        <a:effectLst/>
                        <a:latin typeface="Calibri" panose="020F0502020204030204" pitchFamily="34" charset="0"/>
                        <a:ea typeface="SimSun" panose="02010600030101010101" pitchFamily="2" charset="-122"/>
                        <a:cs typeface="Calibri" panose="020F0502020204030204" pitchFamily="34" charset="0"/>
                      </a:endParaRPr>
                    </a:p>
                  </a:txBody>
                  <a:tcPr marL="29860" marR="29860" marT="29860" marB="298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20000"/>
                        </a:lnSpc>
                      </a:pPr>
                      <a:r>
                        <a:rPr lang="en-US" sz="2800">
                          <a:solidFill>
                            <a:srgbClr val="7030A0"/>
                          </a:solidFill>
                          <a:effectLst/>
                          <a:latin typeface="Calibri" panose="020F0502020204030204" pitchFamily="34" charset="0"/>
                          <a:cs typeface="Calibri" panose="020F0502020204030204" pitchFamily="34" charset="0"/>
                        </a:rPr>
                        <a:t>Đồ uống</a:t>
                      </a:r>
                      <a:endParaRPr lang="en-US" sz="2800">
                        <a:solidFill>
                          <a:srgbClr val="7030A0"/>
                        </a:solidFill>
                        <a:effectLst/>
                        <a:latin typeface="Calibri" panose="020F0502020204030204" pitchFamily="34" charset="0"/>
                        <a:ea typeface="SimSun" panose="02010600030101010101" pitchFamily="2" charset="-122"/>
                        <a:cs typeface="Calibri" panose="020F0502020204030204" pitchFamily="34" charset="0"/>
                      </a:endParaRPr>
                    </a:p>
                  </a:txBody>
                  <a:tcPr marL="29860" marR="29860" marT="29860" marB="298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87652711"/>
                  </a:ext>
                </a:extLst>
              </a:tr>
              <a:tr h="687852">
                <a:tc>
                  <a:txBody>
                    <a:bodyPr/>
                    <a:lstStyle/>
                    <a:p>
                      <a:pPr marL="0" marR="0" algn="just">
                        <a:lnSpc>
                          <a:spcPct val="120000"/>
                        </a:lnSpc>
                      </a:pPr>
                      <a:r>
                        <a:rPr lang="en-US" sz="2800" dirty="0" err="1">
                          <a:solidFill>
                            <a:srgbClr val="7030A0"/>
                          </a:solidFill>
                          <a:effectLst/>
                          <a:latin typeface="Calibri" panose="020F0502020204030204" pitchFamily="34" charset="0"/>
                          <a:cs typeface="Calibri" panose="020F0502020204030204" pitchFamily="34" charset="0"/>
                        </a:rPr>
                        <a:t>Chọn</a:t>
                      </a:r>
                      <a:r>
                        <a:rPr lang="en-US" sz="2800" dirty="0">
                          <a:solidFill>
                            <a:srgbClr val="7030A0"/>
                          </a:solidFill>
                          <a:effectLst/>
                          <a:latin typeface="Calibri" panose="020F0502020204030204" pitchFamily="34" charset="0"/>
                          <a:cs typeface="Calibri" panose="020F0502020204030204" pitchFamily="34" charset="0"/>
                        </a:rPr>
                        <a:t> </a:t>
                      </a:r>
                      <a:r>
                        <a:rPr lang="en-US" sz="2800" dirty="0" err="1">
                          <a:solidFill>
                            <a:srgbClr val="7030A0"/>
                          </a:solidFill>
                          <a:effectLst/>
                          <a:latin typeface="Calibri" panose="020F0502020204030204" pitchFamily="34" charset="0"/>
                          <a:cs typeface="Calibri" panose="020F0502020204030204" pitchFamily="34" charset="0"/>
                        </a:rPr>
                        <a:t>hoa</a:t>
                      </a:r>
                      <a:r>
                        <a:rPr lang="en-US" sz="2800" dirty="0">
                          <a:solidFill>
                            <a:srgbClr val="7030A0"/>
                          </a:solidFill>
                          <a:effectLst/>
                          <a:latin typeface="Calibri" panose="020F0502020204030204" pitchFamily="34" charset="0"/>
                          <a:cs typeface="Calibri" panose="020F0502020204030204" pitchFamily="34" charset="0"/>
                        </a:rPr>
                        <a:t> </a:t>
                      </a:r>
                      <a:r>
                        <a:rPr lang="en-US" sz="2800" dirty="0" err="1">
                          <a:solidFill>
                            <a:srgbClr val="7030A0"/>
                          </a:solidFill>
                          <a:effectLst/>
                          <a:latin typeface="Calibri" panose="020F0502020204030204" pitchFamily="34" charset="0"/>
                          <a:cs typeface="Calibri" panose="020F0502020204030204" pitchFamily="34" charset="0"/>
                        </a:rPr>
                        <a:t>quả</a:t>
                      </a:r>
                      <a:r>
                        <a:rPr lang="en-US" sz="2800" dirty="0">
                          <a:solidFill>
                            <a:srgbClr val="7030A0"/>
                          </a:solidFill>
                          <a:effectLst/>
                          <a:latin typeface="Calibri" panose="020F0502020204030204" pitchFamily="34" charset="0"/>
                          <a:cs typeface="Calibri" panose="020F0502020204030204" pitchFamily="34" charset="0"/>
                        </a:rPr>
                        <a:t>: </a:t>
                      </a:r>
                      <a:r>
                        <a:rPr lang="en-US" sz="2800" dirty="0" err="1">
                          <a:solidFill>
                            <a:srgbClr val="7030A0"/>
                          </a:solidFill>
                          <a:effectLst/>
                          <a:latin typeface="Calibri" panose="020F0502020204030204" pitchFamily="34" charset="0"/>
                          <a:cs typeface="Calibri" panose="020F0502020204030204" pitchFamily="34" charset="0"/>
                        </a:rPr>
                        <a:t>tươi</a:t>
                      </a:r>
                      <a:r>
                        <a:rPr lang="en-US" sz="2800" dirty="0">
                          <a:solidFill>
                            <a:srgbClr val="7030A0"/>
                          </a:solidFill>
                          <a:effectLst/>
                          <a:latin typeface="Calibri" panose="020F0502020204030204" pitchFamily="34" charset="0"/>
                          <a:cs typeface="Calibri" panose="020F0502020204030204" pitchFamily="34" charset="0"/>
                        </a:rPr>
                        <a:t>, </a:t>
                      </a:r>
                      <a:r>
                        <a:rPr lang="en-US" sz="2800" dirty="0" err="1">
                          <a:solidFill>
                            <a:srgbClr val="7030A0"/>
                          </a:solidFill>
                          <a:effectLst/>
                          <a:latin typeface="Calibri" panose="020F0502020204030204" pitchFamily="34" charset="0"/>
                          <a:cs typeface="Calibri" panose="020F0502020204030204" pitchFamily="34" charset="0"/>
                        </a:rPr>
                        <a:t>không</a:t>
                      </a:r>
                      <a:r>
                        <a:rPr lang="en-US" sz="2800" dirty="0">
                          <a:solidFill>
                            <a:srgbClr val="7030A0"/>
                          </a:solidFill>
                          <a:effectLst/>
                          <a:latin typeface="Calibri" panose="020F0502020204030204" pitchFamily="34" charset="0"/>
                          <a:cs typeface="Calibri" panose="020F0502020204030204" pitchFamily="34" charset="0"/>
                        </a:rPr>
                        <a:t> </a:t>
                      </a:r>
                      <a:r>
                        <a:rPr lang="en-US" sz="2800" dirty="0" err="1">
                          <a:solidFill>
                            <a:srgbClr val="7030A0"/>
                          </a:solidFill>
                          <a:effectLst/>
                          <a:latin typeface="Calibri" panose="020F0502020204030204" pitchFamily="34" charset="0"/>
                          <a:cs typeface="Calibri" panose="020F0502020204030204" pitchFamily="34" charset="0"/>
                        </a:rPr>
                        <a:t>bị</a:t>
                      </a:r>
                      <a:r>
                        <a:rPr lang="en-US" sz="2800" dirty="0">
                          <a:solidFill>
                            <a:srgbClr val="7030A0"/>
                          </a:solidFill>
                          <a:effectLst/>
                          <a:latin typeface="Calibri" panose="020F0502020204030204" pitchFamily="34" charset="0"/>
                          <a:cs typeface="Calibri" panose="020F0502020204030204" pitchFamily="34" charset="0"/>
                        </a:rPr>
                        <a:t> </a:t>
                      </a:r>
                      <a:r>
                        <a:rPr lang="en-US" sz="2800" dirty="0" err="1">
                          <a:solidFill>
                            <a:srgbClr val="7030A0"/>
                          </a:solidFill>
                          <a:effectLst/>
                          <a:latin typeface="Calibri" panose="020F0502020204030204" pitchFamily="34" charset="0"/>
                          <a:cs typeface="Calibri" panose="020F0502020204030204" pitchFamily="34" charset="0"/>
                        </a:rPr>
                        <a:t>héo</a:t>
                      </a:r>
                      <a:r>
                        <a:rPr lang="en-US" sz="2800" dirty="0">
                          <a:solidFill>
                            <a:srgbClr val="7030A0"/>
                          </a:solidFill>
                          <a:effectLst/>
                          <a:latin typeface="Calibri" panose="020F0502020204030204" pitchFamily="34" charset="0"/>
                          <a:cs typeface="Calibri" panose="020F0502020204030204" pitchFamily="34" charset="0"/>
                        </a:rPr>
                        <a:t>, </a:t>
                      </a:r>
                      <a:r>
                        <a:rPr lang="en-US" sz="2800" dirty="0" err="1">
                          <a:solidFill>
                            <a:srgbClr val="7030A0"/>
                          </a:solidFill>
                          <a:effectLst/>
                          <a:latin typeface="Calibri" panose="020F0502020204030204" pitchFamily="34" charset="0"/>
                          <a:cs typeface="Calibri" panose="020F0502020204030204" pitchFamily="34" charset="0"/>
                        </a:rPr>
                        <a:t>dập</a:t>
                      </a:r>
                      <a:r>
                        <a:rPr lang="en-US" sz="2800" dirty="0">
                          <a:solidFill>
                            <a:srgbClr val="7030A0"/>
                          </a:solidFill>
                          <a:effectLst/>
                          <a:latin typeface="Calibri" panose="020F0502020204030204" pitchFamily="34" charset="0"/>
                          <a:cs typeface="Calibri" panose="020F0502020204030204" pitchFamily="34" charset="0"/>
                        </a:rPr>
                        <a:t> </a:t>
                      </a:r>
                      <a:r>
                        <a:rPr lang="en-US" sz="2800" dirty="0" err="1">
                          <a:solidFill>
                            <a:srgbClr val="7030A0"/>
                          </a:solidFill>
                          <a:effectLst/>
                          <a:latin typeface="Calibri" panose="020F0502020204030204" pitchFamily="34" charset="0"/>
                          <a:cs typeface="Calibri" panose="020F0502020204030204" pitchFamily="34" charset="0"/>
                        </a:rPr>
                        <a:t>nát</a:t>
                      </a:r>
                      <a:r>
                        <a:rPr lang="en-US" sz="2800" dirty="0">
                          <a:solidFill>
                            <a:srgbClr val="7030A0"/>
                          </a:solidFill>
                          <a:effectLst/>
                          <a:latin typeface="Calibri" panose="020F0502020204030204" pitchFamily="34" charset="0"/>
                          <a:cs typeface="Calibri" panose="020F0502020204030204" pitchFamily="34" charset="0"/>
                        </a:rPr>
                        <a:t>.</a:t>
                      </a:r>
                      <a:endParaRPr lang="en-US" sz="2800" dirty="0">
                        <a:solidFill>
                          <a:srgbClr val="7030A0"/>
                        </a:solidFill>
                        <a:effectLst/>
                        <a:latin typeface="Calibri" panose="020F0502020204030204" pitchFamily="34" charset="0"/>
                        <a:ea typeface="SimSun" panose="02010600030101010101" pitchFamily="2" charset="-122"/>
                        <a:cs typeface="Calibri" panose="020F0502020204030204" pitchFamily="34" charset="0"/>
                      </a:endParaRPr>
                    </a:p>
                  </a:txBody>
                  <a:tcPr marL="29860" marR="29860" marT="29860" marB="298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marL="0" marR="0" algn="just">
                        <a:lnSpc>
                          <a:spcPct val="120000"/>
                        </a:lnSpc>
                      </a:pPr>
                      <a:r>
                        <a:rPr lang="en-US" sz="2800">
                          <a:solidFill>
                            <a:srgbClr val="7030A0"/>
                          </a:solidFill>
                          <a:effectLst/>
                          <a:latin typeface="Calibri" panose="020F0502020204030204" pitchFamily="34" charset="0"/>
                          <a:cs typeface="Calibri" panose="020F0502020204030204" pitchFamily="34" charset="0"/>
                        </a:rPr>
                        <a:t> Các đồ uống có lợi cho sức khoẻ: nước khoáng, sữa, sữa chua uống men sống,…</a:t>
                      </a:r>
                      <a:endParaRPr lang="en-US" sz="2800">
                        <a:solidFill>
                          <a:srgbClr val="7030A0"/>
                        </a:solidFill>
                        <a:effectLst/>
                        <a:latin typeface="Calibri" panose="020F0502020204030204" pitchFamily="34" charset="0"/>
                        <a:ea typeface="SimSun" panose="02010600030101010101" pitchFamily="2" charset="-122"/>
                        <a:cs typeface="Calibri" panose="020F0502020204030204" pitchFamily="34" charset="0"/>
                      </a:endParaRPr>
                    </a:p>
                  </a:txBody>
                  <a:tcPr marL="29860" marR="29860" marT="29860" marB="298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86998291"/>
                  </a:ext>
                </a:extLst>
              </a:tr>
              <a:tr h="1329958">
                <a:tc>
                  <a:txBody>
                    <a:bodyPr/>
                    <a:lstStyle/>
                    <a:p>
                      <a:pPr marL="0" marR="0" algn="just">
                        <a:lnSpc>
                          <a:spcPct val="120000"/>
                        </a:lnSpc>
                      </a:pPr>
                      <a:r>
                        <a:rPr lang="en-US" sz="2800" dirty="0" err="1">
                          <a:solidFill>
                            <a:srgbClr val="7030A0"/>
                          </a:solidFill>
                          <a:effectLst/>
                          <a:latin typeface="Calibri" panose="020F0502020204030204" pitchFamily="34" charset="0"/>
                          <a:cs typeface="Calibri" panose="020F0502020204030204" pitchFamily="34" charset="0"/>
                        </a:rPr>
                        <a:t>Chọn</a:t>
                      </a:r>
                      <a:r>
                        <a:rPr lang="en-US" sz="2800" dirty="0">
                          <a:solidFill>
                            <a:srgbClr val="7030A0"/>
                          </a:solidFill>
                          <a:effectLst/>
                          <a:latin typeface="Calibri" panose="020F0502020204030204" pitchFamily="34" charset="0"/>
                          <a:cs typeface="Calibri" panose="020F0502020204030204" pitchFamily="34" charset="0"/>
                        </a:rPr>
                        <a:t> </a:t>
                      </a:r>
                      <a:r>
                        <a:rPr lang="en-US" sz="2800" dirty="0" err="1">
                          <a:solidFill>
                            <a:srgbClr val="7030A0"/>
                          </a:solidFill>
                          <a:effectLst/>
                          <a:latin typeface="Calibri" panose="020F0502020204030204" pitchFamily="34" charset="0"/>
                          <a:cs typeface="Calibri" panose="020F0502020204030204" pitchFamily="34" charset="0"/>
                        </a:rPr>
                        <a:t>thịt</a:t>
                      </a:r>
                      <a:r>
                        <a:rPr lang="en-US" sz="2800" dirty="0">
                          <a:solidFill>
                            <a:srgbClr val="7030A0"/>
                          </a:solidFill>
                          <a:effectLst/>
                          <a:latin typeface="Calibri" panose="020F0502020204030204" pitchFamily="34" charset="0"/>
                          <a:cs typeface="Calibri" panose="020F0502020204030204" pitchFamily="34" charset="0"/>
                        </a:rPr>
                        <a:t>: </a:t>
                      </a:r>
                      <a:r>
                        <a:rPr lang="en-US" sz="2800" dirty="0" err="1">
                          <a:solidFill>
                            <a:srgbClr val="7030A0"/>
                          </a:solidFill>
                          <a:effectLst/>
                          <a:latin typeface="Calibri" panose="020F0502020204030204" pitchFamily="34" charset="0"/>
                          <a:cs typeface="Calibri" panose="020F0502020204030204" pitchFamily="34" charset="0"/>
                        </a:rPr>
                        <a:t>có</a:t>
                      </a:r>
                      <a:r>
                        <a:rPr lang="en-US" sz="2800" dirty="0">
                          <a:solidFill>
                            <a:srgbClr val="7030A0"/>
                          </a:solidFill>
                          <a:effectLst/>
                          <a:latin typeface="Calibri" panose="020F0502020204030204" pitchFamily="34" charset="0"/>
                          <a:cs typeface="Calibri" panose="020F0502020204030204" pitchFamily="34" charset="0"/>
                        </a:rPr>
                        <a:t> </a:t>
                      </a:r>
                      <a:r>
                        <a:rPr lang="en-US" sz="2800" dirty="0" err="1">
                          <a:solidFill>
                            <a:srgbClr val="7030A0"/>
                          </a:solidFill>
                          <a:effectLst/>
                          <a:latin typeface="Calibri" panose="020F0502020204030204" pitchFamily="34" charset="0"/>
                          <a:cs typeface="Calibri" panose="020F0502020204030204" pitchFamily="34" charset="0"/>
                        </a:rPr>
                        <a:t>màu</a:t>
                      </a:r>
                      <a:r>
                        <a:rPr lang="en-US" sz="2800" dirty="0">
                          <a:solidFill>
                            <a:srgbClr val="7030A0"/>
                          </a:solidFill>
                          <a:effectLst/>
                          <a:latin typeface="Calibri" panose="020F0502020204030204" pitchFamily="34" charset="0"/>
                          <a:cs typeface="Calibri" panose="020F0502020204030204" pitchFamily="34" charset="0"/>
                        </a:rPr>
                        <a:t> </a:t>
                      </a:r>
                      <a:r>
                        <a:rPr lang="en-US" sz="2800" dirty="0" err="1">
                          <a:solidFill>
                            <a:srgbClr val="7030A0"/>
                          </a:solidFill>
                          <a:effectLst/>
                          <a:latin typeface="Calibri" panose="020F0502020204030204" pitchFamily="34" charset="0"/>
                          <a:cs typeface="Calibri" panose="020F0502020204030204" pitchFamily="34" charset="0"/>
                        </a:rPr>
                        <a:t>tươi</a:t>
                      </a:r>
                      <a:r>
                        <a:rPr lang="en-US" sz="2800" dirty="0">
                          <a:solidFill>
                            <a:srgbClr val="7030A0"/>
                          </a:solidFill>
                          <a:effectLst/>
                          <a:latin typeface="Calibri" panose="020F0502020204030204" pitchFamily="34" charset="0"/>
                          <a:cs typeface="Calibri" panose="020F0502020204030204" pitchFamily="34" charset="0"/>
                        </a:rPr>
                        <a:t>, </a:t>
                      </a:r>
                      <a:r>
                        <a:rPr lang="en-US" sz="2800" dirty="0" err="1">
                          <a:solidFill>
                            <a:srgbClr val="7030A0"/>
                          </a:solidFill>
                          <a:effectLst/>
                          <a:latin typeface="Calibri" panose="020F0502020204030204" pitchFamily="34" charset="0"/>
                          <a:cs typeface="Calibri" panose="020F0502020204030204" pitchFamily="34" charset="0"/>
                        </a:rPr>
                        <a:t>đàn</a:t>
                      </a:r>
                      <a:r>
                        <a:rPr lang="en-US" sz="2800" dirty="0">
                          <a:solidFill>
                            <a:srgbClr val="7030A0"/>
                          </a:solidFill>
                          <a:effectLst/>
                          <a:latin typeface="Calibri" panose="020F0502020204030204" pitchFamily="34" charset="0"/>
                          <a:cs typeface="Calibri" panose="020F0502020204030204" pitchFamily="34" charset="0"/>
                        </a:rPr>
                        <a:t> </a:t>
                      </a:r>
                      <a:r>
                        <a:rPr lang="en-US" sz="2800" dirty="0" err="1">
                          <a:solidFill>
                            <a:srgbClr val="7030A0"/>
                          </a:solidFill>
                          <a:effectLst/>
                          <a:latin typeface="Calibri" panose="020F0502020204030204" pitchFamily="34" charset="0"/>
                          <a:cs typeface="Calibri" panose="020F0502020204030204" pitchFamily="34" charset="0"/>
                        </a:rPr>
                        <a:t>hồi</a:t>
                      </a:r>
                      <a:r>
                        <a:rPr lang="en-US" sz="2800" dirty="0">
                          <a:solidFill>
                            <a:srgbClr val="7030A0"/>
                          </a:solidFill>
                          <a:effectLst/>
                          <a:latin typeface="Calibri" panose="020F0502020204030204" pitchFamily="34" charset="0"/>
                          <a:cs typeface="Calibri" panose="020F0502020204030204" pitchFamily="34" charset="0"/>
                        </a:rPr>
                        <a:t> </a:t>
                      </a:r>
                      <a:r>
                        <a:rPr lang="en-US" sz="2800" dirty="0" err="1">
                          <a:solidFill>
                            <a:srgbClr val="7030A0"/>
                          </a:solidFill>
                          <a:effectLst/>
                          <a:latin typeface="Calibri" panose="020F0502020204030204" pitchFamily="34" charset="0"/>
                          <a:cs typeface="Calibri" panose="020F0502020204030204" pitchFamily="34" charset="0"/>
                        </a:rPr>
                        <a:t>tốt</a:t>
                      </a:r>
                      <a:r>
                        <a:rPr lang="en-US" sz="2800" dirty="0">
                          <a:solidFill>
                            <a:srgbClr val="7030A0"/>
                          </a:solidFill>
                          <a:effectLst/>
                          <a:latin typeface="Calibri" panose="020F0502020204030204" pitchFamily="34" charset="0"/>
                          <a:cs typeface="Calibri" panose="020F0502020204030204" pitchFamily="34" charset="0"/>
                        </a:rPr>
                        <a:t>, </a:t>
                      </a:r>
                      <a:r>
                        <a:rPr lang="en-US" sz="2800" dirty="0" err="1">
                          <a:solidFill>
                            <a:srgbClr val="7030A0"/>
                          </a:solidFill>
                          <a:effectLst/>
                          <a:latin typeface="Calibri" panose="020F0502020204030204" pitchFamily="34" charset="0"/>
                          <a:cs typeface="Calibri" panose="020F0502020204030204" pitchFamily="34" charset="0"/>
                        </a:rPr>
                        <a:t>săn</a:t>
                      </a:r>
                      <a:r>
                        <a:rPr lang="en-US" sz="2800" dirty="0">
                          <a:solidFill>
                            <a:srgbClr val="7030A0"/>
                          </a:solidFill>
                          <a:effectLst/>
                          <a:latin typeface="Calibri" panose="020F0502020204030204" pitchFamily="34" charset="0"/>
                          <a:cs typeface="Calibri" panose="020F0502020204030204" pitchFamily="34" charset="0"/>
                        </a:rPr>
                        <a:t> </a:t>
                      </a:r>
                      <a:r>
                        <a:rPr lang="en-US" sz="2800" dirty="0" err="1">
                          <a:solidFill>
                            <a:srgbClr val="7030A0"/>
                          </a:solidFill>
                          <a:effectLst/>
                          <a:latin typeface="Calibri" panose="020F0502020204030204" pitchFamily="34" charset="0"/>
                          <a:cs typeface="Calibri" panose="020F0502020204030204" pitchFamily="34" charset="0"/>
                        </a:rPr>
                        <a:t>chắc</a:t>
                      </a:r>
                      <a:r>
                        <a:rPr lang="en-US" sz="2800" dirty="0">
                          <a:solidFill>
                            <a:srgbClr val="7030A0"/>
                          </a:solidFill>
                          <a:effectLst/>
                          <a:latin typeface="Calibri" panose="020F0502020204030204" pitchFamily="34" charset="0"/>
                          <a:cs typeface="Calibri" panose="020F0502020204030204" pitchFamily="34" charset="0"/>
                        </a:rPr>
                        <a:t>, </a:t>
                      </a:r>
                      <a:r>
                        <a:rPr lang="en-US" sz="2800" dirty="0" err="1">
                          <a:solidFill>
                            <a:srgbClr val="7030A0"/>
                          </a:solidFill>
                          <a:effectLst/>
                          <a:latin typeface="Calibri" panose="020F0502020204030204" pitchFamily="34" charset="0"/>
                          <a:cs typeface="Calibri" panose="020F0502020204030204" pitchFamily="34" charset="0"/>
                        </a:rPr>
                        <a:t>không</a:t>
                      </a:r>
                      <a:r>
                        <a:rPr lang="en-US" sz="2800" dirty="0">
                          <a:solidFill>
                            <a:srgbClr val="7030A0"/>
                          </a:solidFill>
                          <a:effectLst/>
                          <a:latin typeface="Calibri" panose="020F0502020204030204" pitchFamily="34" charset="0"/>
                          <a:cs typeface="Calibri" panose="020F0502020204030204" pitchFamily="34" charset="0"/>
                        </a:rPr>
                        <a:t> </a:t>
                      </a:r>
                      <a:r>
                        <a:rPr lang="en-US" sz="2800" dirty="0" err="1">
                          <a:solidFill>
                            <a:srgbClr val="7030A0"/>
                          </a:solidFill>
                          <a:effectLst/>
                          <a:latin typeface="Calibri" panose="020F0502020204030204" pitchFamily="34" charset="0"/>
                          <a:cs typeface="Calibri" panose="020F0502020204030204" pitchFamily="34" charset="0"/>
                        </a:rPr>
                        <a:t>có</a:t>
                      </a:r>
                      <a:r>
                        <a:rPr lang="en-US" sz="2800" dirty="0">
                          <a:solidFill>
                            <a:srgbClr val="7030A0"/>
                          </a:solidFill>
                          <a:effectLst/>
                          <a:latin typeface="Calibri" panose="020F0502020204030204" pitchFamily="34" charset="0"/>
                          <a:cs typeface="Calibri" panose="020F0502020204030204" pitchFamily="34" charset="0"/>
                        </a:rPr>
                        <a:t> </a:t>
                      </a:r>
                      <a:r>
                        <a:rPr lang="en-US" sz="2800" dirty="0" err="1">
                          <a:solidFill>
                            <a:srgbClr val="7030A0"/>
                          </a:solidFill>
                          <a:effectLst/>
                          <a:latin typeface="Calibri" panose="020F0502020204030204" pitchFamily="34" charset="0"/>
                          <a:cs typeface="Calibri" panose="020F0502020204030204" pitchFamily="34" charset="0"/>
                        </a:rPr>
                        <a:t>mùi</a:t>
                      </a:r>
                      <a:r>
                        <a:rPr lang="en-US" sz="2800" dirty="0">
                          <a:solidFill>
                            <a:srgbClr val="7030A0"/>
                          </a:solidFill>
                          <a:effectLst/>
                          <a:latin typeface="Calibri" panose="020F0502020204030204" pitchFamily="34" charset="0"/>
                          <a:cs typeface="Calibri" panose="020F0502020204030204" pitchFamily="34" charset="0"/>
                        </a:rPr>
                        <a:t> </a:t>
                      </a:r>
                      <a:r>
                        <a:rPr lang="en-US" sz="2800" dirty="0" err="1">
                          <a:solidFill>
                            <a:srgbClr val="7030A0"/>
                          </a:solidFill>
                          <a:effectLst/>
                          <a:latin typeface="Calibri" panose="020F0502020204030204" pitchFamily="34" charset="0"/>
                          <a:cs typeface="Calibri" panose="020F0502020204030204" pitchFamily="34" charset="0"/>
                        </a:rPr>
                        <a:t>và</a:t>
                      </a:r>
                      <a:r>
                        <a:rPr lang="en-US" sz="2800" dirty="0">
                          <a:solidFill>
                            <a:srgbClr val="7030A0"/>
                          </a:solidFill>
                          <a:effectLst/>
                          <a:latin typeface="Calibri" panose="020F0502020204030204" pitchFamily="34" charset="0"/>
                          <a:cs typeface="Calibri" panose="020F0502020204030204" pitchFamily="34" charset="0"/>
                        </a:rPr>
                        <a:t> </a:t>
                      </a:r>
                      <a:r>
                        <a:rPr lang="en-US" sz="2800" dirty="0" err="1">
                          <a:solidFill>
                            <a:srgbClr val="7030A0"/>
                          </a:solidFill>
                          <a:effectLst/>
                          <a:latin typeface="Calibri" panose="020F0502020204030204" pitchFamily="34" charset="0"/>
                          <a:cs typeface="Calibri" panose="020F0502020204030204" pitchFamily="34" charset="0"/>
                        </a:rPr>
                        <a:t>không</a:t>
                      </a:r>
                      <a:r>
                        <a:rPr lang="en-US" sz="2800" dirty="0">
                          <a:solidFill>
                            <a:srgbClr val="7030A0"/>
                          </a:solidFill>
                          <a:effectLst/>
                          <a:latin typeface="Calibri" panose="020F0502020204030204" pitchFamily="34" charset="0"/>
                          <a:cs typeface="Calibri" panose="020F0502020204030204" pitchFamily="34" charset="0"/>
                        </a:rPr>
                        <a:t> </a:t>
                      </a:r>
                      <a:r>
                        <a:rPr lang="en-US" sz="2800" dirty="0" err="1">
                          <a:solidFill>
                            <a:srgbClr val="7030A0"/>
                          </a:solidFill>
                          <a:effectLst/>
                          <a:latin typeface="Calibri" panose="020F0502020204030204" pitchFamily="34" charset="0"/>
                          <a:cs typeface="Calibri" panose="020F0502020204030204" pitchFamily="34" charset="0"/>
                        </a:rPr>
                        <a:t>bị</a:t>
                      </a:r>
                      <a:r>
                        <a:rPr lang="en-US" sz="2800" dirty="0">
                          <a:solidFill>
                            <a:srgbClr val="7030A0"/>
                          </a:solidFill>
                          <a:effectLst/>
                          <a:latin typeface="Calibri" panose="020F0502020204030204" pitchFamily="34" charset="0"/>
                          <a:cs typeface="Calibri" panose="020F0502020204030204" pitchFamily="34" charset="0"/>
                        </a:rPr>
                        <a:t> </a:t>
                      </a:r>
                      <a:r>
                        <a:rPr lang="en-US" sz="2800" dirty="0" err="1">
                          <a:solidFill>
                            <a:srgbClr val="7030A0"/>
                          </a:solidFill>
                          <a:effectLst/>
                          <a:latin typeface="Calibri" panose="020F0502020204030204" pitchFamily="34" charset="0"/>
                          <a:cs typeface="Calibri" panose="020F0502020204030204" pitchFamily="34" charset="0"/>
                        </a:rPr>
                        <a:t>nhão</a:t>
                      </a:r>
                      <a:r>
                        <a:rPr lang="en-US" sz="2800" dirty="0">
                          <a:solidFill>
                            <a:srgbClr val="7030A0"/>
                          </a:solidFill>
                          <a:effectLst/>
                          <a:latin typeface="Calibri" panose="020F0502020204030204" pitchFamily="34" charset="0"/>
                          <a:cs typeface="Calibri" panose="020F0502020204030204" pitchFamily="34" charset="0"/>
                        </a:rPr>
                        <a:t>, </a:t>
                      </a:r>
                      <a:r>
                        <a:rPr lang="en-US" sz="2800" dirty="0" err="1">
                          <a:solidFill>
                            <a:srgbClr val="7030A0"/>
                          </a:solidFill>
                          <a:effectLst/>
                          <a:latin typeface="Calibri" panose="020F0502020204030204" pitchFamily="34" charset="0"/>
                          <a:cs typeface="Calibri" panose="020F0502020204030204" pitchFamily="34" charset="0"/>
                        </a:rPr>
                        <a:t>chảy</a:t>
                      </a:r>
                      <a:r>
                        <a:rPr lang="en-US" sz="2800" dirty="0">
                          <a:solidFill>
                            <a:srgbClr val="7030A0"/>
                          </a:solidFill>
                          <a:effectLst/>
                          <a:latin typeface="Calibri" panose="020F0502020204030204" pitchFamily="34" charset="0"/>
                          <a:cs typeface="Calibri" panose="020F0502020204030204" pitchFamily="34" charset="0"/>
                        </a:rPr>
                        <a:t> </a:t>
                      </a:r>
                      <a:r>
                        <a:rPr lang="en-US" sz="2800" dirty="0" err="1">
                          <a:solidFill>
                            <a:srgbClr val="7030A0"/>
                          </a:solidFill>
                          <a:effectLst/>
                          <a:latin typeface="Calibri" panose="020F0502020204030204" pitchFamily="34" charset="0"/>
                          <a:cs typeface="Calibri" panose="020F0502020204030204" pitchFamily="34" charset="0"/>
                        </a:rPr>
                        <a:t>nước</a:t>
                      </a:r>
                      <a:r>
                        <a:rPr lang="en-US" sz="2800" dirty="0">
                          <a:solidFill>
                            <a:srgbClr val="7030A0"/>
                          </a:solidFill>
                          <a:effectLst/>
                          <a:latin typeface="Calibri" panose="020F0502020204030204" pitchFamily="34" charset="0"/>
                          <a:cs typeface="Calibri" panose="020F0502020204030204" pitchFamily="34" charset="0"/>
                        </a:rPr>
                        <a:t>.</a:t>
                      </a:r>
                      <a:endParaRPr lang="en-US" sz="2800" dirty="0">
                        <a:solidFill>
                          <a:srgbClr val="7030A0"/>
                        </a:solidFill>
                        <a:effectLst/>
                        <a:latin typeface="Calibri" panose="020F0502020204030204" pitchFamily="34" charset="0"/>
                        <a:ea typeface="SimSun" panose="02010600030101010101" pitchFamily="2" charset="-122"/>
                        <a:cs typeface="Calibri" panose="020F0502020204030204" pitchFamily="34" charset="0"/>
                      </a:endParaRPr>
                    </a:p>
                  </a:txBody>
                  <a:tcPr marL="29860" marR="29860" marT="29860" marB="298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a:p>
                  </a:txBody>
                  <a:tcPr/>
                </a:tc>
                <a:extLst>
                  <a:ext uri="{0D108BD9-81ED-4DB2-BD59-A6C34878D82A}">
                    <a16:rowId xmlns:a16="http://schemas.microsoft.com/office/drawing/2014/main" val="1750508575"/>
                  </a:ext>
                </a:extLst>
              </a:tr>
              <a:tr h="848378">
                <a:tc>
                  <a:txBody>
                    <a:bodyPr/>
                    <a:lstStyle/>
                    <a:p>
                      <a:pPr marL="0" marR="0" algn="just">
                        <a:lnSpc>
                          <a:spcPct val="120000"/>
                        </a:lnSpc>
                      </a:pPr>
                      <a:r>
                        <a:rPr lang="en-US" sz="2800" dirty="0" err="1">
                          <a:solidFill>
                            <a:srgbClr val="7030A0"/>
                          </a:solidFill>
                          <a:effectLst/>
                          <a:latin typeface="Calibri" panose="020F0502020204030204" pitchFamily="34" charset="0"/>
                          <a:cs typeface="Calibri" panose="020F0502020204030204" pitchFamily="34" charset="0"/>
                        </a:rPr>
                        <a:t>Chọn</a:t>
                      </a:r>
                      <a:r>
                        <a:rPr lang="en-US" sz="2800" dirty="0">
                          <a:solidFill>
                            <a:srgbClr val="7030A0"/>
                          </a:solidFill>
                          <a:effectLst/>
                          <a:latin typeface="Calibri" panose="020F0502020204030204" pitchFamily="34" charset="0"/>
                          <a:cs typeface="Calibri" panose="020F0502020204030204" pitchFamily="34" charset="0"/>
                        </a:rPr>
                        <a:t> </a:t>
                      </a:r>
                      <a:r>
                        <a:rPr lang="en-US" sz="2800" dirty="0" err="1">
                          <a:solidFill>
                            <a:srgbClr val="7030A0"/>
                          </a:solidFill>
                          <a:effectLst/>
                          <a:latin typeface="Calibri" panose="020F0502020204030204" pitchFamily="34" charset="0"/>
                          <a:cs typeface="Calibri" panose="020F0502020204030204" pitchFamily="34" charset="0"/>
                        </a:rPr>
                        <a:t>rau</a:t>
                      </a:r>
                      <a:r>
                        <a:rPr lang="en-US" sz="2800" dirty="0">
                          <a:solidFill>
                            <a:srgbClr val="7030A0"/>
                          </a:solidFill>
                          <a:effectLst/>
                          <a:latin typeface="Calibri" panose="020F0502020204030204" pitchFamily="34" charset="0"/>
                          <a:cs typeface="Calibri" panose="020F0502020204030204" pitchFamily="34" charset="0"/>
                        </a:rPr>
                        <a:t>: </a:t>
                      </a:r>
                      <a:r>
                        <a:rPr lang="en-US" sz="2800" dirty="0" err="1">
                          <a:solidFill>
                            <a:srgbClr val="7030A0"/>
                          </a:solidFill>
                          <a:effectLst/>
                          <a:latin typeface="Calibri" panose="020F0502020204030204" pitchFamily="34" charset="0"/>
                          <a:cs typeface="Calibri" panose="020F0502020204030204" pitchFamily="34" charset="0"/>
                        </a:rPr>
                        <a:t>tươi</a:t>
                      </a:r>
                      <a:r>
                        <a:rPr lang="en-US" sz="2800" dirty="0">
                          <a:solidFill>
                            <a:srgbClr val="7030A0"/>
                          </a:solidFill>
                          <a:effectLst/>
                          <a:latin typeface="Calibri" panose="020F0502020204030204" pitchFamily="34" charset="0"/>
                          <a:cs typeface="Calibri" panose="020F0502020204030204" pitchFamily="34" charset="0"/>
                        </a:rPr>
                        <a:t>, </a:t>
                      </a:r>
                      <a:r>
                        <a:rPr lang="en-US" sz="2800" dirty="0" err="1">
                          <a:solidFill>
                            <a:srgbClr val="7030A0"/>
                          </a:solidFill>
                          <a:effectLst/>
                          <a:latin typeface="Calibri" panose="020F0502020204030204" pitchFamily="34" charset="0"/>
                          <a:cs typeface="Calibri" panose="020F0502020204030204" pitchFamily="34" charset="0"/>
                        </a:rPr>
                        <a:t>không</a:t>
                      </a:r>
                      <a:r>
                        <a:rPr lang="en-US" sz="2800" dirty="0">
                          <a:solidFill>
                            <a:srgbClr val="7030A0"/>
                          </a:solidFill>
                          <a:effectLst/>
                          <a:latin typeface="Calibri" panose="020F0502020204030204" pitchFamily="34" charset="0"/>
                          <a:cs typeface="Calibri" panose="020F0502020204030204" pitchFamily="34" charset="0"/>
                        </a:rPr>
                        <a:t> </a:t>
                      </a:r>
                      <a:r>
                        <a:rPr lang="en-US" sz="2800" dirty="0" err="1">
                          <a:solidFill>
                            <a:srgbClr val="7030A0"/>
                          </a:solidFill>
                          <a:effectLst/>
                          <a:latin typeface="Calibri" panose="020F0502020204030204" pitchFamily="34" charset="0"/>
                          <a:cs typeface="Calibri" panose="020F0502020204030204" pitchFamily="34" charset="0"/>
                        </a:rPr>
                        <a:t>bị</a:t>
                      </a:r>
                      <a:r>
                        <a:rPr lang="en-US" sz="2800" dirty="0">
                          <a:solidFill>
                            <a:srgbClr val="7030A0"/>
                          </a:solidFill>
                          <a:effectLst/>
                          <a:latin typeface="Calibri" panose="020F0502020204030204" pitchFamily="34" charset="0"/>
                          <a:cs typeface="Calibri" panose="020F0502020204030204" pitchFamily="34" charset="0"/>
                        </a:rPr>
                        <a:t> </a:t>
                      </a:r>
                      <a:r>
                        <a:rPr lang="en-US" sz="2800" dirty="0" err="1">
                          <a:solidFill>
                            <a:srgbClr val="7030A0"/>
                          </a:solidFill>
                          <a:effectLst/>
                          <a:latin typeface="Calibri" panose="020F0502020204030204" pitchFamily="34" charset="0"/>
                          <a:cs typeface="Calibri" panose="020F0502020204030204" pitchFamily="34" charset="0"/>
                        </a:rPr>
                        <a:t>héo</a:t>
                      </a:r>
                      <a:r>
                        <a:rPr lang="en-US" sz="2800" dirty="0">
                          <a:solidFill>
                            <a:srgbClr val="7030A0"/>
                          </a:solidFill>
                          <a:effectLst/>
                          <a:latin typeface="Calibri" panose="020F0502020204030204" pitchFamily="34" charset="0"/>
                          <a:cs typeface="Calibri" panose="020F0502020204030204" pitchFamily="34" charset="0"/>
                        </a:rPr>
                        <a:t>, </a:t>
                      </a:r>
                      <a:r>
                        <a:rPr lang="en-US" sz="2800" dirty="0" err="1">
                          <a:solidFill>
                            <a:srgbClr val="7030A0"/>
                          </a:solidFill>
                          <a:effectLst/>
                          <a:latin typeface="Calibri" panose="020F0502020204030204" pitchFamily="34" charset="0"/>
                          <a:cs typeface="Calibri" panose="020F0502020204030204" pitchFamily="34" charset="0"/>
                        </a:rPr>
                        <a:t>dập</a:t>
                      </a:r>
                      <a:r>
                        <a:rPr lang="en-US" sz="2800" dirty="0">
                          <a:solidFill>
                            <a:srgbClr val="7030A0"/>
                          </a:solidFill>
                          <a:effectLst/>
                          <a:latin typeface="Calibri" panose="020F0502020204030204" pitchFamily="34" charset="0"/>
                          <a:cs typeface="Calibri" panose="020F0502020204030204" pitchFamily="34" charset="0"/>
                        </a:rPr>
                        <a:t> </a:t>
                      </a:r>
                      <a:r>
                        <a:rPr lang="en-US" sz="2800" dirty="0" err="1">
                          <a:solidFill>
                            <a:srgbClr val="7030A0"/>
                          </a:solidFill>
                          <a:effectLst/>
                          <a:latin typeface="Calibri" panose="020F0502020204030204" pitchFamily="34" charset="0"/>
                          <a:cs typeface="Calibri" panose="020F0502020204030204" pitchFamily="34" charset="0"/>
                        </a:rPr>
                        <a:t>nát</a:t>
                      </a:r>
                      <a:r>
                        <a:rPr lang="en-US" sz="2800" dirty="0">
                          <a:solidFill>
                            <a:srgbClr val="7030A0"/>
                          </a:solidFill>
                          <a:effectLst/>
                          <a:latin typeface="Calibri" panose="020F0502020204030204" pitchFamily="34" charset="0"/>
                          <a:cs typeface="Calibri" panose="020F0502020204030204" pitchFamily="34" charset="0"/>
                        </a:rPr>
                        <a:t> hay </a:t>
                      </a:r>
                      <a:r>
                        <a:rPr lang="en-US" sz="2800" dirty="0" err="1">
                          <a:solidFill>
                            <a:srgbClr val="7030A0"/>
                          </a:solidFill>
                          <a:effectLst/>
                          <a:latin typeface="Calibri" panose="020F0502020204030204" pitchFamily="34" charset="0"/>
                          <a:cs typeface="Calibri" panose="020F0502020204030204" pitchFamily="34" charset="0"/>
                        </a:rPr>
                        <a:t>có</a:t>
                      </a:r>
                      <a:r>
                        <a:rPr lang="en-US" sz="2800" dirty="0">
                          <a:solidFill>
                            <a:srgbClr val="7030A0"/>
                          </a:solidFill>
                          <a:effectLst/>
                          <a:latin typeface="Calibri" panose="020F0502020204030204" pitchFamily="34" charset="0"/>
                          <a:cs typeface="Calibri" panose="020F0502020204030204" pitchFamily="34" charset="0"/>
                        </a:rPr>
                        <a:t> </a:t>
                      </a:r>
                      <a:r>
                        <a:rPr lang="en-US" sz="2800" dirty="0" err="1">
                          <a:solidFill>
                            <a:srgbClr val="7030A0"/>
                          </a:solidFill>
                          <a:effectLst/>
                          <a:latin typeface="Calibri" panose="020F0502020204030204" pitchFamily="34" charset="0"/>
                          <a:cs typeface="Calibri" panose="020F0502020204030204" pitchFamily="34" charset="0"/>
                        </a:rPr>
                        <a:t>lá</a:t>
                      </a:r>
                      <a:r>
                        <a:rPr lang="en-US" sz="2800" dirty="0">
                          <a:solidFill>
                            <a:srgbClr val="7030A0"/>
                          </a:solidFill>
                          <a:effectLst/>
                          <a:latin typeface="Calibri" panose="020F0502020204030204" pitchFamily="34" charset="0"/>
                          <a:cs typeface="Calibri" panose="020F0502020204030204" pitchFamily="34" charset="0"/>
                        </a:rPr>
                        <a:t> </a:t>
                      </a:r>
                      <a:r>
                        <a:rPr lang="en-US" sz="2800" dirty="0" err="1">
                          <a:solidFill>
                            <a:srgbClr val="7030A0"/>
                          </a:solidFill>
                          <a:effectLst/>
                          <a:latin typeface="Calibri" panose="020F0502020204030204" pitchFamily="34" charset="0"/>
                          <a:cs typeface="Calibri" panose="020F0502020204030204" pitchFamily="34" charset="0"/>
                        </a:rPr>
                        <a:t>vàng</a:t>
                      </a:r>
                      <a:r>
                        <a:rPr lang="en-US" sz="2800" dirty="0">
                          <a:solidFill>
                            <a:srgbClr val="7030A0"/>
                          </a:solidFill>
                          <a:effectLst/>
                          <a:latin typeface="Calibri" panose="020F0502020204030204" pitchFamily="34" charset="0"/>
                          <a:cs typeface="Calibri" panose="020F0502020204030204" pitchFamily="34" charset="0"/>
                        </a:rPr>
                        <a:t>.</a:t>
                      </a:r>
                      <a:endParaRPr lang="en-US" sz="2800" dirty="0">
                        <a:solidFill>
                          <a:srgbClr val="7030A0"/>
                        </a:solidFill>
                        <a:effectLst/>
                        <a:latin typeface="Calibri" panose="020F0502020204030204" pitchFamily="34" charset="0"/>
                        <a:ea typeface="SimSun" panose="02010600030101010101" pitchFamily="2" charset="-122"/>
                        <a:cs typeface="Calibri" panose="020F0502020204030204" pitchFamily="34" charset="0"/>
                      </a:endParaRPr>
                    </a:p>
                  </a:txBody>
                  <a:tcPr marL="29860" marR="29860" marT="29860" marB="298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marL="0" marR="0" algn="just">
                        <a:lnSpc>
                          <a:spcPct val="120000"/>
                        </a:lnSpc>
                      </a:pPr>
                      <a:r>
                        <a:rPr lang="en-US" sz="2800" dirty="0">
                          <a:solidFill>
                            <a:srgbClr val="7030A0"/>
                          </a:solidFill>
                          <a:effectLst/>
                          <a:latin typeface="Calibri" panose="020F0502020204030204" pitchFamily="34" charset="0"/>
                          <a:cs typeface="Calibri" panose="020F0502020204030204" pitchFamily="34" charset="0"/>
                        </a:rPr>
                        <a:t> </a:t>
                      </a:r>
                    </a:p>
                    <a:p>
                      <a:pPr marL="0" marR="0" algn="just">
                        <a:lnSpc>
                          <a:spcPct val="120000"/>
                        </a:lnSpc>
                      </a:pPr>
                      <a:r>
                        <a:rPr lang="en-US" sz="2800" dirty="0" err="1">
                          <a:solidFill>
                            <a:srgbClr val="7030A0"/>
                          </a:solidFill>
                          <a:effectLst/>
                          <a:latin typeface="Calibri" panose="020F0502020204030204" pitchFamily="34" charset="0"/>
                          <a:cs typeface="Calibri" panose="020F0502020204030204" pitchFamily="34" charset="0"/>
                        </a:rPr>
                        <a:t>Các</a:t>
                      </a:r>
                      <a:r>
                        <a:rPr lang="en-US" sz="2800" dirty="0">
                          <a:solidFill>
                            <a:srgbClr val="7030A0"/>
                          </a:solidFill>
                          <a:effectLst/>
                          <a:latin typeface="Calibri" panose="020F0502020204030204" pitchFamily="34" charset="0"/>
                          <a:cs typeface="Calibri" panose="020F0502020204030204" pitchFamily="34" charset="0"/>
                        </a:rPr>
                        <a:t> </a:t>
                      </a:r>
                      <a:r>
                        <a:rPr lang="en-US" sz="2800" dirty="0" err="1">
                          <a:solidFill>
                            <a:srgbClr val="7030A0"/>
                          </a:solidFill>
                          <a:effectLst/>
                          <a:latin typeface="Calibri" panose="020F0502020204030204" pitchFamily="34" charset="0"/>
                          <a:cs typeface="Calibri" panose="020F0502020204030204" pitchFamily="34" charset="0"/>
                        </a:rPr>
                        <a:t>đồ</a:t>
                      </a:r>
                      <a:r>
                        <a:rPr lang="en-US" sz="2800" dirty="0">
                          <a:solidFill>
                            <a:srgbClr val="7030A0"/>
                          </a:solidFill>
                          <a:effectLst/>
                          <a:latin typeface="Calibri" panose="020F0502020204030204" pitchFamily="34" charset="0"/>
                          <a:cs typeface="Calibri" panose="020F0502020204030204" pitchFamily="34" charset="0"/>
                        </a:rPr>
                        <a:t> </a:t>
                      </a:r>
                      <a:r>
                        <a:rPr lang="en-US" sz="2800" dirty="0" err="1">
                          <a:solidFill>
                            <a:srgbClr val="7030A0"/>
                          </a:solidFill>
                          <a:effectLst/>
                          <a:latin typeface="Calibri" panose="020F0502020204030204" pitchFamily="34" charset="0"/>
                          <a:cs typeface="Calibri" panose="020F0502020204030204" pitchFamily="34" charset="0"/>
                        </a:rPr>
                        <a:t>uống</a:t>
                      </a:r>
                      <a:r>
                        <a:rPr lang="en-US" sz="2800" dirty="0">
                          <a:solidFill>
                            <a:srgbClr val="7030A0"/>
                          </a:solidFill>
                          <a:effectLst/>
                          <a:latin typeface="Calibri" panose="020F0502020204030204" pitchFamily="34" charset="0"/>
                          <a:cs typeface="Calibri" panose="020F0502020204030204" pitchFamily="34" charset="0"/>
                        </a:rPr>
                        <a:t> </a:t>
                      </a:r>
                      <a:r>
                        <a:rPr lang="en-US" sz="2800" dirty="0" err="1">
                          <a:solidFill>
                            <a:srgbClr val="7030A0"/>
                          </a:solidFill>
                          <a:effectLst/>
                          <a:latin typeface="Calibri" panose="020F0502020204030204" pitchFamily="34" charset="0"/>
                          <a:cs typeface="Calibri" panose="020F0502020204030204" pitchFamily="34" charset="0"/>
                        </a:rPr>
                        <a:t>nên</a:t>
                      </a:r>
                      <a:r>
                        <a:rPr lang="en-US" sz="2800" dirty="0">
                          <a:solidFill>
                            <a:srgbClr val="7030A0"/>
                          </a:solidFill>
                          <a:effectLst/>
                          <a:latin typeface="Calibri" panose="020F0502020204030204" pitchFamily="34" charset="0"/>
                          <a:cs typeface="Calibri" panose="020F0502020204030204" pitchFamily="34" charset="0"/>
                        </a:rPr>
                        <a:t> </a:t>
                      </a:r>
                      <a:r>
                        <a:rPr lang="en-US" sz="2800" dirty="0" err="1">
                          <a:solidFill>
                            <a:srgbClr val="7030A0"/>
                          </a:solidFill>
                          <a:effectLst/>
                          <a:latin typeface="Calibri" panose="020F0502020204030204" pitchFamily="34" charset="0"/>
                          <a:cs typeface="Calibri" panose="020F0502020204030204" pitchFamily="34" charset="0"/>
                        </a:rPr>
                        <a:t>hạn</a:t>
                      </a:r>
                      <a:r>
                        <a:rPr lang="en-US" sz="2800" dirty="0">
                          <a:solidFill>
                            <a:srgbClr val="7030A0"/>
                          </a:solidFill>
                          <a:effectLst/>
                          <a:latin typeface="Calibri" panose="020F0502020204030204" pitchFamily="34" charset="0"/>
                          <a:cs typeface="Calibri" panose="020F0502020204030204" pitchFamily="34" charset="0"/>
                        </a:rPr>
                        <a:t> </a:t>
                      </a:r>
                      <a:r>
                        <a:rPr lang="en-US" sz="2800" dirty="0" err="1">
                          <a:solidFill>
                            <a:srgbClr val="7030A0"/>
                          </a:solidFill>
                          <a:effectLst/>
                          <a:latin typeface="Calibri" panose="020F0502020204030204" pitchFamily="34" charset="0"/>
                          <a:cs typeface="Calibri" panose="020F0502020204030204" pitchFamily="34" charset="0"/>
                        </a:rPr>
                        <a:t>chế</a:t>
                      </a:r>
                      <a:r>
                        <a:rPr lang="en-US" sz="2800" dirty="0">
                          <a:solidFill>
                            <a:srgbClr val="7030A0"/>
                          </a:solidFill>
                          <a:effectLst/>
                          <a:latin typeface="Calibri" panose="020F0502020204030204" pitchFamily="34" charset="0"/>
                          <a:cs typeface="Calibri" panose="020F0502020204030204" pitchFamily="34" charset="0"/>
                        </a:rPr>
                        <a:t>: </a:t>
                      </a:r>
                      <a:r>
                        <a:rPr lang="en-US" sz="2800" dirty="0" err="1">
                          <a:solidFill>
                            <a:srgbClr val="7030A0"/>
                          </a:solidFill>
                          <a:effectLst/>
                          <a:latin typeface="Calibri" panose="020F0502020204030204" pitchFamily="34" charset="0"/>
                          <a:cs typeface="Calibri" panose="020F0502020204030204" pitchFamily="34" charset="0"/>
                        </a:rPr>
                        <a:t>nước</a:t>
                      </a:r>
                      <a:r>
                        <a:rPr lang="en-US" sz="2800" dirty="0">
                          <a:solidFill>
                            <a:srgbClr val="7030A0"/>
                          </a:solidFill>
                          <a:effectLst/>
                          <a:latin typeface="Calibri" panose="020F0502020204030204" pitchFamily="34" charset="0"/>
                          <a:cs typeface="Calibri" panose="020F0502020204030204" pitchFamily="34" charset="0"/>
                        </a:rPr>
                        <a:t> </a:t>
                      </a:r>
                      <a:r>
                        <a:rPr lang="en-US" sz="2800" dirty="0" err="1">
                          <a:solidFill>
                            <a:srgbClr val="7030A0"/>
                          </a:solidFill>
                          <a:effectLst/>
                          <a:latin typeface="Calibri" panose="020F0502020204030204" pitchFamily="34" charset="0"/>
                          <a:cs typeface="Calibri" panose="020F0502020204030204" pitchFamily="34" charset="0"/>
                        </a:rPr>
                        <a:t>ngọt</a:t>
                      </a:r>
                      <a:r>
                        <a:rPr lang="en-US" sz="2800" dirty="0">
                          <a:solidFill>
                            <a:srgbClr val="7030A0"/>
                          </a:solidFill>
                          <a:effectLst/>
                          <a:latin typeface="Calibri" panose="020F0502020204030204" pitchFamily="34" charset="0"/>
                          <a:cs typeface="Calibri" panose="020F0502020204030204" pitchFamily="34" charset="0"/>
                        </a:rPr>
                        <a:t>, </a:t>
                      </a:r>
                      <a:r>
                        <a:rPr lang="en-US" sz="2800" dirty="0" err="1">
                          <a:solidFill>
                            <a:srgbClr val="7030A0"/>
                          </a:solidFill>
                          <a:effectLst/>
                          <a:latin typeface="Calibri" panose="020F0502020204030204" pitchFamily="34" charset="0"/>
                          <a:cs typeface="Calibri" panose="020F0502020204030204" pitchFamily="34" charset="0"/>
                        </a:rPr>
                        <a:t>nước</a:t>
                      </a:r>
                      <a:r>
                        <a:rPr lang="en-US" sz="2800" dirty="0">
                          <a:solidFill>
                            <a:srgbClr val="7030A0"/>
                          </a:solidFill>
                          <a:effectLst/>
                          <a:latin typeface="Calibri" panose="020F0502020204030204" pitchFamily="34" charset="0"/>
                          <a:cs typeface="Calibri" panose="020F0502020204030204" pitchFamily="34" charset="0"/>
                        </a:rPr>
                        <a:t> </a:t>
                      </a:r>
                      <a:r>
                        <a:rPr lang="en-US" sz="2800" dirty="0" err="1">
                          <a:solidFill>
                            <a:srgbClr val="7030A0"/>
                          </a:solidFill>
                          <a:effectLst/>
                          <a:latin typeface="Calibri" panose="020F0502020204030204" pitchFamily="34" charset="0"/>
                          <a:cs typeface="Calibri" panose="020F0502020204030204" pitchFamily="34" charset="0"/>
                        </a:rPr>
                        <a:t>có</a:t>
                      </a:r>
                      <a:r>
                        <a:rPr lang="en-US" sz="2800" dirty="0">
                          <a:solidFill>
                            <a:srgbClr val="7030A0"/>
                          </a:solidFill>
                          <a:effectLst/>
                          <a:latin typeface="Calibri" panose="020F0502020204030204" pitchFamily="34" charset="0"/>
                          <a:cs typeface="Calibri" panose="020F0502020204030204" pitchFamily="34" charset="0"/>
                        </a:rPr>
                        <a:t> ga,…</a:t>
                      </a:r>
                      <a:endParaRPr lang="en-US" sz="2800" dirty="0">
                        <a:solidFill>
                          <a:srgbClr val="7030A0"/>
                        </a:solidFill>
                        <a:effectLst/>
                        <a:latin typeface="Calibri" panose="020F0502020204030204" pitchFamily="34" charset="0"/>
                        <a:ea typeface="SimSun" panose="02010600030101010101" pitchFamily="2" charset="-122"/>
                        <a:cs typeface="Calibri" panose="020F0502020204030204" pitchFamily="34" charset="0"/>
                      </a:endParaRPr>
                    </a:p>
                  </a:txBody>
                  <a:tcPr marL="29860" marR="29860" marT="29860" marB="298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10294054"/>
                  </a:ext>
                </a:extLst>
              </a:tr>
              <a:tr h="1169431">
                <a:tc>
                  <a:txBody>
                    <a:bodyPr/>
                    <a:lstStyle/>
                    <a:p>
                      <a:pPr marL="0" marR="0" algn="just">
                        <a:lnSpc>
                          <a:spcPct val="120000"/>
                        </a:lnSpc>
                      </a:pPr>
                      <a:r>
                        <a:rPr lang="en-US" sz="2800" dirty="0" err="1">
                          <a:solidFill>
                            <a:srgbClr val="7030A0"/>
                          </a:solidFill>
                          <a:effectLst/>
                          <a:latin typeface="Calibri" panose="020F0502020204030204" pitchFamily="34" charset="0"/>
                          <a:cs typeface="Calibri" panose="020F0502020204030204" pitchFamily="34" charset="0"/>
                        </a:rPr>
                        <a:t>Chọn</a:t>
                      </a:r>
                      <a:r>
                        <a:rPr lang="en-US" sz="2800" dirty="0">
                          <a:solidFill>
                            <a:srgbClr val="7030A0"/>
                          </a:solidFill>
                          <a:effectLst/>
                          <a:latin typeface="Calibri" panose="020F0502020204030204" pitchFamily="34" charset="0"/>
                          <a:cs typeface="Calibri" panose="020F0502020204030204" pitchFamily="34" charset="0"/>
                        </a:rPr>
                        <a:t> </a:t>
                      </a:r>
                      <a:r>
                        <a:rPr lang="en-US" sz="2800" dirty="0" err="1">
                          <a:solidFill>
                            <a:srgbClr val="7030A0"/>
                          </a:solidFill>
                          <a:effectLst/>
                          <a:latin typeface="Calibri" panose="020F0502020204030204" pitchFamily="34" charset="0"/>
                          <a:cs typeface="Calibri" panose="020F0502020204030204" pitchFamily="34" charset="0"/>
                        </a:rPr>
                        <a:t>đồ</a:t>
                      </a:r>
                      <a:r>
                        <a:rPr lang="en-US" sz="2800" dirty="0">
                          <a:solidFill>
                            <a:srgbClr val="7030A0"/>
                          </a:solidFill>
                          <a:effectLst/>
                          <a:latin typeface="Calibri" panose="020F0502020204030204" pitchFamily="34" charset="0"/>
                          <a:cs typeface="Calibri" panose="020F0502020204030204" pitchFamily="34" charset="0"/>
                        </a:rPr>
                        <a:t> </a:t>
                      </a:r>
                      <a:r>
                        <a:rPr lang="en-US" sz="2800" dirty="0" err="1">
                          <a:solidFill>
                            <a:srgbClr val="7030A0"/>
                          </a:solidFill>
                          <a:effectLst/>
                          <a:latin typeface="Calibri" panose="020F0502020204030204" pitchFamily="34" charset="0"/>
                          <a:cs typeface="Calibri" panose="020F0502020204030204" pitchFamily="34" charset="0"/>
                        </a:rPr>
                        <a:t>đóng</a:t>
                      </a:r>
                      <a:r>
                        <a:rPr lang="en-US" sz="2800" dirty="0">
                          <a:solidFill>
                            <a:srgbClr val="7030A0"/>
                          </a:solidFill>
                          <a:effectLst/>
                          <a:latin typeface="Calibri" panose="020F0502020204030204" pitchFamily="34" charset="0"/>
                          <a:cs typeface="Calibri" panose="020F0502020204030204" pitchFamily="34" charset="0"/>
                        </a:rPr>
                        <a:t> </a:t>
                      </a:r>
                      <a:r>
                        <a:rPr lang="en-US" sz="2800" dirty="0" err="1">
                          <a:solidFill>
                            <a:srgbClr val="7030A0"/>
                          </a:solidFill>
                          <a:effectLst/>
                          <a:latin typeface="Calibri" panose="020F0502020204030204" pitchFamily="34" charset="0"/>
                          <a:cs typeface="Calibri" panose="020F0502020204030204" pitchFamily="34" charset="0"/>
                        </a:rPr>
                        <a:t>sẵn</a:t>
                      </a:r>
                      <a:r>
                        <a:rPr lang="en-US" sz="2800" dirty="0">
                          <a:solidFill>
                            <a:srgbClr val="7030A0"/>
                          </a:solidFill>
                          <a:effectLst/>
                          <a:latin typeface="Calibri" panose="020F0502020204030204" pitchFamily="34" charset="0"/>
                          <a:cs typeface="Calibri" panose="020F0502020204030204" pitchFamily="34" charset="0"/>
                        </a:rPr>
                        <a:t>: bao </a:t>
                      </a:r>
                      <a:r>
                        <a:rPr lang="en-US" sz="2800" dirty="0" err="1">
                          <a:solidFill>
                            <a:srgbClr val="7030A0"/>
                          </a:solidFill>
                          <a:effectLst/>
                          <a:latin typeface="Calibri" panose="020F0502020204030204" pitchFamily="34" charset="0"/>
                          <a:cs typeface="Calibri" panose="020F0502020204030204" pitchFamily="34" charset="0"/>
                        </a:rPr>
                        <a:t>bì</a:t>
                      </a:r>
                      <a:r>
                        <a:rPr lang="en-US" sz="2800" dirty="0">
                          <a:solidFill>
                            <a:srgbClr val="7030A0"/>
                          </a:solidFill>
                          <a:effectLst/>
                          <a:latin typeface="Calibri" panose="020F0502020204030204" pitchFamily="34" charset="0"/>
                          <a:cs typeface="Calibri" panose="020F0502020204030204" pitchFamily="34" charset="0"/>
                        </a:rPr>
                        <a:t> </a:t>
                      </a:r>
                      <a:r>
                        <a:rPr lang="en-US" sz="2800" dirty="0" err="1">
                          <a:solidFill>
                            <a:srgbClr val="7030A0"/>
                          </a:solidFill>
                          <a:effectLst/>
                          <a:latin typeface="Calibri" panose="020F0502020204030204" pitchFamily="34" charset="0"/>
                          <a:cs typeface="Calibri" panose="020F0502020204030204" pitchFamily="34" charset="0"/>
                        </a:rPr>
                        <a:t>còn</a:t>
                      </a:r>
                      <a:r>
                        <a:rPr lang="en-US" sz="2800" dirty="0">
                          <a:solidFill>
                            <a:srgbClr val="7030A0"/>
                          </a:solidFill>
                          <a:effectLst/>
                          <a:latin typeface="Calibri" panose="020F0502020204030204" pitchFamily="34" charset="0"/>
                          <a:cs typeface="Calibri" panose="020F0502020204030204" pitchFamily="34" charset="0"/>
                        </a:rPr>
                        <a:t> </a:t>
                      </a:r>
                      <a:r>
                        <a:rPr lang="en-US" sz="2800" dirty="0" err="1">
                          <a:solidFill>
                            <a:srgbClr val="7030A0"/>
                          </a:solidFill>
                          <a:effectLst/>
                          <a:latin typeface="Calibri" panose="020F0502020204030204" pitchFamily="34" charset="0"/>
                          <a:cs typeface="Calibri" panose="020F0502020204030204" pitchFamily="34" charset="0"/>
                        </a:rPr>
                        <a:t>nguyên</a:t>
                      </a:r>
                      <a:r>
                        <a:rPr lang="en-US" sz="2800" dirty="0">
                          <a:solidFill>
                            <a:srgbClr val="7030A0"/>
                          </a:solidFill>
                          <a:effectLst/>
                          <a:latin typeface="Calibri" panose="020F0502020204030204" pitchFamily="34" charset="0"/>
                          <a:cs typeface="Calibri" panose="020F0502020204030204" pitchFamily="34" charset="0"/>
                        </a:rPr>
                        <a:t> </a:t>
                      </a:r>
                      <a:r>
                        <a:rPr lang="en-US" sz="2800" dirty="0" err="1">
                          <a:solidFill>
                            <a:srgbClr val="7030A0"/>
                          </a:solidFill>
                          <a:effectLst/>
                          <a:latin typeface="Calibri" panose="020F0502020204030204" pitchFamily="34" charset="0"/>
                          <a:cs typeface="Calibri" panose="020F0502020204030204" pitchFamily="34" charset="0"/>
                        </a:rPr>
                        <a:t>vẹn</a:t>
                      </a:r>
                      <a:r>
                        <a:rPr lang="en-US" sz="2800" dirty="0">
                          <a:solidFill>
                            <a:srgbClr val="7030A0"/>
                          </a:solidFill>
                          <a:effectLst/>
                          <a:latin typeface="Calibri" panose="020F0502020204030204" pitchFamily="34" charset="0"/>
                          <a:cs typeface="Calibri" panose="020F0502020204030204" pitchFamily="34" charset="0"/>
                        </a:rPr>
                        <a:t>, </a:t>
                      </a:r>
                      <a:r>
                        <a:rPr lang="en-US" sz="2800" dirty="0" err="1">
                          <a:solidFill>
                            <a:srgbClr val="7030A0"/>
                          </a:solidFill>
                          <a:effectLst/>
                          <a:latin typeface="Calibri" panose="020F0502020204030204" pitchFamily="34" charset="0"/>
                          <a:cs typeface="Calibri" panose="020F0502020204030204" pitchFamily="34" charset="0"/>
                        </a:rPr>
                        <a:t>ngày</a:t>
                      </a:r>
                      <a:r>
                        <a:rPr lang="en-US" sz="2800" dirty="0">
                          <a:solidFill>
                            <a:srgbClr val="7030A0"/>
                          </a:solidFill>
                          <a:effectLst/>
                          <a:latin typeface="Calibri" panose="020F0502020204030204" pitchFamily="34" charset="0"/>
                          <a:cs typeface="Calibri" panose="020F0502020204030204" pitchFamily="34" charset="0"/>
                        </a:rPr>
                        <a:t> </a:t>
                      </a:r>
                      <a:r>
                        <a:rPr lang="en-US" sz="2800" dirty="0" err="1">
                          <a:solidFill>
                            <a:srgbClr val="7030A0"/>
                          </a:solidFill>
                          <a:effectLst/>
                          <a:latin typeface="Calibri" panose="020F0502020204030204" pitchFamily="34" charset="0"/>
                          <a:cs typeface="Calibri" panose="020F0502020204030204" pitchFamily="34" charset="0"/>
                        </a:rPr>
                        <a:t>sản</a:t>
                      </a:r>
                      <a:r>
                        <a:rPr lang="en-US" sz="2800" dirty="0">
                          <a:solidFill>
                            <a:srgbClr val="7030A0"/>
                          </a:solidFill>
                          <a:effectLst/>
                          <a:latin typeface="Calibri" panose="020F0502020204030204" pitchFamily="34" charset="0"/>
                          <a:cs typeface="Calibri" panose="020F0502020204030204" pitchFamily="34" charset="0"/>
                        </a:rPr>
                        <a:t> </a:t>
                      </a:r>
                      <a:r>
                        <a:rPr lang="en-US" sz="2800" dirty="0" err="1">
                          <a:solidFill>
                            <a:srgbClr val="7030A0"/>
                          </a:solidFill>
                          <a:effectLst/>
                          <a:latin typeface="Calibri" panose="020F0502020204030204" pitchFamily="34" charset="0"/>
                          <a:cs typeface="Calibri" panose="020F0502020204030204" pitchFamily="34" charset="0"/>
                        </a:rPr>
                        <a:t>xuất</a:t>
                      </a:r>
                      <a:r>
                        <a:rPr lang="en-US" sz="2800" dirty="0">
                          <a:solidFill>
                            <a:srgbClr val="7030A0"/>
                          </a:solidFill>
                          <a:effectLst/>
                          <a:latin typeface="Calibri" panose="020F0502020204030204" pitchFamily="34" charset="0"/>
                          <a:cs typeface="Calibri" panose="020F0502020204030204" pitchFamily="34" charset="0"/>
                        </a:rPr>
                        <a:t> </a:t>
                      </a:r>
                      <a:r>
                        <a:rPr lang="en-US" sz="2800" dirty="0" err="1">
                          <a:solidFill>
                            <a:srgbClr val="7030A0"/>
                          </a:solidFill>
                          <a:effectLst/>
                          <a:latin typeface="Calibri" panose="020F0502020204030204" pitchFamily="34" charset="0"/>
                          <a:cs typeface="Calibri" panose="020F0502020204030204" pitchFamily="34" charset="0"/>
                        </a:rPr>
                        <a:t>mới</a:t>
                      </a:r>
                      <a:r>
                        <a:rPr lang="en-US" sz="2800" dirty="0">
                          <a:solidFill>
                            <a:srgbClr val="7030A0"/>
                          </a:solidFill>
                          <a:effectLst/>
                          <a:latin typeface="Calibri" panose="020F0502020204030204" pitchFamily="34" charset="0"/>
                          <a:cs typeface="Calibri" panose="020F0502020204030204" pitchFamily="34" charset="0"/>
                        </a:rPr>
                        <a:t> </a:t>
                      </a:r>
                      <a:r>
                        <a:rPr lang="en-US" sz="2800" dirty="0" err="1">
                          <a:solidFill>
                            <a:srgbClr val="7030A0"/>
                          </a:solidFill>
                          <a:effectLst/>
                          <a:latin typeface="Calibri" panose="020F0502020204030204" pitchFamily="34" charset="0"/>
                          <a:cs typeface="Calibri" panose="020F0502020204030204" pitchFamily="34" charset="0"/>
                        </a:rPr>
                        <a:t>và</a:t>
                      </a:r>
                      <a:r>
                        <a:rPr lang="en-US" sz="2800" dirty="0">
                          <a:solidFill>
                            <a:srgbClr val="7030A0"/>
                          </a:solidFill>
                          <a:effectLst/>
                          <a:latin typeface="Calibri" panose="020F0502020204030204" pitchFamily="34" charset="0"/>
                          <a:cs typeface="Calibri" panose="020F0502020204030204" pitchFamily="34" charset="0"/>
                        </a:rPr>
                        <a:t> </a:t>
                      </a:r>
                      <a:r>
                        <a:rPr lang="en-US" sz="2800" dirty="0" err="1">
                          <a:solidFill>
                            <a:srgbClr val="7030A0"/>
                          </a:solidFill>
                          <a:effectLst/>
                          <a:latin typeface="Calibri" panose="020F0502020204030204" pitchFamily="34" charset="0"/>
                          <a:cs typeface="Calibri" panose="020F0502020204030204" pitchFamily="34" charset="0"/>
                        </a:rPr>
                        <a:t>hạn</a:t>
                      </a:r>
                      <a:r>
                        <a:rPr lang="en-US" sz="2800" dirty="0">
                          <a:solidFill>
                            <a:srgbClr val="7030A0"/>
                          </a:solidFill>
                          <a:effectLst/>
                          <a:latin typeface="Calibri" panose="020F0502020204030204" pitchFamily="34" charset="0"/>
                          <a:cs typeface="Calibri" panose="020F0502020204030204" pitchFamily="34" charset="0"/>
                        </a:rPr>
                        <a:t> </a:t>
                      </a:r>
                      <a:r>
                        <a:rPr lang="en-US" sz="2800" dirty="0" err="1">
                          <a:solidFill>
                            <a:srgbClr val="7030A0"/>
                          </a:solidFill>
                          <a:effectLst/>
                          <a:latin typeface="Calibri" panose="020F0502020204030204" pitchFamily="34" charset="0"/>
                          <a:cs typeface="Calibri" panose="020F0502020204030204" pitchFamily="34" charset="0"/>
                        </a:rPr>
                        <a:t>sử</a:t>
                      </a:r>
                      <a:r>
                        <a:rPr lang="en-US" sz="2800" dirty="0">
                          <a:solidFill>
                            <a:srgbClr val="7030A0"/>
                          </a:solidFill>
                          <a:effectLst/>
                          <a:latin typeface="Calibri" panose="020F0502020204030204" pitchFamily="34" charset="0"/>
                          <a:cs typeface="Calibri" panose="020F0502020204030204" pitchFamily="34" charset="0"/>
                        </a:rPr>
                        <a:t> </a:t>
                      </a:r>
                      <a:r>
                        <a:rPr lang="en-US" sz="2800" dirty="0" err="1">
                          <a:solidFill>
                            <a:srgbClr val="7030A0"/>
                          </a:solidFill>
                          <a:effectLst/>
                          <a:latin typeface="Calibri" panose="020F0502020204030204" pitchFamily="34" charset="0"/>
                          <a:cs typeface="Calibri" panose="020F0502020204030204" pitchFamily="34" charset="0"/>
                        </a:rPr>
                        <a:t>dụng</a:t>
                      </a:r>
                      <a:r>
                        <a:rPr lang="en-US" sz="2800" dirty="0">
                          <a:solidFill>
                            <a:srgbClr val="7030A0"/>
                          </a:solidFill>
                          <a:effectLst/>
                          <a:latin typeface="Calibri" panose="020F0502020204030204" pitchFamily="34" charset="0"/>
                          <a:cs typeface="Calibri" panose="020F0502020204030204" pitchFamily="34" charset="0"/>
                        </a:rPr>
                        <a:t> </a:t>
                      </a:r>
                      <a:r>
                        <a:rPr lang="en-US" sz="2800" dirty="0" err="1">
                          <a:solidFill>
                            <a:srgbClr val="7030A0"/>
                          </a:solidFill>
                          <a:effectLst/>
                          <a:latin typeface="Calibri" panose="020F0502020204030204" pitchFamily="34" charset="0"/>
                          <a:cs typeface="Calibri" panose="020F0502020204030204" pitchFamily="34" charset="0"/>
                        </a:rPr>
                        <a:t>xa</a:t>
                      </a:r>
                      <a:r>
                        <a:rPr lang="en-US" sz="2800" dirty="0">
                          <a:solidFill>
                            <a:srgbClr val="7030A0"/>
                          </a:solidFill>
                          <a:effectLst/>
                          <a:latin typeface="Calibri" panose="020F0502020204030204" pitchFamily="34" charset="0"/>
                          <a:cs typeface="Calibri" panose="020F0502020204030204" pitchFamily="34" charset="0"/>
                        </a:rPr>
                        <a:t>.</a:t>
                      </a:r>
                      <a:endParaRPr lang="en-US" sz="2800" dirty="0">
                        <a:solidFill>
                          <a:srgbClr val="7030A0"/>
                        </a:solidFill>
                        <a:effectLst/>
                        <a:latin typeface="Calibri" panose="020F0502020204030204" pitchFamily="34" charset="0"/>
                        <a:ea typeface="SimSun" panose="02010600030101010101" pitchFamily="2" charset="-122"/>
                        <a:cs typeface="Calibri" panose="020F0502020204030204" pitchFamily="34" charset="0"/>
                      </a:endParaRPr>
                    </a:p>
                  </a:txBody>
                  <a:tcPr marL="29860" marR="29860" marT="29860" marB="298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a:p>
                  </a:txBody>
                  <a:tcPr/>
                </a:tc>
                <a:extLst>
                  <a:ext uri="{0D108BD9-81ED-4DB2-BD59-A6C34878D82A}">
                    <a16:rowId xmlns:a16="http://schemas.microsoft.com/office/drawing/2014/main" val="3793556053"/>
                  </a:ext>
                </a:extLst>
              </a:tr>
            </a:tbl>
          </a:graphicData>
        </a:graphic>
      </p:graphicFrame>
    </p:spTree>
    <p:extLst>
      <p:ext uri="{BB962C8B-B14F-4D97-AF65-F5344CB8AC3E}">
        <p14:creationId xmlns:p14="http://schemas.microsoft.com/office/powerpoint/2010/main" val="3348388128"/>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42FC3D0B-CB39-4B4D-BFA9-C4BADA3E14A5}"/>
              </a:ext>
            </a:extLst>
          </p:cNvPr>
          <p:cNvGrpSpPr/>
          <p:nvPr/>
        </p:nvGrpSpPr>
        <p:grpSpPr>
          <a:xfrm>
            <a:off x="696398" y="1013223"/>
            <a:ext cx="10733084" cy="1168695"/>
            <a:chOff x="2557575" y="1916764"/>
            <a:chExt cx="9987911" cy="1169118"/>
          </a:xfrm>
          <a:solidFill>
            <a:srgbClr val="FFFF00"/>
          </a:solidFill>
        </p:grpSpPr>
        <p:sp>
          <p:nvSpPr>
            <p:cNvPr id="6" name="Rounded Rectangle 29">
              <a:extLst>
                <a:ext uri="{FF2B5EF4-FFF2-40B4-BE49-F238E27FC236}">
                  <a16:creationId xmlns:a16="http://schemas.microsoft.com/office/drawing/2014/main" id="{4E32449E-61D6-4D2A-B7E1-3EBC0B2E23D6}"/>
                </a:ext>
              </a:extLst>
            </p:cNvPr>
            <p:cNvSpPr/>
            <p:nvPr/>
          </p:nvSpPr>
          <p:spPr>
            <a:xfrm>
              <a:off x="2557575" y="1918675"/>
              <a:ext cx="9970341" cy="1167207"/>
            </a:xfrm>
            <a:prstGeom prst="roundRect">
              <a:avLst/>
            </a:prstGeom>
            <a:grp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SVN-Amperzand" panose="02040603050506020204" pitchFamily="18" charset="0"/>
                <a:ea typeface="字魂105号-简雅黑"/>
                <a:cs typeface="+mn-cs"/>
              </a:endParaRPr>
            </a:p>
          </p:txBody>
        </p:sp>
        <p:sp>
          <p:nvSpPr>
            <p:cNvPr id="7" name="TextBox 6">
              <a:extLst>
                <a:ext uri="{FF2B5EF4-FFF2-40B4-BE49-F238E27FC236}">
                  <a16:creationId xmlns:a16="http://schemas.microsoft.com/office/drawing/2014/main" id="{FB79D685-BD12-4C12-84C1-82519023E389}"/>
                </a:ext>
              </a:extLst>
            </p:cNvPr>
            <p:cNvSpPr txBox="1"/>
            <p:nvPr/>
          </p:nvSpPr>
          <p:spPr>
            <a:xfrm>
              <a:off x="2808998" y="1916764"/>
              <a:ext cx="9736488" cy="1077607"/>
            </a:xfrm>
            <a:prstGeom prst="rect">
              <a:avLst/>
            </a:prstGeom>
            <a:grp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70C0"/>
                  </a:solidFill>
                  <a:effectLst/>
                  <a:uLnTx/>
                  <a:uFillTx/>
                  <a:latin typeface="Calibri" panose="020F0502020204030204" pitchFamily="34" charset="0"/>
                  <a:ea typeface="Times New Roman" panose="02020603050405020304" pitchFamily="18" charset="0"/>
                  <a:cs typeface="Calibri" panose="020F0502020204030204" pitchFamily="34" charset="0"/>
                </a:rPr>
                <a:t>Chia sẻ cách bảo quản thực phẩm sao cho tươi ngon và an toàn.</a:t>
              </a:r>
              <a:endParaRPr kumimoji="0" lang="en-US" sz="3200" b="1" i="0" u="none" strike="noStrike" kern="1200" cap="none" spc="0" normalizeH="0" baseline="0" noProof="0" dirty="0">
                <a:ln>
                  <a:noFill/>
                </a:ln>
                <a:solidFill>
                  <a:srgbClr val="0070C0"/>
                </a:solidFill>
                <a:effectLst/>
                <a:uLnTx/>
                <a:uFillTx/>
                <a:latin typeface="Calibri" panose="020F0502020204030204" pitchFamily="34" charset="0"/>
                <a:ea typeface="Times New Roman" panose="02020603050405020304" pitchFamily="18" charset="0"/>
                <a:cs typeface="Calibri" panose="020F0502020204030204" pitchFamily="34" charset="0"/>
              </a:endParaRPr>
            </a:p>
          </p:txBody>
        </p:sp>
      </p:grpSp>
      <p:pic>
        <p:nvPicPr>
          <p:cNvPr id="3" name="Picture 2">
            <a:extLst>
              <a:ext uri="{FF2B5EF4-FFF2-40B4-BE49-F238E27FC236}">
                <a16:creationId xmlns:a16="http://schemas.microsoft.com/office/drawing/2014/main" id="{04B25C8A-ACEE-494D-8C07-C613A1AF729B}"/>
              </a:ext>
            </a:extLst>
          </p:cNvPr>
          <p:cNvPicPr>
            <a:picLocks noChangeAspect="1"/>
          </p:cNvPicPr>
          <p:nvPr/>
        </p:nvPicPr>
        <p:blipFill>
          <a:blip r:embed="rId2"/>
          <a:stretch>
            <a:fillRect/>
          </a:stretch>
        </p:blipFill>
        <p:spPr>
          <a:xfrm>
            <a:off x="2995612" y="2690812"/>
            <a:ext cx="7967663" cy="1788163"/>
          </a:xfrm>
          <a:prstGeom prst="rect">
            <a:avLst/>
          </a:prstGeom>
        </p:spPr>
      </p:pic>
    </p:spTree>
    <p:extLst>
      <p:ext uri="{BB962C8B-B14F-4D97-AF65-F5344CB8AC3E}">
        <p14:creationId xmlns:p14="http://schemas.microsoft.com/office/powerpoint/2010/main" val="2698559767"/>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42FC3D0B-CB39-4B4D-BFA9-C4BADA3E14A5}"/>
              </a:ext>
            </a:extLst>
          </p:cNvPr>
          <p:cNvGrpSpPr/>
          <p:nvPr/>
        </p:nvGrpSpPr>
        <p:grpSpPr>
          <a:xfrm>
            <a:off x="1380218" y="148360"/>
            <a:ext cx="9563658" cy="794618"/>
            <a:chOff x="3336582" y="1918675"/>
            <a:chExt cx="9191334" cy="794905"/>
          </a:xfrm>
          <a:solidFill>
            <a:srgbClr val="FFFF00"/>
          </a:solidFill>
        </p:grpSpPr>
        <p:sp>
          <p:nvSpPr>
            <p:cNvPr id="6" name="Rounded Rectangle 29">
              <a:extLst>
                <a:ext uri="{FF2B5EF4-FFF2-40B4-BE49-F238E27FC236}">
                  <a16:creationId xmlns:a16="http://schemas.microsoft.com/office/drawing/2014/main" id="{4E32449E-61D6-4D2A-B7E1-3EBC0B2E23D6}"/>
                </a:ext>
              </a:extLst>
            </p:cNvPr>
            <p:cNvSpPr/>
            <p:nvPr/>
          </p:nvSpPr>
          <p:spPr>
            <a:xfrm>
              <a:off x="3336582" y="1918675"/>
              <a:ext cx="9191334" cy="794905"/>
            </a:xfrm>
            <a:prstGeom prst="roundRect">
              <a:avLst/>
            </a:prstGeom>
            <a:grp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SVN-Amperzand" panose="02040603050506020204" pitchFamily="18" charset="0"/>
                <a:ea typeface="字魂105号-简雅黑"/>
                <a:cs typeface="+mn-cs"/>
              </a:endParaRPr>
            </a:p>
          </p:txBody>
        </p:sp>
        <p:sp>
          <p:nvSpPr>
            <p:cNvPr id="7" name="TextBox 6">
              <a:extLst>
                <a:ext uri="{FF2B5EF4-FFF2-40B4-BE49-F238E27FC236}">
                  <a16:creationId xmlns:a16="http://schemas.microsoft.com/office/drawing/2014/main" id="{FB79D685-BD12-4C12-84C1-82519023E389}"/>
                </a:ext>
              </a:extLst>
            </p:cNvPr>
            <p:cNvSpPr txBox="1"/>
            <p:nvPr/>
          </p:nvSpPr>
          <p:spPr>
            <a:xfrm>
              <a:off x="3538845" y="2050162"/>
              <a:ext cx="8705275" cy="584987"/>
            </a:xfrm>
            <a:prstGeom prst="rect">
              <a:avLst/>
            </a:prstGeom>
            <a:grp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70C0"/>
                  </a:solidFill>
                  <a:effectLst/>
                  <a:uLnTx/>
                  <a:uFillTx/>
                  <a:latin typeface="Calibri" panose="020F0502020204030204" pitchFamily="34" charset="0"/>
                  <a:ea typeface="Times New Roman" panose="02020603050405020304" pitchFamily="18" charset="0"/>
                  <a:cs typeface="Calibri" panose="020F0502020204030204" pitchFamily="34" charset="0"/>
                </a:rPr>
                <a:t>Cách bảo quản thực phẩm tươi ngon và an toàn:</a:t>
              </a:r>
              <a:endParaRPr kumimoji="0" lang="en-US" sz="3200" b="1" i="0" u="none" strike="noStrike" kern="1200" cap="none" spc="0" normalizeH="0" baseline="0" noProof="0" dirty="0">
                <a:ln>
                  <a:noFill/>
                </a:ln>
                <a:solidFill>
                  <a:srgbClr val="0070C0"/>
                </a:solidFill>
                <a:effectLst/>
                <a:uLnTx/>
                <a:uFillTx/>
                <a:latin typeface="Calibri" panose="020F0502020204030204" pitchFamily="34" charset="0"/>
                <a:ea typeface="Times New Roman" panose="02020603050405020304" pitchFamily="18" charset="0"/>
                <a:cs typeface="Calibri" panose="020F0502020204030204" pitchFamily="34" charset="0"/>
              </a:endParaRPr>
            </a:p>
          </p:txBody>
        </p:sp>
      </p:grpSp>
      <p:sp>
        <p:nvSpPr>
          <p:cNvPr id="2" name="TextBox 1">
            <a:extLst>
              <a:ext uri="{FF2B5EF4-FFF2-40B4-BE49-F238E27FC236}">
                <a16:creationId xmlns:a16="http://schemas.microsoft.com/office/drawing/2014/main" id="{B2383D04-B9FD-45D1-A28D-20BA34167E76}"/>
              </a:ext>
            </a:extLst>
          </p:cNvPr>
          <p:cNvSpPr txBox="1"/>
          <p:nvPr/>
        </p:nvSpPr>
        <p:spPr>
          <a:xfrm>
            <a:off x="1419225" y="1390650"/>
            <a:ext cx="9925050" cy="4549835"/>
          </a:xfrm>
          <a:prstGeom prst="rect">
            <a:avLst/>
          </a:prstGeom>
          <a:noFill/>
        </p:spPr>
        <p:txBody>
          <a:bodyPr wrap="square" rtlCol="0">
            <a:spAutoFit/>
          </a:bodyPr>
          <a:lstStyle/>
          <a:p>
            <a:pPr marL="457200" indent="-457200">
              <a:lnSpc>
                <a:spcPct val="150000"/>
              </a:lnSpc>
              <a:buFont typeface="Wingdings" panose="05000000000000000000" pitchFamily="2" charset="2"/>
              <a:buChar char="q"/>
            </a:pPr>
            <a:r>
              <a:rPr lang="vi-VN" sz="2800" b="1" dirty="0">
                <a:latin typeface="Calibri" panose="020F0502020204030204" pitchFamily="34" charset="0"/>
                <a:cs typeface="Calibri" panose="020F0502020204030204" pitchFamily="34" charset="0"/>
              </a:rPr>
              <a:t>Để khoai tây không mọc mầm ta cần bỏ khoai tây vào túi bóng đen, thùng gỗ, hộp các tông,.. và để ở nơi thoáng mát, tránh ánh sáng trực tiếp.</a:t>
            </a:r>
          </a:p>
          <a:p>
            <a:pPr marL="457200" indent="-457200">
              <a:lnSpc>
                <a:spcPct val="150000"/>
              </a:lnSpc>
              <a:buFont typeface="Wingdings" panose="05000000000000000000" pitchFamily="2" charset="2"/>
              <a:buChar char="q"/>
            </a:pPr>
            <a:r>
              <a:rPr lang="vi-VN" sz="2800" b="1" dirty="0">
                <a:latin typeface="Calibri" panose="020F0502020204030204" pitchFamily="34" charset="0"/>
                <a:cs typeface="Calibri" panose="020F0502020204030204" pitchFamily="34" charset="0"/>
              </a:rPr>
              <a:t>Để quả chanh tươi lâu, ta cần rửa sạch, để ráo, cho và túi zip kín và bảo quản trong ngăn mát tủ lạnh.</a:t>
            </a:r>
          </a:p>
          <a:p>
            <a:pPr marL="457200" indent="-457200">
              <a:lnSpc>
                <a:spcPct val="150000"/>
              </a:lnSpc>
              <a:buFont typeface="Wingdings" panose="05000000000000000000" pitchFamily="2" charset="2"/>
              <a:buChar char="q"/>
            </a:pPr>
            <a:r>
              <a:rPr lang="vi-VN" sz="2800" b="1" dirty="0">
                <a:latin typeface="Calibri" panose="020F0502020204030204" pitchFamily="34" charset="0"/>
                <a:cs typeface="Calibri" panose="020F0502020204030204" pitchFamily="34" charset="0"/>
              </a:rPr>
              <a:t>Sữa đã mở nắp, phải bảo quản ở ngăn mát tủ lạnh và trong khoảng thời gian 1-2 ngày kể từ khi mở nắp.</a:t>
            </a:r>
          </a:p>
        </p:txBody>
      </p:sp>
    </p:spTree>
    <p:extLst>
      <p:ext uri="{BB962C8B-B14F-4D97-AF65-F5344CB8AC3E}">
        <p14:creationId xmlns:p14="http://schemas.microsoft.com/office/powerpoint/2010/main" val="957881722"/>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 name="任意多边形: 形状 40">
            <a:extLst>
              <a:ext uri="{FF2B5EF4-FFF2-40B4-BE49-F238E27FC236}">
                <a16:creationId xmlns:a16="http://schemas.microsoft.com/office/drawing/2014/main" id="{1703DE5A-3214-7AF4-FDEF-62F64AD90B8D}"/>
              </a:ext>
            </a:extLst>
          </p:cNvPr>
          <p:cNvSpPr/>
          <p:nvPr/>
        </p:nvSpPr>
        <p:spPr>
          <a:xfrm>
            <a:off x="393406" y="1486781"/>
            <a:ext cx="11419366" cy="4946516"/>
          </a:xfrm>
          <a:custGeom>
            <a:avLst/>
            <a:gdLst>
              <a:gd name="connsiteX0" fmla="*/ 430798 w 5817995"/>
              <a:gd name="connsiteY0" fmla="*/ 0 h 2153651"/>
              <a:gd name="connsiteX1" fmla="*/ 735418 w 5817995"/>
              <a:gd name="connsiteY1" fmla="*/ 126178 h 2153651"/>
              <a:gd name="connsiteX2" fmla="*/ 740573 w 5817995"/>
              <a:gd name="connsiteY2" fmla="*/ 132426 h 2153651"/>
              <a:gd name="connsiteX3" fmla="*/ 745728 w 5817995"/>
              <a:gd name="connsiteY3" fmla="*/ 126178 h 2153651"/>
              <a:gd name="connsiteX4" fmla="*/ 1050349 w 5817995"/>
              <a:gd name="connsiteY4" fmla="*/ 0 h 2153651"/>
              <a:gd name="connsiteX5" fmla="*/ 1354967 w 5817995"/>
              <a:gd name="connsiteY5" fmla="*/ 126178 h 2153651"/>
              <a:gd name="connsiteX6" fmla="*/ 1360123 w 5817995"/>
              <a:gd name="connsiteY6" fmla="*/ 132426 h 2153651"/>
              <a:gd name="connsiteX7" fmla="*/ 1365278 w 5817995"/>
              <a:gd name="connsiteY7" fmla="*/ 126178 h 2153651"/>
              <a:gd name="connsiteX8" fmla="*/ 1669898 w 5817995"/>
              <a:gd name="connsiteY8" fmla="*/ 0 h 2153651"/>
              <a:gd name="connsiteX9" fmla="*/ 1974518 w 5817995"/>
              <a:gd name="connsiteY9" fmla="*/ 126178 h 2153651"/>
              <a:gd name="connsiteX10" fmla="*/ 1979674 w 5817995"/>
              <a:gd name="connsiteY10" fmla="*/ 132426 h 2153651"/>
              <a:gd name="connsiteX11" fmla="*/ 1984828 w 5817995"/>
              <a:gd name="connsiteY11" fmla="*/ 126178 h 2153651"/>
              <a:gd name="connsiteX12" fmla="*/ 2289448 w 5817995"/>
              <a:gd name="connsiteY12" fmla="*/ 0 h 2153651"/>
              <a:gd name="connsiteX13" fmla="*/ 2594069 w 5817995"/>
              <a:gd name="connsiteY13" fmla="*/ 126178 h 2153651"/>
              <a:gd name="connsiteX14" fmla="*/ 2599224 w 5817995"/>
              <a:gd name="connsiteY14" fmla="*/ 132426 h 2153651"/>
              <a:gd name="connsiteX15" fmla="*/ 2604379 w 5817995"/>
              <a:gd name="connsiteY15" fmla="*/ 126178 h 2153651"/>
              <a:gd name="connsiteX16" fmla="*/ 2908999 w 5817995"/>
              <a:gd name="connsiteY16" fmla="*/ 0 h 2153651"/>
              <a:gd name="connsiteX17" fmla="*/ 3213619 w 5817995"/>
              <a:gd name="connsiteY17" fmla="*/ 126178 h 2153651"/>
              <a:gd name="connsiteX18" fmla="*/ 3218774 w 5817995"/>
              <a:gd name="connsiteY18" fmla="*/ 132426 h 2153651"/>
              <a:gd name="connsiteX19" fmla="*/ 3223929 w 5817995"/>
              <a:gd name="connsiteY19" fmla="*/ 126178 h 2153651"/>
              <a:gd name="connsiteX20" fmla="*/ 3528549 w 5817995"/>
              <a:gd name="connsiteY20" fmla="*/ 0 h 2153651"/>
              <a:gd name="connsiteX21" fmla="*/ 3833169 w 5817995"/>
              <a:gd name="connsiteY21" fmla="*/ 126178 h 2153651"/>
              <a:gd name="connsiteX22" fmla="*/ 3838324 w 5817995"/>
              <a:gd name="connsiteY22" fmla="*/ 132426 h 2153651"/>
              <a:gd name="connsiteX23" fmla="*/ 3843479 w 5817995"/>
              <a:gd name="connsiteY23" fmla="*/ 126178 h 2153651"/>
              <a:gd name="connsiteX24" fmla="*/ 4148099 w 5817995"/>
              <a:gd name="connsiteY24" fmla="*/ 0 h 2153651"/>
              <a:gd name="connsiteX25" fmla="*/ 4452719 w 5817995"/>
              <a:gd name="connsiteY25" fmla="*/ 126178 h 2153651"/>
              <a:gd name="connsiteX26" fmla="*/ 4457874 w 5817995"/>
              <a:gd name="connsiteY26" fmla="*/ 132425 h 2153651"/>
              <a:gd name="connsiteX27" fmla="*/ 4463028 w 5817995"/>
              <a:gd name="connsiteY27" fmla="*/ 126178 h 2153651"/>
              <a:gd name="connsiteX28" fmla="*/ 4767648 w 5817995"/>
              <a:gd name="connsiteY28" fmla="*/ 0 h 2153651"/>
              <a:gd name="connsiteX29" fmla="*/ 5041676 w 5817995"/>
              <a:gd name="connsiteY29" fmla="*/ 98374 h 2153651"/>
              <a:gd name="connsiteX30" fmla="*/ 5077033 w 5817995"/>
              <a:gd name="connsiteY30" fmla="*/ 132897 h 2153651"/>
              <a:gd name="connsiteX31" fmla="*/ 5082577 w 5817995"/>
              <a:gd name="connsiteY31" fmla="*/ 126178 h 2153651"/>
              <a:gd name="connsiteX32" fmla="*/ 5387197 w 5817995"/>
              <a:gd name="connsiteY32" fmla="*/ 0 h 2153651"/>
              <a:gd name="connsiteX33" fmla="*/ 5817995 w 5817995"/>
              <a:gd name="connsiteY33" fmla="*/ 430799 h 2153651"/>
              <a:gd name="connsiteX34" fmla="*/ 5691817 w 5817995"/>
              <a:gd name="connsiteY34" fmla="*/ 735420 h 2153651"/>
              <a:gd name="connsiteX35" fmla="*/ 5669526 w 5817995"/>
              <a:gd name="connsiteY35" fmla="*/ 753812 h 2153651"/>
              <a:gd name="connsiteX36" fmla="*/ 5691817 w 5817995"/>
              <a:gd name="connsiteY36" fmla="*/ 772204 h 2153651"/>
              <a:gd name="connsiteX37" fmla="*/ 5817995 w 5817995"/>
              <a:gd name="connsiteY37" fmla="*/ 1076825 h 2153651"/>
              <a:gd name="connsiteX38" fmla="*/ 5691817 w 5817995"/>
              <a:gd name="connsiteY38" fmla="*/ 1381446 h 2153651"/>
              <a:gd name="connsiteX39" fmla="*/ 5669526 w 5817995"/>
              <a:gd name="connsiteY39" fmla="*/ 1399839 h 2153651"/>
              <a:gd name="connsiteX40" fmla="*/ 5691817 w 5817995"/>
              <a:gd name="connsiteY40" fmla="*/ 1418231 h 2153651"/>
              <a:gd name="connsiteX41" fmla="*/ 5817995 w 5817995"/>
              <a:gd name="connsiteY41" fmla="*/ 1722852 h 2153651"/>
              <a:gd name="connsiteX42" fmla="*/ 5387197 w 5817995"/>
              <a:gd name="connsiteY42" fmla="*/ 2153651 h 2153651"/>
              <a:gd name="connsiteX43" fmla="*/ 5082577 w 5817995"/>
              <a:gd name="connsiteY43" fmla="*/ 2027473 h 2153651"/>
              <a:gd name="connsiteX44" fmla="*/ 5077420 w 5817995"/>
              <a:gd name="connsiteY44" fmla="*/ 2021223 h 2153651"/>
              <a:gd name="connsiteX45" fmla="*/ 5072263 w 5817995"/>
              <a:gd name="connsiteY45" fmla="*/ 2027473 h 2153651"/>
              <a:gd name="connsiteX46" fmla="*/ 4767643 w 5817995"/>
              <a:gd name="connsiteY46" fmla="*/ 2153651 h 2153651"/>
              <a:gd name="connsiteX47" fmla="*/ 4463023 w 5817995"/>
              <a:gd name="connsiteY47" fmla="*/ 2027473 h 2153651"/>
              <a:gd name="connsiteX48" fmla="*/ 4457869 w 5817995"/>
              <a:gd name="connsiteY48" fmla="*/ 2021226 h 2153651"/>
              <a:gd name="connsiteX49" fmla="*/ 4452714 w 5817995"/>
              <a:gd name="connsiteY49" fmla="*/ 2027473 h 2153651"/>
              <a:gd name="connsiteX50" fmla="*/ 4148094 w 5817995"/>
              <a:gd name="connsiteY50" fmla="*/ 2153651 h 2153651"/>
              <a:gd name="connsiteX51" fmla="*/ 3843474 w 5817995"/>
              <a:gd name="connsiteY51" fmla="*/ 2027473 h 2153651"/>
              <a:gd name="connsiteX52" fmla="*/ 3838319 w 5817995"/>
              <a:gd name="connsiteY52" fmla="*/ 2021225 h 2153651"/>
              <a:gd name="connsiteX53" fmla="*/ 3833164 w 5817995"/>
              <a:gd name="connsiteY53" fmla="*/ 2027473 h 2153651"/>
              <a:gd name="connsiteX54" fmla="*/ 3528544 w 5817995"/>
              <a:gd name="connsiteY54" fmla="*/ 2153651 h 2153651"/>
              <a:gd name="connsiteX55" fmla="*/ 3223924 w 5817995"/>
              <a:gd name="connsiteY55" fmla="*/ 2027473 h 2153651"/>
              <a:gd name="connsiteX56" fmla="*/ 3218770 w 5817995"/>
              <a:gd name="connsiteY56" fmla="*/ 2021226 h 2153651"/>
              <a:gd name="connsiteX57" fmla="*/ 3213615 w 5817995"/>
              <a:gd name="connsiteY57" fmla="*/ 2027473 h 2153651"/>
              <a:gd name="connsiteX58" fmla="*/ 2908995 w 5817995"/>
              <a:gd name="connsiteY58" fmla="*/ 2153651 h 2153651"/>
              <a:gd name="connsiteX59" fmla="*/ 2604375 w 5817995"/>
              <a:gd name="connsiteY59" fmla="*/ 2027473 h 2153651"/>
              <a:gd name="connsiteX60" fmla="*/ 2599221 w 5817995"/>
              <a:gd name="connsiteY60" fmla="*/ 2021225 h 2153651"/>
              <a:gd name="connsiteX61" fmla="*/ 2594065 w 5817995"/>
              <a:gd name="connsiteY61" fmla="*/ 2027473 h 2153651"/>
              <a:gd name="connsiteX62" fmla="*/ 2289445 w 5817995"/>
              <a:gd name="connsiteY62" fmla="*/ 2153651 h 2153651"/>
              <a:gd name="connsiteX63" fmla="*/ 1984825 w 5817995"/>
              <a:gd name="connsiteY63" fmla="*/ 2027473 h 2153651"/>
              <a:gd name="connsiteX64" fmla="*/ 1979671 w 5817995"/>
              <a:gd name="connsiteY64" fmla="*/ 2021226 h 2153651"/>
              <a:gd name="connsiteX65" fmla="*/ 1974516 w 5817995"/>
              <a:gd name="connsiteY65" fmla="*/ 2027473 h 2153651"/>
              <a:gd name="connsiteX66" fmla="*/ 1669896 w 5817995"/>
              <a:gd name="connsiteY66" fmla="*/ 2153651 h 2153651"/>
              <a:gd name="connsiteX67" fmla="*/ 1365276 w 5817995"/>
              <a:gd name="connsiteY67" fmla="*/ 2027473 h 2153651"/>
              <a:gd name="connsiteX68" fmla="*/ 1360121 w 5817995"/>
              <a:gd name="connsiteY68" fmla="*/ 2021225 h 2153651"/>
              <a:gd name="connsiteX69" fmla="*/ 1354966 w 5817995"/>
              <a:gd name="connsiteY69" fmla="*/ 2027473 h 2153651"/>
              <a:gd name="connsiteX70" fmla="*/ 1050347 w 5817995"/>
              <a:gd name="connsiteY70" fmla="*/ 2153651 h 2153651"/>
              <a:gd name="connsiteX71" fmla="*/ 745727 w 5817995"/>
              <a:gd name="connsiteY71" fmla="*/ 2027473 h 2153651"/>
              <a:gd name="connsiteX72" fmla="*/ 740573 w 5817995"/>
              <a:gd name="connsiteY72" fmla="*/ 2021226 h 2153651"/>
              <a:gd name="connsiteX73" fmla="*/ 735419 w 5817995"/>
              <a:gd name="connsiteY73" fmla="*/ 2027473 h 2153651"/>
              <a:gd name="connsiteX74" fmla="*/ 430798 w 5817995"/>
              <a:gd name="connsiteY74" fmla="*/ 2153651 h 2153651"/>
              <a:gd name="connsiteX75" fmla="*/ 0 w 5817995"/>
              <a:gd name="connsiteY75" fmla="*/ 1722852 h 2153651"/>
              <a:gd name="connsiteX76" fmla="*/ 126178 w 5817995"/>
              <a:gd name="connsiteY76" fmla="*/ 1418231 h 2153651"/>
              <a:gd name="connsiteX77" fmla="*/ 148470 w 5817995"/>
              <a:gd name="connsiteY77" fmla="*/ 1399839 h 2153651"/>
              <a:gd name="connsiteX78" fmla="*/ 126178 w 5817995"/>
              <a:gd name="connsiteY78" fmla="*/ 1381446 h 2153651"/>
              <a:gd name="connsiteX79" fmla="*/ 0 w 5817995"/>
              <a:gd name="connsiteY79" fmla="*/ 1076825 h 2153651"/>
              <a:gd name="connsiteX80" fmla="*/ 126178 w 5817995"/>
              <a:gd name="connsiteY80" fmla="*/ 772204 h 2153651"/>
              <a:gd name="connsiteX81" fmla="*/ 148470 w 5817995"/>
              <a:gd name="connsiteY81" fmla="*/ 753812 h 2153651"/>
              <a:gd name="connsiteX82" fmla="*/ 126178 w 5817995"/>
              <a:gd name="connsiteY82" fmla="*/ 735420 h 2153651"/>
              <a:gd name="connsiteX83" fmla="*/ 0 w 5817995"/>
              <a:gd name="connsiteY83" fmla="*/ 430799 h 2153651"/>
              <a:gd name="connsiteX84" fmla="*/ 430798 w 5817995"/>
              <a:gd name="connsiteY84" fmla="*/ 0 h 2153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817995" h="2153651">
                <a:moveTo>
                  <a:pt x="430798" y="0"/>
                </a:moveTo>
                <a:cubicBezTo>
                  <a:pt x="549760" y="0"/>
                  <a:pt x="657459" y="48219"/>
                  <a:pt x="735418" y="126178"/>
                </a:cubicBezTo>
                <a:lnTo>
                  <a:pt x="740573" y="132426"/>
                </a:lnTo>
                <a:lnTo>
                  <a:pt x="745728" y="126178"/>
                </a:lnTo>
                <a:cubicBezTo>
                  <a:pt x="823687" y="48219"/>
                  <a:pt x="931387" y="0"/>
                  <a:pt x="1050349" y="0"/>
                </a:cubicBezTo>
                <a:cubicBezTo>
                  <a:pt x="1169309" y="0"/>
                  <a:pt x="1277008" y="48219"/>
                  <a:pt x="1354967" y="126178"/>
                </a:cubicBezTo>
                <a:lnTo>
                  <a:pt x="1360123" y="132426"/>
                </a:lnTo>
                <a:lnTo>
                  <a:pt x="1365278" y="126178"/>
                </a:lnTo>
                <a:cubicBezTo>
                  <a:pt x="1443237" y="48219"/>
                  <a:pt x="1550937" y="0"/>
                  <a:pt x="1669898" y="0"/>
                </a:cubicBezTo>
                <a:cubicBezTo>
                  <a:pt x="1788860" y="0"/>
                  <a:pt x="1896559" y="48219"/>
                  <a:pt x="1974518" y="126178"/>
                </a:cubicBezTo>
                <a:lnTo>
                  <a:pt x="1979674" y="132426"/>
                </a:lnTo>
                <a:lnTo>
                  <a:pt x="1984828" y="126178"/>
                </a:lnTo>
                <a:cubicBezTo>
                  <a:pt x="2062787" y="48219"/>
                  <a:pt x="2170487" y="0"/>
                  <a:pt x="2289448" y="0"/>
                </a:cubicBezTo>
                <a:cubicBezTo>
                  <a:pt x="2408410" y="0"/>
                  <a:pt x="2516109" y="48219"/>
                  <a:pt x="2594069" y="126178"/>
                </a:cubicBezTo>
                <a:lnTo>
                  <a:pt x="2599224" y="132426"/>
                </a:lnTo>
                <a:lnTo>
                  <a:pt x="2604379" y="126178"/>
                </a:lnTo>
                <a:cubicBezTo>
                  <a:pt x="2682338" y="48219"/>
                  <a:pt x="2790038" y="0"/>
                  <a:pt x="2908999" y="0"/>
                </a:cubicBezTo>
                <a:cubicBezTo>
                  <a:pt x="3027961" y="0"/>
                  <a:pt x="3135660" y="48219"/>
                  <a:pt x="3213619" y="126178"/>
                </a:cubicBezTo>
                <a:lnTo>
                  <a:pt x="3218774" y="132426"/>
                </a:lnTo>
                <a:lnTo>
                  <a:pt x="3223929" y="126178"/>
                </a:lnTo>
                <a:cubicBezTo>
                  <a:pt x="3301888" y="48219"/>
                  <a:pt x="3409588" y="0"/>
                  <a:pt x="3528549" y="0"/>
                </a:cubicBezTo>
                <a:cubicBezTo>
                  <a:pt x="3647511" y="0"/>
                  <a:pt x="3755210" y="48219"/>
                  <a:pt x="3833169" y="126178"/>
                </a:cubicBezTo>
                <a:lnTo>
                  <a:pt x="3838324" y="132426"/>
                </a:lnTo>
                <a:lnTo>
                  <a:pt x="3843479" y="126178"/>
                </a:lnTo>
                <a:cubicBezTo>
                  <a:pt x="3921438" y="48219"/>
                  <a:pt x="4029138" y="0"/>
                  <a:pt x="4148099" y="0"/>
                </a:cubicBezTo>
                <a:cubicBezTo>
                  <a:pt x="4267061" y="0"/>
                  <a:pt x="4374760" y="48219"/>
                  <a:pt x="4452719" y="126178"/>
                </a:cubicBezTo>
                <a:lnTo>
                  <a:pt x="4457874" y="132425"/>
                </a:lnTo>
                <a:lnTo>
                  <a:pt x="4463028" y="126178"/>
                </a:lnTo>
                <a:cubicBezTo>
                  <a:pt x="4540987" y="48219"/>
                  <a:pt x="4648687" y="0"/>
                  <a:pt x="4767648" y="0"/>
                </a:cubicBezTo>
                <a:cubicBezTo>
                  <a:pt x="4871740" y="0"/>
                  <a:pt x="4967208" y="36918"/>
                  <a:pt x="5041676" y="98374"/>
                </a:cubicBezTo>
                <a:lnTo>
                  <a:pt x="5077033" y="132897"/>
                </a:lnTo>
                <a:lnTo>
                  <a:pt x="5082577" y="126178"/>
                </a:lnTo>
                <a:cubicBezTo>
                  <a:pt x="5160536" y="48219"/>
                  <a:pt x="5268236" y="0"/>
                  <a:pt x="5387197" y="0"/>
                </a:cubicBezTo>
                <a:cubicBezTo>
                  <a:pt x="5625120" y="0"/>
                  <a:pt x="5817995" y="192875"/>
                  <a:pt x="5817995" y="430799"/>
                </a:cubicBezTo>
                <a:cubicBezTo>
                  <a:pt x="5817995" y="549761"/>
                  <a:pt x="5769776" y="657461"/>
                  <a:pt x="5691817" y="735420"/>
                </a:cubicBezTo>
                <a:lnTo>
                  <a:pt x="5669526" y="753812"/>
                </a:lnTo>
                <a:lnTo>
                  <a:pt x="5691817" y="772204"/>
                </a:lnTo>
                <a:cubicBezTo>
                  <a:pt x="5769776" y="850163"/>
                  <a:pt x="5817995" y="957863"/>
                  <a:pt x="5817995" y="1076825"/>
                </a:cubicBezTo>
                <a:cubicBezTo>
                  <a:pt x="5817995" y="1195787"/>
                  <a:pt x="5769776" y="1303487"/>
                  <a:pt x="5691817" y="1381446"/>
                </a:cubicBezTo>
                <a:lnTo>
                  <a:pt x="5669526" y="1399839"/>
                </a:lnTo>
                <a:lnTo>
                  <a:pt x="5691817" y="1418231"/>
                </a:lnTo>
                <a:cubicBezTo>
                  <a:pt x="5769776" y="1496190"/>
                  <a:pt x="5817995" y="1603890"/>
                  <a:pt x="5817995" y="1722852"/>
                </a:cubicBezTo>
                <a:cubicBezTo>
                  <a:pt x="5817995" y="1960776"/>
                  <a:pt x="5625120" y="2153651"/>
                  <a:pt x="5387197" y="2153651"/>
                </a:cubicBezTo>
                <a:cubicBezTo>
                  <a:pt x="5268236" y="2153651"/>
                  <a:pt x="5160536" y="2105432"/>
                  <a:pt x="5082577" y="2027473"/>
                </a:cubicBezTo>
                <a:lnTo>
                  <a:pt x="5077420" y="2021223"/>
                </a:lnTo>
                <a:lnTo>
                  <a:pt x="5072263" y="2027473"/>
                </a:lnTo>
                <a:cubicBezTo>
                  <a:pt x="4994304" y="2105432"/>
                  <a:pt x="4886605" y="2153651"/>
                  <a:pt x="4767643" y="2153651"/>
                </a:cubicBezTo>
                <a:cubicBezTo>
                  <a:pt x="4648682" y="2153651"/>
                  <a:pt x="4540982" y="2105432"/>
                  <a:pt x="4463023" y="2027473"/>
                </a:cubicBezTo>
                <a:lnTo>
                  <a:pt x="4457869" y="2021226"/>
                </a:lnTo>
                <a:lnTo>
                  <a:pt x="4452714" y="2027473"/>
                </a:lnTo>
                <a:cubicBezTo>
                  <a:pt x="4374755" y="2105432"/>
                  <a:pt x="4267056" y="2153651"/>
                  <a:pt x="4148094" y="2153651"/>
                </a:cubicBezTo>
                <a:cubicBezTo>
                  <a:pt x="4029133" y="2153651"/>
                  <a:pt x="3921433" y="2105432"/>
                  <a:pt x="3843474" y="2027473"/>
                </a:cubicBezTo>
                <a:lnTo>
                  <a:pt x="3838319" y="2021225"/>
                </a:lnTo>
                <a:lnTo>
                  <a:pt x="3833164" y="2027473"/>
                </a:lnTo>
                <a:cubicBezTo>
                  <a:pt x="3755205" y="2105432"/>
                  <a:pt x="3647506" y="2153651"/>
                  <a:pt x="3528544" y="2153651"/>
                </a:cubicBezTo>
                <a:cubicBezTo>
                  <a:pt x="3409583" y="2153651"/>
                  <a:pt x="3301883" y="2105432"/>
                  <a:pt x="3223924" y="2027473"/>
                </a:cubicBezTo>
                <a:lnTo>
                  <a:pt x="3218770" y="2021226"/>
                </a:lnTo>
                <a:lnTo>
                  <a:pt x="3213615" y="2027473"/>
                </a:lnTo>
                <a:cubicBezTo>
                  <a:pt x="3135656" y="2105432"/>
                  <a:pt x="3027957" y="2153651"/>
                  <a:pt x="2908995" y="2153651"/>
                </a:cubicBezTo>
                <a:cubicBezTo>
                  <a:pt x="2790034" y="2153651"/>
                  <a:pt x="2682334" y="2105432"/>
                  <a:pt x="2604375" y="2027473"/>
                </a:cubicBezTo>
                <a:lnTo>
                  <a:pt x="2599221" y="2021225"/>
                </a:lnTo>
                <a:lnTo>
                  <a:pt x="2594065" y="2027473"/>
                </a:lnTo>
                <a:cubicBezTo>
                  <a:pt x="2516106" y="2105432"/>
                  <a:pt x="2408407" y="2153651"/>
                  <a:pt x="2289445" y="2153651"/>
                </a:cubicBezTo>
                <a:cubicBezTo>
                  <a:pt x="2170484" y="2153651"/>
                  <a:pt x="2062784" y="2105432"/>
                  <a:pt x="1984825" y="2027473"/>
                </a:cubicBezTo>
                <a:lnTo>
                  <a:pt x="1979671" y="2021226"/>
                </a:lnTo>
                <a:lnTo>
                  <a:pt x="1974516" y="2027473"/>
                </a:lnTo>
                <a:cubicBezTo>
                  <a:pt x="1896557" y="2105432"/>
                  <a:pt x="1788858" y="2153651"/>
                  <a:pt x="1669896" y="2153651"/>
                </a:cubicBezTo>
                <a:cubicBezTo>
                  <a:pt x="1550935" y="2153651"/>
                  <a:pt x="1443235" y="2105432"/>
                  <a:pt x="1365276" y="2027473"/>
                </a:cubicBezTo>
                <a:lnTo>
                  <a:pt x="1360121" y="2021225"/>
                </a:lnTo>
                <a:lnTo>
                  <a:pt x="1354966" y="2027473"/>
                </a:lnTo>
                <a:cubicBezTo>
                  <a:pt x="1277007" y="2105432"/>
                  <a:pt x="1169308" y="2153651"/>
                  <a:pt x="1050347" y="2153651"/>
                </a:cubicBezTo>
                <a:cubicBezTo>
                  <a:pt x="931386" y="2153651"/>
                  <a:pt x="823686" y="2105432"/>
                  <a:pt x="745727" y="2027473"/>
                </a:cubicBezTo>
                <a:lnTo>
                  <a:pt x="740573" y="2021226"/>
                </a:lnTo>
                <a:lnTo>
                  <a:pt x="735419" y="2027473"/>
                </a:lnTo>
                <a:cubicBezTo>
                  <a:pt x="657459" y="2105432"/>
                  <a:pt x="549760" y="2153651"/>
                  <a:pt x="430798" y="2153651"/>
                </a:cubicBezTo>
                <a:cubicBezTo>
                  <a:pt x="192875" y="2153651"/>
                  <a:pt x="0" y="1960776"/>
                  <a:pt x="0" y="1722852"/>
                </a:cubicBezTo>
                <a:cubicBezTo>
                  <a:pt x="0" y="1603890"/>
                  <a:pt x="48219" y="1496190"/>
                  <a:pt x="126178" y="1418231"/>
                </a:cubicBezTo>
                <a:lnTo>
                  <a:pt x="148470" y="1399839"/>
                </a:lnTo>
                <a:lnTo>
                  <a:pt x="126178" y="1381446"/>
                </a:lnTo>
                <a:cubicBezTo>
                  <a:pt x="48219" y="1303487"/>
                  <a:pt x="0" y="1195787"/>
                  <a:pt x="0" y="1076825"/>
                </a:cubicBezTo>
                <a:cubicBezTo>
                  <a:pt x="0" y="957863"/>
                  <a:pt x="48219" y="850163"/>
                  <a:pt x="126178" y="772204"/>
                </a:cubicBezTo>
                <a:lnTo>
                  <a:pt x="148470" y="753812"/>
                </a:lnTo>
                <a:lnTo>
                  <a:pt x="126178" y="735420"/>
                </a:lnTo>
                <a:cubicBezTo>
                  <a:pt x="48219" y="657461"/>
                  <a:pt x="0" y="549761"/>
                  <a:pt x="0" y="430799"/>
                </a:cubicBezTo>
                <a:cubicBezTo>
                  <a:pt x="0" y="192875"/>
                  <a:pt x="192875" y="0"/>
                  <a:pt x="430798" y="0"/>
                </a:cubicBezTo>
                <a:close/>
              </a:path>
            </a:pathLst>
          </a:custGeom>
          <a:solidFill>
            <a:schemeClr val="bg1">
              <a:alpha val="67000"/>
            </a:schemeClr>
          </a:solidFill>
          <a:ln>
            <a:no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4400" b="0" i="0" u="none" strike="noStrike" kern="1200" cap="none" spc="0" normalizeH="0" baseline="0" noProof="0" dirty="0">
              <a:ln>
                <a:noFill/>
              </a:ln>
              <a:solidFill>
                <a:srgbClr val="FF8600"/>
              </a:solidFill>
              <a:effectLst/>
              <a:uLnTx/>
              <a:uFillTx/>
              <a:latin typeface="思源黑体 CN Bold" panose="020B0800000000000000" pitchFamily="34" charset="-122"/>
              <a:ea typeface="思源黑体 CN Bold" panose="020B0800000000000000" pitchFamily="34" charset="-122"/>
              <a:cs typeface="+mn-cs"/>
            </a:endParaRPr>
          </a:p>
        </p:txBody>
      </p:sp>
      <p:pic>
        <p:nvPicPr>
          <p:cNvPr id="4" name="Picture 3">
            <a:extLst>
              <a:ext uri="{FF2B5EF4-FFF2-40B4-BE49-F238E27FC236}">
                <a16:creationId xmlns:a16="http://schemas.microsoft.com/office/drawing/2014/main" id="{91C75FD2-DB5D-B46E-AC05-3DE87F1BFEEF}"/>
              </a:ext>
            </a:extLst>
          </p:cNvPr>
          <p:cNvPicPr>
            <a:picLocks noChangeAspect="1"/>
          </p:cNvPicPr>
          <p:nvPr/>
        </p:nvPicPr>
        <p:blipFill>
          <a:blip r:embed="rId2"/>
          <a:stretch>
            <a:fillRect/>
          </a:stretch>
        </p:blipFill>
        <p:spPr>
          <a:xfrm rot="737208" flipH="1">
            <a:off x="964760" y="1974806"/>
            <a:ext cx="919996" cy="919996"/>
          </a:xfrm>
          <a:prstGeom prst="rect">
            <a:avLst/>
          </a:prstGeom>
        </p:spPr>
      </p:pic>
      <p:pic>
        <p:nvPicPr>
          <p:cNvPr id="3" name="Picture 2">
            <a:extLst>
              <a:ext uri="{FF2B5EF4-FFF2-40B4-BE49-F238E27FC236}">
                <a16:creationId xmlns:a16="http://schemas.microsoft.com/office/drawing/2014/main" id="{85082E29-C460-4E50-925C-16C012338096}"/>
              </a:ext>
            </a:extLst>
          </p:cNvPr>
          <p:cNvPicPr>
            <a:picLocks noChangeAspect="1"/>
          </p:cNvPicPr>
          <p:nvPr/>
        </p:nvPicPr>
        <p:blipFill>
          <a:blip r:embed="rId3"/>
          <a:stretch>
            <a:fillRect/>
          </a:stretch>
        </p:blipFill>
        <p:spPr>
          <a:xfrm>
            <a:off x="2622159" y="176740"/>
            <a:ext cx="6090432" cy="1018120"/>
          </a:xfrm>
          <a:prstGeom prst="rect">
            <a:avLst/>
          </a:prstGeom>
        </p:spPr>
      </p:pic>
      <p:sp>
        <p:nvSpPr>
          <p:cNvPr id="5" name="TextBox 4">
            <a:extLst>
              <a:ext uri="{FF2B5EF4-FFF2-40B4-BE49-F238E27FC236}">
                <a16:creationId xmlns:a16="http://schemas.microsoft.com/office/drawing/2014/main" id="{9DF25453-BFE9-4FF3-849D-43EA472336A3}"/>
              </a:ext>
            </a:extLst>
          </p:cNvPr>
          <p:cNvSpPr txBox="1"/>
          <p:nvPr/>
        </p:nvSpPr>
        <p:spPr>
          <a:xfrm>
            <a:off x="2309091" y="1865745"/>
            <a:ext cx="9301018" cy="1200329"/>
          </a:xfrm>
          <a:prstGeom prst="rect">
            <a:avLst/>
          </a:prstGeom>
          <a:noFill/>
        </p:spPr>
        <p:txBody>
          <a:bodyPr wrap="square" rtlCol="0">
            <a:spAutoFit/>
          </a:bodyPr>
          <a:lstStyle/>
          <a:p>
            <a:pPr algn="just"/>
            <a:r>
              <a:rPr lang="en-US" sz="2400" b="1" dirty="0" err="1">
                <a:solidFill>
                  <a:srgbClr val="0070C0"/>
                </a:solidFill>
                <a:latin typeface="Calibri" panose="020F0502020204030204" pitchFamily="34" charset="0"/>
                <a:cs typeface="Calibri" panose="020F0502020204030204" pitchFamily="34" charset="0"/>
              </a:rPr>
              <a:t>Về</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nhà</a:t>
            </a:r>
            <a:r>
              <a:rPr lang="en-US" sz="2400" b="1" dirty="0">
                <a:solidFill>
                  <a:srgbClr val="0070C0"/>
                </a:solidFill>
                <a:latin typeface="Calibri" panose="020F0502020204030204" pitchFamily="34" charset="0"/>
                <a:cs typeface="Calibri" panose="020F0502020204030204" pitchFamily="34" charset="0"/>
              </a:rPr>
              <a:t>: C</a:t>
            </a:r>
            <a:r>
              <a:rPr lang="vi-VN" sz="2400" b="1" dirty="0">
                <a:solidFill>
                  <a:srgbClr val="0070C0"/>
                </a:solidFill>
                <a:latin typeface="Calibri" panose="020F0502020204030204" pitchFamily="34" charset="0"/>
                <a:cs typeface="Calibri" panose="020F0502020204030204" pitchFamily="34" charset="0"/>
              </a:rPr>
              <a:t>ùng với người thân thường xuyên chọn mua đồ ăn sạch, đồ uống lành cho gia đình, thảo luận với người thân về nhãn mác hàng hoá được bán trong siêu thị, ngoài chợ.</a:t>
            </a:r>
            <a:endParaRPr lang="en-US" sz="2400" b="1" dirty="0">
              <a:solidFill>
                <a:srgbClr val="0070C0"/>
              </a:solidFill>
              <a:latin typeface="Calibri" panose="020F0502020204030204" pitchFamily="34" charset="0"/>
              <a:cs typeface="Calibri" panose="020F0502020204030204" pitchFamily="34" charset="0"/>
            </a:endParaRPr>
          </a:p>
        </p:txBody>
      </p:sp>
      <p:pic>
        <p:nvPicPr>
          <p:cNvPr id="22" name="Picture 21">
            <a:extLst>
              <a:ext uri="{FF2B5EF4-FFF2-40B4-BE49-F238E27FC236}">
                <a16:creationId xmlns:a16="http://schemas.microsoft.com/office/drawing/2014/main" id="{9B9229D5-AF31-46E2-89BD-2340A4DDD303}"/>
              </a:ext>
            </a:extLst>
          </p:cNvPr>
          <p:cNvPicPr>
            <a:picLocks noChangeAspect="1"/>
          </p:cNvPicPr>
          <p:nvPr/>
        </p:nvPicPr>
        <p:blipFill>
          <a:blip r:embed="rId2"/>
          <a:stretch>
            <a:fillRect/>
          </a:stretch>
        </p:blipFill>
        <p:spPr>
          <a:xfrm rot="737208" flipH="1">
            <a:off x="909342" y="3323315"/>
            <a:ext cx="919996" cy="919996"/>
          </a:xfrm>
          <a:prstGeom prst="rect">
            <a:avLst/>
          </a:prstGeom>
        </p:spPr>
      </p:pic>
      <p:sp>
        <p:nvSpPr>
          <p:cNvPr id="23" name="TextBox 22">
            <a:extLst>
              <a:ext uri="{FF2B5EF4-FFF2-40B4-BE49-F238E27FC236}">
                <a16:creationId xmlns:a16="http://schemas.microsoft.com/office/drawing/2014/main" id="{3B80A81C-0235-4840-BF23-BE39C30E7922}"/>
              </a:ext>
            </a:extLst>
          </p:cNvPr>
          <p:cNvSpPr txBox="1"/>
          <p:nvPr/>
        </p:nvSpPr>
        <p:spPr>
          <a:xfrm>
            <a:off x="2244436" y="3343563"/>
            <a:ext cx="9301018" cy="830997"/>
          </a:xfrm>
          <a:prstGeom prst="rect">
            <a:avLst/>
          </a:prstGeom>
          <a:noFill/>
        </p:spPr>
        <p:txBody>
          <a:bodyPr wrap="square" rtlCol="0">
            <a:spAutoFit/>
          </a:bodyPr>
          <a:lstStyle/>
          <a:p>
            <a:pPr algn="just"/>
            <a:r>
              <a:rPr lang="vi-VN" sz="2400" b="1">
                <a:solidFill>
                  <a:srgbClr val="0070C0"/>
                </a:solidFill>
                <a:latin typeface="Calibri" panose="020F0502020204030204" pitchFamily="34" charset="0"/>
                <a:cs typeface="Calibri" panose="020F0502020204030204" pitchFamily="34" charset="0"/>
              </a:rPr>
              <a:t>Tìm hiểu thêm về cách bảo quản thực phẩm sao cho tươi ngon và an toàn.</a:t>
            </a:r>
            <a:endParaRPr lang="en-US" sz="2400" b="1" dirty="0">
              <a:solidFill>
                <a:srgbClr val="0070C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7071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strips(downLeft)">
                                      <p:cBhvr>
                                        <p:cTn id="7" dur="10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par>
                                <p:cTn id="13" presetID="16" presetClass="entr" presetSubtype="21"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barn(inVertical)">
                                      <p:cBhvr>
                                        <p:cTn id="20" dur="500"/>
                                        <p:tgtEl>
                                          <p:spTgt spid="23"/>
                                        </p:tgtEl>
                                      </p:cBhvr>
                                    </p:animEffect>
                                  </p:childTnLst>
                                </p:cTn>
                              </p:par>
                              <p:par>
                                <p:cTn id="21" presetID="16" presetClass="entr" presetSubtype="21" fill="hold"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barn(inVertical)">
                                      <p:cBhvr>
                                        <p:cTn id="2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5" grpId="0"/>
      <p:bldP spid="23"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D7743A3-3CD5-4C9E-9AC7-54ED437EFA8B}"/>
              </a:ext>
            </a:extLst>
          </p:cNvPr>
          <p:cNvPicPr>
            <a:picLocks noChangeAspect="1"/>
          </p:cNvPicPr>
          <p:nvPr/>
        </p:nvPicPr>
        <p:blipFill>
          <a:blip r:embed="rId4"/>
          <a:stretch>
            <a:fillRect/>
          </a:stretch>
        </p:blipFill>
        <p:spPr>
          <a:xfrm>
            <a:off x="918433" y="459612"/>
            <a:ext cx="9736156" cy="3151905"/>
          </a:xfrm>
          <a:prstGeom prst="rect">
            <a:avLst/>
          </a:prstGeom>
        </p:spPr>
      </p:pic>
    </p:spTree>
    <p:custDataLst>
      <p:tags r:id="rId1"/>
    </p:custDataLst>
    <p:extLst>
      <p:ext uri="{BB962C8B-B14F-4D97-AF65-F5344CB8AC3E}">
        <p14:creationId xmlns:p14="http://schemas.microsoft.com/office/powerpoint/2010/main" val="3600943101"/>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 name="TOP-PPT-4-1">
            <a:extLst>
              <a:ext uri="{FF2B5EF4-FFF2-40B4-BE49-F238E27FC236}">
                <a16:creationId xmlns:a16="http://schemas.microsoft.com/office/drawing/2014/main" id="{CA4E5FF0-015A-4589-A5F5-DEFF652AA02A}"/>
              </a:ext>
            </a:extLst>
          </p:cNvPr>
          <p:cNvSpPr/>
          <p:nvPr/>
        </p:nvSpPr>
        <p:spPr>
          <a:xfrm>
            <a:off x="745344" y="720877"/>
            <a:ext cx="5431928" cy="5431928"/>
          </a:xfrm>
          <a:custGeom>
            <a:avLst/>
            <a:gdLst>
              <a:gd name="connsiteX0" fmla="*/ 4800600 w 4800600"/>
              <a:gd name="connsiteY0" fmla="*/ 2400300 h 4800600"/>
              <a:gd name="connsiteX1" fmla="*/ 2400300 w 4800600"/>
              <a:gd name="connsiteY1" fmla="*/ 4800600 h 4800600"/>
              <a:gd name="connsiteX2" fmla="*/ 0 w 4800600"/>
              <a:gd name="connsiteY2" fmla="*/ 2400300 h 4800600"/>
              <a:gd name="connsiteX3" fmla="*/ 2400300 w 4800600"/>
              <a:gd name="connsiteY3" fmla="*/ 0 h 4800600"/>
              <a:gd name="connsiteX4" fmla="*/ 4800600 w 4800600"/>
              <a:gd name="connsiteY4" fmla="*/ 2400300 h 4800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00600" h="4800600">
                <a:moveTo>
                  <a:pt x="4800600" y="2400300"/>
                </a:moveTo>
                <a:cubicBezTo>
                  <a:pt x="4800600" y="3725949"/>
                  <a:pt x="3725949" y="4800600"/>
                  <a:pt x="2400300" y="4800600"/>
                </a:cubicBezTo>
                <a:cubicBezTo>
                  <a:pt x="1074651" y="4800600"/>
                  <a:pt x="0" y="3725949"/>
                  <a:pt x="0" y="2400300"/>
                </a:cubicBezTo>
                <a:cubicBezTo>
                  <a:pt x="0" y="1074651"/>
                  <a:pt x="1074651" y="0"/>
                  <a:pt x="2400300" y="0"/>
                </a:cubicBezTo>
                <a:cubicBezTo>
                  <a:pt x="3725949" y="0"/>
                  <a:pt x="4800600" y="1074651"/>
                  <a:pt x="4800600" y="2400300"/>
                </a:cubicBezTo>
                <a:close/>
              </a:path>
            </a:pathLst>
          </a:custGeom>
          <a:solidFill>
            <a:schemeClr val="bg1"/>
          </a:solidFill>
          <a:ln w="274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字魂17号-萌趣果冻体" panose="02000000000000000000" pitchFamily="2" charset="-122"/>
              <a:ea typeface="字魂17号-萌趣果冻体" panose="02000000000000000000" pitchFamily="2" charset="-122"/>
              <a:cs typeface="+mn-cs"/>
              <a:sym typeface="字魂17号-萌趣果冻体" panose="02000000000000000000" pitchFamily="2" charset="-122"/>
            </a:endParaRPr>
          </a:p>
        </p:txBody>
      </p:sp>
      <p:sp>
        <p:nvSpPr>
          <p:cNvPr id="4" name="TOP-PPT-1" hidden="1">
            <a:extLst>
              <a:ext uri="{FF2B5EF4-FFF2-40B4-BE49-F238E27FC236}">
                <a16:creationId xmlns:a16="http://schemas.microsoft.com/office/drawing/2014/main" id="{61634176-6E28-4B3C-984F-E4F8C373ADED}"/>
              </a:ext>
            </a:extLst>
          </p:cNvPr>
          <p:cNvSpPr txBox="1"/>
          <p:nvPr/>
        </p:nvSpPr>
        <p:spPr>
          <a:xfrm>
            <a:off x="10522857" y="-841829"/>
            <a:ext cx="166914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noFill/>
                <a:effectLst/>
                <a:uLnTx/>
                <a:uFillTx/>
                <a:latin typeface="字魂17号-萌趣果冻体" panose="02000000000000000000" pitchFamily="2" charset="-122"/>
                <a:ea typeface="字魂17号-萌趣果冻体" panose="02000000000000000000" pitchFamily="2" charset="-122"/>
                <a:cs typeface="+mn-cs"/>
                <a:sym typeface="字魂17号-萌趣果冻体" panose="02000000000000000000" pitchFamily="2" charset="-122"/>
              </a:rPr>
              <a:t>BY YUSHEN</a:t>
            </a:r>
            <a:endParaRPr kumimoji="0" lang="zh-CN" altLang="en-US" sz="1800" b="0" i="0" u="none" strike="noStrike" kern="1200" cap="none" spc="0" normalizeH="0" baseline="0" noProof="0" dirty="0">
              <a:ln>
                <a:noFill/>
              </a:ln>
              <a:noFill/>
              <a:effectLst/>
              <a:uLnTx/>
              <a:uFillTx/>
              <a:latin typeface="字魂17号-萌趣果冻体" panose="02000000000000000000" pitchFamily="2" charset="-122"/>
              <a:ea typeface="字魂17号-萌趣果冻体" panose="02000000000000000000" pitchFamily="2" charset="-122"/>
              <a:cs typeface="+mn-cs"/>
              <a:sym typeface="字魂17号-萌趣果冻体" panose="02000000000000000000" pitchFamily="2" charset="-122"/>
            </a:endParaRPr>
          </a:p>
        </p:txBody>
      </p:sp>
      <p:pic>
        <p:nvPicPr>
          <p:cNvPr id="2" name="Picture 1">
            <a:extLst>
              <a:ext uri="{FF2B5EF4-FFF2-40B4-BE49-F238E27FC236}">
                <a16:creationId xmlns:a16="http://schemas.microsoft.com/office/drawing/2014/main" id="{D81011B5-333A-4DFB-A978-D005B7904BB4}"/>
              </a:ext>
            </a:extLst>
          </p:cNvPr>
          <p:cNvPicPr>
            <a:picLocks noChangeAspect="1"/>
          </p:cNvPicPr>
          <p:nvPr/>
        </p:nvPicPr>
        <p:blipFill>
          <a:blip r:embed="rId2"/>
          <a:stretch>
            <a:fillRect/>
          </a:stretch>
        </p:blipFill>
        <p:spPr>
          <a:xfrm>
            <a:off x="5233163" y="1705616"/>
            <a:ext cx="5840474" cy="2780017"/>
          </a:xfrm>
          <a:prstGeom prst="rect">
            <a:avLst/>
          </a:prstGeom>
        </p:spPr>
      </p:pic>
    </p:spTree>
    <p:extLst>
      <p:ext uri="{BB962C8B-B14F-4D97-AF65-F5344CB8AC3E}">
        <p14:creationId xmlns:p14="http://schemas.microsoft.com/office/powerpoint/2010/main" val="2565587903"/>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929B7A8-EEC0-4CC1-87DF-C4605F835540}"/>
              </a:ext>
            </a:extLst>
          </p:cNvPr>
          <p:cNvPicPr>
            <a:picLocks noChangeAspect="1"/>
          </p:cNvPicPr>
          <p:nvPr/>
        </p:nvPicPr>
        <p:blipFill>
          <a:blip r:embed="rId2"/>
          <a:stretch>
            <a:fillRect/>
          </a:stretch>
        </p:blipFill>
        <p:spPr>
          <a:xfrm>
            <a:off x="3767533" y="2278510"/>
            <a:ext cx="6316003" cy="2017951"/>
          </a:xfrm>
          <a:prstGeom prst="rect">
            <a:avLst/>
          </a:prstGeom>
        </p:spPr>
      </p:pic>
    </p:spTree>
    <p:extLst>
      <p:ext uri="{BB962C8B-B14F-4D97-AF65-F5344CB8AC3E}">
        <p14:creationId xmlns:p14="http://schemas.microsoft.com/office/powerpoint/2010/main" val="2754887030"/>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B736DFD-5C8B-4031-822A-3FACD7AD7159}"/>
              </a:ext>
            </a:extLst>
          </p:cNvPr>
          <p:cNvPicPr>
            <a:picLocks noChangeAspect="1"/>
          </p:cNvPicPr>
          <p:nvPr/>
        </p:nvPicPr>
        <p:blipFill>
          <a:blip r:embed="rId2"/>
          <a:stretch>
            <a:fillRect/>
          </a:stretch>
        </p:blipFill>
        <p:spPr>
          <a:xfrm>
            <a:off x="3730953" y="2278510"/>
            <a:ext cx="6352583" cy="2017951"/>
          </a:xfrm>
          <a:prstGeom prst="rect">
            <a:avLst/>
          </a:prstGeom>
        </p:spPr>
      </p:pic>
    </p:spTree>
    <p:extLst>
      <p:ext uri="{BB962C8B-B14F-4D97-AF65-F5344CB8AC3E}">
        <p14:creationId xmlns:p14="http://schemas.microsoft.com/office/powerpoint/2010/main" val="379689122"/>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EA1FDFA-882A-472F-B23A-FE6C8787F23F}"/>
              </a:ext>
            </a:extLst>
          </p:cNvPr>
          <p:cNvSpPr txBox="1"/>
          <p:nvPr/>
        </p:nvSpPr>
        <p:spPr>
          <a:xfrm>
            <a:off x="961439" y="926186"/>
            <a:ext cx="10896732" cy="5005626"/>
          </a:xfrm>
          <a:prstGeom prst="roundRect">
            <a:avLst/>
          </a:prstGeom>
          <a:ln w="38100"/>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300" normalizeH="0" baseline="0" noProof="0">
                <a:ln>
                  <a:noFill/>
                </a:ln>
                <a:solidFill>
                  <a:srgbClr val="7030A0"/>
                </a:solidFill>
                <a:effectLst/>
                <a:uLnTx/>
                <a:uFillTx/>
                <a:latin typeface="SVN-Poky's" panose="020B0606040200020203" pitchFamily="34" charset="0"/>
                <a:ea typeface="+mn-ea"/>
                <a:cs typeface="+mn-cs"/>
              </a:rPr>
              <a:t> </a:t>
            </a:r>
          </a:p>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300" normalizeH="0" baseline="0" noProof="0">
              <a:ln>
                <a:noFill/>
              </a:ln>
              <a:solidFill>
                <a:srgbClr val="7030A0"/>
              </a:solidFill>
              <a:effectLst/>
              <a:uLnTx/>
              <a:uFillTx/>
              <a:latin typeface="SVN-Poky's" panose="020B0606040200020203" pitchFamily="34" charset="0"/>
              <a:ea typeface="+mn-ea"/>
              <a:cs typeface="+mn-cs"/>
            </a:endParaRPr>
          </a:p>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300" normalizeH="0" baseline="0" noProof="0">
              <a:ln>
                <a:noFill/>
              </a:ln>
              <a:solidFill>
                <a:srgbClr val="7030A0"/>
              </a:solidFill>
              <a:effectLst/>
              <a:uLnTx/>
              <a:uFillTx/>
              <a:latin typeface="SVN-Poky's" panose="020B0606040200020203" pitchFamily="34" charset="0"/>
              <a:ea typeface="+mn-ea"/>
              <a:cs typeface="+mn-cs"/>
            </a:endParaRPr>
          </a:p>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300" normalizeH="0" baseline="0" noProof="0">
              <a:ln>
                <a:noFill/>
              </a:ln>
              <a:solidFill>
                <a:srgbClr val="7030A0"/>
              </a:solidFill>
              <a:effectLst/>
              <a:uLnTx/>
              <a:uFillTx/>
              <a:latin typeface="SVN-Poky's" panose="020B0606040200020203" pitchFamily="34" charset="0"/>
              <a:ea typeface="+mn-ea"/>
              <a:cs typeface="+mn-cs"/>
            </a:endParaRPr>
          </a:p>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300" normalizeH="0" baseline="0" noProof="0">
              <a:ln>
                <a:noFill/>
              </a:ln>
              <a:solidFill>
                <a:srgbClr val="7030A0"/>
              </a:solidFill>
              <a:effectLst/>
              <a:uLnTx/>
              <a:uFillTx/>
              <a:latin typeface="SVN-Poky's" panose="020B0606040200020203" pitchFamily="34" charset="0"/>
              <a:ea typeface="+mn-ea"/>
              <a:cs typeface="+mn-cs"/>
            </a:endParaRPr>
          </a:p>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300" normalizeH="0" baseline="0" noProof="0">
              <a:ln>
                <a:noFill/>
              </a:ln>
              <a:solidFill>
                <a:srgbClr val="7030A0"/>
              </a:solidFill>
              <a:effectLst/>
              <a:uLnTx/>
              <a:uFillTx/>
              <a:latin typeface="SVN-Poky's" panose="020B0606040200020203" pitchFamily="34" charset="0"/>
              <a:ea typeface="+mn-ea"/>
              <a:cs typeface="+mn-cs"/>
            </a:endParaRPr>
          </a:p>
        </p:txBody>
      </p:sp>
      <p:sp>
        <p:nvSpPr>
          <p:cNvPr id="3" name="Title 1">
            <a:extLst>
              <a:ext uri="{FF2B5EF4-FFF2-40B4-BE49-F238E27FC236}">
                <a16:creationId xmlns:a16="http://schemas.microsoft.com/office/drawing/2014/main" id="{20B1D6FE-2B58-4B5D-A088-8046C8433B14}"/>
              </a:ext>
            </a:extLst>
          </p:cNvPr>
          <p:cNvSpPr txBox="1">
            <a:spLocks/>
          </p:cNvSpPr>
          <p:nvPr/>
        </p:nvSpPr>
        <p:spPr>
          <a:xfrm>
            <a:off x="1123950" y="1309639"/>
            <a:ext cx="10734221" cy="132715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6600" b="0" i="0" u="none" strike="noStrike" kern="1200" cap="none" spc="0" normalizeH="0" baseline="0" noProof="0" dirty="0" err="1">
                <a:ln>
                  <a:noFill/>
                </a:ln>
                <a:solidFill>
                  <a:srgbClr val="00B050"/>
                </a:solidFill>
                <a:effectLst/>
                <a:uLnTx/>
                <a:uFillTx/>
                <a:latin typeface="#9Slide05 Phobia" panose="02000506000000020003" pitchFamily="2" charset="0"/>
                <a:ea typeface="+mj-ea"/>
                <a:cs typeface="+mj-cs"/>
              </a:rPr>
              <a:t>Phương</a:t>
            </a:r>
            <a:r>
              <a:rPr kumimoji="0" lang="en-US" sz="6600" b="0" i="0" u="none" strike="noStrike" kern="1200" cap="none" spc="0" normalizeH="0" baseline="0" noProof="0" dirty="0">
                <a:ln>
                  <a:noFill/>
                </a:ln>
                <a:solidFill>
                  <a:srgbClr val="00B050"/>
                </a:solidFill>
                <a:effectLst/>
                <a:uLnTx/>
                <a:uFillTx/>
                <a:latin typeface="#9Slide05 Phobia" panose="02000506000000020003" pitchFamily="2" charset="0"/>
                <a:ea typeface="+mj-ea"/>
                <a:cs typeface="+mj-cs"/>
              </a:rPr>
              <a:t> </a:t>
            </a:r>
            <a:r>
              <a:rPr kumimoji="0" lang="en-US" sz="6600" b="0" i="0" u="none" strike="noStrike" kern="1200" cap="none" spc="0" normalizeH="0" baseline="0" noProof="0" dirty="0" err="1">
                <a:ln>
                  <a:noFill/>
                </a:ln>
                <a:solidFill>
                  <a:srgbClr val="00B050"/>
                </a:solidFill>
                <a:effectLst/>
                <a:uLnTx/>
                <a:uFillTx/>
                <a:latin typeface="#9Slide05 Phobia" panose="02000506000000020003" pitchFamily="2" charset="0"/>
                <a:ea typeface="+mj-ea"/>
                <a:cs typeface="+mj-cs"/>
              </a:rPr>
              <a:t>hướng</a:t>
            </a:r>
            <a:r>
              <a:rPr kumimoji="0" lang="en-US" sz="6600" b="0" i="0" u="none" strike="noStrike" kern="1200" cap="none" spc="0" normalizeH="0" baseline="0" noProof="0" dirty="0">
                <a:ln>
                  <a:noFill/>
                </a:ln>
                <a:solidFill>
                  <a:srgbClr val="00B050"/>
                </a:solidFill>
                <a:effectLst/>
                <a:uLnTx/>
                <a:uFillTx/>
                <a:latin typeface="#9Slide05 Phobia" panose="02000506000000020003" pitchFamily="2" charset="0"/>
                <a:ea typeface="+mj-ea"/>
                <a:cs typeface="+mj-cs"/>
              </a:rPr>
              <a:t> </a:t>
            </a:r>
            <a:r>
              <a:rPr kumimoji="0" lang="en-US" sz="6600" b="0" i="0" u="none" strike="noStrike" kern="1200" cap="none" spc="0" normalizeH="0" baseline="0" noProof="0" dirty="0" err="1">
                <a:ln>
                  <a:noFill/>
                </a:ln>
                <a:solidFill>
                  <a:srgbClr val="00B050"/>
                </a:solidFill>
                <a:effectLst/>
                <a:uLnTx/>
                <a:uFillTx/>
                <a:latin typeface="#9Slide05 Phobia" panose="02000506000000020003" pitchFamily="2" charset="0"/>
                <a:ea typeface="+mj-ea"/>
                <a:cs typeface="+mj-cs"/>
              </a:rPr>
              <a:t>hoạt</a:t>
            </a:r>
            <a:r>
              <a:rPr kumimoji="0" lang="en-US" sz="6600" b="0" i="0" u="none" strike="noStrike" kern="1200" cap="none" spc="0" normalizeH="0" baseline="0" noProof="0" dirty="0">
                <a:ln>
                  <a:noFill/>
                </a:ln>
                <a:solidFill>
                  <a:srgbClr val="00B050"/>
                </a:solidFill>
                <a:effectLst/>
                <a:uLnTx/>
                <a:uFillTx/>
                <a:latin typeface="#9Slide05 Phobia" panose="02000506000000020003" pitchFamily="2" charset="0"/>
                <a:ea typeface="+mj-ea"/>
                <a:cs typeface="+mj-cs"/>
              </a:rPr>
              <a:t> </a:t>
            </a:r>
            <a:r>
              <a:rPr kumimoji="0" lang="en-US" sz="6600" b="0" i="0" u="none" strike="noStrike" kern="1200" cap="none" spc="0" normalizeH="0" baseline="0" noProof="0" dirty="0" err="1">
                <a:ln>
                  <a:noFill/>
                </a:ln>
                <a:solidFill>
                  <a:srgbClr val="00B050"/>
                </a:solidFill>
                <a:effectLst/>
                <a:uLnTx/>
                <a:uFillTx/>
                <a:latin typeface="#9Slide05 Phobia" panose="02000506000000020003" pitchFamily="2" charset="0"/>
                <a:ea typeface="+mj-ea"/>
                <a:cs typeface="+mj-cs"/>
              </a:rPr>
              <a:t>động</a:t>
            </a:r>
            <a:r>
              <a:rPr kumimoji="0" lang="en-US" sz="6600" b="0" i="0" u="none" strike="noStrike" kern="1200" cap="none" spc="0" normalizeH="0" baseline="0" noProof="0" dirty="0">
                <a:ln>
                  <a:noFill/>
                </a:ln>
                <a:solidFill>
                  <a:srgbClr val="00B050"/>
                </a:solidFill>
                <a:effectLst/>
                <a:uLnTx/>
                <a:uFillTx/>
                <a:latin typeface="#9Slide05 Phobia" panose="02000506000000020003" pitchFamily="2" charset="0"/>
                <a:ea typeface="+mj-ea"/>
                <a:cs typeface="+mj-cs"/>
              </a:rPr>
              <a:t> </a:t>
            </a:r>
            <a:r>
              <a:rPr kumimoji="0" lang="en-US" sz="6600" b="0" i="0" u="none" strike="noStrike" kern="1200" cap="none" spc="0" normalizeH="0" baseline="0" noProof="0" dirty="0" err="1">
                <a:ln>
                  <a:noFill/>
                </a:ln>
                <a:solidFill>
                  <a:srgbClr val="00B050"/>
                </a:solidFill>
                <a:effectLst/>
                <a:uLnTx/>
                <a:uFillTx/>
                <a:latin typeface="#9Slide05 Phobia" panose="02000506000000020003" pitchFamily="2" charset="0"/>
                <a:ea typeface="+mj-ea"/>
                <a:cs typeface="+mj-cs"/>
              </a:rPr>
              <a:t>tuần</a:t>
            </a:r>
            <a:r>
              <a:rPr kumimoji="0" lang="en-US" sz="6600" b="0" i="0" u="none" strike="noStrike" kern="1200" cap="none" spc="0" normalizeH="0" baseline="0" noProof="0" dirty="0">
                <a:ln>
                  <a:noFill/>
                </a:ln>
                <a:solidFill>
                  <a:srgbClr val="00B050"/>
                </a:solidFill>
                <a:effectLst/>
                <a:uLnTx/>
                <a:uFillTx/>
                <a:latin typeface="#9Slide05 Phobia" panose="02000506000000020003" pitchFamily="2" charset="0"/>
                <a:ea typeface="+mj-ea"/>
                <a:cs typeface="+mj-cs"/>
              </a:rPr>
              <a:t> 23 …</a:t>
            </a:r>
          </a:p>
        </p:txBody>
      </p:sp>
      <p:sp>
        <p:nvSpPr>
          <p:cNvPr id="4" name="Content Placeholder 2">
            <a:extLst>
              <a:ext uri="{FF2B5EF4-FFF2-40B4-BE49-F238E27FC236}">
                <a16:creationId xmlns:a16="http://schemas.microsoft.com/office/drawing/2014/main" id="{284F7C87-F153-4AD4-A034-9EC72FD8F0AE}"/>
              </a:ext>
            </a:extLst>
          </p:cNvPr>
          <p:cNvSpPr txBox="1">
            <a:spLocks/>
          </p:cNvSpPr>
          <p:nvPr/>
        </p:nvSpPr>
        <p:spPr>
          <a:xfrm>
            <a:off x="0" y="2357438"/>
            <a:ext cx="7391400" cy="214153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a:ln>
                  <a:noFill/>
                </a:ln>
                <a:solidFill>
                  <a:prstClr val="black"/>
                </a:solidFill>
                <a:effectLst/>
                <a:uLnTx/>
                <a:uFillTx/>
                <a:latin typeface="等线" panose="020F0502020204030204"/>
                <a:ea typeface="+mn-ea"/>
                <a:cs typeface="+mn-cs"/>
              </a:rPr>
              <a:t>….</a:t>
            </a:r>
            <a:endParaRPr kumimoji="0" lang="en-US" sz="2800" b="0" i="0" u="none" strike="noStrike" kern="1200" cap="none" spc="0" normalizeH="0" baseline="0" noProof="0" dirty="0">
              <a:ln>
                <a:noFill/>
              </a:ln>
              <a:solidFill>
                <a:prstClr val="black"/>
              </a:solidFill>
              <a:effectLst/>
              <a:uLnTx/>
              <a:uFillTx/>
              <a:latin typeface="等线" panose="020F0502020204030204"/>
              <a:ea typeface="+mn-ea"/>
              <a:cs typeface="+mn-cs"/>
            </a:endParaRPr>
          </a:p>
        </p:txBody>
      </p:sp>
    </p:spTree>
    <p:extLst>
      <p:ext uri="{BB962C8B-B14F-4D97-AF65-F5344CB8AC3E}">
        <p14:creationId xmlns:p14="http://schemas.microsoft.com/office/powerpoint/2010/main" val="797075104"/>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64E9C8C-E9B1-4B3C-A6FA-6FC37697C1E2}"/>
              </a:ext>
            </a:extLst>
          </p:cNvPr>
          <p:cNvPicPr>
            <a:picLocks noChangeAspect="1"/>
          </p:cNvPicPr>
          <p:nvPr/>
        </p:nvPicPr>
        <p:blipFill>
          <a:blip r:embed="rId2"/>
          <a:stretch>
            <a:fillRect/>
          </a:stretch>
        </p:blipFill>
        <p:spPr>
          <a:xfrm>
            <a:off x="2171730" y="1604663"/>
            <a:ext cx="8096190" cy="2505673"/>
          </a:xfrm>
          <a:prstGeom prst="rect">
            <a:avLst/>
          </a:prstGeom>
        </p:spPr>
      </p:pic>
      <p:pic>
        <p:nvPicPr>
          <p:cNvPr id="11" name="图片 43">
            <a:extLst>
              <a:ext uri="{FF2B5EF4-FFF2-40B4-BE49-F238E27FC236}">
                <a16:creationId xmlns:a16="http://schemas.microsoft.com/office/drawing/2014/main" id="{A4D1DF24-C2D8-47CB-B27E-53C73E95062E}"/>
              </a:ext>
            </a:extLst>
          </p:cNvPr>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74855" y="509509"/>
            <a:ext cx="4910533" cy="6858000"/>
          </a:xfrm>
          <a:prstGeom prst="rect">
            <a:avLst/>
          </a:prstGeom>
        </p:spPr>
      </p:pic>
    </p:spTree>
    <p:extLst>
      <p:ext uri="{BB962C8B-B14F-4D97-AF65-F5344CB8AC3E}">
        <p14:creationId xmlns:p14="http://schemas.microsoft.com/office/powerpoint/2010/main" val="535970304"/>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FF26939-D86B-410E-8276-A93266AD320F}"/>
              </a:ext>
            </a:extLst>
          </p:cNvPr>
          <p:cNvPicPr>
            <a:picLocks noChangeAspect="1"/>
          </p:cNvPicPr>
          <p:nvPr/>
        </p:nvPicPr>
        <p:blipFill>
          <a:blip r:embed="rId2"/>
          <a:stretch>
            <a:fillRect/>
          </a:stretch>
        </p:blipFill>
        <p:spPr>
          <a:xfrm>
            <a:off x="2707239" y="642257"/>
            <a:ext cx="7922621" cy="1206677"/>
          </a:xfrm>
          <a:prstGeom prst="rect">
            <a:avLst/>
          </a:prstGeom>
        </p:spPr>
      </p:pic>
      <p:grpSp>
        <p:nvGrpSpPr>
          <p:cNvPr id="5" name="Group 4">
            <a:extLst>
              <a:ext uri="{FF2B5EF4-FFF2-40B4-BE49-F238E27FC236}">
                <a16:creationId xmlns:a16="http://schemas.microsoft.com/office/drawing/2014/main" id="{42FC3D0B-CB39-4B4D-BFA9-C4BADA3E14A5}"/>
              </a:ext>
            </a:extLst>
          </p:cNvPr>
          <p:cNvGrpSpPr/>
          <p:nvPr/>
        </p:nvGrpSpPr>
        <p:grpSpPr>
          <a:xfrm>
            <a:off x="1058348" y="2213373"/>
            <a:ext cx="10733084" cy="1168695"/>
            <a:chOff x="2557575" y="1916764"/>
            <a:chExt cx="9987911" cy="1169118"/>
          </a:xfrm>
          <a:solidFill>
            <a:srgbClr val="FFFF00"/>
          </a:solidFill>
        </p:grpSpPr>
        <p:sp>
          <p:nvSpPr>
            <p:cNvPr id="6" name="Rounded Rectangle 29">
              <a:extLst>
                <a:ext uri="{FF2B5EF4-FFF2-40B4-BE49-F238E27FC236}">
                  <a16:creationId xmlns:a16="http://schemas.microsoft.com/office/drawing/2014/main" id="{4E32449E-61D6-4D2A-B7E1-3EBC0B2E23D6}"/>
                </a:ext>
              </a:extLst>
            </p:cNvPr>
            <p:cNvSpPr/>
            <p:nvPr/>
          </p:nvSpPr>
          <p:spPr>
            <a:xfrm>
              <a:off x="2557575" y="1918675"/>
              <a:ext cx="9970341" cy="1167207"/>
            </a:xfrm>
            <a:prstGeom prst="roundRect">
              <a:avLst/>
            </a:prstGeom>
            <a:grp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SVN-Amperzand" panose="02040603050506020204" pitchFamily="18" charset="0"/>
                <a:ea typeface="字魂105号-简雅黑"/>
                <a:cs typeface="+mn-cs"/>
              </a:endParaRPr>
            </a:p>
          </p:txBody>
        </p:sp>
        <p:sp>
          <p:nvSpPr>
            <p:cNvPr id="7" name="TextBox 6">
              <a:extLst>
                <a:ext uri="{FF2B5EF4-FFF2-40B4-BE49-F238E27FC236}">
                  <a16:creationId xmlns:a16="http://schemas.microsoft.com/office/drawing/2014/main" id="{FB79D685-BD12-4C12-84C1-82519023E389}"/>
                </a:ext>
              </a:extLst>
            </p:cNvPr>
            <p:cNvSpPr txBox="1"/>
            <p:nvPr/>
          </p:nvSpPr>
          <p:spPr>
            <a:xfrm>
              <a:off x="2808998" y="1916764"/>
              <a:ext cx="9736488" cy="1077607"/>
            </a:xfrm>
            <a:prstGeom prst="rect">
              <a:avLst/>
            </a:prstGeom>
            <a:grpFill/>
          </p:spPr>
          <p:txBody>
            <a:bodyPr wrap="square" rtlCol="0">
              <a:spAutoFit/>
            </a:bodyPr>
            <a:lstStyle/>
            <a:p>
              <a:pPr marL="0" marR="0" lvl="0" indent="0" algn="ctr" defTabSz="914400" rtl="0" eaLnBrk="1" fontAlgn="auto" latinLnBrk="0" hangingPunct="1">
                <a:spcBef>
                  <a:spcPts val="0"/>
                </a:spcBef>
                <a:spcAft>
                  <a:spcPts val="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Calibri" panose="020F0502020204030204" pitchFamily="34" charset="0"/>
                  <a:ea typeface="Times New Roman" panose="02020603050405020304" pitchFamily="18" charset="0"/>
                  <a:cs typeface="Calibri" panose="020F0502020204030204" pitchFamily="34" charset="0"/>
                </a:rPr>
                <a:t>Chia </a:t>
              </a:r>
              <a:r>
                <a:rPr kumimoji="0" lang="en-US" sz="3200" b="1" i="0" u="none" strike="noStrike" kern="1200" cap="none" spc="0" normalizeH="0" baseline="0" noProof="0" dirty="0" err="1">
                  <a:ln>
                    <a:noFill/>
                  </a:ln>
                  <a:solidFill>
                    <a:srgbClr val="0070C0"/>
                  </a:solidFill>
                  <a:effectLst/>
                  <a:uLnTx/>
                  <a:uFillTx/>
                  <a:latin typeface="Calibri" panose="020F0502020204030204" pitchFamily="34" charset="0"/>
                  <a:ea typeface="Times New Roman" panose="02020603050405020304" pitchFamily="18" charset="0"/>
                  <a:cs typeface="Calibri" panose="020F0502020204030204" pitchFamily="34" charset="0"/>
                </a:rPr>
                <a:t>sẻ</a:t>
              </a:r>
              <a:r>
                <a:rPr kumimoji="0" lang="en-US" sz="3200" b="1" i="0" u="none" strike="noStrike" kern="1200" cap="none" spc="0" normalizeH="0" baseline="0" noProof="0" dirty="0">
                  <a:ln>
                    <a:noFill/>
                  </a:ln>
                  <a:solidFill>
                    <a:srgbClr val="0070C0"/>
                  </a:solidFill>
                  <a:effectLst/>
                  <a:uLnTx/>
                  <a:uFillTx/>
                  <a:latin typeface="Calibri" panose="020F0502020204030204" pitchFamily="34" charset="0"/>
                  <a:ea typeface="Times New Roman" panose="02020603050405020304" pitchFamily="18" charset="0"/>
                  <a:cs typeface="Calibri" panose="020F0502020204030204" pitchFamily="34" charset="0"/>
                </a:rPr>
                <a:t> </a:t>
              </a:r>
              <a:r>
                <a:rPr kumimoji="0" lang="en-US" sz="3200" b="1" i="0" u="none" strike="noStrike" kern="1200" cap="none" spc="0" normalizeH="0" baseline="0" noProof="0" dirty="0" err="1">
                  <a:ln>
                    <a:noFill/>
                  </a:ln>
                  <a:solidFill>
                    <a:srgbClr val="0070C0"/>
                  </a:solidFill>
                  <a:effectLst/>
                  <a:uLnTx/>
                  <a:uFillTx/>
                  <a:latin typeface="Calibri" panose="020F0502020204030204" pitchFamily="34" charset="0"/>
                  <a:ea typeface="Times New Roman" panose="02020603050405020304" pitchFamily="18" charset="0"/>
                  <a:cs typeface="Calibri" panose="020F0502020204030204" pitchFamily="34" charset="0"/>
                </a:rPr>
                <a:t>với</a:t>
              </a:r>
              <a:r>
                <a:rPr kumimoji="0" lang="en-US" sz="3200" b="1" i="0" u="none" strike="noStrike" kern="1200" cap="none" spc="0" normalizeH="0" baseline="0" noProof="0" dirty="0">
                  <a:ln>
                    <a:noFill/>
                  </a:ln>
                  <a:solidFill>
                    <a:srgbClr val="0070C0"/>
                  </a:solidFill>
                  <a:effectLst/>
                  <a:uLnTx/>
                  <a:uFillTx/>
                  <a:latin typeface="Calibri" panose="020F0502020204030204" pitchFamily="34" charset="0"/>
                  <a:ea typeface="Times New Roman" panose="02020603050405020304" pitchFamily="18" charset="0"/>
                  <a:cs typeface="Calibri" panose="020F0502020204030204" pitchFamily="34" charset="0"/>
                </a:rPr>
                <a:t> </a:t>
              </a:r>
              <a:r>
                <a:rPr kumimoji="0" lang="en-US" sz="3200" b="1" i="0" u="none" strike="noStrike" kern="1200" cap="none" spc="0" normalizeH="0" baseline="0" noProof="0" dirty="0" err="1">
                  <a:ln>
                    <a:noFill/>
                  </a:ln>
                  <a:solidFill>
                    <a:srgbClr val="0070C0"/>
                  </a:solidFill>
                  <a:effectLst/>
                  <a:uLnTx/>
                  <a:uFillTx/>
                  <a:latin typeface="Calibri" panose="020F0502020204030204" pitchFamily="34" charset="0"/>
                  <a:ea typeface="Times New Roman" panose="02020603050405020304" pitchFamily="18" charset="0"/>
                  <a:cs typeface="Calibri" panose="020F0502020204030204" pitchFamily="34" charset="0"/>
                </a:rPr>
                <a:t>bạn</a:t>
              </a:r>
              <a:r>
                <a:rPr kumimoji="0" lang="en-US" sz="3200" b="1" i="0" u="none" strike="noStrike" kern="1200" cap="none" spc="0" normalizeH="0" baseline="0" noProof="0" dirty="0">
                  <a:ln>
                    <a:noFill/>
                  </a:ln>
                  <a:solidFill>
                    <a:srgbClr val="0070C0"/>
                  </a:solidFill>
                  <a:effectLst/>
                  <a:uLnTx/>
                  <a:uFillTx/>
                  <a:latin typeface="Calibri" panose="020F0502020204030204" pitchFamily="34" charset="0"/>
                  <a:ea typeface="Times New Roman" panose="02020603050405020304" pitchFamily="18" charset="0"/>
                  <a:cs typeface="Calibri" panose="020F0502020204030204" pitchFamily="34" charset="0"/>
                </a:rPr>
                <a:t> </a:t>
              </a:r>
              <a:r>
                <a:rPr kumimoji="0" lang="en-US" sz="3200" b="1" i="0" u="none" strike="noStrike" kern="1200" cap="none" spc="0" normalizeH="0" baseline="0" noProof="0" dirty="0" err="1">
                  <a:ln>
                    <a:noFill/>
                  </a:ln>
                  <a:solidFill>
                    <a:srgbClr val="0070C0"/>
                  </a:solidFill>
                  <a:effectLst/>
                  <a:uLnTx/>
                  <a:uFillTx/>
                  <a:latin typeface="Calibri" panose="020F0502020204030204" pitchFamily="34" charset="0"/>
                  <a:ea typeface="Times New Roman" panose="02020603050405020304" pitchFamily="18" charset="0"/>
                  <a:cs typeface="Calibri" panose="020F0502020204030204" pitchFamily="34" charset="0"/>
                </a:rPr>
                <a:t>kinh</a:t>
              </a:r>
              <a:r>
                <a:rPr kumimoji="0" lang="en-US" sz="3200" b="1" i="0" u="none" strike="noStrike" kern="1200" cap="none" spc="0" normalizeH="0" baseline="0" noProof="0" dirty="0">
                  <a:ln>
                    <a:noFill/>
                  </a:ln>
                  <a:solidFill>
                    <a:srgbClr val="0070C0"/>
                  </a:solidFill>
                  <a:effectLst/>
                  <a:uLnTx/>
                  <a:uFillTx/>
                  <a:latin typeface="Calibri" panose="020F0502020204030204" pitchFamily="34" charset="0"/>
                  <a:ea typeface="Times New Roman" panose="02020603050405020304" pitchFamily="18" charset="0"/>
                  <a:cs typeface="Calibri" panose="020F0502020204030204" pitchFamily="34" charset="0"/>
                </a:rPr>
                <a:t> </a:t>
              </a:r>
              <a:r>
                <a:rPr kumimoji="0" lang="en-US" sz="3200" b="1" i="0" u="none" strike="noStrike" kern="1200" cap="none" spc="0" normalizeH="0" baseline="0" noProof="0" dirty="0" err="1">
                  <a:ln>
                    <a:noFill/>
                  </a:ln>
                  <a:solidFill>
                    <a:srgbClr val="0070C0"/>
                  </a:solidFill>
                  <a:effectLst/>
                  <a:uLnTx/>
                  <a:uFillTx/>
                  <a:latin typeface="Calibri" panose="020F0502020204030204" pitchFamily="34" charset="0"/>
                  <a:ea typeface="Times New Roman" panose="02020603050405020304" pitchFamily="18" charset="0"/>
                  <a:cs typeface="Calibri" panose="020F0502020204030204" pitchFamily="34" charset="0"/>
                </a:rPr>
                <a:t>nghiệm</a:t>
              </a:r>
              <a:r>
                <a:rPr kumimoji="0" lang="en-US" sz="3200" b="1" i="0" u="none" strike="noStrike" kern="1200" cap="none" spc="0" normalizeH="0" baseline="0" noProof="0" dirty="0">
                  <a:ln>
                    <a:noFill/>
                  </a:ln>
                  <a:solidFill>
                    <a:srgbClr val="0070C0"/>
                  </a:solidFill>
                  <a:effectLst/>
                  <a:uLnTx/>
                  <a:uFillTx/>
                  <a:latin typeface="Calibri" panose="020F0502020204030204" pitchFamily="34" charset="0"/>
                  <a:ea typeface="Times New Roman" panose="02020603050405020304" pitchFamily="18" charset="0"/>
                  <a:cs typeface="Calibri" panose="020F0502020204030204" pitchFamily="34" charset="0"/>
                </a:rPr>
                <a:t> </a:t>
              </a:r>
              <a:r>
                <a:rPr kumimoji="0" lang="en-US" sz="3200" b="1" i="0" u="none" strike="noStrike" kern="1200" cap="none" spc="0" normalizeH="0" baseline="0" noProof="0" dirty="0" err="1">
                  <a:ln>
                    <a:noFill/>
                  </a:ln>
                  <a:solidFill>
                    <a:srgbClr val="0070C0"/>
                  </a:solidFill>
                  <a:effectLst/>
                  <a:uLnTx/>
                  <a:uFillTx/>
                  <a:latin typeface="Calibri" panose="020F0502020204030204" pitchFamily="34" charset="0"/>
                  <a:ea typeface="Times New Roman" panose="02020603050405020304" pitchFamily="18" charset="0"/>
                  <a:cs typeface="Calibri" panose="020F0502020204030204" pitchFamily="34" charset="0"/>
                </a:rPr>
                <a:t>phát</a:t>
              </a:r>
              <a:r>
                <a:rPr kumimoji="0" lang="en-US" sz="3200" b="1" i="0" u="none" strike="noStrike" kern="1200" cap="none" spc="0" normalizeH="0" baseline="0" noProof="0" dirty="0">
                  <a:ln>
                    <a:noFill/>
                  </a:ln>
                  <a:solidFill>
                    <a:srgbClr val="0070C0"/>
                  </a:solidFill>
                  <a:effectLst/>
                  <a:uLnTx/>
                  <a:uFillTx/>
                  <a:latin typeface="Calibri" panose="020F0502020204030204" pitchFamily="34" charset="0"/>
                  <a:ea typeface="Times New Roman" panose="02020603050405020304" pitchFamily="18" charset="0"/>
                  <a:cs typeface="Calibri" panose="020F0502020204030204" pitchFamily="34" charset="0"/>
                </a:rPr>
                <a:t> </a:t>
              </a:r>
              <a:r>
                <a:rPr kumimoji="0" lang="en-US" sz="3200" b="1" i="0" u="none" strike="noStrike" kern="1200" cap="none" spc="0" normalizeH="0" baseline="0" noProof="0" dirty="0" err="1">
                  <a:ln>
                    <a:noFill/>
                  </a:ln>
                  <a:solidFill>
                    <a:srgbClr val="0070C0"/>
                  </a:solidFill>
                  <a:effectLst/>
                  <a:uLnTx/>
                  <a:uFillTx/>
                  <a:latin typeface="Calibri" panose="020F0502020204030204" pitchFamily="34" charset="0"/>
                  <a:ea typeface="Times New Roman" panose="02020603050405020304" pitchFamily="18" charset="0"/>
                  <a:cs typeface="Calibri" panose="020F0502020204030204" pitchFamily="34" charset="0"/>
                </a:rPr>
                <a:t>hiện</a:t>
              </a:r>
              <a:r>
                <a:rPr kumimoji="0" lang="en-US" sz="3200" b="1" i="0" u="none" strike="noStrike" kern="1200" cap="none" spc="0" normalizeH="0" baseline="0" noProof="0" dirty="0">
                  <a:ln>
                    <a:noFill/>
                  </a:ln>
                  <a:solidFill>
                    <a:srgbClr val="0070C0"/>
                  </a:solidFill>
                  <a:effectLst/>
                  <a:uLnTx/>
                  <a:uFillTx/>
                  <a:latin typeface="Calibri" panose="020F0502020204030204" pitchFamily="34" charset="0"/>
                  <a:ea typeface="Times New Roman" panose="02020603050405020304" pitchFamily="18" charset="0"/>
                  <a:cs typeface="Calibri" panose="020F0502020204030204" pitchFamily="34" charset="0"/>
                </a:rPr>
                <a:t> </a:t>
              </a:r>
              <a:r>
                <a:rPr kumimoji="0" lang="en-US" sz="3200" b="1" i="0" u="none" strike="noStrike" kern="1200" cap="none" spc="0" normalizeH="0" baseline="0" noProof="0" dirty="0" err="1">
                  <a:ln>
                    <a:noFill/>
                  </a:ln>
                  <a:solidFill>
                    <a:srgbClr val="0070C0"/>
                  </a:solidFill>
                  <a:effectLst/>
                  <a:uLnTx/>
                  <a:uFillTx/>
                  <a:latin typeface="Calibri" panose="020F0502020204030204" pitchFamily="34" charset="0"/>
                  <a:ea typeface="Times New Roman" panose="02020603050405020304" pitchFamily="18" charset="0"/>
                  <a:cs typeface="Calibri" panose="020F0502020204030204" pitchFamily="34" charset="0"/>
                </a:rPr>
                <a:t>thực</a:t>
              </a:r>
              <a:r>
                <a:rPr kumimoji="0" lang="en-US" sz="3200" b="1" i="0" u="none" strike="noStrike" kern="1200" cap="none" spc="0" normalizeH="0" baseline="0" noProof="0" dirty="0">
                  <a:ln>
                    <a:noFill/>
                  </a:ln>
                  <a:solidFill>
                    <a:srgbClr val="0070C0"/>
                  </a:solidFill>
                  <a:effectLst/>
                  <a:uLnTx/>
                  <a:uFillTx/>
                  <a:latin typeface="Calibri" panose="020F0502020204030204" pitchFamily="34" charset="0"/>
                  <a:ea typeface="Times New Roman" panose="02020603050405020304" pitchFamily="18" charset="0"/>
                  <a:cs typeface="Calibri" panose="020F0502020204030204" pitchFamily="34" charset="0"/>
                </a:rPr>
                <a:t> </a:t>
              </a:r>
              <a:r>
                <a:rPr kumimoji="0" lang="en-US" sz="3200" b="1" i="0" u="none" strike="noStrike" kern="1200" cap="none" spc="0" normalizeH="0" baseline="0" noProof="0" dirty="0" err="1">
                  <a:ln>
                    <a:noFill/>
                  </a:ln>
                  <a:solidFill>
                    <a:srgbClr val="0070C0"/>
                  </a:solidFill>
                  <a:effectLst/>
                  <a:uLnTx/>
                  <a:uFillTx/>
                  <a:latin typeface="Calibri" panose="020F0502020204030204" pitchFamily="34" charset="0"/>
                  <a:ea typeface="Times New Roman" panose="02020603050405020304" pitchFamily="18" charset="0"/>
                  <a:cs typeface="Calibri" panose="020F0502020204030204" pitchFamily="34" charset="0"/>
                </a:rPr>
                <a:t>phẩm</a:t>
              </a:r>
              <a:r>
                <a:rPr kumimoji="0" lang="en-US" sz="3200" b="1" i="0" u="none" strike="noStrike" kern="1200" cap="none" spc="0" normalizeH="0" baseline="0" noProof="0" dirty="0">
                  <a:ln>
                    <a:noFill/>
                  </a:ln>
                  <a:solidFill>
                    <a:srgbClr val="0070C0"/>
                  </a:solidFill>
                  <a:effectLst/>
                  <a:uLnTx/>
                  <a:uFillTx/>
                  <a:latin typeface="Calibri" panose="020F0502020204030204" pitchFamily="34" charset="0"/>
                  <a:ea typeface="Times New Roman" panose="02020603050405020304" pitchFamily="18" charset="0"/>
                  <a:cs typeface="Calibri" panose="020F0502020204030204" pitchFamily="34" charset="0"/>
                </a:rPr>
                <a:t> </a:t>
              </a:r>
              <a:r>
                <a:rPr kumimoji="0" lang="en-US" sz="3200" b="1" i="0" u="none" strike="noStrike" kern="1200" cap="none" spc="0" normalizeH="0" baseline="0" noProof="0" dirty="0" err="1">
                  <a:ln>
                    <a:noFill/>
                  </a:ln>
                  <a:solidFill>
                    <a:srgbClr val="0070C0"/>
                  </a:solidFill>
                  <a:effectLst/>
                  <a:uLnTx/>
                  <a:uFillTx/>
                  <a:latin typeface="Calibri" panose="020F0502020204030204" pitchFamily="34" charset="0"/>
                  <a:ea typeface="Times New Roman" panose="02020603050405020304" pitchFamily="18" charset="0"/>
                  <a:cs typeface="Calibri" panose="020F0502020204030204" pitchFamily="34" charset="0"/>
                </a:rPr>
                <a:t>không</a:t>
              </a:r>
              <a:r>
                <a:rPr kumimoji="0" lang="en-US" sz="3200" b="1" i="0" u="none" strike="noStrike" kern="1200" cap="none" spc="0" normalizeH="0" baseline="0" noProof="0" dirty="0">
                  <a:ln>
                    <a:noFill/>
                  </a:ln>
                  <a:solidFill>
                    <a:srgbClr val="0070C0"/>
                  </a:solidFill>
                  <a:effectLst/>
                  <a:uLnTx/>
                  <a:uFillTx/>
                  <a:latin typeface="Calibri" panose="020F0502020204030204" pitchFamily="34" charset="0"/>
                  <a:ea typeface="Times New Roman" panose="02020603050405020304" pitchFamily="18" charset="0"/>
                  <a:cs typeface="Calibri" panose="020F0502020204030204" pitchFamily="34" charset="0"/>
                </a:rPr>
                <a:t> an </a:t>
              </a:r>
              <a:r>
                <a:rPr kumimoji="0" lang="en-US" sz="3200" b="1" i="0" u="none" strike="noStrike" kern="1200" cap="none" spc="0" normalizeH="0" baseline="0" noProof="0" dirty="0" err="1">
                  <a:ln>
                    <a:noFill/>
                  </a:ln>
                  <a:solidFill>
                    <a:srgbClr val="0070C0"/>
                  </a:solidFill>
                  <a:effectLst/>
                  <a:uLnTx/>
                  <a:uFillTx/>
                  <a:latin typeface="Calibri" panose="020F0502020204030204" pitchFamily="34" charset="0"/>
                  <a:ea typeface="Times New Roman" panose="02020603050405020304" pitchFamily="18" charset="0"/>
                  <a:cs typeface="Calibri" panose="020F0502020204030204" pitchFamily="34" charset="0"/>
                </a:rPr>
                <a:t>toàn</a:t>
              </a:r>
              <a:r>
                <a:rPr kumimoji="0" lang="en-US" sz="3200" b="1" i="0" u="none" strike="noStrike" kern="1200" cap="none" spc="0" normalizeH="0" baseline="0" noProof="0" dirty="0">
                  <a:ln>
                    <a:noFill/>
                  </a:ln>
                  <a:solidFill>
                    <a:srgbClr val="0070C0"/>
                  </a:solidFill>
                  <a:effectLst/>
                  <a:uLnTx/>
                  <a:uFillTx/>
                  <a:latin typeface="Calibri" panose="020F0502020204030204" pitchFamily="34" charset="0"/>
                  <a:ea typeface="Times New Roman" panose="02020603050405020304" pitchFamily="18" charset="0"/>
                  <a:cs typeface="Calibri" panose="020F0502020204030204" pitchFamily="34" charset="0"/>
                </a:rPr>
                <a:t> </a:t>
              </a:r>
              <a:r>
                <a:rPr kumimoji="0" lang="en-US" sz="3200" b="1" i="0" u="none" strike="noStrike" kern="1200" cap="none" spc="0" normalizeH="0" baseline="0" noProof="0" dirty="0" err="1">
                  <a:ln>
                    <a:noFill/>
                  </a:ln>
                  <a:solidFill>
                    <a:srgbClr val="0070C0"/>
                  </a:solidFill>
                  <a:effectLst/>
                  <a:uLnTx/>
                  <a:uFillTx/>
                  <a:latin typeface="Calibri" panose="020F0502020204030204" pitchFamily="34" charset="0"/>
                  <a:ea typeface="Times New Roman" panose="02020603050405020304" pitchFamily="18" charset="0"/>
                  <a:cs typeface="Calibri" panose="020F0502020204030204" pitchFamily="34" charset="0"/>
                </a:rPr>
                <a:t>và</a:t>
              </a:r>
              <a:r>
                <a:rPr kumimoji="0" lang="en-US" sz="3200" b="1" i="0" u="none" strike="noStrike" kern="1200" cap="none" spc="0" normalizeH="0" baseline="0" noProof="0" dirty="0">
                  <a:ln>
                    <a:noFill/>
                  </a:ln>
                  <a:solidFill>
                    <a:srgbClr val="0070C0"/>
                  </a:solidFill>
                  <a:effectLst/>
                  <a:uLnTx/>
                  <a:uFillTx/>
                  <a:latin typeface="Calibri" panose="020F0502020204030204" pitchFamily="34" charset="0"/>
                  <a:ea typeface="Times New Roman" panose="02020603050405020304" pitchFamily="18" charset="0"/>
                  <a:cs typeface="Calibri" panose="020F0502020204030204" pitchFamily="34" charset="0"/>
                </a:rPr>
                <a:t> </a:t>
              </a:r>
              <a:r>
                <a:rPr kumimoji="0" lang="en-US" sz="3200" b="1" i="0" u="none" strike="noStrike" kern="1200" cap="none" spc="0" normalizeH="0" baseline="0" noProof="0" dirty="0" err="1">
                  <a:ln>
                    <a:noFill/>
                  </a:ln>
                  <a:solidFill>
                    <a:srgbClr val="0070C0"/>
                  </a:solidFill>
                  <a:effectLst/>
                  <a:uLnTx/>
                  <a:uFillTx/>
                  <a:latin typeface="Calibri" panose="020F0502020204030204" pitchFamily="34" charset="0"/>
                  <a:ea typeface="Times New Roman" panose="02020603050405020304" pitchFamily="18" charset="0"/>
                  <a:cs typeface="Calibri" panose="020F0502020204030204" pitchFamily="34" charset="0"/>
                </a:rPr>
                <a:t>lựa</a:t>
              </a:r>
              <a:r>
                <a:rPr kumimoji="0" lang="en-US" sz="3200" b="1" i="0" u="none" strike="noStrike" kern="1200" cap="none" spc="0" normalizeH="0" baseline="0" noProof="0" dirty="0">
                  <a:ln>
                    <a:noFill/>
                  </a:ln>
                  <a:solidFill>
                    <a:srgbClr val="0070C0"/>
                  </a:solidFill>
                  <a:effectLst/>
                  <a:uLnTx/>
                  <a:uFillTx/>
                  <a:latin typeface="Calibri" panose="020F0502020204030204" pitchFamily="34" charset="0"/>
                  <a:ea typeface="Times New Roman" panose="02020603050405020304" pitchFamily="18" charset="0"/>
                  <a:cs typeface="Calibri" panose="020F0502020204030204" pitchFamily="34" charset="0"/>
                </a:rPr>
                <a:t> </a:t>
              </a:r>
              <a:r>
                <a:rPr kumimoji="0" lang="en-US" sz="3200" b="1" i="0" u="none" strike="noStrike" kern="1200" cap="none" spc="0" normalizeH="0" baseline="0" noProof="0" dirty="0" err="1">
                  <a:ln>
                    <a:noFill/>
                  </a:ln>
                  <a:solidFill>
                    <a:srgbClr val="0070C0"/>
                  </a:solidFill>
                  <a:effectLst/>
                  <a:uLnTx/>
                  <a:uFillTx/>
                  <a:latin typeface="Calibri" panose="020F0502020204030204" pitchFamily="34" charset="0"/>
                  <a:ea typeface="Times New Roman" panose="02020603050405020304" pitchFamily="18" charset="0"/>
                  <a:cs typeface="Calibri" panose="020F0502020204030204" pitchFamily="34" charset="0"/>
                </a:rPr>
                <a:t>chọn</a:t>
              </a:r>
              <a:r>
                <a:rPr kumimoji="0" lang="en-US" sz="3200" b="1" i="0" u="none" strike="noStrike" kern="1200" cap="none" spc="0" normalizeH="0" baseline="0" noProof="0" dirty="0">
                  <a:ln>
                    <a:noFill/>
                  </a:ln>
                  <a:solidFill>
                    <a:srgbClr val="0070C0"/>
                  </a:solidFill>
                  <a:effectLst/>
                  <a:uLnTx/>
                  <a:uFillTx/>
                  <a:latin typeface="Calibri" panose="020F0502020204030204" pitchFamily="34" charset="0"/>
                  <a:ea typeface="Times New Roman" panose="02020603050405020304" pitchFamily="18" charset="0"/>
                  <a:cs typeface="Calibri" panose="020F0502020204030204" pitchFamily="34" charset="0"/>
                </a:rPr>
                <a:t> </a:t>
              </a:r>
              <a:r>
                <a:rPr kumimoji="0" lang="en-US" sz="3200" b="1" i="0" u="none" strike="noStrike" kern="1200" cap="none" spc="0" normalizeH="0" baseline="0" noProof="0" dirty="0" err="1">
                  <a:ln>
                    <a:noFill/>
                  </a:ln>
                  <a:solidFill>
                    <a:srgbClr val="0070C0"/>
                  </a:solidFill>
                  <a:effectLst/>
                  <a:uLnTx/>
                  <a:uFillTx/>
                  <a:latin typeface="Calibri" panose="020F0502020204030204" pitchFamily="34" charset="0"/>
                  <a:ea typeface="Times New Roman" panose="02020603050405020304" pitchFamily="18" charset="0"/>
                  <a:cs typeface="Calibri" panose="020F0502020204030204" pitchFamily="34" charset="0"/>
                </a:rPr>
                <a:t>thực</a:t>
              </a:r>
              <a:r>
                <a:rPr kumimoji="0" lang="en-US" sz="3200" b="1" i="0" u="none" strike="noStrike" kern="1200" cap="none" spc="0" normalizeH="0" baseline="0" noProof="0" dirty="0">
                  <a:ln>
                    <a:noFill/>
                  </a:ln>
                  <a:solidFill>
                    <a:srgbClr val="0070C0"/>
                  </a:solidFill>
                  <a:effectLst/>
                  <a:uLnTx/>
                  <a:uFillTx/>
                  <a:latin typeface="Calibri" panose="020F0502020204030204" pitchFamily="34" charset="0"/>
                  <a:ea typeface="Times New Roman" panose="02020603050405020304" pitchFamily="18" charset="0"/>
                  <a:cs typeface="Calibri" panose="020F0502020204030204" pitchFamily="34" charset="0"/>
                </a:rPr>
                <a:t>  </a:t>
              </a:r>
              <a:r>
                <a:rPr kumimoji="0" lang="en-US" sz="3200" b="1" i="0" u="none" strike="noStrike" kern="1200" cap="none" spc="0" normalizeH="0" baseline="0" noProof="0" dirty="0" err="1">
                  <a:ln>
                    <a:noFill/>
                  </a:ln>
                  <a:solidFill>
                    <a:srgbClr val="0070C0"/>
                  </a:solidFill>
                  <a:effectLst/>
                  <a:uLnTx/>
                  <a:uFillTx/>
                  <a:latin typeface="Calibri" panose="020F0502020204030204" pitchFamily="34" charset="0"/>
                  <a:ea typeface="Times New Roman" panose="02020603050405020304" pitchFamily="18" charset="0"/>
                  <a:cs typeface="Calibri" panose="020F0502020204030204" pitchFamily="34" charset="0"/>
                </a:rPr>
                <a:t>phẩm</a:t>
              </a:r>
              <a:r>
                <a:rPr kumimoji="0" lang="en-US" sz="3200" b="1" i="0" u="none" strike="noStrike" kern="1200" cap="none" spc="0" normalizeH="0" baseline="0" noProof="0" dirty="0">
                  <a:ln>
                    <a:noFill/>
                  </a:ln>
                  <a:solidFill>
                    <a:srgbClr val="0070C0"/>
                  </a:solidFill>
                  <a:effectLst/>
                  <a:uLnTx/>
                  <a:uFillTx/>
                  <a:latin typeface="Calibri" panose="020F0502020204030204" pitchFamily="34" charset="0"/>
                  <a:ea typeface="Times New Roman" panose="02020603050405020304" pitchFamily="18" charset="0"/>
                  <a:cs typeface="Calibri" panose="020F0502020204030204" pitchFamily="34" charset="0"/>
                </a:rPr>
                <a:t> </a:t>
              </a:r>
              <a:r>
                <a:rPr kumimoji="0" lang="en-US" sz="3200" b="1" i="0" u="none" strike="noStrike" kern="1200" cap="none" spc="0" normalizeH="0" baseline="0" noProof="0" dirty="0" err="1">
                  <a:ln>
                    <a:noFill/>
                  </a:ln>
                  <a:solidFill>
                    <a:srgbClr val="0070C0"/>
                  </a:solidFill>
                  <a:effectLst/>
                  <a:uLnTx/>
                  <a:uFillTx/>
                  <a:latin typeface="Calibri" panose="020F0502020204030204" pitchFamily="34" charset="0"/>
                  <a:ea typeface="Times New Roman" panose="02020603050405020304" pitchFamily="18" charset="0"/>
                  <a:cs typeface="Calibri" panose="020F0502020204030204" pitchFamily="34" charset="0"/>
                </a:rPr>
                <a:t>sạch</a:t>
              </a:r>
              <a:endParaRPr kumimoji="0" lang="en-US" sz="3200" b="1" i="0" u="none" strike="noStrike" kern="1200" cap="none" spc="0" normalizeH="0" baseline="0" noProof="0" dirty="0">
                <a:ln>
                  <a:noFill/>
                </a:ln>
                <a:solidFill>
                  <a:srgbClr val="0070C0"/>
                </a:solidFill>
                <a:effectLst/>
                <a:uLnTx/>
                <a:uFillTx/>
                <a:latin typeface="Calibri" panose="020F0502020204030204" pitchFamily="34" charset="0"/>
                <a:ea typeface="Times New Roman" panose="02020603050405020304" pitchFamily="18" charset="0"/>
                <a:cs typeface="Calibri" panose="020F0502020204030204" pitchFamily="34" charset="0"/>
              </a:endParaRPr>
            </a:p>
          </p:txBody>
        </p:sp>
      </p:grpSp>
    </p:spTree>
    <p:extLst>
      <p:ext uri="{BB962C8B-B14F-4D97-AF65-F5344CB8AC3E}">
        <p14:creationId xmlns:p14="http://schemas.microsoft.com/office/powerpoint/2010/main" val="1934413904"/>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组合 14">
            <a:extLst>
              <a:ext uri="{FF2B5EF4-FFF2-40B4-BE49-F238E27FC236}">
                <a16:creationId xmlns:a16="http://schemas.microsoft.com/office/drawing/2014/main" id="{A2350CAB-3BE1-45B7-A639-B559D8470587}"/>
              </a:ext>
            </a:extLst>
          </p:cNvPr>
          <p:cNvGrpSpPr/>
          <p:nvPr/>
        </p:nvGrpSpPr>
        <p:grpSpPr>
          <a:xfrm>
            <a:off x="312326" y="229966"/>
            <a:ext cx="5190758" cy="2107129"/>
            <a:chOff x="1451314" y="2141289"/>
            <a:chExt cx="5190758" cy="2107129"/>
          </a:xfrm>
        </p:grpSpPr>
        <p:pic>
          <p:nvPicPr>
            <p:cNvPr id="4" name="图片 15">
              <a:extLst>
                <a:ext uri="{FF2B5EF4-FFF2-40B4-BE49-F238E27FC236}">
                  <a16:creationId xmlns:a16="http://schemas.microsoft.com/office/drawing/2014/main" id="{6E2ADA83-0395-4168-9BC6-8749FDE57706}"/>
                </a:ext>
              </a:extLst>
            </p:cNvPr>
            <p:cNvPicPr>
              <a:picLocks noChangeAspect="1"/>
            </p:cNvPicPr>
            <p:nvPr/>
          </p:nvPicPr>
          <p:blipFill>
            <a:blip r:embed="rId2"/>
            <a:stretch>
              <a:fillRect/>
            </a:stretch>
          </p:blipFill>
          <p:spPr>
            <a:xfrm>
              <a:off x="1451314" y="2141289"/>
              <a:ext cx="5190758" cy="2107129"/>
            </a:xfrm>
            <a:prstGeom prst="rect">
              <a:avLst/>
            </a:prstGeom>
          </p:spPr>
        </p:pic>
        <p:grpSp>
          <p:nvGrpSpPr>
            <p:cNvPr id="5" name="组合 16">
              <a:extLst>
                <a:ext uri="{FF2B5EF4-FFF2-40B4-BE49-F238E27FC236}">
                  <a16:creationId xmlns:a16="http://schemas.microsoft.com/office/drawing/2014/main" id="{DE535FC9-0B6D-4C66-8AFB-B6BCFDA2F2EC}"/>
                </a:ext>
              </a:extLst>
            </p:cNvPr>
            <p:cNvGrpSpPr/>
            <p:nvPr/>
          </p:nvGrpSpPr>
          <p:grpSpPr>
            <a:xfrm>
              <a:off x="1892492" y="2285106"/>
              <a:ext cx="4456671" cy="1653815"/>
              <a:chOff x="1149985" y="3194006"/>
              <a:chExt cx="4456671" cy="1653815"/>
            </a:xfrm>
          </p:grpSpPr>
          <p:sp>
            <p:nvSpPr>
              <p:cNvPr id="6" name="文本框 25">
                <a:extLst>
                  <a:ext uri="{FF2B5EF4-FFF2-40B4-BE49-F238E27FC236}">
                    <a16:creationId xmlns:a16="http://schemas.microsoft.com/office/drawing/2014/main" id="{497391C2-B70B-4657-AD67-375673C3FD23}"/>
                  </a:ext>
                </a:extLst>
              </p:cNvPr>
              <p:cNvSpPr txBox="1"/>
              <p:nvPr/>
            </p:nvSpPr>
            <p:spPr>
              <a:xfrm>
                <a:off x="1633975" y="3455452"/>
                <a:ext cx="3972681" cy="1392369"/>
              </a:xfrm>
              <a:prstGeom prst="rect">
                <a:avLst/>
              </a:prstGeom>
              <a:noFill/>
            </p:spPr>
            <p:txBody>
              <a:bodyPr wrap="square" rtlCol="0">
                <a:spAutoFit/>
              </a:bodyPr>
              <a:lstStyle/>
              <a:p>
                <a:pPr marL="0" marR="0" algn="just">
                  <a:lnSpc>
                    <a:spcPct val="120000"/>
                  </a:lnSpc>
                </a:pPr>
                <a:r>
                  <a:rPr lang="nl-NL" sz="2400" b="1" dirty="0">
                    <a:effectLst/>
                    <a:latin typeface="Calibri" panose="020F0502020204030204" pitchFamily="34" charset="0"/>
                    <a:ea typeface="SimSun" panose="02010600030101010101" pitchFamily="2" charset="-122"/>
                    <a:cs typeface="Calibri" panose="020F0502020204030204" pitchFamily="34" charset="0"/>
                  </a:rPr>
                  <a:t>Nêu những giác quan cần sử dụng để đánh giá thực phẩm an toàn hay không an toàn? </a:t>
                </a:r>
                <a:endParaRPr lang="en-US" sz="2400" b="1" dirty="0">
                  <a:effectLst/>
                  <a:latin typeface="Calibri" panose="020F0502020204030204" pitchFamily="34" charset="0"/>
                  <a:ea typeface="SimSun" panose="02010600030101010101" pitchFamily="2" charset="-122"/>
                  <a:cs typeface="Calibri" panose="020F0502020204030204" pitchFamily="34" charset="0"/>
                </a:endParaRPr>
              </a:p>
            </p:txBody>
          </p:sp>
          <p:grpSp>
            <p:nvGrpSpPr>
              <p:cNvPr id="7" name="组合 18">
                <a:extLst>
                  <a:ext uri="{FF2B5EF4-FFF2-40B4-BE49-F238E27FC236}">
                    <a16:creationId xmlns:a16="http://schemas.microsoft.com/office/drawing/2014/main" id="{B0C7E683-C626-4E1D-B9A1-857D4FEF2F71}"/>
                  </a:ext>
                </a:extLst>
              </p:cNvPr>
              <p:cNvGrpSpPr/>
              <p:nvPr/>
            </p:nvGrpSpPr>
            <p:grpSpPr>
              <a:xfrm rot="19663740">
                <a:off x="1149985" y="3194006"/>
                <a:ext cx="654793" cy="845387"/>
                <a:chOff x="10766631" y="3941730"/>
                <a:chExt cx="1047927" cy="1352954"/>
              </a:xfrm>
            </p:grpSpPr>
            <p:sp>
              <p:nvSpPr>
                <p:cNvPr id="8" name="Freeform 108">
                  <a:extLst>
                    <a:ext uri="{FF2B5EF4-FFF2-40B4-BE49-F238E27FC236}">
                      <a16:creationId xmlns:a16="http://schemas.microsoft.com/office/drawing/2014/main" id="{7CCA5296-D411-434A-8662-A0A073B2E7ED}"/>
                    </a:ext>
                  </a:extLst>
                </p:cNvPr>
                <p:cNvSpPr>
                  <a:spLocks/>
                </p:cNvSpPr>
                <p:nvPr/>
              </p:nvSpPr>
              <p:spPr bwMode="auto">
                <a:xfrm>
                  <a:off x="10766631" y="4209862"/>
                  <a:ext cx="664176" cy="1084822"/>
                </a:xfrm>
                <a:custGeom>
                  <a:avLst/>
                  <a:gdLst>
                    <a:gd name="T0" fmla="*/ 96 w 114"/>
                    <a:gd name="T1" fmla="*/ 11 h 186"/>
                    <a:gd name="T2" fmla="*/ 91 w 114"/>
                    <a:gd name="T3" fmla="*/ 11 h 186"/>
                    <a:gd name="T4" fmla="*/ 79 w 114"/>
                    <a:gd name="T5" fmla="*/ 8 h 186"/>
                    <a:gd name="T6" fmla="*/ 78 w 114"/>
                    <a:gd name="T7" fmla="*/ 8 h 186"/>
                    <a:gd name="T8" fmla="*/ 2 w 114"/>
                    <a:gd name="T9" fmla="*/ 87 h 186"/>
                    <a:gd name="T10" fmla="*/ 12 w 114"/>
                    <a:gd name="T11" fmla="*/ 98 h 186"/>
                    <a:gd name="T12" fmla="*/ 48 w 114"/>
                    <a:gd name="T13" fmla="*/ 83 h 186"/>
                    <a:gd name="T14" fmla="*/ 11 w 114"/>
                    <a:gd name="T15" fmla="*/ 170 h 186"/>
                    <a:gd name="T16" fmla="*/ 27 w 114"/>
                    <a:gd name="T17" fmla="*/ 177 h 186"/>
                    <a:gd name="T18" fmla="*/ 28 w 114"/>
                    <a:gd name="T19" fmla="*/ 175 h 186"/>
                    <a:gd name="T20" fmla="*/ 32 w 114"/>
                    <a:gd name="T21" fmla="*/ 172 h 186"/>
                    <a:gd name="T22" fmla="*/ 105 w 114"/>
                    <a:gd name="T23" fmla="*/ 71 h 186"/>
                    <a:gd name="T24" fmla="*/ 96 w 114"/>
                    <a:gd name="T25" fmla="*/ 58 h 186"/>
                    <a:gd name="T26" fmla="*/ 89 w 114"/>
                    <a:gd name="T27" fmla="*/ 60 h 186"/>
                    <a:gd name="T28" fmla="*/ 88 w 114"/>
                    <a:gd name="T29" fmla="*/ 62 h 186"/>
                    <a:gd name="T30" fmla="*/ 86 w 114"/>
                    <a:gd name="T31" fmla="*/ 64 h 186"/>
                    <a:gd name="T32" fmla="*/ 85 w 114"/>
                    <a:gd name="T33" fmla="*/ 65 h 186"/>
                    <a:gd name="T34" fmla="*/ 85 w 114"/>
                    <a:gd name="T35" fmla="*/ 65 h 186"/>
                    <a:gd name="T36" fmla="*/ 84 w 114"/>
                    <a:gd name="T37" fmla="*/ 66 h 186"/>
                    <a:gd name="T38" fmla="*/ 84 w 114"/>
                    <a:gd name="T39" fmla="*/ 66 h 186"/>
                    <a:gd name="T40" fmla="*/ 84 w 114"/>
                    <a:gd name="T41" fmla="*/ 66 h 186"/>
                    <a:gd name="T42" fmla="*/ 82 w 114"/>
                    <a:gd name="T43" fmla="*/ 67 h 186"/>
                    <a:gd name="T44" fmla="*/ 80 w 114"/>
                    <a:gd name="T45" fmla="*/ 71 h 186"/>
                    <a:gd name="T46" fmla="*/ 74 w 114"/>
                    <a:gd name="T47" fmla="*/ 79 h 186"/>
                    <a:gd name="T48" fmla="*/ 84 w 114"/>
                    <a:gd name="T49" fmla="*/ 64 h 186"/>
                    <a:gd name="T50" fmla="*/ 85 w 114"/>
                    <a:gd name="T51" fmla="*/ 55 h 186"/>
                    <a:gd name="T52" fmla="*/ 109 w 114"/>
                    <a:gd name="T53" fmla="*/ 20 h 186"/>
                    <a:gd name="T54" fmla="*/ 96 w 114"/>
                    <a:gd name="T55" fmla="*/ 11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4" h="186">
                      <a:moveTo>
                        <a:pt x="96" y="11"/>
                      </a:moveTo>
                      <a:cubicBezTo>
                        <a:pt x="94" y="10"/>
                        <a:pt x="93" y="10"/>
                        <a:pt x="91" y="11"/>
                      </a:cubicBezTo>
                      <a:cubicBezTo>
                        <a:pt x="89" y="7"/>
                        <a:pt x="82" y="4"/>
                        <a:pt x="79" y="8"/>
                      </a:cubicBezTo>
                      <a:cubicBezTo>
                        <a:pt x="78" y="8"/>
                        <a:pt x="78" y="8"/>
                        <a:pt x="78" y="8"/>
                      </a:cubicBezTo>
                      <a:cubicBezTo>
                        <a:pt x="34" y="0"/>
                        <a:pt x="14" y="52"/>
                        <a:pt x="2" y="87"/>
                      </a:cubicBezTo>
                      <a:cubicBezTo>
                        <a:pt x="0" y="94"/>
                        <a:pt x="6" y="99"/>
                        <a:pt x="12" y="98"/>
                      </a:cubicBezTo>
                      <a:cubicBezTo>
                        <a:pt x="25" y="95"/>
                        <a:pt x="37" y="89"/>
                        <a:pt x="48" y="83"/>
                      </a:cubicBezTo>
                      <a:cubicBezTo>
                        <a:pt x="33" y="111"/>
                        <a:pt x="18" y="139"/>
                        <a:pt x="11" y="170"/>
                      </a:cubicBezTo>
                      <a:cubicBezTo>
                        <a:pt x="9" y="180"/>
                        <a:pt x="22" y="186"/>
                        <a:pt x="27" y="177"/>
                      </a:cubicBezTo>
                      <a:cubicBezTo>
                        <a:pt x="27" y="176"/>
                        <a:pt x="27" y="175"/>
                        <a:pt x="28" y="175"/>
                      </a:cubicBezTo>
                      <a:cubicBezTo>
                        <a:pt x="29" y="174"/>
                        <a:pt x="31" y="174"/>
                        <a:pt x="32" y="172"/>
                      </a:cubicBezTo>
                      <a:cubicBezTo>
                        <a:pt x="59" y="141"/>
                        <a:pt x="89" y="109"/>
                        <a:pt x="105" y="71"/>
                      </a:cubicBezTo>
                      <a:cubicBezTo>
                        <a:pt x="108" y="64"/>
                        <a:pt x="103" y="57"/>
                        <a:pt x="96" y="58"/>
                      </a:cubicBezTo>
                      <a:cubicBezTo>
                        <a:pt x="94" y="58"/>
                        <a:pt x="91" y="58"/>
                        <a:pt x="89" y="60"/>
                      </a:cubicBezTo>
                      <a:cubicBezTo>
                        <a:pt x="89" y="61"/>
                        <a:pt x="88" y="62"/>
                        <a:pt x="88" y="62"/>
                      </a:cubicBezTo>
                      <a:cubicBezTo>
                        <a:pt x="87" y="63"/>
                        <a:pt x="86" y="64"/>
                        <a:pt x="86" y="64"/>
                      </a:cubicBezTo>
                      <a:cubicBezTo>
                        <a:pt x="85" y="65"/>
                        <a:pt x="85" y="65"/>
                        <a:pt x="85" y="65"/>
                      </a:cubicBezTo>
                      <a:cubicBezTo>
                        <a:pt x="85" y="65"/>
                        <a:pt x="85" y="65"/>
                        <a:pt x="85" y="65"/>
                      </a:cubicBezTo>
                      <a:cubicBezTo>
                        <a:pt x="84" y="66"/>
                        <a:pt x="84" y="66"/>
                        <a:pt x="84" y="66"/>
                      </a:cubicBezTo>
                      <a:cubicBezTo>
                        <a:pt x="84" y="66"/>
                        <a:pt x="84" y="66"/>
                        <a:pt x="84" y="66"/>
                      </a:cubicBezTo>
                      <a:cubicBezTo>
                        <a:pt x="84" y="66"/>
                        <a:pt x="84" y="66"/>
                        <a:pt x="84" y="66"/>
                      </a:cubicBezTo>
                      <a:cubicBezTo>
                        <a:pt x="84" y="66"/>
                        <a:pt x="83" y="67"/>
                        <a:pt x="82" y="67"/>
                      </a:cubicBezTo>
                      <a:cubicBezTo>
                        <a:pt x="81" y="68"/>
                        <a:pt x="80" y="70"/>
                        <a:pt x="80" y="71"/>
                      </a:cubicBezTo>
                      <a:cubicBezTo>
                        <a:pt x="78" y="74"/>
                        <a:pt x="76" y="76"/>
                        <a:pt x="74" y="79"/>
                      </a:cubicBezTo>
                      <a:cubicBezTo>
                        <a:pt x="77" y="74"/>
                        <a:pt x="81" y="69"/>
                        <a:pt x="84" y="64"/>
                      </a:cubicBezTo>
                      <a:cubicBezTo>
                        <a:pt x="87" y="61"/>
                        <a:pt x="86" y="58"/>
                        <a:pt x="85" y="55"/>
                      </a:cubicBezTo>
                      <a:cubicBezTo>
                        <a:pt x="94" y="44"/>
                        <a:pt x="102" y="32"/>
                        <a:pt x="109" y="20"/>
                      </a:cubicBezTo>
                      <a:cubicBezTo>
                        <a:pt x="114" y="11"/>
                        <a:pt x="102" y="4"/>
                        <a:pt x="96" y="11"/>
                      </a:cubicBezTo>
                      <a:close/>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b="1">
                    <a:latin typeface="Calibri" panose="020F0502020204030204" pitchFamily="34" charset="0"/>
                    <a:cs typeface="Calibri" panose="020F0502020204030204" pitchFamily="34" charset="0"/>
                  </a:endParaRPr>
                </a:p>
              </p:txBody>
            </p:sp>
            <p:sp>
              <p:nvSpPr>
                <p:cNvPr id="9" name="Freeform 109">
                  <a:extLst>
                    <a:ext uri="{FF2B5EF4-FFF2-40B4-BE49-F238E27FC236}">
                      <a16:creationId xmlns:a16="http://schemas.microsoft.com/office/drawing/2014/main" id="{14263F42-E243-48E4-8FA5-2DACCB465008}"/>
                    </a:ext>
                  </a:extLst>
                </p:cNvPr>
                <p:cNvSpPr>
                  <a:spLocks noEditPoints="1"/>
                </p:cNvSpPr>
                <p:nvPr/>
              </p:nvSpPr>
              <p:spPr bwMode="auto">
                <a:xfrm>
                  <a:off x="10783856" y="4209862"/>
                  <a:ext cx="693695" cy="1067602"/>
                </a:xfrm>
                <a:custGeom>
                  <a:avLst/>
                  <a:gdLst>
                    <a:gd name="T0" fmla="*/ 112 w 119"/>
                    <a:gd name="T1" fmla="*/ 52 h 183"/>
                    <a:gd name="T2" fmla="*/ 91 w 119"/>
                    <a:gd name="T3" fmla="*/ 53 h 183"/>
                    <a:gd name="T4" fmla="*/ 115 w 119"/>
                    <a:gd name="T5" fmla="*/ 9 h 183"/>
                    <a:gd name="T6" fmla="*/ 110 w 119"/>
                    <a:gd name="T7" fmla="*/ 2 h 183"/>
                    <a:gd name="T8" fmla="*/ 49 w 119"/>
                    <a:gd name="T9" fmla="*/ 15 h 183"/>
                    <a:gd name="T10" fmla="*/ 24 w 119"/>
                    <a:gd name="T11" fmla="*/ 55 h 183"/>
                    <a:gd name="T12" fmla="*/ 2 w 119"/>
                    <a:gd name="T13" fmla="*/ 88 h 183"/>
                    <a:gd name="T14" fmla="*/ 8 w 119"/>
                    <a:gd name="T15" fmla="*/ 94 h 183"/>
                    <a:gd name="T16" fmla="*/ 43 w 119"/>
                    <a:gd name="T17" fmla="*/ 87 h 183"/>
                    <a:gd name="T18" fmla="*/ 5 w 119"/>
                    <a:gd name="T19" fmla="*/ 176 h 183"/>
                    <a:gd name="T20" fmla="*/ 12 w 119"/>
                    <a:gd name="T21" fmla="*/ 181 h 183"/>
                    <a:gd name="T22" fmla="*/ 70 w 119"/>
                    <a:gd name="T23" fmla="*/ 126 h 183"/>
                    <a:gd name="T24" fmla="*/ 117 w 119"/>
                    <a:gd name="T25" fmla="*/ 58 h 183"/>
                    <a:gd name="T26" fmla="*/ 112 w 119"/>
                    <a:gd name="T27" fmla="*/ 52 h 183"/>
                    <a:gd name="T28" fmla="*/ 66 w 119"/>
                    <a:gd name="T29" fmla="*/ 116 h 183"/>
                    <a:gd name="T30" fmla="*/ 19 w 119"/>
                    <a:gd name="T31" fmla="*/ 165 h 183"/>
                    <a:gd name="T32" fmla="*/ 56 w 119"/>
                    <a:gd name="T33" fmla="*/ 81 h 183"/>
                    <a:gd name="T34" fmla="*/ 50 w 119"/>
                    <a:gd name="T35" fmla="*/ 75 h 183"/>
                    <a:gd name="T36" fmla="*/ 16 w 119"/>
                    <a:gd name="T37" fmla="*/ 82 h 183"/>
                    <a:gd name="T38" fmla="*/ 18 w 119"/>
                    <a:gd name="T39" fmla="*/ 79 h 183"/>
                    <a:gd name="T40" fmla="*/ 23 w 119"/>
                    <a:gd name="T41" fmla="*/ 78 h 183"/>
                    <a:gd name="T42" fmla="*/ 53 w 119"/>
                    <a:gd name="T43" fmla="*/ 25 h 183"/>
                    <a:gd name="T44" fmla="*/ 103 w 119"/>
                    <a:gd name="T45" fmla="*/ 12 h 183"/>
                    <a:gd name="T46" fmla="*/ 75 w 119"/>
                    <a:gd name="T47" fmla="*/ 56 h 183"/>
                    <a:gd name="T48" fmla="*/ 80 w 119"/>
                    <a:gd name="T49" fmla="*/ 64 h 183"/>
                    <a:gd name="T50" fmla="*/ 106 w 119"/>
                    <a:gd name="T51" fmla="*/ 61 h 183"/>
                    <a:gd name="T52" fmla="*/ 66 w 119"/>
                    <a:gd name="T53" fmla="*/ 116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9" h="183">
                      <a:moveTo>
                        <a:pt x="112" y="52"/>
                      </a:moveTo>
                      <a:cubicBezTo>
                        <a:pt x="105" y="53"/>
                        <a:pt x="98" y="53"/>
                        <a:pt x="91" y="53"/>
                      </a:cubicBezTo>
                      <a:cubicBezTo>
                        <a:pt x="101" y="40"/>
                        <a:pt x="109" y="25"/>
                        <a:pt x="115" y="9"/>
                      </a:cubicBezTo>
                      <a:cubicBezTo>
                        <a:pt x="116" y="5"/>
                        <a:pt x="113" y="2"/>
                        <a:pt x="110" y="2"/>
                      </a:cubicBezTo>
                      <a:cubicBezTo>
                        <a:pt x="89" y="1"/>
                        <a:pt x="66" y="0"/>
                        <a:pt x="49" y="15"/>
                      </a:cubicBezTo>
                      <a:cubicBezTo>
                        <a:pt x="38" y="24"/>
                        <a:pt x="30" y="39"/>
                        <a:pt x="24" y="55"/>
                      </a:cubicBezTo>
                      <a:cubicBezTo>
                        <a:pt x="16" y="65"/>
                        <a:pt x="9" y="76"/>
                        <a:pt x="2" y="88"/>
                      </a:cubicBezTo>
                      <a:cubicBezTo>
                        <a:pt x="0" y="92"/>
                        <a:pt x="4" y="96"/>
                        <a:pt x="8" y="94"/>
                      </a:cubicBezTo>
                      <a:cubicBezTo>
                        <a:pt x="19" y="89"/>
                        <a:pt x="31" y="90"/>
                        <a:pt x="43" y="87"/>
                      </a:cubicBezTo>
                      <a:cubicBezTo>
                        <a:pt x="31" y="117"/>
                        <a:pt x="15" y="145"/>
                        <a:pt x="5" y="176"/>
                      </a:cubicBezTo>
                      <a:cubicBezTo>
                        <a:pt x="4" y="180"/>
                        <a:pt x="8" y="183"/>
                        <a:pt x="12" y="181"/>
                      </a:cubicBezTo>
                      <a:cubicBezTo>
                        <a:pt x="35" y="168"/>
                        <a:pt x="53" y="146"/>
                        <a:pt x="70" y="126"/>
                      </a:cubicBezTo>
                      <a:cubicBezTo>
                        <a:pt x="87" y="105"/>
                        <a:pt x="105" y="83"/>
                        <a:pt x="117" y="58"/>
                      </a:cubicBezTo>
                      <a:cubicBezTo>
                        <a:pt x="119" y="54"/>
                        <a:pt x="116" y="51"/>
                        <a:pt x="112" y="52"/>
                      </a:cubicBezTo>
                      <a:close/>
                      <a:moveTo>
                        <a:pt x="66" y="116"/>
                      </a:moveTo>
                      <a:cubicBezTo>
                        <a:pt x="52" y="133"/>
                        <a:pt x="37" y="151"/>
                        <a:pt x="19" y="165"/>
                      </a:cubicBezTo>
                      <a:cubicBezTo>
                        <a:pt x="30" y="136"/>
                        <a:pt x="46" y="110"/>
                        <a:pt x="56" y="81"/>
                      </a:cubicBezTo>
                      <a:cubicBezTo>
                        <a:pt x="57" y="78"/>
                        <a:pt x="53" y="74"/>
                        <a:pt x="50" y="75"/>
                      </a:cubicBezTo>
                      <a:cubicBezTo>
                        <a:pt x="39" y="79"/>
                        <a:pt x="27" y="79"/>
                        <a:pt x="16" y="82"/>
                      </a:cubicBezTo>
                      <a:cubicBezTo>
                        <a:pt x="17" y="81"/>
                        <a:pt x="17" y="80"/>
                        <a:pt x="18" y="79"/>
                      </a:cubicBezTo>
                      <a:cubicBezTo>
                        <a:pt x="19" y="80"/>
                        <a:pt x="22" y="80"/>
                        <a:pt x="23" y="78"/>
                      </a:cubicBezTo>
                      <a:cubicBezTo>
                        <a:pt x="35" y="62"/>
                        <a:pt x="39" y="41"/>
                        <a:pt x="53" y="25"/>
                      </a:cubicBezTo>
                      <a:cubicBezTo>
                        <a:pt x="64" y="11"/>
                        <a:pt x="85" y="11"/>
                        <a:pt x="103" y="12"/>
                      </a:cubicBezTo>
                      <a:cubicBezTo>
                        <a:pt x="96" y="28"/>
                        <a:pt x="88" y="43"/>
                        <a:pt x="75" y="56"/>
                      </a:cubicBezTo>
                      <a:cubicBezTo>
                        <a:pt x="72" y="59"/>
                        <a:pt x="75" y="65"/>
                        <a:pt x="80" y="64"/>
                      </a:cubicBezTo>
                      <a:cubicBezTo>
                        <a:pt x="89" y="62"/>
                        <a:pt x="97" y="62"/>
                        <a:pt x="106" y="61"/>
                      </a:cubicBezTo>
                      <a:cubicBezTo>
                        <a:pt x="96" y="81"/>
                        <a:pt x="81" y="100"/>
                        <a:pt x="66" y="11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b="1">
                    <a:latin typeface="Calibri" panose="020F0502020204030204" pitchFamily="34" charset="0"/>
                    <a:cs typeface="Calibri" panose="020F0502020204030204" pitchFamily="34" charset="0"/>
                  </a:endParaRPr>
                </a:p>
              </p:txBody>
            </p:sp>
            <p:sp>
              <p:nvSpPr>
                <p:cNvPr id="10" name="Freeform 110">
                  <a:extLst>
                    <a:ext uri="{FF2B5EF4-FFF2-40B4-BE49-F238E27FC236}">
                      <a16:creationId xmlns:a16="http://schemas.microsoft.com/office/drawing/2014/main" id="{76F6A6F4-91D6-4650-BC2B-DC7131A232AF}"/>
                    </a:ext>
                  </a:extLst>
                </p:cNvPr>
                <p:cNvSpPr>
                  <a:spLocks/>
                </p:cNvSpPr>
                <p:nvPr/>
              </p:nvSpPr>
              <p:spPr bwMode="auto">
                <a:xfrm>
                  <a:off x="10766636" y="4089326"/>
                  <a:ext cx="169734" cy="179575"/>
                </a:xfrm>
                <a:custGeom>
                  <a:avLst/>
                  <a:gdLst>
                    <a:gd name="T0" fmla="*/ 28 w 29"/>
                    <a:gd name="T1" fmla="*/ 26 h 31"/>
                    <a:gd name="T2" fmla="*/ 12 w 29"/>
                    <a:gd name="T3" fmla="*/ 4 h 31"/>
                    <a:gd name="T4" fmla="*/ 6 w 29"/>
                    <a:gd name="T5" fmla="*/ 0 h 31"/>
                    <a:gd name="T6" fmla="*/ 2 w 29"/>
                    <a:gd name="T7" fmla="*/ 1 h 31"/>
                    <a:gd name="T8" fmla="*/ 1 w 29"/>
                    <a:gd name="T9" fmla="*/ 7 h 31"/>
                    <a:gd name="T10" fmla="*/ 10 w 29"/>
                    <a:gd name="T11" fmla="*/ 23 h 31"/>
                    <a:gd name="T12" fmla="*/ 26 w 29"/>
                    <a:gd name="T13" fmla="*/ 30 h 31"/>
                    <a:gd name="T14" fmla="*/ 28 w 29"/>
                    <a:gd name="T15" fmla="*/ 26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31">
                      <a:moveTo>
                        <a:pt x="28" y="26"/>
                      </a:moveTo>
                      <a:cubicBezTo>
                        <a:pt x="20" y="21"/>
                        <a:pt x="15" y="12"/>
                        <a:pt x="12" y="4"/>
                      </a:cubicBezTo>
                      <a:cubicBezTo>
                        <a:pt x="11" y="1"/>
                        <a:pt x="9" y="0"/>
                        <a:pt x="6" y="0"/>
                      </a:cubicBezTo>
                      <a:cubicBezTo>
                        <a:pt x="4" y="0"/>
                        <a:pt x="3" y="0"/>
                        <a:pt x="2" y="1"/>
                      </a:cubicBezTo>
                      <a:cubicBezTo>
                        <a:pt x="1" y="3"/>
                        <a:pt x="0" y="5"/>
                        <a:pt x="1" y="7"/>
                      </a:cubicBezTo>
                      <a:cubicBezTo>
                        <a:pt x="3" y="13"/>
                        <a:pt x="6" y="18"/>
                        <a:pt x="10" y="23"/>
                      </a:cubicBezTo>
                      <a:cubicBezTo>
                        <a:pt x="15" y="28"/>
                        <a:pt x="20" y="30"/>
                        <a:pt x="26" y="30"/>
                      </a:cubicBezTo>
                      <a:cubicBezTo>
                        <a:pt x="29" y="31"/>
                        <a:pt x="29" y="27"/>
                        <a:pt x="28" y="2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b="1">
                    <a:latin typeface="Calibri" panose="020F0502020204030204" pitchFamily="34" charset="0"/>
                    <a:cs typeface="Calibri" panose="020F0502020204030204" pitchFamily="34" charset="0"/>
                  </a:endParaRPr>
                </a:p>
              </p:txBody>
            </p:sp>
            <p:sp>
              <p:nvSpPr>
                <p:cNvPr id="11" name="Freeform 111">
                  <a:extLst>
                    <a:ext uri="{FF2B5EF4-FFF2-40B4-BE49-F238E27FC236}">
                      <a16:creationId xmlns:a16="http://schemas.microsoft.com/office/drawing/2014/main" id="{5066FF1F-3FB9-4E19-85DE-CB67132912C3}"/>
                    </a:ext>
                  </a:extLst>
                </p:cNvPr>
                <p:cNvSpPr>
                  <a:spLocks/>
                </p:cNvSpPr>
                <p:nvPr/>
              </p:nvSpPr>
              <p:spPr bwMode="auto">
                <a:xfrm>
                  <a:off x="10941291" y="3941730"/>
                  <a:ext cx="76258" cy="233693"/>
                </a:xfrm>
                <a:custGeom>
                  <a:avLst/>
                  <a:gdLst>
                    <a:gd name="T0" fmla="*/ 11 w 13"/>
                    <a:gd name="T1" fmla="*/ 18 h 40"/>
                    <a:gd name="T2" fmla="*/ 11 w 13"/>
                    <a:gd name="T3" fmla="*/ 4 h 40"/>
                    <a:gd name="T4" fmla="*/ 3 w 13"/>
                    <a:gd name="T5" fmla="*/ 4 h 40"/>
                    <a:gd name="T6" fmla="*/ 8 w 13"/>
                    <a:gd name="T7" fmla="*/ 37 h 40"/>
                    <a:gd name="T8" fmla="*/ 13 w 13"/>
                    <a:gd name="T9" fmla="*/ 35 h 40"/>
                    <a:gd name="T10" fmla="*/ 11 w 13"/>
                    <a:gd name="T11" fmla="*/ 18 h 40"/>
                  </a:gdLst>
                  <a:ahLst/>
                  <a:cxnLst>
                    <a:cxn ang="0">
                      <a:pos x="T0" y="T1"/>
                    </a:cxn>
                    <a:cxn ang="0">
                      <a:pos x="T2" y="T3"/>
                    </a:cxn>
                    <a:cxn ang="0">
                      <a:pos x="T4" y="T5"/>
                    </a:cxn>
                    <a:cxn ang="0">
                      <a:pos x="T6" y="T7"/>
                    </a:cxn>
                    <a:cxn ang="0">
                      <a:pos x="T8" y="T9"/>
                    </a:cxn>
                    <a:cxn ang="0">
                      <a:pos x="T10" y="T11"/>
                    </a:cxn>
                  </a:cxnLst>
                  <a:rect l="0" t="0" r="r" b="b"/>
                  <a:pathLst>
                    <a:path w="13" h="40">
                      <a:moveTo>
                        <a:pt x="11" y="18"/>
                      </a:moveTo>
                      <a:cubicBezTo>
                        <a:pt x="11" y="13"/>
                        <a:pt x="12" y="8"/>
                        <a:pt x="11" y="4"/>
                      </a:cubicBezTo>
                      <a:cubicBezTo>
                        <a:pt x="10" y="0"/>
                        <a:pt x="4" y="0"/>
                        <a:pt x="3" y="4"/>
                      </a:cubicBezTo>
                      <a:cubicBezTo>
                        <a:pt x="0" y="14"/>
                        <a:pt x="3" y="28"/>
                        <a:pt x="8" y="37"/>
                      </a:cubicBezTo>
                      <a:cubicBezTo>
                        <a:pt x="9" y="40"/>
                        <a:pt x="13" y="38"/>
                        <a:pt x="13" y="35"/>
                      </a:cubicBezTo>
                      <a:cubicBezTo>
                        <a:pt x="12" y="30"/>
                        <a:pt x="12" y="24"/>
                        <a:pt x="11" y="1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b="1">
                    <a:latin typeface="Calibri" panose="020F0502020204030204" pitchFamily="34" charset="0"/>
                    <a:cs typeface="Calibri" panose="020F0502020204030204" pitchFamily="34" charset="0"/>
                  </a:endParaRPr>
                </a:p>
              </p:txBody>
            </p:sp>
            <p:sp>
              <p:nvSpPr>
                <p:cNvPr id="12" name="Freeform 112">
                  <a:extLst>
                    <a:ext uri="{FF2B5EF4-FFF2-40B4-BE49-F238E27FC236}">
                      <a16:creationId xmlns:a16="http://schemas.microsoft.com/office/drawing/2014/main" id="{299135B3-6AD8-4A7F-93C1-346809939B61}"/>
                    </a:ext>
                  </a:extLst>
                </p:cNvPr>
                <p:cNvSpPr>
                  <a:spLocks/>
                </p:cNvSpPr>
                <p:nvPr/>
              </p:nvSpPr>
              <p:spPr bwMode="auto">
                <a:xfrm>
                  <a:off x="11115943" y="3941730"/>
                  <a:ext cx="76258" cy="216472"/>
                </a:xfrm>
                <a:custGeom>
                  <a:avLst/>
                  <a:gdLst>
                    <a:gd name="T0" fmla="*/ 11 w 13"/>
                    <a:gd name="T1" fmla="*/ 4 h 37"/>
                    <a:gd name="T2" fmla="*/ 4 w 13"/>
                    <a:gd name="T3" fmla="*/ 4 h 37"/>
                    <a:gd name="T4" fmla="*/ 2 w 13"/>
                    <a:gd name="T5" fmla="*/ 32 h 37"/>
                    <a:gd name="T6" fmla="*/ 7 w 13"/>
                    <a:gd name="T7" fmla="*/ 34 h 37"/>
                    <a:gd name="T8" fmla="*/ 11 w 13"/>
                    <a:gd name="T9" fmla="*/ 4 h 37"/>
                  </a:gdLst>
                  <a:ahLst/>
                  <a:cxnLst>
                    <a:cxn ang="0">
                      <a:pos x="T0" y="T1"/>
                    </a:cxn>
                    <a:cxn ang="0">
                      <a:pos x="T2" y="T3"/>
                    </a:cxn>
                    <a:cxn ang="0">
                      <a:pos x="T4" y="T5"/>
                    </a:cxn>
                    <a:cxn ang="0">
                      <a:pos x="T6" y="T7"/>
                    </a:cxn>
                    <a:cxn ang="0">
                      <a:pos x="T8" y="T9"/>
                    </a:cxn>
                  </a:cxnLst>
                  <a:rect l="0" t="0" r="r" b="b"/>
                  <a:pathLst>
                    <a:path w="13" h="37">
                      <a:moveTo>
                        <a:pt x="11" y="4"/>
                      </a:moveTo>
                      <a:cubicBezTo>
                        <a:pt x="11" y="0"/>
                        <a:pt x="5" y="0"/>
                        <a:pt x="4" y="4"/>
                      </a:cubicBezTo>
                      <a:cubicBezTo>
                        <a:pt x="3" y="13"/>
                        <a:pt x="5" y="23"/>
                        <a:pt x="2" y="32"/>
                      </a:cubicBezTo>
                      <a:cubicBezTo>
                        <a:pt x="0" y="35"/>
                        <a:pt x="6" y="37"/>
                        <a:pt x="7" y="34"/>
                      </a:cubicBezTo>
                      <a:cubicBezTo>
                        <a:pt x="12" y="25"/>
                        <a:pt x="13" y="13"/>
                        <a:pt x="11" y="4"/>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b="1">
                    <a:latin typeface="Calibri" panose="020F0502020204030204" pitchFamily="34" charset="0"/>
                    <a:cs typeface="Calibri" panose="020F0502020204030204" pitchFamily="34" charset="0"/>
                  </a:endParaRPr>
                </a:p>
              </p:txBody>
            </p:sp>
            <p:sp>
              <p:nvSpPr>
                <p:cNvPr id="13" name="Freeform 113">
                  <a:extLst>
                    <a:ext uri="{FF2B5EF4-FFF2-40B4-BE49-F238E27FC236}">
                      <a16:creationId xmlns:a16="http://schemas.microsoft.com/office/drawing/2014/main" id="{614CCC09-C7BA-425D-BA50-2A9F09D0DA19}"/>
                    </a:ext>
                  </a:extLst>
                </p:cNvPr>
                <p:cNvSpPr>
                  <a:spLocks/>
                </p:cNvSpPr>
                <p:nvPr/>
              </p:nvSpPr>
              <p:spPr bwMode="auto">
                <a:xfrm>
                  <a:off x="11598086" y="4682166"/>
                  <a:ext cx="216472" cy="199254"/>
                </a:xfrm>
                <a:custGeom>
                  <a:avLst/>
                  <a:gdLst>
                    <a:gd name="T0" fmla="*/ 28 w 37"/>
                    <a:gd name="T1" fmla="*/ 7 h 34"/>
                    <a:gd name="T2" fmla="*/ 21 w 37"/>
                    <a:gd name="T3" fmla="*/ 8 h 34"/>
                    <a:gd name="T4" fmla="*/ 19 w 37"/>
                    <a:gd name="T5" fmla="*/ 4 h 34"/>
                    <a:gd name="T6" fmla="*/ 13 w 37"/>
                    <a:gd name="T7" fmla="*/ 5 h 34"/>
                    <a:gd name="T8" fmla="*/ 13 w 37"/>
                    <a:gd name="T9" fmla="*/ 10 h 34"/>
                    <a:gd name="T10" fmla="*/ 2 w 37"/>
                    <a:gd name="T11" fmla="*/ 14 h 34"/>
                    <a:gd name="T12" fmla="*/ 4 w 37"/>
                    <a:gd name="T13" fmla="*/ 19 h 34"/>
                    <a:gd name="T14" fmla="*/ 15 w 37"/>
                    <a:gd name="T15" fmla="*/ 19 h 34"/>
                    <a:gd name="T16" fmla="*/ 17 w 37"/>
                    <a:gd name="T17" fmla="*/ 28 h 34"/>
                    <a:gd name="T18" fmla="*/ 25 w 37"/>
                    <a:gd name="T19" fmla="*/ 26 h 34"/>
                    <a:gd name="T20" fmla="*/ 23 w 37"/>
                    <a:gd name="T21" fmla="*/ 18 h 34"/>
                    <a:gd name="T22" fmla="*/ 31 w 37"/>
                    <a:gd name="T23" fmla="*/ 16 h 34"/>
                    <a:gd name="T24" fmla="*/ 28 w 37"/>
                    <a:gd name="T25" fmla="*/ 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 h="34">
                      <a:moveTo>
                        <a:pt x="28" y="7"/>
                      </a:moveTo>
                      <a:cubicBezTo>
                        <a:pt x="26" y="7"/>
                        <a:pt x="23" y="8"/>
                        <a:pt x="21" y="8"/>
                      </a:cubicBezTo>
                      <a:cubicBezTo>
                        <a:pt x="20" y="7"/>
                        <a:pt x="19" y="5"/>
                        <a:pt x="19" y="4"/>
                      </a:cubicBezTo>
                      <a:cubicBezTo>
                        <a:pt x="18" y="0"/>
                        <a:pt x="12" y="1"/>
                        <a:pt x="13" y="5"/>
                      </a:cubicBezTo>
                      <a:cubicBezTo>
                        <a:pt x="13" y="7"/>
                        <a:pt x="13" y="9"/>
                        <a:pt x="13" y="10"/>
                      </a:cubicBezTo>
                      <a:cubicBezTo>
                        <a:pt x="10" y="11"/>
                        <a:pt x="6" y="13"/>
                        <a:pt x="2" y="14"/>
                      </a:cubicBezTo>
                      <a:cubicBezTo>
                        <a:pt x="0" y="15"/>
                        <a:pt x="1" y="19"/>
                        <a:pt x="4" y="19"/>
                      </a:cubicBezTo>
                      <a:cubicBezTo>
                        <a:pt x="7" y="20"/>
                        <a:pt x="11" y="19"/>
                        <a:pt x="15" y="19"/>
                      </a:cubicBezTo>
                      <a:cubicBezTo>
                        <a:pt x="15" y="22"/>
                        <a:pt x="16" y="25"/>
                        <a:pt x="17" y="28"/>
                      </a:cubicBezTo>
                      <a:cubicBezTo>
                        <a:pt x="18" y="34"/>
                        <a:pt x="27" y="31"/>
                        <a:pt x="25" y="26"/>
                      </a:cubicBezTo>
                      <a:cubicBezTo>
                        <a:pt x="25" y="23"/>
                        <a:pt x="24" y="21"/>
                        <a:pt x="23" y="18"/>
                      </a:cubicBezTo>
                      <a:cubicBezTo>
                        <a:pt x="26" y="17"/>
                        <a:pt x="28" y="17"/>
                        <a:pt x="31" y="16"/>
                      </a:cubicBezTo>
                      <a:cubicBezTo>
                        <a:pt x="37" y="14"/>
                        <a:pt x="34" y="6"/>
                        <a:pt x="28" y="7"/>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b="1">
                    <a:latin typeface="Calibri" panose="020F0502020204030204" pitchFamily="34" charset="0"/>
                    <a:cs typeface="Calibri" panose="020F0502020204030204" pitchFamily="34" charset="0"/>
                  </a:endParaRPr>
                </a:p>
              </p:txBody>
            </p:sp>
          </p:grpSp>
        </p:grpSp>
      </p:grpSp>
      <p:pic>
        <p:nvPicPr>
          <p:cNvPr id="26" name="Picture 25">
            <a:extLst>
              <a:ext uri="{FF2B5EF4-FFF2-40B4-BE49-F238E27FC236}">
                <a16:creationId xmlns:a16="http://schemas.microsoft.com/office/drawing/2014/main" id="{2CE29648-AD2C-4780-B5C1-1569DEC7EA77}"/>
              </a:ext>
            </a:extLst>
          </p:cNvPr>
          <p:cNvPicPr>
            <a:picLocks noChangeAspect="1"/>
          </p:cNvPicPr>
          <p:nvPr/>
        </p:nvPicPr>
        <p:blipFill>
          <a:blip r:embed="rId3"/>
          <a:stretch>
            <a:fillRect/>
          </a:stretch>
        </p:blipFill>
        <p:spPr>
          <a:xfrm>
            <a:off x="7167562" y="742950"/>
            <a:ext cx="3438525" cy="2667000"/>
          </a:xfrm>
          <a:prstGeom prst="rect">
            <a:avLst/>
          </a:prstGeom>
          <a:ln>
            <a:noFill/>
          </a:ln>
          <a:effectLst>
            <a:softEdge rad="112500"/>
          </a:effectLst>
        </p:spPr>
      </p:pic>
      <p:grpSp>
        <p:nvGrpSpPr>
          <p:cNvPr id="27" name="Group 26">
            <a:extLst>
              <a:ext uri="{FF2B5EF4-FFF2-40B4-BE49-F238E27FC236}">
                <a16:creationId xmlns:a16="http://schemas.microsoft.com/office/drawing/2014/main" id="{FCCD96EC-F354-496D-9514-21903B4D001C}"/>
              </a:ext>
            </a:extLst>
          </p:cNvPr>
          <p:cNvGrpSpPr/>
          <p:nvPr/>
        </p:nvGrpSpPr>
        <p:grpSpPr>
          <a:xfrm>
            <a:off x="6238875" y="3655146"/>
            <a:ext cx="5581943" cy="2136055"/>
            <a:chOff x="2557575" y="1918675"/>
            <a:chExt cx="9970341" cy="1167207"/>
          </a:xfrm>
          <a:solidFill>
            <a:srgbClr val="FFFF00"/>
          </a:solidFill>
        </p:grpSpPr>
        <p:sp>
          <p:nvSpPr>
            <p:cNvPr id="28" name="Rounded Rectangle 29">
              <a:extLst>
                <a:ext uri="{FF2B5EF4-FFF2-40B4-BE49-F238E27FC236}">
                  <a16:creationId xmlns:a16="http://schemas.microsoft.com/office/drawing/2014/main" id="{6EB50180-73C6-4377-BA43-D4418A813017}"/>
                </a:ext>
              </a:extLst>
            </p:cNvPr>
            <p:cNvSpPr/>
            <p:nvPr/>
          </p:nvSpPr>
          <p:spPr>
            <a:xfrm>
              <a:off x="2557575" y="1918675"/>
              <a:ext cx="9970341" cy="1167207"/>
            </a:xfrm>
            <a:prstGeom prst="roundRect">
              <a:avLst/>
            </a:prstGeom>
            <a:grp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SVN-Amperzand" panose="02040603050506020204" pitchFamily="18" charset="0"/>
                <a:ea typeface="字魂105号-简雅黑"/>
                <a:cs typeface="+mn-cs"/>
              </a:endParaRPr>
            </a:p>
          </p:txBody>
        </p:sp>
        <p:sp>
          <p:nvSpPr>
            <p:cNvPr id="29" name="TextBox 28">
              <a:extLst>
                <a:ext uri="{FF2B5EF4-FFF2-40B4-BE49-F238E27FC236}">
                  <a16:creationId xmlns:a16="http://schemas.microsoft.com/office/drawing/2014/main" id="{6623FFE1-CD81-46B4-9E24-69A361E2CEBF}"/>
                </a:ext>
              </a:extLst>
            </p:cNvPr>
            <p:cNvSpPr txBox="1"/>
            <p:nvPr/>
          </p:nvSpPr>
          <p:spPr>
            <a:xfrm>
              <a:off x="2795762" y="1946039"/>
              <a:ext cx="9519642" cy="1126797"/>
            </a:xfrm>
            <a:prstGeom prst="rect">
              <a:avLst/>
            </a:prstGeom>
            <a:grpFill/>
          </p:spPr>
          <p:txBody>
            <a:bodyPr wrap="square" rtlCol="0">
              <a:spAutoFit/>
            </a:bodyPr>
            <a:lstStyle/>
            <a:p>
              <a:pPr marL="0" marR="0" lvl="0" indent="0" algn="ctr" defTabSz="914400" rtl="0" eaLnBrk="1" fontAlgn="auto" latinLnBrk="0" hangingPunct="1">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0070C0"/>
                  </a:solidFill>
                  <a:effectLst/>
                  <a:uLnTx/>
                  <a:uFillTx/>
                  <a:latin typeface="Calibri" panose="020F0502020204030204" pitchFamily="34" charset="0"/>
                  <a:ea typeface="Times New Roman" panose="02020603050405020304" pitchFamily="18" charset="0"/>
                  <a:cs typeface="Calibri" panose="020F0502020204030204" pitchFamily="34" charset="0"/>
                </a:rPr>
                <a:t>Những</a:t>
              </a:r>
              <a:r>
                <a:rPr kumimoji="0" lang="en-US" sz="3200" b="1" i="0" u="none" strike="noStrike" kern="1200" cap="none" spc="0" normalizeH="0" baseline="0" noProof="0" dirty="0">
                  <a:ln>
                    <a:noFill/>
                  </a:ln>
                  <a:solidFill>
                    <a:srgbClr val="0070C0"/>
                  </a:solidFill>
                  <a:effectLst/>
                  <a:uLnTx/>
                  <a:uFillTx/>
                  <a:latin typeface="Calibri" panose="020F0502020204030204" pitchFamily="34" charset="0"/>
                  <a:ea typeface="Times New Roman" panose="02020603050405020304" pitchFamily="18" charset="0"/>
                  <a:cs typeface="Calibri" panose="020F0502020204030204" pitchFamily="34" charset="0"/>
                </a:rPr>
                <a:t> </a:t>
              </a:r>
              <a:r>
                <a:rPr kumimoji="0" lang="en-US" sz="3200" b="1" i="0" u="none" strike="noStrike" kern="1200" cap="none" spc="0" normalizeH="0" baseline="0" noProof="0" dirty="0" err="1">
                  <a:ln>
                    <a:noFill/>
                  </a:ln>
                  <a:solidFill>
                    <a:srgbClr val="0070C0"/>
                  </a:solidFill>
                  <a:effectLst/>
                  <a:uLnTx/>
                  <a:uFillTx/>
                  <a:latin typeface="Calibri" panose="020F0502020204030204" pitchFamily="34" charset="0"/>
                  <a:ea typeface="Times New Roman" panose="02020603050405020304" pitchFamily="18" charset="0"/>
                  <a:cs typeface="Calibri" panose="020F0502020204030204" pitchFamily="34" charset="0"/>
                </a:rPr>
                <a:t>giác</a:t>
              </a:r>
              <a:r>
                <a:rPr kumimoji="0" lang="en-US" sz="3200" b="1" i="0" u="none" strike="noStrike" kern="1200" cap="none" spc="0" normalizeH="0" baseline="0" noProof="0" dirty="0">
                  <a:ln>
                    <a:noFill/>
                  </a:ln>
                  <a:solidFill>
                    <a:srgbClr val="0070C0"/>
                  </a:solidFill>
                  <a:effectLst/>
                  <a:uLnTx/>
                  <a:uFillTx/>
                  <a:latin typeface="Calibri" panose="020F0502020204030204" pitchFamily="34" charset="0"/>
                  <a:ea typeface="Times New Roman" panose="02020603050405020304" pitchFamily="18" charset="0"/>
                  <a:cs typeface="Calibri" panose="020F0502020204030204" pitchFamily="34" charset="0"/>
                </a:rPr>
                <a:t> </a:t>
              </a:r>
              <a:r>
                <a:rPr kumimoji="0" lang="en-US" sz="3200" b="1" i="0" u="none" strike="noStrike" kern="1200" cap="none" spc="0" normalizeH="0" baseline="0" noProof="0" dirty="0" err="1">
                  <a:ln>
                    <a:noFill/>
                  </a:ln>
                  <a:solidFill>
                    <a:srgbClr val="0070C0"/>
                  </a:solidFill>
                  <a:effectLst/>
                  <a:uLnTx/>
                  <a:uFillTx/>
                  <a:latin typeface="Calibri" panose="020F0502020204030204" pitchFamily="34" charset="0"/>
                  <a:ea typeface="Times New Roman" panose="02020603050405020304" pitchFamily="18" charset="0"/>
                  <a:cs typeface="Calibri" panose="020F0502020204030204" pitchFamily="34" charset="0"/>
                </a:rPr>
                <a:t>quan</a:t>
              </a:r>
              <a:r>
                <a:rPr kumimoji="0" lang="en-US" sz="3200" b="1" i="0" u="none" strike="noStrike" kern="1200" cap="none" spc="0" normalizeH="0" baseline="0" noProof="0" dirty="0">
                  <a:ln>
                    <a:noFill/>
                  </a:ln>
                  <a:solidFill>
                    <a:srgbClr val="0070C0"/>
                  </a:solidFill>
                  <a:effectLst/>
                  <a:uLnTx/>
                  <a:uFillTx/>
                  <a:latin typeface="Calibri" panose="020F0502020204030204" pitchFamily="34" charset="0"/>
                  <a:ea typeface="Times New Roman" panose="02020603050405020304" pitchFamily="18" charset="0"/>
                  <a:cs typeface="Calibri" panose="020F0502020204030204" pitchFamily="34" charset="0"/>
                </a:rPr>
                <a:t> </a:t>
              </a:r>
              <a:r>
                <a:rPr kumimoji="0" lang="en-US" sz="3200" b="1" i="0" u="none" strike="noStrike" kern="1200" cap="none" spc="0" normalizeH="0" baseline="0" noProof="0" dirty="0" err="1">
                  <a:ln>
                    <a:noFill/>
                  </a:ln>
                  <a:solidFill>
                    <a:srgbClr val="0070C0"/>
                  </a:solidFill>
                  <a:effectLst/>
                  <a:uLnTx/>
                  <a:uFillTx/>
                  <a:latin typeface="Calibri" panose="020F0502020204030204" pitchFamily="34" charset="0"/>
                  <a:ea typeface="Times New Roman" panose="02020603050405020304" pitchFamily="18" charset="0"/>
                  <a:cs typeface="Calibri" panose="020F0502020204030204" pitchFamily="34" charset="0"/>
                </a:rPr>
                <a:t>cần</a:t>
              </a:r>
              <a:r>
                <a:rPr kumimoji="0" lang="en-US" sz="3200" b="1" i="0" u="none" strike="noStrike" kern="1200" cap="none" spc="0" normalizeH="0" baseline="0" noProof="0" dirty="0">
                  <a:ln>
                    <a:noFill/>
                  </a:ln>
                  <a:solidFill>
                    <a:srgbClr val="0070C0"/>
                  </a:solidFill>
                  <a:effectLst/>
                  <a:uLnTx/>
                  <a:uFillTx/>
                  <a:latin typeface="Calibri" panose="020F0502020204030204" pitchFamily="34" charset="0"/>
                  <a:ea typeface="Times New Roman" panose="02020603050405020304" pitchFamily="18" charset="0"/>
                  <a:cs typeface="Calibri" panose="020F0502020204030204" pitchFamily="34" charset="0"/>
                </a:rPr>
                <a:t> </a:t>
              </a:r>
              <a:r>
                <a:rPr kumimoji="0" lang="en-US" sz="3200" b="1" i="0" u="none" strike="noStrike" kern="1200" cap="none" spc="0" normalizeH="0" baseline="0" noProof="0" dirty="0" err="1">
                  <a:ln>
                    <a:noFill/>
                  </a:ln>
                  <a:solidFill>
                    <a:srgbClr val="0070C0"/>
                  </a:solidFill>
                  <a:effectLst/>
                  <a:uLnTx/>
                  <a:uFillTx/>
                  <a:latin typeface="Calibri" panose="020F0502020204030204" pitchFamily="34" charset="0"/>
                  <a:ea typeface="Times New Roman" panose="02020603050405020304" pitchFamily="18" charset="0"/>
                  <a:cs typeface="Calibri" panose="020F0502020204030204" pitchFamily="34" charset="0"/>
                </a:rPr>
                <a:t>sử</a:t>
              </a:r>
              <a:r>
                <a:rPr kumimoji="0" lang="en-US" sz="3200" b="1" i="0" u="none" strike="noStrike" kern="1200" cap="none" spc="0" normalizeH="0" baseline="0" noProof="0" dirty="0">
                  <a:ln>
                    <a:noFill/>
                  </a:ln>
                  <a:solidFill>
                    <a:srgbClr val="0070C0"/>
                  </a:solidFill>
                  <a:effectLst/>
                  <a:uLnTx/>
                  <a:uFillTx/>
                  <a:latin typeface="Calibri" panose="020F0502020204030204" pitchFamily="34" charset="0"/>
                  <a:ea typeface="Times New Roman" panose="02020603050405020304" pitchFamily="18" charset="0"/>
                  <a:cs typeface="Calibri" panose="020F0502020204030204" pitchFamily="34" charset="0"/>
                </a:rPr>
                <a:t> </a:t>
              </a:r>
              <a:r>
                <a:rPr kumimoji="0" lang="en-US" sz="3200" b="1" i="0" u="none" strike="noStrike" kern="1200" cap="none" spc="0" normalizeH="0" baseline="0" noProof="0" dirty="0" err="1">
                  <a:ln>
                    <a:noFill/>
                  </a:ln>
                  <a:solidFill>
                    <a:srgbClr val="0070C0"/>
                  </a:solidFill>
                  <a:effectLst/>
                  <a:uLnTx/>
                  <a:uFillTx/>
                  <a:latin typeface="Calibri" panose="020F0502020204030204" pitchFamily="34" charset="0"/>
                  <a:ea typeface="Times New Roman" panose="02020603050405020304" pitchFamily="18" charset="0"/>
                  <a:cs typeface="Calibri" panose="020F0502020204030204" pitchFamily="34" charset="0"/>
                </a:rPr>
                <a:t>dụng</a:t>
              </a:r>
              <a:r>
                <a:rPr kumimoji="0" lang="en-US" sz="3200" b="1" i="0" u="none" strike="noStrike" kern="1200" cap="none" spc="0" normalizeH="0" baseline="0" noProof="0" dirty="0">
                  <a:ln>
                    <a:noFill/>
                  </a:ln>
                  <a:solidFill>
                    <a:srgbClr val="0070C0"/>
                  </a:solidFill>
                  <a:effectLst/>
                  <a:uLnTx/>
                  <a:uFillTx/>
                  <a:latin typeface="Calibri" panose="020F0502020204030204" pitchFamily="34" charset="0"/>
                  <a:ea typeface="Times New Roman" panose="02020603050405020304" pitchFamily="18" charset="0"/>
                  <a:cs typeface="Calibri" panose="020F0502020204030204" pitchFamily="34" charset="0"/>
                </a:rPr>
                <a:t> </a:t>
              </a:r>
              <a:r>
                <a:rPr kumimoji="0" lang="en-US" sz="3200" b="1" i="0" u="none" strike="noStrike" kern="1200" cap="none" spc="0" normalizeH="0" baseline="0" noProof="0" dirty="0" err="1">
                  <a:ln>
                    <a:noFill/>
                  </a:ln>
                  <a:solidFill>
                    <a:srgbClr val="0070C0"/>
                  </a:solidFill>
                  <a:effectLst/>
                  <a:uLnTx/>
                  <a:uFillTx/>
                  <a:latin typeface="Calibri" panose="020F0502020204030204" pitchFamily="34" charset="0"/>
                  <a:ea typeface="Times New Roman" panose="02020603050405020304" pitchFamily="18" charset="0"/>
                  <a:cs typeface="Calibri" panose="020F0502020204030204" pitchFamily="34" charset="0"/>
                </a:rPr>
                <a:t>để</a:t>
              </a:r>
              <a:r>
                <a:rPr kumimoji="0" lang="en-US" sz="3200" b="1" i="0" u="none" strike="noStrike" kern="1200" cap="none" spc="0" normalizeH="0" baseline="0" noProof="0" dirty="0">
                  <a:ln>
                    <a:noFill/>
                  </a:ln>
                  <a:solidFill>
                    <a:srgbClr val="0070C0"/>
                  </a:solidFill>
                  <a:effectLst/>
                  <a:uLnTx/>
                  <a:uFillTx/>
                  <a:latin typeface="Calibri" panose="020F0502020204030204" pitchFamily="34" charset="0"/>
                  <a:ea typeface="Times New Roman" panose="02020603050405020304" pitchFamily="18" charset="0"/>
                  <a:cs typeface="Calibri" panose="020F0502020204030204" pitchFamily="34" charset="0"/>
                </a:rPr>
                <a:t> </a:t>
              </a:r>
              <a:r>
                <a:rPr kumimoji="0" lang="en-US" sz="3200" b="1" i="0" u="none" strike="noStrike" kern="1200" cap="none" spc="0" normalizeH="0" baseline="0" noProof="0" dirty="0" err="1">
                  <a:ln>
                    <a:noFill/>
                  </a:ln>
                  <a:solidFill>
                    <a:srgbClr val="0070C0"/>
                  </a:solidFill>
                  <a:effectLst/>
                  <a:uLnTx/>
                  <a:uFillTx/>
                  <a:latin typeface="Calibri" panose="020F0502020204030204" pitchFamily="34" charset="0"/>
                  <a:ea typeface="Times New Roman" panose="02020603050405020304" pitchFamily="18" charset="0"/>
                  <a:cs typeface="Calibri" panose="020F0502020204030204" pitchFamily="34" charset="0"/>
                </a:rPr>
                <a:t>đánh</a:t>
              </a:r>
              <a:r>
                <a:rPr kumimoji="0" lang="en-US" sz="3200" b="1" i="0" u="none" strike="noStrike" kern="1200" cap="none" spc="0" normalizeH="0" baseline="0" noProof="0" dirty="0">
                  <a:ln>
                    <a:noFill/>
                  </a:ln>
                  <a:solidFill>
                    <a:srgbClr val="0070C0"/>
                  </a:solidFill>
                  <a:effectLst/>
                  <a:uLnTx/>
                  <a:uFillTx/>
                  <a:latin typeface="Calibri" panose="020F0502020204030204" pitchFamily="34" charset="0"/>
                  <a:ea typeface="Times New Roman" panose="02020603050405020304" pitchFamily="18" charset="0"/>
                  <a:cs typeface="Calibri" panose="020F0502020204030204" pitchFamily="34" charset="0"/>
                </a:rPr>
                <a:t> </a:t>
              </a:r>
              <a:r>
                <a:rPr kumimoji="0" lang="en-US" sz="3200" b="1" i="0" u="none" strike="noStrike" kern="1200" cap="none" spc="0" normalizeH="0" baseline="0" noProof="0" dirty="0" err="1">
                  <a:ln>
                    <a:noFill/>
                  </a:ln>
                  <a:solidFill>
                    <a:srgbClr val="0070C0"/>
                  </a:solidFill>
                  <a:effectLst/>
                  <a:uLnTx/>
                  <a:uFillTx/>
                  <a:latin typeface="Calibri" panose="020F0502020204030204" pitchFamily="34" charset="0"/>
                  <a:ea typeface="Times New Roman" panose="02020603050405020304" pitchFamily="18" charset="0"/>
                  <a:cs typeface="Calibri" panose="020F0502020204030204" pitchFamily="34" charset="0"/>
                </a:rPr>
                <a:t>giá</a:t>
              </a:r>
              <a:r>
                <a:rPr kumimoji="0" lang="en-US" sz="3200" b="1" i="0" u="none" strike="noStrike" kern="1200" cap="none" spc="0" normalizeH="0" baseline="0" noProof="0" dirty="0">
                  <a:ln>
                    <a:noFill/>
                  </a:ln>
                  <a:solidFill>
                    <a:srgbClr val="0070C0"/>
                  </a:solidFill>
                  <a:effectLst/>
                  <a:uLnTx/>
                  <a:uFillTx/>
                  <a:latin typeface="Calibri" panose="020F0502020204030204" pitchFamily="34" charset="0"/>
                  <a:ea typeface="Times New Roman" panose="02020603050405020304" pitchFamily="18" charset="0"/>
                  <a:cs typeface="Calibri" panose="020F0502020204030204" pitchFamily="34" charset="0"/>
                </a:rPr>
                <a:t> </a:t>
              </a:r>
              <a:r>
                <a:rPr kumimoji="0" lang="en-US" sz="3200" b="1" i="0" u="none" strike="noStrike" kern="1200" cap="none" spc="0" normalizeH="0" baseline="0" noProof="0" dirty="0" err="1">
                  <a:ln>
                    <a:noFill/>
                  </a:ln>
                  <a:solidFill>
                    <a:srgbClr val="0070C0"/>
                  </a:solidFill>
                  <a:effectLst/>
                  <a:uLnTx/>
                  <a:uFillTx/>
                  <a:latin typeface="Calibri" panose="020F0502020204030204" pitchFamily="34" charset="0"/>
                  <a:ea typeface="Times New Roman" panose="02020603050405020304" pitchFamily="18" charset="0"/>
                  <a:cs typeface="Calibri" panose="020F0502020204030204" pitchFamily="34" charset="0"/>
                </a:rPr>
                <a:t>thực</a:t>
              </a:r>
              <a:r>
                <a:rPr kumimoji="0" lang="en-US" sz="3200" b="1" i="0" u="none" strike="noStrike" kern="1200" cap="none" spc="0" normalizeH="0" baseline="0" noProof="0" dirty="0">
                  <a:ln>
                    <a:noFill/>
                  </a:ln>
                  <a:solidFill>
                    <a:srgbClr val="0070C0"/>
                  </a:solidFill>
                  <a:effectLst/>
                  <a:uLnTx/>
                  <a:uFillTx/>
                  <a:latin typeface="Calibri" panose="020F0502020204030204" pitchFamily="34" charset="0"/>
                  <a:ea typeface="Times New Roman" panose="02020603050405020304" pitchFamily="18" charset="0"/>
                  <a:cs typeface="Calibri" panose="020F0502020204030204" pitchFamily="34" charset="0"/>
                </a:rPr>
                <a:t> </a:t>
              </a:r>
              <a:r>
                <a:rPr kumimoji="0" lang="en-US" sz="3200" b="1" i="0" u="none" strike="noStrike" kern="1200" cap="none" spc="0" normalizeH="0" baseline="0" noProof="0" dirty="0" err="1">
                  <a:ln>
                    <a:noFill/>
                  </a:ln>
                  <a:solidFill>
                    <a:srgbClr val="0070C0"/>
                  </a:solidFill>
                  <a:effectLst/>
                  <a:uLnTx/>
                  <a:uFillTx/>
                  <a:latin typeface="Calibri" panose="020F0502020204030204" pitchFamily="34" charset="0"/>
                  <a:ea typeface="Times New Roman" panose="02020603050405020304" pitchFamily="18" charset="0"/>
                  <a:cs typeface="Calibri" panose="020F0502020204030204" pitchFamily="34" charset="0"/>
                </a:rPr>
                <a:t>phẩm</a:t>
              </a:r>
              <a:r>
                <a:rPr kumimoji="0" lang="en-US" sz="3200" b="1" i="0" u="none" strike="noStrike" kern="1200" cap="none" spc="0" normalizeH="0" baseline="0" noProof="0" dirty="0">
                  <a:ln>
                    <a:noFill/>
                  </a:ln>
                  <a:solidFill>
                    <a:srgbClr val="0070C0"/>
                  </a:solidFill>
                  <a:effectLst/>
                  <a:uLnTx/>
                  <a:uFillTx/>
                  <a:latin typeface="Calibri" panose="020F0502020204030204" pitchFamily="34" charset="0"/>
                  <a:ea typeface="Times New Roman" panose="02020603050405020304" pitchFamily="18" charset="0"/>
                  <a:cs typeface="Calibri" panose="020F0502020204030204" pitchFamily="34" charset="0"/>
                </a:rPr>
                <a:t> an </a:t>
              </a:r>
              <a:r>
                <a:rPr kumimoji="0" lang="en-US" sz="3200" b="1" i="0" u="none" strike="noStrike" kern="1200" cap="none" spc="0" normalizeH="0" baseline="0" noProof="0" dirty="0" err="1">
                  <a:ln>
                    <a:noFill/>
                  </a:ln>
                  <a:solidFill>
                    <a:srgbClr val="0070C0"/>
                  </a:solidFill>
                  <a:effectLst/>
                  <a:uLnTx/>
                  <a:uFillTx/>
                  <a:latin typeface="Calibri" panose="020F0502020204030204" pitchFamily="34" charset="0"/>
                  <a:ea typeface="Times New Roman" panose="02020603050405020304" pitchFamily="18" charset="0"/>
                  <a:cs typeface="Calibri" panose="020F0502020204030204" pitchFamily="34" charset="0"/>
                </a:rPr>
                <a:t>toàn</a:t>
              </a:r>
              <a:r>
                <a:rPr kumimoji="0" lang="en-US" sz="3200" b="1" i="0" u="none" strike="noStrike" kern="1200" cap="none" spc="0" normalizeH="0" baseline="0" noProof="0" dirty="0">
                  <a:ln>
                    <a:noFill/>
                  </a:ln>
                  <a:solidFill>
                    <a:srgbClr val="0070C0"/>
                  </a:solidFill>
                  <a:effectLst/>
                  <a:uLnTx/>
                  <a:uFillTx/>
                  <a:latin typeface="Calibri" panose="020F0502020204030204" pitchFamily="34" charset="0"/>
                  <a:ea typeface="Times New Roman" panose="02020603050405020304" pitchFamily="18" charset="0"/>
                  <a:cs typeface="Calibri" panose="020F0502020204030204" pitchFamily="34" charset="0"/>
                </a:rPr>
                <a:t> hay </a:t>
              </a:r>
              <a:r>
                <a:rPr kumimoji="0" lang="en-US" sz="3200" b="1" i="0" u="none" strike="noStrike" kern="1200" cap="none" spc="0" normalizeH="0" baseline="0" noProof="0" dirty="0" err="1">
                  <a:ln>
                    <a:noFill/>
                  </a:ln>
                  <a:solidFill>
                    <a:srgbClr val="0070C0"/>
                  </a:solidFill>
                  <a:effectLst/>
                  <a:uLnTx/>
                  <a:uFillTx/>
                  <a:latin typeface="Calibri" panose="020F0502020204030204" pitchFamily="34" charset="0"/>
                  <a:ea typeface="Times New Roman" panose="02020603050405020304" pitchFamily="18" charset="0"/>
                  <a:cs typeface="Calibri" panose="020F0502020204030204" pitchFamily="34" charset="0"/>
                </a:rPr>
                <a:t>không</a:t>
              </a:r>
              <a:r>
                <a:rPr kumimoji="0" lang="en-US" sz="3200" b="1" i="0" u="none" strike="noStrike" kern="1200" cap="none" spc="0" normalizeH="0" baseline="0" noProof="0" dirty="0">
                  <a:ln>
                    <a:noFill/>
                  </a:ln>
                  <a:solidFill>
                    <a:srgbClr val="0070C0"/>
                  </a:solidFill>
                  <a:effectLst/>
                  <a:uLnTx/>
                  <a:uFillTx/>
                  <a:latin typeface="Calibri" panose="020F0502020204030204" pitchFamily="34" charset="0"/>
                  <a:ea typeface="Times New Roman" panose="02020603050405020304" pitchFamily="18" charset="0"/>
                  <a:cs typeface="Calibri" panose="020F0502020204030204" pitchFamily="34" charset="0"/>
                </a:rPr>
                <a:t> an </a:t>
              </a:r>
              <a:r>
                <a:rPr kumimoji="0" lang="en-US" sz="3200" b="1" i="0" u="none" strike="noStrike" kern="1200" cap="none" spc="0" normalizeH="0" baseline="0" noProof="0" dirty="0" err="1">
                  <a:ln>
                    <a:noFill/>
                  </a:ln>
                  <a:solidFill>
                    <a:srgbClr val="0070C0"/>
                  </a:solidFill>
                  <a:effectLst/>
                  <a:uLnTx/>
                  <a:uFillTx/>
                  <a:latin typeface="Calibri" panose="020F0502020204030204" pitchFamily="34" charset="0"/>
                  <a:ea typeface="Times New Roman" panose="02020603050405020304" pitchFamily="18" charset="0"/>
                  <a:cs typeface="Calibri" panose="020F0502020204030204" pitchFamily="34" charset="0"/>
                </a:rPr>
                <a:t>toàn</a:t>
              </a:r>
              <a:r>
                <a:rPr kumimoji="0" lang="en-US" sz="3200" b="1" i="0" u="none" strike="noStrike" kern="1200" cap="none" spc="0" normalizeH="0" baseline="0" noProof="0" dirty="0">
                  <a:ln>
                    <a:noFill/>
                  </a:ln>
                  <a:solidFill>
                    <a:srgbClr val="0070C0"/>
                  </a:solidFill>
                  <a:effectLst/>
                  <a:uLnTx/>
                  <a:uFillTx/>
                  <a:latin typeface="Calibri" panose="020F0502020204030204" pitchFamily="34" charset="0"/>
                  <a:ea typeface="Times New Roman" panose="02020603050405020304" pitchFamily="18" charset="0"/>
                  <a:cs typeface="Calibri" panose="020F0502020204030204" pitchFamily="34" charset="0"/>
                </a:rPr>
                <a:t>: </a:t>
              </a:r>
              <a:r>
                <a:rPr kumimoji="0" lang="en-US" sz="3200" b="1" i="0" u="none" strike="noStrike" kern="1200" cap="none" spc="0" normalizeH="0" baseline="0" noProof="0" dirty="0" err="1">
                  <a:ln>
                    <a:noFill/>
                  </a:ln>
                  <a:solidFill>
                    <a:srgbClr val="0070C0"/>
                  </a:solidFill>
                  <a:effectLst/>
                  <a:uLnTx/>
                  <a:uFillTx/>
                  <a:latin typeface="Calibri" panose="020F0502020204030204" pitchFamily="34" charset="0"/>
                  <a:ea typeface="Times New Roman" panose="02020603050405020304" pitchFamily="18" charset="0"/>
                  <a:cs typeface="Calibri" panose="020F0502020204030204" pitchFamily="34" charset="0"/>
                </a:rPr>
                <a:t>thị</a:t>
              </a:r>
              <a:r>
                <a:rPr kumimoji="0" lang="en-US" sz="3200" b="1" i="0" u="none" strike="noStrike" kern="1200" cap="none" spc="0" normalizeH="0" baseline="0" noProof="0" dirty="0">
                  <a:ln>
                    <a:noFill/>
                  </a:ln>
                  <a:solidFill>
                    <a:srgbClr val="0070C0"/>
                  </a:solidFill>
                  <a:effectLst/>
                  <a:uLnTx/>
                  <a:uFillTx/>
                  <a:latin typeface="Calibri" panose="020F0502020204030204" pitchFamily="34" charset="0"/>
                  <a:ea typeface="Times New Roman" panose="02020603050405020304" pitchFamily="18" charset="0"/>
                  <a:cs typeface="Calibri" panose="020F0502020204030204" pitchFamily="34" charset="0"/>
                </a:rPr>
                <a:t> </a:t>
              </a:r>
              <a:r>
                <a:rPr kumimoji="0" lang="en-US" sz="3200" b="1" i="0" u="none" strike="noStrike" kern="1200" cap="none" spc="0" normalizeH="0" baseline="0" noProof="0" dirty="0" err="1">
                  <a:ln>
                    <a:noFill/>
                  </a:ln>
                  <a:solidFill>
                    <a:srgbClr val="0070C0"/>
                  </a:solidFill>
                  <a:effectLst/>
                  <a:uLnTx/>
                  <a:uFillTx/>
                  <a:latin typeface="Calibri" panose="020F0502020204030204" pitchFamily="34" charset="0"/>
                  <a:ea typeface="Times New Roman" panose="02020603050405020304" pitchFamily="18" charset="0"/>
                  <a:cs typeface="Calibri" panose="020F0502020204030204" pitchFamily="34" charset="0"/>
                </a:rPr>
                <a:t>giác</a:t>
              </a:r>
              <a:r>
                <a:rPr kumimoji="0" lang="en-US" sz="3200" b="1" i="0" u="none" strike="noStrike" kern="1200" cap="none" spc="0" normalizeH="0" baseline="0" noProof="0" dirty="0">
                  <a:ln>
                    <a:noFill/>
                  </a:ln>
                  <a:solidFill>
                    <a:srgbClr val="0070C0"/>
                  </a:solidFill>
                  <a:effectLst/>
                  <a:uLnTx/>
                  <a:uFillTx/>
                  <a:latin typeface="Calibri" panose="020F0502020204030204" pitchFamily="34" charset="0"/>
                  <a:ea typeface="Times New Roman" panose="02020603050405020304" pitchFamily="18" charset="0"/>
                  <a:cs typeface="Calibri" panose="020F0502020204030204" pitchFamily="34" charset="0"/>
                </a:rPr>
                <a:t>, </a:t>
              </a:r>
              <a:r>
                <a:rPr kumimoji="0" lang="en-US" sz="3200" b="1" i="0" u="none" strike="noStrike" kern="1200" cap="none" spc="0" normalizeH="0" baseline="0" noProof="0" dirty="0" err="1">
                  <a:ln>
                    <a:noFill/>
                  </a:ln>
                  <a:solidFill>
                    <a:srgbClr val="0070C0"/>
                  </a:solidFill>
                  <a:effectLst/>
                  <a:uLnTx/>
                  <a:uFillTx/>
                  <a:latin typeface="Calibri" panose="020F0502020204030204" pitchFamily="34" charset="0"/>
                  <a:ea typeface="Times New Roman" panose="02020603050405020304" pitchFamily="18" charset="0"/>
                  <a:cs typeface="Calibri" panose="020F0502020204030204" pitchFamily="34" charset="0"/>
                </a:rPr>
                <a:t>thính</a:t>
              </a:r>
              <a:r>
                <a:rPr kumimoji="0" lang="en-US" sz="3200" b="1" i="0" u="none" strike="noStrike" kern="1200" cap="none" spc="0" normalizeH="0" baseline="0" noProof="0" dirty="0">
                  <a:ln>
                    <a:noFill/>
                  </a:ln>
                  <a:solidFill>
                    <a:srgbClr val="0070C0"/>
                  </a:solidFill>
                  <a:effectLst/>
                  <a:uLnTx/>
                  <a:uFillTx/>
                  <a:latin typeface="Calibri" panose="020F0502020204030204" pitchFamily="34" charset="0"/>
                  <a:ea typeface="Times New Roman" panose="02020603050405020304" pitchFamily="18" charset="0"/>
                  <a:cs typeface="Calibri" panose="020F0502020204030204" pitchFamily="34" charset="0"/>
                </a:rPr>
                <a:t> </a:t>
              </a:r>
              <a:r>
                <a:rPr kumimoji="0" lang="en-US" sz="3200" b="1" i="0" u="none" strike="noStrike" kern="1200" cap="none" spc="0" normalizeH="0" baseline="0" noProof="0" dirty="0" err="1">
                  <a:ln>
                    <a:noFill/>
                  </a:ln>
                  <a:solidFill>
                    <a:srgbClr val="0070C0"/>
                  </a:solidFill>
                  <a:effectLst/>
                  <a:uLnTx/>
                  <a:uFillTx/>
                  <a:latin typeface="Calibri" panose="020F0502020204030204" pitchFamily="34" charset="0"/>
                  <a:ea typeface="Times New Roman" panose="02020603050405020304" pitchFamily="18" charset="0"/>
                  <a:cs typeface="Calibri" panose="020F0502020204030204" pitchFamily="34" charset="0"/>
                </a:rPr>
                <a:t>giác</a:t>
              </a:r>
              <a:r>
                <a:rPr kumimoji="0" lang="en-US" sz="3200" b="1" i="0" u="none" strike="noStrike" kern="1200" cap="none" spc="0" normalizeH="0" baseline="0" noProof="0" dirty="0">
                  <a:ln>
                    <a:noFill/>
                  </a:ln>
                  <a:solidFill>
                    <a:srgbClr val="0070C0"/>
                  </a:solidFill>
                  <a:effectLst/>
                  <a:uLnTx/>
                  <a:uFillTx/>
                  <a:latin typeface="Calibri" panose="020F0502020204030204" pitchFamily="34" charset="0"/>
                  <a:ea typeface="Times New Roman" panose="02020603050405020304" pitchFamily="18" charset="0"/>
                  <a:cs typeface="Calibri" panose="020F0502020204030204" pitchFamily="34" charset="0"/>
                </a:rPr>
                <a:t>.</a:t>
              </a:r>
            </a:p>
          </p:txBody>
        </p:sp>
      </p:grpSp>
    </p:spTree>
    <p:extLst>
      <p:ext uri="{BB962C8B-B14F-4D97-AF65-F5344CB8AC3E}">
        <p14:creationId xmlns:p14="http://schemas.microsoft.com/office/powerpoint/2010/main" val="2343782888"/>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wipe(down)">
                                      <p:cBhvr>
                                        <p:cTn id="1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组合 14">
            <a:extLst>
              <a:ext uri="{FF2B5EF4-FFF2-40B4-BE49-F238E27FC236}">
                <a16:creationId xmlns:a16="http://schemas.microsoft.com/office/drawing/2014/main" id="{A2350CAB-3BE1-45B7-A639-B559D8470587}"/>
              </a:ext>
            </a:extLst>
          </p:cNvPr>
          <p:cNvGrpSpPr/>
          <p:nvPr/>
        </p:nvGrpSpPr>
        <p:grpSpPr>
          <a:xfrm>
            <a:off x="312326" y="229966"/>
            <a:ext cx="5190758" cy="2107129"/>
            <a:chOff x="1451314" y="2141289"/>
            <a:chExt cx="5190758" cy="2107129"/>
          </a:xfrm>
        </p:grpSpPr>
        <p:pic>
          <p:nvPicPr>
            <p:cNvPr id="4" name="图片 15">
              <a:extLst>
                <a:ext uri="{FF2B5EF4-FFF2-40B4-BE49-F238E27FC236}">
                  <a16:creationId xmlns:a16="http://schemas.microsoft.com/office/drawing/2014/main" id="{6E2ADA83-0395-4168-9BC6-8749FDE57706}"/>
                </a:ext>
              </a:extLst>
            </p:cNvPr>
            <p:cNvPicPr>
              <a:picLocks noChangeAspect="1"/>
            </p:cNvPicPr>
            <p:nvPr/>
          </p:nvPicPr>
          <p:blipFill>
            <a:blip r:embed="rId2"/>
            <a:stretch>
              <a:fillRect/>
            </a:stretch>
          </p:blipFill>
          <p:spPr>
            <a:xfrm>
              <a:off x="1451314" y="2141289"/>
              <a:ext cx="5190758" cy="2107129"/>
            </a:xfrm>
            <a:prstGeom prst="rect">
              <a:avLst/>
            </a:prstGeom>
          </p:spPr>
        </p:pic>
        <p:grpSp>
          <p:nvGrpSpPr>
            <p:cNvPr id="5" name="组合 16">
              <a:extLst>
                <a:ext uri="{FF2B5EF4-FFF2-40B4-BE49-F238E27FC236}">
                  <a16:creationId xmlns:a16="http://schemas.microsoft.com/office/drawing/2014/main" id="{DE535FC9-0B6D-4C66-8AFB-B6BCFDA2F2EC}"/>
                </a:ext>
              </a:extLst>
            </p:cNvPr>
            <p:cNvGrpSpPr/>
            <p:nvPr/>
          </p:nvGrpSpPr>
          <p:grpSpPr>
            <a:xfrm>
              <a:off x="1892492" y="2285106"/>
              <a:ext cx="4456671" cy="1653815"/>
              <a:chOff x="1149985" y="3194006"/>
              <a:chExt cx="4456671" cy="1653815"/>
            </a:xfrm>
          </p:grpSpPr>
          <p:sp>
            <p:nvSpPr>
              <p:cNvPr id="6" name="文本框 25">
                <a:extLst>
                  <a:ext uri="{FF2B5EF4-FFF2-40B4-BE49-F238E27FC236}">
                    <a16:creationId xmlns:a16="http://schemas.microsoft.com/office/drawing/2014/main" id="{497391C2-B70B-4657-AD67-375673C3FD23}"/>
                  </a:ext>
                </a:extLst>
              </p:cNvPr>
              <p:cNvSpPr txBox="1"/>
              <p:nvPr/>
            </p:nvSpPr>
            <p:spPr>
              <a:xfrm>
                <a:off x="1633975" y="3455452"/>
                <a:ext cx="3972681" cy="1392369"/>
              </a:xfrm>
              <a:prstGeom prst="rect">
                <a:avLst/>
              </a:prstGeom>
              <a:noFill/>
            </p:spPr>
            <p:txBody>
              <a:bodyPr wrap="square" rtlCol="0">
                <a:spAutoFit/>
              </a:bodyPr>
              <a:lstStyle/>
              <a:p>
                <a:pPr marL="0" marR="0" lvl="0" indent="0" algn="just" defTabSz="914400" rtl="0" eaLnBrk="1" fontAlgn="auto" latinLnBrk="0" hangingPunct="1">
                  <a:lnSpc>
                    <a:spcPct val="120000"/>
                  </a:lnSpc>
                  <a:spcBef>
                    <a:spcPts val="0"/>
                  </a:spcBef>
                  <a:spcAft>
                    <a:spcPts val="0"/>
                  </a:spcAft>
                  <a:buClrTx/>
                  <a:buSzTx/>
                  <a:buFontTx/>
                  <a:buNone/>
                  <a:tabLst/>
                  <a:defRPr/>
                </a:pPr>
                <a:r>
                  <a:rPr kumimoji="0" lang="nl-NL" sz="2400" b="1" i="0" u="none" strike="noStrike" kern="1200" cap="none" spc="0" normalizeH="0" baseline="0" noProof="0" dirty="0">
                    <a:ln>
                      <a:noFill/>
                    </a:ln>
                    <a:solidFill>
                      <a:prstClr val="black"/>
                    </a:solidFill>
                    <a:effectLst/>
                    <a:uLnTx/>
                    <a:uFillTx/>
                    <a:latin typeface="Calibri" panose="020F0502020204030204" pitchFamily="34" charset="0"/>
                    <a:ea typeface="SimSun" panose="02010600030101010101" pitchFamily="2" charset="-122"/>
                    <a:cs typeface="Calibri" panose="020F0502020204030204" pitchFamily="34" charset="0"/>
                  </a:rPr>
                  <a:t>Nêu những kiến thức em mới biết thêm về cách lựa chọn thực phẩm sạch.</a:t>
                </a:r>
                <a:endPar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SimSun" panose="02010600030101010101" pitchFamily="2" charset="-122"/>
                  <a:cs typeface="Calibri" panose="020F0502020204030204" pitchFamily="34" charset="0"/>
                </a:endParaRPr>
              </a:p>
            </p:txBody>
          </p:sp>
          <p:grpSp>
            <p:nvGrpSpPr>
              <p:cNvPr id="7" name="组合 18">
                <a:extLst>
                  <a:ext uri="{FF2B5EF4-FFF2-40B4-BE49-F238E27FC236}">
                    <a16:creationId xmlns:a16="http://schemas.microsoft.com/office/drawing/2014/main" id="{B0C7E683-C626-4E1D-B9A1-857D4FEF2F71}"/>
                  </a:ext>
                </a:extLst>
              </p:cNvPr>
              <p:cNvGrpSpPr/>
              <p:nvPr/>
            </p:nvGrpSpPr>
            <p:grpSpPr>
              <a:xfrm rot="19663740">
                <a:off x="1149985" y="3194006"/>
                <a:ext cx="654793" cy="845387"/>
                <a:chOff x="10766631" y="3941730"/>
                <a:chExt cx="1047927" cy="1352954"/>
              </a:xfrm>
            </p:grpSpPr>
            <p:sp>
              <p:nvSpPr>
                <p:cNvPr id="8" name="Freeform 108">
                  <a:extLst>
                    <a:ext uri="{FF2B5EF4-FFF2-40B4-BE49-F238E27FC236}">
                      <a16:creationId xmlns:a16="http://schemas.microsoft.com/office/drawing/2014/main" id="{7CCA5296-D411-434A-8662-A0A073B2E7ED}"/>
                    </a:ext>
                  </a:extLst>
                </p:cNvPr>
                <p:cNvSpPr>
                  <a:spLocks/>
                </p:cNvSpPr>
                <p:nvPr/>
              </p:nvSpPr>
              <p:spPr bwMode="auto">
                <a:xfrm>
                  <a:off x="10766631" y="4209862"/>
                  <a:ext cx="664176" cy="1084822"/>
                </a:xfrm>
                <a:custGeom>
                  <a:avLst/>
                  <a:gdLst>
                    <a:gd name="T0" fmla="*/ 96 w 114"/>
                    <a:gd name="T1" fmla="*/ 11 h 186"/>
                    <a:gd name="T2" fmla="*/ 91 w 114"/>
                    <a:gd name="T3" fmla="*/ 11 h 186"/>
                    <a:gd name="T4" fmla="*/ 79 w 114"/>
                    <a:gd name="T5" fmla="*/ 8 h 186"/>
                    <a:gd name="T6" fmla="*/ 78 w 114"/>
                    <a:gd name="T7" fmla="*/ 8 h 186"/>
                    <a:gd name="T8" fmla="*/ 2 w 114"/>
                    <a:gd name="T9" fmla="*/ 87 h 186"/>
                    <a:gd name="T10" fmla="*/ 12 w 114"/>
                    <a:gd name="T11" fmla="*/ 98 h 186"/>
                    <a:gd name="T12" fmla="*/ 48 w 114"/>
                    <a:gd name="T13" fmla="*/ 83 h 186"/>
                    <a:gd name="T14" fmla="*/ 11 w 114"/>
                    <a:gd name="T15" fmla="*/ 170 h 186"/>
                    <a:gd name="T16" fmla="*/ 27 w 114"/>
                    <a:gd name="T17" fmla="*/ 177 h 186"/>
                    <a:gd name="T18" fmla="*/ 28 w 114"/>
                    <a:gd name="T19" fmla="*/ 175 h 186"/>
                    <a:gd name="T20" fmla="*/ 32 w 114"/>
                    <a:gd name="T21" fmla="*/ 172 h 186"/>
                    <a:gd name="T22" fmla="*/ 105 w 114"/>
                    <a:gd name="T23" fmla="*/ 71 h 186"/>
                    <a:gd name="T24" fmla="*/ 96 w 114"/>
                    <a:gd name="T25" fmla="*/ 58 h 186"/>
                    <a:gd name="T26" fmla="*/ 89 w 114"/>
                    <a:gd name="T27" fmla="*/ 60 h 186"/>
                    <a:gd name="T28" fmla="*/ 88 w 114"/>
                    <a:gd name="T29" fmla="*/ 62 h 186"/>
                    <a:gd name="T30" fmla="*/ 86 w 114"/>
                    <a:gd name="T31" fmla="*/ 64 h 186"/>
                    <a:gd name="T32" fmla="*/ 85 w 114"/>
                    <a:gd name="T33" fmla="*/ 65 h 186"/>
                    <a:gd name="T34" fmla="*/ 85 w 114"/>
                    <a:gd name="T35" fmla="*/ 65 h 186"/>
                    <a:gd name="T36" fmla="*/ 84 w 114"/>
                    <a:gd name="T37" fmla="*/ 66 h 186"/>
                    <a:gd name="T38" fmla="*/ 84 w 114"/>
                    <a:gd name="T39" fmla="*/ 66 h 186"/>
                    <a:gd name="T40" fmla="*/ 84 w 114"/>
                    <a:gd name="T41" fmla="*/ 66 h 186"/>
                    <a:gd name="T42" fmla="*/ 82 w 114"/>
                    <a:gd name="T43" fmla="*/ 67 h 186"/>
                    <a:gd name="T44" fmla="*/ 80 w 114"/>
                    <a:gd name="T45" fmla="*/ 71 h 186"/>
                    <a:gd name="T46" fmla="*/ 74 w 114"/>
                    <a:gd name="T47" fmla="*/ 79 h 186"/>
                    <a:gd name="T48" fmla="*/ 84 w 114"/>
                    <a:gd name="T49" fmla="*/ 64 h 186"/>
                    <a:gd name="T50" fmla="*/ 85 w 114"/>
                    <a:gd name="T51" fmla="*/ 55 h 186"/>
                    <a:gd name="T52" fmla="*/ 109 w 114"/>
                    <a:gd name="T53" fmla="*/ 20 h 186"/>
                    <a:gd name="T54" fmla="*/ 96 w 114"/>
                    <a:gd name="T55" fmla="*/ 11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4" h="186">
                      <a:moveTo>
                        <a:pt x="96" y="11"/>
                      </a:moveTo>
                      <a:cubicBezTo>
                        <a:pt x="94" y="10"/>
                        <a:pt x="93" y="10"/>
                        <a:pt x="91" y="11"/>
                      </a:cubicBezTo>
                      <a:cubicBezTo>
                        <a:pt x="89" y="7"/>
                        <a:pt x="82" y="4"/>
                        <a:pt x="79" y="8"/>
                      </a:cubicBezTo>
                      <a:cubicBezTo>
                        <a:pt x="78" y="8"/>
                        <a:pt x="78" y="8"/>
                        <a:pt x="78" y="8"/>
                      </a:cubicBezTo>
                      <a:cubicBezTo>
                        <a:pt x="34" y="0"/>
                        <a:pt x="14" y="52"/>
                        <a:pt x="2" y="87"/>
                      </a:cubicBezTo>
                      <a:cubicBezTo>
                        <a:pt x="0" y="94"/>
                        <a:pt x="6" y="99"/>
                        <a:pt x="12" y="98"/>
                      </a:cubicBezTo>
                      <a:cubicBezTo>
                        <a:pt x="25" y="95"/>
                        <a:pt x="37" y="89"/>
                        <a:pt x="48" y="83"/>
                      </a:cubicBezTo>
                      <a:cubicBezTo>
                        <a:pt x="33" y="111"/>
                        <a:pt x="18" y="139"/>
                        <a:pt x="11" y="170"/>
                      </a:cubicBezTo>
                      <a:cubicBezTo>
                        <a:pt x="9" y="180"/>
                        <a:pt x="22" y="186"/>
                        <a:pt x="27" y="177"/>
                      </a:cubicBezTo>
                      <a:cubicBezTo>
                        <a:pt x="27" y="176"/>
                        <a:pt x="27" y="175"/>
                        <a:pt x="28" y="175"/>
                      </a:cubicBezTo>
                      <a:cubicBezTo>
                        <a:pt x="29" y="174"/>
                        <a:pt x="31" y="174"/>
                        <a:pt x="32" y="172"/>
                      </a:cubicBezTo>
                      <a:cubicBezTo>
                        <a:pt x="59" y="141"/>
                        <a:pt x="89" y="109"/>
                        <a:pt x="105" y="71"/>
                      </a:cubicBezTo>
                      <a:cubicBezTo>
                        <a:pt x="108" y="64"/>
                        <a:pt x="103" y="57"/>
                        <a:pt x="96" y="58"/>
                      </a:cubicBezTo>
                      <a:cubicBezTo>
                        <a:pt x="94" y="58"/>
                        <a:pt x="91" y="58"/>
                        <a:pt x="89" y="60"/>
                      </a:cubicBezTo>
                      <a:cubicBezTo>
                        <a:pt x="89" y="61"/>
                        <a:pt x="88" y="62"/>
                        <a:pt x="88" y="62"/>
                      </a:cubicBezTo>
                      <a:cubicBezTo>
                        <a:pt x="87" y="63"/>
                        <a:pt x="86" y="64"/>
                        <a:pt x="86" y="64"/>
                      </a:cubicBezTo>
                      <a:cubicBezTo>
                        <a:pt x="85" y="65"/>
                        <a:pt x="85" y="65"/>
                        <a:pt x="85" y="65"/>
                      </a:cubicBezTo>
                      <a:cubicBezTo>
                        <a:pt x="85" y="65"/>
                        <a:pt x="85" y="65"/>
                        <a:pt x="85" y="65"/>
                      </a:cubicBezTo>
                      <a:cubicBezTo>
                        <a:pt x="84" y="66"/>
                        <a:pt x="84" y="66"/>
                        <a:pt x="84" y="66"/>
                      </a:cubicBezTo>
                      <a:cubicBezTo>
                        <a:pt x="84" y="66"/>
                        <a:pt x="84" y="66"/>
                        <a:pt x="84" y="66"/>
                      </a:cubicBezTo>
                      <a:cubicBezTo>
                        <a:pt x="84" y="66"/>
                        <a:pt x="84" y="66"/>
                        <a:pt x="84" y="66"/>
                      </a:cubicBezTo>
                      <a:cubicBezTo>
                        <a:pt x="84" y="66"/>
                        <a:pt x="83" y="67"/>
                        <a:pt x="82" y="67"/>
                      </a:cubicBezTo>
                      <a:cubicBezTo>
                        <a:pt x="81" y="68"/>
                        <a:pt x="80" y="70"/>
                        <a:pt x="80" y="71"/>
                      </a:cubicBezTo>
                      <a:cubicBezTo>
                        <a:pt x="78" y="74"/>
                        <a:pt x="76" y="76"/>
                        <a:pt x="74" y="79"/>
                      </a:cubicBezTo>
                      <a:cubicBezTo>
                        <a:pt x="77" y="74"/>
                        <a:pt x="81" y="69"/>
                        <a:pt x="84" y="64"/>
                      </a:cubicBezTo>
                      <a:cubicBezTo>
                        <a:pt x="87" y="61"/>
                        <a:pt x="86" y="58"/>
                        <a:pt x="85" y="55"/>
                      </a:cubicBezTo>
                      <a:cubicBezTo>
                        <a:pt x="94" y="44"/>
                        <a:pt x="102" y="32"/>
                        <a:pt x="109" y="20"/>
                      </a:cubicBezTo>
                      <a:cubicBezTo>
                        <a:pt x="114" y="11"/>
                        <a:pt x="102" y="4"/>
                        <a:pt x="96" y="11"/>
                      </a:cubicBezTo>
                      <a:close/>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1" i="0" u="none" strike="noStrike" kern="1200" cap="none" spc="0" normalizeH="0" baseline="0" noProof="0">
                    <a:ln>
                      <a:noFill/>
                    </a:ln>
                    <a:solidFill>
                      <a:prstClr val="black"/>
                    </a:solidFill>
                    <a:effectLst/>
                    <a:uLnTx/>
                    <a:uFillTx/>
                    <a:latin typeface="Calibri" panose="020F0502020204030204" pitchFamily="34" charset="0"/>
                    <a:ea typeface="等线" panose="02010600030101010101" pitchFamily="2" charset="-122"/>
                    <a:cs typeface="Calibri" panose="020F0502020204030204" pitchFamily="34" charset="0"/>
                  </a:endParaRPr>
                </a:p>
              </p:txBody>
            </p:sp>
            <p:sp>
              <p:nvSpPr>
                <p:cNvPr id="9" name="Freeform 109">
                  <a:extLst>
                    <a:ext uri="{FF2B5EF4-FFF2-40B4-BE49-F238E27FC236}">
                      <a16:creationId xmlns:a16="http://schemas.microsoft.com/office/drawing/2014/main" id="{14263F42-E243-48E4-8FA5-2DACCB465008}"/>
                    </a:ext>
                  </a:extLst>
                </p:cNvPr>
                <p:cNvSpPr>
                  <a:spLocks noEditPoints="1"/>
                </p:cNvSpPr>
                <p:nvPr/>
              </p:nvSpPr>
              <p:spPr bwMode="auto">
                <a:xfrm>
                  <a:off x="10783856" y="4209862"/>
                  <a:ext cx="693695" cy="1067602"/>
                </a:xfrm>
                <a:custGeom>
                  <a:avLst/>
                  <a:gdLst>
                    <a:gd name="T0" fmla="*/ 112 w 119"/>
                    <a:gd name="T1" fmla="*/ 52 h 183"/>
                    <a:gd name="T2" fmla="*/ 91 w 119"/>
                    <a:gd name="T3" fmla="*/ 53 h 183"/>
                    <a:gd name="T4" fmla="*/ 115 w 119"/>
                    <a:gd name="T5" fmla="*/ 9 h 183"/>
                    <a:gd name="T6" fmla="*/ 110 w 119"/>
                    <a:gd name="T7" fmla="*/ 2 h 183"/>
                    <a:gd name="T8" fmla="*/ 49 w 119"/>
                    <a:gd name="T9" fmla="*/ 15 h 183"/>
                    <a:gd name="T10" fmla="*/ 24 w 119"/>
                    <a:gd name="T11" fmla="*/ 55 h 183"/>
                    <a:gd name="T12" fmla="*/ 2 w 119"/>
                    <a:gd name="T13" fmla="*/ 88 h 183"/>
                    <a:gd name="T14" fmla="*/ 8 w 119"/>
                    <a:gd name="T15" fmla="*/ 94 h 183"/>
                    <a:gd name="T16" fmla="*/ 43 w 119"/>
                    <a:gd name="T17" fmla="*/ 87 h 183"/>
                    <a:gd name="T18" fmla="*/ 5 w 119"/>
                    <a:gd name="T19" fmla="*/ 176 h 183"/>
                    <a:gd name="T20" fmla="*/ 12 w 119"/>
                    <a:gd name="T21" fmla="*/ 181 h 183"/>
                    <a:gd name="T22" fmla="*/ 70 w 119"/>
                    <a:gd name="T23" fmla="*/ 126 h 183"/>
                    <a:gd name="T24" fmla="*/ 117 w 119"/>
                    <a:gd name="T25" fmla="*/ 58 h 183"/>
                    <a:gd name="T26" fmla="*/ 112 w 119"/>
                    <a:gd name="T27" fmla="*/ 52 h 183"/>
                    <a:gd name="T28" fmla="*/ 66 w 119"/>
                    <a:gd name="T29" fmla="*/ 116 h 183"/>
                    <a:gd name="T30" fmla="*/ 19 w 119"/>
                    <a:gd name="T31" fmla="*/ 165 h 183"/>
                    <a:gd name="T32" fmla="*/ 56 w 119"/>
                    <a:gd name="T33" fmla="*/ 81 h 183"/>
                    <a:gd name="T34" fmla="*/ 50 w 119"/>
                    <a:gd name="T35" fmla="*/ 75 h 183"/>
                    <a:gd name="T36" fmla="*/ 16 w 119"/>
                    <a:gd name="T37" fmla="*/ 82 h 183"/>
                    <a:gd name="T38" fmla="*/ 18 w 119"/>
                    <a:gd name="T39" fmla="*/ 79 h 183"/>
                    <a:gd name="T40" fmla="*/ 23 w 119"/>
                    <a:gd name="T41" fmla="*/ 78 h 183"/>
                    <a:gd name="T42" fmla="*/ 53 w 119"/>
                    <a:gd name="T43" fmla="*/ 25 h 183"/>
                    <a:gd name="T44" fmla="*/ 103 w 119"/>
                    <a:gd name="T45" fmla="*/ 12 h 183"/>
                    <a:gd name="T46" fmla="*/ 75 w 119"/>
                    <a:gd name="T47" fmla="*/ 56 h 183"/>
                    <a:gd name="T48" fmla="*/ 80 w 119"/>
                    <a:gd name="T49" fmla="*/ 64 h 183"/>
                    <a:gd name="T50" fmla="*/ 106 w 119"/>
                    <a:gd name="T51" fmla="*/ 61 h 183"/>
                    <a:gd name="T52" fmla="*/ 66 w 119"/>
                    <a:gd name="T53" fmla="*/ 116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9" h="183">
                      <a:moveTo>
                        <a:pt x="112" y="52"/>
                      </a:moveTo>
                      <a:cubicBezTo>
                        <a:pt x="105" y="53"/>
                        <a:pt x="98" y="53"/>
                        <a:pt x="91" y="53"/>
                      </a:cubicBezTo>
                      <a:cubicBezTo>
                        <a:pt x="101" y="40"/>
                        <a:pt x="109" y="25"/>
                        <a:pt x="115" y="9"/>
                      </a:cubicBezTo>
                      <a:cubicBezTo>
                        <a:pt x="116" y="5"/>
                        <a:pt x="113" y="2"/>
                        <a:pt x="110" y="2"/>
                      </a:cubicBezTo>
                      <a:cubicBezTo>
                        <a:pt x="89" y="1"/>
                        <a:pt x="66" y="0"/>
                        <a:pt x="49" y="15"/>
                      </a:cubicBezTo>
                      <a:cubicBezTo>
                        <a:pt x="38" y="24"/>
                        <a:pt x="30" y="39"/>
                        <a:pt x="24" y="55"/>
                      </a:cubicBezTo>
                      <a:cubicBezTo>
                        <a:pt x="16" y="65"/>
                        <a:pt x="9" y="76"/>
                        <a:pt x="2" y="88"/>
                      </a:cubicBezTo>
                      <a:cubicBezTo>
                        <a:pt x="0" y="92"/>
                        <a:pt x="4" y="96"/>
                        <a:pt x="8" y="94"/>
                      </a:cubicBezTo>
                      <a:cubicBezTo>
                        <a:pt x="19" y="89"/>
                        <a:pt x="31" y="90"/>
                        <a:pt x="43" y="87"/>
                      </a:cubicBezTo>
                      <a:cubicBezTo>
                        <a:pt x="31" y="117"/>
                        <a:pt x="15" y="145"/>
                        <a:pt x="5" y="176"/>
                      </a:cubicBezTo>
                      <a:cubicBezTo>
                        <a:pt x="4" y="180"/>
                        <a:pt x="8" y="183"/>
                        <a:pt x="12" y="181"/>
                      </a:cubicBezTo>
                      <a:cubicBezTo>
                        <a:pt x="35" y="168"/>
                        <a:pt x="53" y="146"/>
                        <a:pt x="70" y="126"/>
                      </a:cubicBezTo>
                      <a:cubicBezTo>
                        <a:pt x="87" y="105"/>
                        <a:pt x="105" y="83"/>
                        <a:pt x="117" y="58"/>
                      </a:cubicBezTo>
                      <a:cubicBezTo>
                        <a:pt x="119" y="54"/>
                        <a:pt x="116" y="51"/>
                        <a:pt x="112" y="52"/>
                      </a:cubicBezTo>
                      <a:close/>
                      <a:moveTo>
                        <a:pt x="66" y="116"/>
                      </a:moveTo>
                      <a:cubicBezTo>
                        <a:pt x="52" y="133"/>
                        <a:pt x="37" y="151"/>
                        <a:pt x="19" y="165"/>
                      </a:cubicBezTo>
                      <a:cubicBezTo>
                        <a:pt x="30" y="136"/>
                        <a:pt x="46" y="110"/>
                        <a:pt x="56" y="81"/>
                      </a:cubicBezTo>
                      <a:cubicBezTo>
                        <a:pt x="57" y="78"/>
                        <a:pt x="53" y="74"/>
                        <a:pt x="50" y="75"/>
                      </a:cubicBezTo>
                      <a:cubicBezTo>
                        <a:pt x="39" y="79"/>
                        <a:pt x="27" y="79"/>
                        <a:pt x="16" y="82"/>
                      </a:cubicBezTo>
                      <a:cubicBezTo>
                        <a:pt x="17" y="81"/>
                        <a:pt x="17" y="80"/>
                        <a:pt x="18" y="79"/>
                      </a:cubicBezTo>
                      <a:cubicBezTo>
                        <a:pt x="19" y="80"/>
                        <a:pt x="22" y="80"/>
                        <a:pt x="23" y="78"/>
                      </a:cubicBezTo>
                      <a:cubicBezTo>
                        <a:pt x="35" y="62"/>
                        <a:pt x="39" y="41"/>
                        <a:pt x="53" y="25"/>
                      </a:cubicBezTo>
                      <a:cubicBezTo>
                        <a:pt x="64" y="11"/>
                        <a:pt x="85" y="11"/>
                        <a:pt x="103" y="12"/>
                      </a:cubicBezTo>
                      <a:cubicBezTo>
                        <a:pt x="96" y="28"/>
                        <a:pt x="88" y="43"/>
                        <a:pt x="75" y="56"/>
                      </a:cubicBezTo>
                      <a:cubicBezTo>
                        <a:pt x="72" y="59"/>
                        <a:pt x="75" y="65"/>
                        <a:pt x="80" y="64"/>
                      </a:cubicBezTo>
                      <a:cubicBezTo>
                        <a:pt x="89" y="62"/>
                        <a:pt x="97" y="62"/>
                        <a:pt x="106" y="61"/>
                      </a:cubicBezTo>
                      <a:cubicBezTo>
                        <a:pt x="96" y="81"/>
                        <a:pt x="81" y="100"/>
                        <a:pt x="66" y="11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1" i="0" u="none" strike="noStrike" kern="1200" cap="none" spc="0" normalizeH="0" baseline="0" noProof="0">
                    <a:ln>
                      <a:noFill/>
                    </a:ln>
                    <a:solidFill>
                      <a:prstClr val="black"/>
                    </a:solidFill>
                    <a:effectLst/>
                    <a:uLnTx/>
                    <a:uFillTx/>
                    <a:latin typeface="Calibri" panose="020F0502020204030204" pitchFamily="34" charset="0"/>
                    <a:ea typeface="等线" panose="02010600030101010101" pitchFamily="2" charset="-122"/>
                    <a:cs typeface="Calibri" panose="020F0502020204030204" pitchFamily="34" charset="0"/>
                  </a:endParaRPr>
                </a:p>
              </p:txBody>
            </p:sp>
            <p:sp>
              <p:nvSpPr>
                <p:cNvPr id="10" name="Freeform 110">
                  <a:extLst>
                    <a:ext uri="{FF2B5EF4-FFF2-40B4-BE49-F238E27FC236}">
                      <a16:creationId xmlns:a16="http://schemas.microsoft.com/office/drawing/2014/main" id="{76F6A6F4-91D6-4650-BC2B-DC7131A232AF}"/>
                    </a:ext>
                  </a:extLst>
                </p:cNvPr>
                <p:cNvSpPr>
                  <a:spLocks/>
                </p:cNvSpPr>
                <p:nvPr/>
              </p:nvSpPr>
              <p:spPr bwMode="auto">
                <a:xfrm>
                  <a:off x="10766636" y="4089326"/>
                  <a:ext cx="169734" cy="179575"/>
                </a:xfrm>
                <a:custGeom>
                  <a:avLst/>
                  <a:gdLst>
                    <a:gd name="T0" fmla="*/ 28 w 29"/>
                    <a:gd name="T1" fmla="*/ 26 h 31"/>
                    <a:gd name="T2" fmla="*/ 12 w 29"/>
                    <a:gd name="T3" fmla="*/ 4 h 31"/>
                    <a:gd name="T4" fmla="*/ 6 w 29"/>
                    <a:gd name="T5" fmla="*/ 0 h 31"/>
                    <a:gd name="T6" fmla="*/ 2 w 29"/>
                    <a:gd name="T7" fmla="*/ 1 h 31"/>
                    <a:gd name="T8" fmla="*/ 1 w 29"/>
                    <a:gd name="T9" fmla="*/ 7 h 31"/>
                    <a:gd name="T10" fmla="*/ 10 w 29"/>
                    <a:gd name="T11" fmla="*/ 23 h 31"/>
                    <a:gd name="T12" fmla="*/ 26 w 29"/>
                    <a:gd name="T13" fmla="*/ 30 h 31"/>
                    <a:gd name="T14" fmla="*/ 28 w 29"/>
                    <a:gd name="T15" fmla="*/ 26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31">
                      <a:moveTo>
                        <a:pt x="28" y="26"/>
                      </a:moveTo>
                      <a:cubicBezTo>
                        <a:pt x="20" y="21"/>
                        <a:pt x="15" y="12"/>
                        <a:pt x="12" y="4"/>
                      </a:cubicBezTo>
                      <a:cubicBezTo>
                        <a:pt x="11" y="1"/>
                        <a:pt x="9" y="0"/>
                        <a:pt x="6" y="0"/>
                      </a:cubicBezTo>
                      <a:cubicBezTo>
                        <a:pt x="4" y="0"/>
                        <a:pt x="3" y="0"/>
                        <a:pt x="2" y="1"/>
                      </a:cubicBezTo>
                      <a:cubicBezTo>
                        <a:pt x="1" y="3"/>
                        <a:pt x="0" y="5"/>
                        <a:pt x="1" y="7"/>
                      </a:cubicBezTo>
                      <a:cubicBezTo>
                        <a:pt x="3" y="13"/>
                        <a:pt x="6" y="18"/>
                        <a:pt x="10" y="23"/>
                      </a:cubicBezTo>
                      <a:cubicBezTo>
                        <a:pt x="15" y="28"/>
                        <a:pt x="20" y="30"/>
                        <a:pt x="26" y="30"/>
                      </a:cubicBezTo>
                      <a:cubicBezTo>
                        <a:pt x="29" y="31"/>
                        <a:pt x="29" y="27"/>
                        <a:pt x="28" y="2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1" i="0" u="none" strike="noStrike" kern="1200" cap="none" spc="0" normalizeH="0" baseline="0" noProof="0">
                    <a:ln>
                      <a:noFill/>
                    </a:ln>
                    <a:solidFill>
                      <a:prstClr val="black"/>
                    </a:solidFill>
                    <a:effectLst/>
                    <a:uLnTx/>
                    <a:uFillTx/>
                    <a:latin typeface="Calibri" panose="020F0502020204030204" pitchFamily="34" charset="0"/>
                    <a:ea typeface="等线" panose="02010600030101010101" pitchFamily="2" charset="-122"/>
                    <a:cs typeface="Calibri" panose="020F0502020204030204" pitchFamily="34" charset="0"/>
                  </a:endParaRPr>
                </a:p>
              </p:txBody>
            </p:sp>
            <p:sp>
              <p:nvSpPr>
                <p:cNvPr id="11" name="Freeform 111">
                  <a:extLst>
                    <a:ext uri="{FF2B5EF4-FFF2-40B4-BE49-F238E27FC236}">
                      <a16:creationId xmlns:a16="http://schemas.microsoft.com/office/drawing/2014/main" id="{5066FF1F-3FB9-4E19-85DE-CB67132912C3}"/>
                    </a:ext>
                  </a:extLst>
                </p:cNvPr>
                <p:cNvSpPr>
                  <a:spLocks/>
                </p:cNvSpPr>
                <p:nvPr/>
              </p:nvSpPr>
              <p:spPr bwMode="auto">
                <a:xfrm>
                  <a:off x="10941291" y="3941730"/>
                  <a:ext cx="76258" cy="233693"/>
                </a:xfrm>
                <a:custGeom>
                  <a:avLst/>
                  <a:gdLst>
                    <a:gd name="T0" fmla="*/ 11 w 13"/>
                    <a:gd name="T1" fmla="*/ 18 h 40"/>
                    <a:gd name="T2" fmla="*/ 11 w 13"/>
                    <a:gd name="T3" fmla="*/ 4 h 40"/>
                    <a:gd name="T4" fmla="*/ 3 w 13"/>
                    <a:gd name="T5" fmla="*/ 4 h 40"/>
                    <a:gd name="T6" fmla="*/ 8 w 13"/>
                    <a:gd name="T7" fmla="*/ 37 h 40"/>
                    <a:gd name="T8" fmla="*/ 13 w 13"/>
                    <a:gd name="T9" fmla="*/ 35 h 40"/>
                    <a:gd name="T10" fmla="*/ 11 w 13"/>
                    <a:gd name="T11" fmla="*/ 18 h 40"/>
                  </a:gdLst>
                  <a:ahLst/>
                  <a:cxnLst>
                    <a:cxn ang="0">
                      <a:pos x="T0" y="T1"/>
                    </a:cxn>
                    <a:cxn ang="0">
                      <a:pos x="T2" y="T3"/>
                    </a:cxn>
                    <a:cxn ang="0">
                      <a:pos x="T4" y="T5"/>
                    </a:cxn>
                    <a:cxn ang="0">
                      <a:pos x="T6" y="T7"/>
                    </a:cxn>
                    <a:cxn ang="0">
                      <a:pos x="T8" y="T9"/>
                    </a:cxn>
                    <a:cxn ang="0">
                      <a:pos x="T10" y="T11"/>
                    </a:cxn>
                  </a:cxnLst>
                  <a:rect l="0" t="0" r="r" b="b"/>
                  <a:pathLst>
                    <a:path w="13" h="40">
                      <a:moveTo>
                        <a:pt x="11" y="18"/>
                      </a:moveTo>
                      <a:cubicBezTo>
                        <a:pt x="11" y="13"/>
                        <a:pt x="12" y="8"/>
                        <a:pt x="11" y="4"/>
                      </a:cubicBezTo>
                      <a:cubicBezTo>
                        <a:pt x="10" y="0"/>
                        <a:pt x="4" y="0"/>
                        <a:pt x="3" y="4"/>
                      </a:cubicBezTo>
                      <a:cubicBezTo>
                        <a:pt x="0" y="14"/>
                        <a:pt x="3" y="28"/>
                        <a:pt x="8" y="37"/>
                      </a:cubicBezTo>
                      <a:cubicBezTo>
                        <a:pt x="9" y="40"/>
                        <a:pt x="13" y="38"/>
                        <a:pt x="13" y="35"/>
                      </a:cubicBezTo>
                      <a:cubicBezTo>
                        <a:pt x="12" y="30"/>
                        <a:pt x="12" y="24"/>
                        <a:pt x="11" y="1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1" i="0" u="none" strike="noStrike" kern="1200" cap="none" spc="0" normalizeH="0" baseline="0" noProof="0">
                    <a:ln>
                      <a:noFill/>
                    </a:ln>
                    <a:solidFill>
                      <a:prstClr val="black"/>
                    </a:solidFill>
                    <a:effectLst/>
                    <a:uLnTx/>
                    <a:uFillTx/>
                    <a:latin typeface="Calibri" panose="020F0502020204030204" pitchFamily="34" charset="0"/>
                    <a:ea typeface="等线" panose="02010600030101010101" pitchFamily="2" charset="-122"/>
                    <a:cs typeface="Calibri" panose="020F0502020204030204" pitchFamily="34" charset="0"/>
                  </a:endParaRPr>
                </a:p>
              </p:txBody>
            </p:sp>
            <p:sp>
              <p:nvSpPr>
                <p:cNvPr id="12" name="Freeform 112">
                  <a:extLst>
                    <a:ext uri="{FF2B5EF4-FFF2-40B4-BE49-F238E27FC236}">
                      <a16:creationId xmlns:a16="http://schemas.microsoft.com/office/drawing/2014/main" id="{299135B3-6AD8-4A7F-93C1-346809939B61}"/>
                    </a:ext>
                  </a:extLst>
                </p:cNvPr>
                <p:cNvSpPr>
                  <a:spLocks/>
                </p:cNvSpPr>
                <p:nvPr/>
              </p:nvSpPr>
              <p:spPr bwMode="auto">
                <a:xfrm>
                  <a:off x="11115943" y="3941730"/>
                  <a:ext cx="76258" cy="216472"/>
                </a:xfrm>
                <a:custGeom>
                  <a:avLst/>
                  <a:gdLst>
                    <a:gd name="T0" fmla="*/ 11 w 13"/>
                    <a:gd name="T1" fmla="*/ 4 h 37"/>
                    <a:gd name="T2" fmla="*/ 4 w 13"/>
                    <a:gd name="T3" fmla="*/ 4 h 37"/>
                    <a:gd name="T4" fmla="*/ 2 w 13"/>
                    <a:gd name="T5" fmla="*/ 32 h 37"/>
                    <a:gd name="T6" fmla="*/ 7 w 13"/>
                    <a:gd name="T7" fmla="*/ 34 h 37"/>
                    <a:gd name="T8" fmla="*/ 11 w 13"/>
                    <a:gd name="T9" fmla="*/ 4 h 37"/>
                  </a:gdLst>
                  <a:ahLst/>
                  <a:cxnLst>
                    <a:cxn ang="0">
                      <a:pos x="T0" y="T1"/>
                    </a:cxn>
                    <a:cxn ang="0">
                      <a:pos x="T2" y="T3"/>
                    </a:cxn>
                    <a:cxn ang="0">
                      <a:pos x="T4" y="T5"/>
                    </a:cxn>
                    <a:cxn ang="0">
                      <a:pos x="T6" y="T7"/>
                    </a:cxn>
                    <a:cxn ang="0">
                      <a:pos x="T8" y="T9"/>
                    </a:cxn>
                  </a:cxnLst>
                  <a:rect l="0" t="0" r="r" b="b"/>
                  <a:pathLst>
                    <a:path w="13" h="37">
                      <a:moveTo>
                        <a:pt x="11" y="4"/>
                      </a:moveTo>
                      <a:cubicBezTo>
                        <a:pt x="11" y="0"/>
                        <a:pt x="5" y="0"/>
                        <a:pt x="4" y="4"/>
                      </a:cubicBezTo>
                      <a:cubicBezTo>
                        <a:pt x="3" y="13"/>
                        <a:pt x="5" y="23"/>
                        <a:pt x="2" y="32"/>
                      </a:cubicBezTo>
                      <a:cubicBezTo>
                        <a:pt x="0" y="35"/>
                        <a:pt x="6" y="37"/>
                        <a:pt x="7" y="34"/>
                      </a:cubicBezTo>
                      <a:cubicBezTo>
                        <a:pt x="12" y="25"/>
                        <a:pt x="13" y="13"/>
                        <a:pt x="11" y="4"/>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1" i="0" u="none" strike="noStrike" kern="1200" cap="none" spc="0" normalizeH="0" baseline="0" noProof="0">
                    <a:ln>
                      <a:noFill/>
                    </a:ln>
                    <a:solidFill>
                      <a:prstClr val="black"/>
                    </a:solidFill>
                    <a:effectLst/>
                    <a:uLnTx/>
                    <a:uFillTx/>
                    <a:latin typeface="Calibri" panose="020F0502020204030204" pitchFamily="34" charset="0"/>
                    <a:ea typeface="等线" panose="02010600030101010101" pitchFamily="2" charset="-122"/>
                    <a:cs typeface="Calibri" panose="020F0502020204030204" pitchFamily="34" charset="0"/>
                  </a:endParaRPr>
                </a:p>
              </p:txBody>
            </p:sp>
            <p:sp>
              <p:nvSpPr>
                <p:cNvPr id="13" name="Freeform 113">
                  <a:extLst>
                    <a:ext uri="{FF2B5EF4-FFF2-40B4-BE49-F238E27FC236}">
                      <a16:creationId xmlns:a16="http://schemas.microsoft.com/office/drawing/2014/main" id="{614CCC09-C7BA-425D-BA50-2A9F09D0DA19}"/>
                    </a:ext>
                  </a:extLst>
                </p:cNvPr>
                <p:cNvSpPr>
                  <a:spLocks/>
                </p:cNvSpPr>
                <p:nvPr/>
              </p:nvSpPr>
              <p:spPr bwMode="auto">
                <a:xfrm>
                  <a:off x="11598086" y="4682166"/>
                  <a:ext cx="216472" cy="199254"/>
                </a:xfrm>
                <a:custGeom>
                  <a:avLst/>
                  <a:gdLst>
                    <a:gd name="T0" fmla="*/ 28 w 37"/>
                    <a:gd name="T1" fmla="*/ 7 h 34"/>
                    <a:gd name="T2" fmla="*/ 21 w 37"/>
                    <a:gd name="T3" fmla="*/ 8 h 34"/>
                    <a:gd name="T4" fmla="*/ 19 w 37"/>
                    <a:gd name="T5" fmla="*/ 4 h 34"/>
                    <a:gd name="T6" fmla="*/ 13 w 37"/>
                    <a:gd name="T7" fmla="*/ 5 h 34"/>
                    <a:gd name="T8" fmla="*/ 13 w 37"/>
                    <a:gd name="T9" fmla="*/ 10 h 34"/>
                    <a:gd name="T10" fmla="*/ 2 w 37"/>
                    <a:gd name="T11" fmla="*/ 14 h 34"/>
                    <a:gd name="T12" fmla="*/ 4 w 37"/>
                    <a:gd name="T13" fmla="*/ 19 h 34"/>
                    <a:gd name="T14" fmla="*/ 15 w 37"/>
                    <a:gd name="T15" fmla="*/ 19 h 34"/>
                    <a:gd name="T16" fmla="*/ 17 w 37"/>
                    <a:gd name="T17" fmla="*/ 28 h 34"/>
                    <a:gd name="T18" fmla="*/ 25 w 37"/>
                    <a:gd name="T19" fmla="*/ 26 h 34"/>
                    <a:gd name="T20" fmla="*/ 23 w 37"/>
                    <a:gd name="T21" fmla="*/ 18 h 34"/>
                    <a:gd name="T22" fmla="*/ 31 w 37"/>
                    <a:gd name="T23" fmla="*/ 16 h 34"/>
                    <a:gd name="T24" fmla="*/ 28 w 37"/>
                    <a:gd name="T25" fmla="*/ 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 h="34">
                      <a:moveTo>
                        <a:pt x="28" y="7"/>
                      </a:moveTo>
                      <a:cubicBezTo>
                        <a:pt x="26" y="7"/>
                        <a:pt x="23" y="8"/>
                        <a:pt x="21" y="8"/>
                      </a:cubicBezTo>
                      <a:cubicBezTo>
                        <a:pt x="20" y="7"/>
                        <a:pt x="19" y="5"/>
                        <a:pt x="19" y="4"/>
                      </a:cubicBezTo>
                      <a:cubicBezTo>
                        <a:pt x="18" y="0"/>
                        <a:pt x="12" y="1"/>
                        <a:pt x="13" y="5"/>
                      </a:cubicBezTo>
                      <a:cubicBezTo>
                        <a:pt x="13" y="7"/>
                        <a:pt x="13" y="9"/>
                        <a:pt x="13" y="10"/>
                      </a:cubicBezTo>
                      <a:cubicBezTo>
                        <a:pt x="10" y="11"/>
                        <a:pt x="6" y="13"/>
                        <a:pt x="2" y="14"/>
                      </a:cubicBezTo>
                      <a:cubicBezTo>
                        <a:pt x="0" y="15"/>
                        <a:pt x="1" y="19"/>
                        <a:pt x="4" y="19"/>
                      </a:cubicBezTo>
                      <a:cubicBezTo>
                        <a:pt x="7" y="20"/>
                        <a:pt x="11" y="19"/>
                        <a:pt x="15" y="19"/>
                      </a:cubicBezTo>
                      <a:cubicBezTo>
                        <a:pt x="15" y="22"/>
                        <a:pt x="16" y="25"/>
                        <a:pt x="17" y="28"/>
                      </a:cubicBezTo>
                      <a:cubicBezTo>
                        <a:pt x="18" y="34"/>
                        <a:pt x="27" y="31"/>
                        <a:pt x="25" y="26"/>
                      </a:cubicBezTo>
                      <a:cubicBezTo>
                        <a:pt x="25" y="23"/>
                        <a:pt x="24" y="21"/>
                        <a:pt x="23" y="18"/>
                      </a:cubicBezTo>
                      <a:cubicBezTo>
                        <a:pt x="26" y="17"/>
                        <a:pt x="28" y="17"/>
                        <a:pt x="31" y="16"/>
                      </a:cubicBezTo>
                      <a:cubicBezTo>
                        <a:pt x="37" y="14"/>
                        <a:pt x="34" y="6"/>
                        <a:pt x="28" y="7"/>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1" i="0" u="none" strike="noStrike" kern="1200" cap="none" spc="0" normalizeH="0" baseline="0" noProof="0">
                    <a:ln>
                      <a:noFill/>
                    </a:ln>
                    <a:solidFill>
                      <a:prstClr val="black"/>
                    </a:solidFill>
                    <a:effectLst/>
                    <a:uLnTx/>
                    <a:uFillTx/>
                    <a:latin typeface="Calibri" panose="020F0502020204030204" pitchFamily="34" charset="0"/>
                    <a:ea typeface="等线" panose="02010600030101010101" pitchFamily="2" charset="-122"/>
                    <a:cs typeface="Calibri" panose="020F0502020204030204" pitchFamily="34" charset="0"/>
                  </a:endParaRPr>
                </a:p>
              </p:txBody>
            </p:sp>
          </p:grpSp>
        </p:grpSp>
      </p:grpSp>
      <p:pic>
        <p:nvPicPr>
          <p:cNvPr id="15" name="Picture 14">
            <a:extLst>
              <a:ext uri="{FF2B5EF4-FFF2-40B4-BE49-F238E27FC236}">
                <a16:creationId xmlns:a16="http://schemas.microsoft.com/office/drawing/2014/main" id="{63FDF116-0E5F-4285-A2CF-F42E4C3D26C1}"/>
              </a:ext>
            </a:extLst>
          </p:cNvPr>
          <p:cNvPicPr>
            <a:picLocks noChangeAspect="1"/>
          </p:cNvPicPr>
          <p:nvPr/>
        </p:nvPicPr>
        <p:blipFill>
          <a:blip r:embed="rId3"/>
          <a:stretch>
            <a:fillRect/>
          </a:stretch>
        </p:blipFill>
        <p:spPr>
          <a:xfrm>
            <a:off x="5648325" y="733425"/>
            <a:ext cx="6477000" cy="1771650"/>
          </a:xfrm>
          <a:prstGeom prst="rect">
            <a:avLst/>
          </a:prstGeom>
        </p:spPr>
      </p:pic>
    </p:spTree>
    <p:extLst>
      <p:ext uri="{BB962C8B-B14F-4D97-AF65-F5344CB8AC3E}">
        <p14:creationId xmlns:p14="http://schemas.microsoft.com/office/powerpoint/2010/main" val="3592401112"/>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TotalTime>
  <Words>368</Words>
  <Application>Microsoft Office PowerPoint</Application>
  <PresentationFormat>Widescreen</PresentationFormat>
  <Paragraphs>33</Paragraphs>
  <Slides>14</Slides>
  <Notes>1</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14</vt:i4>
      </vt:variant>
    </vt:vector>
  </HeadingPairs>
  <TitlesOfParts>
    <vt:vector size="28" baseType="lpstr">
      <vt:lpstr>SimSun</vt:lpstr>
      <vt:lpstr>#9Slide05 Phobia</vt:lpstr>
      <vt:lpstr>Arial</vt:lpstr>
      <vt:lpstr>Calibri</vt:lpstr>
      <vt:lpstr>等线</vt:lpstr>
      <vt:lpstr>SVN-Amperzand</vt:lpstr>
      <vt:lpstr>SVN-Poky's</vt:lpstr>
      <vt:lpstr>Times New Roman</vt:lpstr>
      <vt:lpstr>Wingdings</vt:lpstr>
      <vt:lpstr>字魂105号-简雅黑</vt:lpstr>
      <vt:lpstr>字魂17号-萌趣果冻体</vt:lpstr>
      <vt:lpstr>思源黑体 CN Bold</vt:lpstr>
      <vt:lpstr>Office 主题​​</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Kim Anh</cp:lastModifiedBy>
  <cp:revision>11</cp:revision>
  <dcterms:created xsi:type="dcterms:W3CDTF">2022-11-27T00:29:00Z</dcterms:created>
  <dcterms:modified xsi:type="dcterms:W3CDTF">2025-02-19T04:55:35Z</dcterms:modified>
</cp:coreProperties>
</file>