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5"/>
  </p:notesMasterIdLst>
  <p:sldIdLst>
    <p:sldId id="414" r:id="rId3"/>
    <p:sldId id="383" r:id="rId4"/>
    <p:sldId id="388" r:id="rId5"/>
    <p:sldId id="412" r:id="rId6"/>
    <p:sldId id="389" r:id="rId7"/>
    <p:sldId id="402" r:id="rId8"/>
    <p:sldId id="377" r:id="rId9"/>
    <p:sldId id="413" r:id="rId10"/>
    <p:sldId id="405" r:id="rId11"/>
    <p:sldId id="324" r:id="rId12"/>
    <p:sldId id="342" r:id="rId13"/>
    <p:sldId id="3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5ABA2-067D-4496-B768-3FC42F565835}"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D2817-488A-4607-8349-6AAB17461C4F}" type="slidenum">
              <a:rPr lang="en-US" smtClean="0"/>
              <a:t>‹#›</a:t>
            </a:fld>
            <a:endParaRPr lang="en-US"/>
          </a:p>
        </p:txBody>
      </p:sp>
    </p:spTree>
    <p:extLst>
      <p:ext uri="{BB962C8B-B14F-4D97-AF65-F5344CB8AC3E}">
        <p14:creationId xmlns:p14="http://schemas.microsoft.com/office/powerpoint/2010/main" val="148376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876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02941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9305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03936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14959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212CF2-943F-425E-8C14-B4D4DB2053C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346B948-3475-45E3-B37E-78D4542F0BED}"/>
              </a:ext>
            </a:extLst>
          </p:cNvPr>
          <p:cNvSpPr>
            <a:spLocks noGrp="1"/>
          </p:cNvSpPr>
          <p:nvPr>
            <p:ph type="dt" sz="half" idx="10"/>
          </p:nvPr>
        </p:nvSpPr>
        <p:spPr/>
        <p:txBody>
          <a:bodyPr/>
          <a:lstStyle/>
          <a:p>
            <a:fld id="{4F586887-ACC7-478C-B2C3-CF2D8BFAD57F}" type="datetimeFigureOut">
              <a:rPr lang="zh-CN" altLang="en-US" smtClean="0"/>
              <a:t>2025/2/19</a:t>
            </a:fld>
            <a:endParaRPr lang="zh-CN" altLang="en-US"/>
          </a:p>
        </p:txBody>
      </p:sp>
      <p:sp>
        <p:nvSpPr>
          <p:cNvPr id="4" name="页脚占位符 3">
            <a:extLst>
              <a:ext uri="{FF2B5EF4-FFF2-40B4-BE49-F238E27FC236}">
                <a16:creationId xmlns:a16="http://schemas.microsoft.com/office/drawing/2014/main" id="{EE7523CA-97BA-4624-9AB4-103E797195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3C18601-B69F-4E7B-8C0C-CDC6C19977F4}"/>
              </a:ext>
            </a:extLst>
          </p:cNvPr>
          <p:cNvSpPr>
            <a:spLocks noGrp="1"/>
          </p:cNvSpPr>
          <p:nvPr>
            <p:ph type="sldNum" sz="quarter" idx="12"/>
          </p:nvPr>
        </p:nvSpPr>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4253146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5074B-1D8C-4FBF-B643-29DBF83DE07B}" type="slidenum">
              <a:rPr lang="en-GB" smtClean="0"/>
              <a:t>‹#›</a:t>
            </a:fld>
            <a:endParaRPr lang="en-GB"/>
          </a:p>
        </p:txBody>
      </p:sp>
      <p:grpSp>
        <p:nvGrpSpPr>
          <p:cNvPr id="7" name="Group 6"/>
          <p:cNvGrpSpPr/>
          <p:nvPr userDrawn="1"/>
        </p:nvGrpSpPr>
        <p:grpSpPr>
          <a:xfrm>
            <a:off x="0" y="1"/>
            <a:ext cx="12268200" cy="6887497"/>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1" name="Oval 10"/>
          <p:cNvSpPr/>
          <p:nvPr userDrawn="1"/>
        </p:nvSpPr>
        <p:spPr>
          <a:xfrm>
            <a:off x="9573760" y="2632844"/>
            <a:ext cx="673101" cy="6731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Rectangle 11"/>
          <p:cNvSpPr/>
          <p:nvPr userDrawn="1"/>
        </p:nvSpPr>
        <p:spPr>
          <a:xfrm>
            <a:off x="9894320" y="1733836"/>
            <a:ext cx="673101" cy="673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Isosceles Triangle 12"/>
          <p:cNvSpPr/>
          <p:nvPr userDrawn="1"/>
        </p:nvSpPr>
        <p:spPr>
          <a:xfrm>
            <a:off x="8866642" y="1741460"/>
            <a:ext cx="673101" cy="6731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Parallelogram 13"/>
          <p:cNvSpPr/>
          <p:nvPr userDrawn="1"/>
        </p:nvSpPr>
        <p:spPr>
          <a:xfrm>
            <a:off x="8628376" y="2797943"/>
            <a:ext cx="673101" cy="6731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Heart 14"/>
          <p:cNvSpPr/>
          <p:nvPr userDrawn="1"/>
        </p:nvSpPr>
        <p:spPr>
          <a:xfrm>
            <a:off x="10720900" y="2283592"/>
            <a:ext cx="673101" cy="673101"/>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129276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2025/2/19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185593446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86773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73926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2877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79915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73566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90300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55692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2/19/2025</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9429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9Slide.vn - 2019">
            <a:extLst>
              <a:ext uri="{FF2B5EF4-FFF2-40B4-BE49-F238E27FC236}">
                <a16:creationId xmlns:a16="http://schemas.microsoft.com/office/drawing/2014/main" id="{3893ADD5-FB70-4EB7-A289-CF9BB84139A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255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grpSp>
        <p:nvGrpSpPr>
          <p:cNvPr id="4" name="组合 3">
            <a:extLst>
              <a:ext uri="{FF2B5EF4-FFF2-40B4-BE49-F238E27FC236}">
                <a16:creationId xmlns:a16="http://schemas.microsoft.com/office/drawing/2014/main" id="{6DC100E5-725A-4BEC-B104-6DD8E4C120DE}"/>
              </a:ext>
            </a:extLst>
          </p:cNvPr>
          <p:cNvGrpSpPr/>
          <p:nvPr userDrawn="1"/>
        </p:nvGrpSpPr>
        <p:grpSpPr>
          <a:xfrm>
            <a:off x="-678979" y="-345127"/>
            <a:ext cx="13787557" cy="7213173"/>
            <a:chOff x="-678979" y="-345127"/>
            <a:chExt cx="13787557" cy="7213173"/>
          </a:xfrm>
        </p:grpSpPr>
        <p:pic>
          <p:nvPicPr>
            <p:cNvPr id="5" name="图片 4">
              <a:extLst>
                <a:ext uri="{FF2B5EF4-FFF2-40B4-BE49-F238E27FC236}">
                  <a16:creationId xmlns:a16="http://schemas.microsoft.com/office/drawing/2014/main" id="{C211FBDD-4A3C-469B-A4F9-F04C80BDFF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grpSp>
          <p:nvGrpSpPr>
            <p:cNvPr id="6" name="组合 5">
              <a:extLst>
                <a:ext uri="{FF2B5EF4-FFF2-40B4-BE49-F238E27FC236}">
                  <a16:creationId xmlns:a16="http://schemas.microsoft.com/office/drawing/2014/main" id="{19D29A8B-2118-4884-976E-2B3BEEB5E4CF}"/>
                </a:ext>
              </a:extLst>
            </p:cNvPr>
            <p:cNvGrpSpPr/>
            <p:nvPr/>
          </p:nvGrpSpPr>
          <p:grpSpPr>
            <a:xfrm>
              <a:off x="-24568" y="6405779"/>
              <a:ext cx="10082716" cy="462267"/>
              <a:chOff x="-24568" y="6405779"/>
              <a:chExt cx="10082716" cy="462267"/>
            </a:xfrm>
          </p:grpSpPr>
          <p:grpSp>
            <p:nvGrpSpPr>
              <p:cNvPr id="14" name="组合 13">
                <a:extLst>
                  <a:ext uri="{FF2B5EF4-FFF2-40B4-BE49-F238E27FC236}">
                    <a16:creationId xmlns:a16="http://schemas.microsoft.com/office/drawing/2014/main" id="{E803D0EA-DF3E-473D-82A7-B9E80C59F85B}"/>
                  </a:ext>
                </a:extLst>
              </p:cNvPr>
              <p:cNvGrpSpPr/>
              <p:nvPr/>
            </p:nvGrpSpPr>
            <p:grpSpPr>
              <a:xfrm>
                <a:off x="-24568" y="6409359"/>
                <a:ext cx="7860878" cy="458687"/>
                <a:chOff x="-24568" y="6155203"/>
                <a:chExt cx="12216568" cy="712844"/>
              </a:xfrm>
            </p:grpSpPr>
            <p:grpSp>
              <p:nvGrpSpPr>
                <p:cNvPr id="16" name="组合 15">
                  <a:extLst>
                    <a:ext uri="{FF2B5EF4-FFF2-40B4-BE49-F238E27FC236}">
                      <a16:creationId xmlns:a16="http://schemas.microsoft.com/office/drawing/2014/main" id="{982FF40D-8BA0-4B8A-83B2-B67A23DB3165}"/>
                    </a:ext>
                  </a:extLst>
                </p:cNvPr>
                <p:cNvGrpSpPr/>
                <p:nvPr/>
              </p:nvGrpSpPr>
              <p:grpSpPr>
                <a:xfrm>
                  <a:off x="3259014" y="6155203"/>
                  <a:ext cx="8932986" cy="702797"/>
                  <a:chOff x="-1" y="5898802"/>
                  <a:chExt cx="12192000" cy="959198"/>
                </a:xfrm>
              </p:grpSpPr>
              <p:pic>
                <p:nvPicPr>
                  <p:cNvPr id="18" name="图片 17">
                    <a:extLst>
                      <a:ext uri="{FF2B5EF4-FFF2-40B4-BE49-F238E27FC236}">
                        <a16:creationId xmlns:a16="http://schemas.microsoft.com/office/drawing/2014/main" id="{A9C16A1B-7C40-4751-BE3F-52C138A761E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7" t="86185" r="69" b="-3"/>
                  <a:stretch/>
                </p:blipFill>
                <p:spPr>
                  <a:xfrm>
                    <a:off x="7676940" y="5898803"/>
                    <a:ext cx="4515059" cy="959196"/>
                  </a:xfrm>
                  <a:prstGeom prst="rect">
                    <a:avLst/>
                  </a:prstGeom>
                </p:spPr>
              </p:pic>
              <p:pic>
                <p:nvPicPr>
                  <p:cNvPr id="19" name="图片 18">
                    <a:extLst>
                      <a:ext uri="{FF2B5EF4-FFF2-40B4-BE49-F238E27FC236}">
                        <a16:creationId xmlns:a16="http://schemas.microsoft.com/office/drawing/2014/main" id="{00DA50D2-43D6-480D-9EA1-6224D647A8D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7" t="86185" r="69" b="-3"/>
                  <a:stretch/>
                </p:blipFill>
                <p:spPr>
                  <a:xfrm>
                    <a:off x="3161880" y="5898802"/>
                    <a:ext cx="4515059" cy="959196"/>
                  </a:xfrm>
                  <a:prstGeom prst="rect">
                    <a:avLst/>
                  </a:prstGeom>
                </p:spPr>
              </p:pic>
              <p:pic>
                <p:nvPicPr>
                  <p:cNvPr id="20" name="图片 19">
                    <a:extLst>
                      <a:ext uri="{FF2B5EF4-FFF2-40B4-BE49-F238E27FC236}">
                        <a16:creationId xmlns:a16="http://schemas.microsoft.com/office/drawing/2014/main" id="{026BAFAB-4939-46F1-A586-6B5B9B1742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35" t="86185" r="69" b="-3"/>
                  <a:stretch/>
                </p:blipFill>
                <p:spPr>
                  <a:xfrm>
                    <a:off x="-1" y="5898804"/>
                    <a:ext cx="3428162" cy="959196"/>
                  </a:xfrm>
                  <a:prstGeom prst="rect">
                    <a:avLst/>
                  </a:prstGeom>
                </p:spPr>
              </p:pic>
            </p:grpSp>
            <p:pic>
              <p:nvPicPr>
                <p:cNvPr id="17" name="图片 16">
                  <a:extLst>
                    <a:ext uri="{FF2B5EF4-FFF2-40B4-BE49-F238E27FC236}">
                      <a16:creationId xmlns:a16="http://schemas.microsoft.com/office/drawing/2014/main" id="{99D0975A-25FD-449D-A5CD-D9CA887968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7" t="86185" r="69" b="-3"/>
                <a:stretch/>
              </p:blipFill>
              <p:spPr>
                <a:xfrm>
                  <a:off x="-24568" y="6165251"/>
                  <a:ext cx="3308150" cy="702796"/>
                </a:xfrm>
                <a:prstGeom prst="rect">
                  <a:avLst/>
                </a:prstGeom>
              </p:spPr>
            </p:pic>
          </p:grpSp>
          <p:pic>
            <p:nvPicPr>
              <p:cNvPr id="15" name="图片 14">
                <a:extLst>
                  <a:ext uri="{FF2B5EF4-FFF2-40B4-BE49-F238E27FC236}">
                    <a16:creationId xmlns:a16="http://schemas.microsoft.com/office/drawing/2014/main" id="{2E8B375C-C43A-41FB-B699-0008FF8371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7" t="86185" r="69" b="-3"/>
              <a:stretch/>
            </p:blipFill>
            <p:spPr>
              <a:xfrm>
                <a:off x="7929485" y="6405779"/>
                <a:ext cx="2128663" cy="452221"/>
              </a:xfrm>
              <a:prstGeom prst="rect">
                <a:avLst/>
              </a:prstGeom>
            </p:spPr>
          </p:pic>
        </p:grpSp>
        <p:pic>
          <p:nvPicPr>
            <p:cNvPr id="8" name="图片 7">
              <a:extLst>
                <a:ext uri="{FF2B5EF4-FFF2-40B4-BE49-F238E27FC236}">
                  <a16:creationId xmlns:a16="http://schemas.microsoft.com/office/drawing/2014/main" id="{1E5414FC-69D0-447D-8B9D-2AB1829D12F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7" t="86185" r="69" b="-3"/>
            <a:stretch/>
          </p:blipFill>
          <p:spPr>
            <a:xfrm>
              <a:off x="10070431" y="6398142"/>
              <a:ext cx="2128663" cy="452221"/>
            </a:xfrm>
            <a:prstGeom prst="rect">
              <a:avLst/>
            </a:prstGeom>
          </p:spPr>
        </p:pic>
        <p:grpSp>
          <p:nvGrpSpPr>
            <p:cNvPr id="9" name="组合 8">
              <a:extLst>
                <a:ext uri="{FF2B5EF4-FFF2-40B4-BE49-F238E27FC236}">
                  <a16:creationId xmlns:a16="http://schemas.microsoft.com/office/drawing/2014/main" id="{3CAB109E-E702-4837-9EEE-E445427B01D3}"/>
                </a:ext>
              </a:extLst>
            </p:cNvPr>
            <p:cNvGrpSpPr/>
            <p:nvPr/>
          </p:nvGrpSpPr>
          <p:grpSpPr>
            <a:xfrm>
              <a:off x="904449" y="447879"/>
              <a:ext cx="2674534" cy="470389"/>
              <a:chOff x="4770424" y="382637"/>
              <a:chExt cx="2674534" cy="470389"/>
            </a:xfrm>
          </p:grpSpPr>
          <p:sp>
            <p:nvSpPr>
              <p:cNvPr id="12" name="矩形: 圆角 11">
                <a:extLst>
                  <a:ext uri="{FF2B5EF4-FFF2-40B4-BE49-F238E27FC236}">
                    <a16:creationId xmlns:a16="http://schemas.microsoft.com/office/drawing/2014/main" id="{200B31FE-9FBD-4365-A157-28A0753B1EDE}"/>
                  </a:ext>
                </a:extLst>
              </p:cNvPr>
              <p:cNvSpPr/>
              <p:nvPr/>
            </p:nvSpPr>
            <p:spPr>
              <a:xfrm>
                <a:off x="4770424" y="400805"/>
                <a:ext cx="2674534" cy="452221"/>
              </a:xfrm>
              <a:prstGeom prst="roundRect">
                <a:avLst>
                  <a:gd name="adj" fmla="val 50000"/>
                </a:avLst>
              </a:prstGeom>
              <a:solidFill>
                <a:srgbClr val="139F4E"/>
              </a:solidFill>
              <a:ln w="34925" cap="rnd">
                <a:no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D8E881DA-E98B-4499-B78E-156C7A7E5A9F}"/>
                  </a:ext>
                </a:extLst>
              </p:cNvPr>
              <p:cNvSpPr txBox="1"/>
              <p:nvPr/>
            </p:nvSpPr>
            <p:spPr>
              <a:xfrm>
                <a:off x="4932529" y="382637"/>
                <a:ext cx="2350323" cy="461665"/>
              </a:xfrm>
              <a:prstGeom prst="rect">
                <a:avLst/>
              </a:prstGeom>
              <a:noFill/>
            </p:spPr>
            <p:txBody>
              <a:bodyPr wrap="none" rtlCol="0">
                <a:spAutoFit/>
              </a:bodyPr>
              <a:lstStyle/>
              <a:p>
                <a:r>
                  <a:rPr kumimoji="1" lang="zh-CN" altLang="en-US" sz="2400" b="1" dirty="0">
                    <a:solidFill>
                      <a:schemeClr val="bg1"/>
                    </a:solidFill>
                    <a:latin typeface="小考拉体" panose="02000503000000000000" pitchFamily="2" charset="-122"/>
                    <a:ea typeface="小考拉体" panose="02000503000000000000" pitchFamily="2" charset="-122"/>
                    <a:cs typeface="微软雅黑" panose="020B0503020204020204" pitchFamily="34" charset="-122"/>
                  </a:rPr>
                  <a:t>请在此输入标题</a:t>
                </a:r>
              </a:p>
            </p:txBody>
          </p:sp>
        </p:grpSp>
        <p:pic>
          <p:nvPicPr>
            <p:cNvPr id="10" name="图片 9">
              <a:extLst>
                <a:ext uri="{FF2B5EF4-FFF2-40B4-BE49-F238E27FC236}">
                  <a16:creationId xmlns:a16="http://schemas.microsoft.com/office/drawing/2014/main" id="{0B4E7502-5EFC-433F-B309-5E179F96ACD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6667" t="59748" r="6680" b="14788"/>
            <a:stretch/>
          </p:blipFill>
          <p:spPr>
            <a:xfrm rot="3502829">
              <a:off x="-245282" y="-117583"/>
              <a:ext cx="725196" cy="1592589"/>
            </a:xfrm>
            <a:prstGeom prst="rect">
              <a:avLst/>
            </a:prstGeom>
          </p:spPr>
        </p:pic>
        <p:pic>
          <p:nvPicPr>
            <p:cNvPr id="11" name="图片 10">
              <a:extLst>
                <a:ext uri="{FF2B5EF4-FFF2-40B4-BE49-F238E27FC236}">
                  <a16:creationId xmlns:a16="http://schemas.microsoft.com/office/drawing/2014/main" id="{63CB61D1-D4FC-47CA-9A86-BA5ECEA01529}"/>
                </a:ext>
              </a:extLst>
            </p:cNvPr>
            <p:cNvPicPr>
              <a:picLocks noChangeAspect="1"/>
            </p:cNvPicPr>
            <p:nvPr/>
          </p:nvPicPr>
          <p:blipFill rotWithShape="1">
            <a:blip r:embed="rId9">
              <a:extLst>
                <a:ext uri="{28A0092B-C50C-407E-A947-70E740481C1C}">
                  <a14:useLocalDpi xmlns:a14="http://schemas.microsoft.com/office/drawing/2010/main" val="0"/>
                </a:ext>
              </a:extLst>
            </a:blip>
            <a:srcRect l="50153" t="33604" r="27866" b="58072"/>
            <a:stretch/>
          </p:blipFill>
          <p:spPr>
            <a:xfrm rot="13336057" flipV="1">
              <a:off x="9933773" y="-345127"/>
              <a:ext cx="3174805" cy="1803055"/>
            </a:xfrm>
            <a:prstGeom prst="rect">
              <a:avLst/>
            </a:prstGeom>
          </p:spPr>
        </p:pic>
      </p:grpSp>
    </p:spTree>
    <p:extLst>
      <p:ext uri="{BB962C8B-B14F-4D97-AF65-F5344CB8AC3E}">
        <p14:creationId xmlns:p14="http://schemas.microsoft.com/office/powerpoint/2010/main" val="13829093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447428" y="4516878"/>
            <a:ext cx="6851086" cy="1323209"/>
          </a:xfrm>
          <a:prstGeom prst="rect">
            <a:avLst/>
          </a:prstGeom>
          <a:noFill/>
        </p:spPr>
        <p:txBody>
          <a:bodyPr wrap="none" lIns="91208" tIns="45606" rIns="91208" bIns="45606">
            <a:spAutoFit/>
          </a:bodyPr>
          <a:lstStyle/>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p>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HOẠT ĐỘNG TRẢI NGHIỆM</a:t>
            </a:r>
            <a:endParaRPr lang="vi-VN"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05353F-8AAD-4D90-BD26-4F5755C02427}"/>
              </a:ext>
            </a:extLst>
          </p:cNvPr>
          <p:cNvPicPr>
            <a:picLocks noChangeAspect="1"/>
          </p:cNvPicPr>
          <p:nvPr/>
        </p:nvPicPr>
        <p:blipFill>
          <a:blip r:embed="rId2"/>
          <a:stretch>
            <a:fillRect/>
          </a:stretch>
        </p:blipFill>
        <p:spPr>
          <a:xfrm>
            <a:off x="3660771" y="2456230"/>
            <a:ext cx="5956308" cy="1774090"/>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sp>
        <p:nvSpPr>
          <p:cNvPr id="6" name="TextBox 5">
            <a:extLst>
              <a:ext uri="{FF2B5EF4-FFF2-40B4-BE49-F238E27FC236}">
                <a16:creationId xmlns:a16="http://schemas.microsoft.com/office/drawing/2014/main" id="{DBE6036B-E007-356F-8044-231C469D515F}"/>
              </a:ext>
            </a:extLst>
          </p:cNvPr>
          <p:cNvSpPr txBox="1"/>
          <p:nvPr/>
        </p:nvSpPr>
        <p:spPr>
          <a:xfrm>
            <a:off x="2990850" y="2071578"/>
            <a:ext cx="8220075" cy="2308324"/>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pitchFamily="34" charset="0"/>
                <a:cs typeface="Calibri" panose="020F0502020204030204" pitchFamily="34" charset="0"/>
              </a:rPr>
              <a:t>Cùng người thân thực hiện:</a:t>
            </a:r>
            <a:r>
              <a:rPr lang="en-US" sz="3600" b="1" dirty="0">
                <a:solidFill>
                  <a:srgbClr val="002060"/>
                </a:solidFill>
                <a:latin typeface="Calibri" panose="020F0502020204030204" pitchFamily="34" charset="0"/>
                <a:cs typeface="Calibri" panose="020F0502020204030204" pitchFamily="34" charset="0"/>
              </a:rPr>
              <a:t> K</a:t>
            </a:r>
            <a:r>
              <a:rPr lang="vi-VN" sz="3600" b="1" dirty="0">
                <a:solidFill>
                  <a:srgbClr val="002060"/>
                </a:solidFill>
                <a:latin typeface="Calibri" panose="020F0502020204030204" pitchFamily="34" charset="0"/>
                <a:cs typeface="Calibri" panose="020F0502020204030204" pitchFamily="34" charset="0"/>
              </a:rPr>
              <a:t>iểm tra thực phẩm tại gia đình để đảm bảo vệ sinh an toàn thực phẩm, loại bỏ những thức ăn hỏng, ôi thiu, quá hạn,...</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384C33B-2403-4AE2-8018-7C312924CA65}"/>
              </a:ext>
            </a:extLst>
          </p:cNvPr>
          <p:cNvPicPr>
            <a:picLocks noChangeAspect="1"/>
          </p:cNvPicPr>
          <p:nvPr/>
        </p:nvPicPr>
        <p:blipFill>
          <a:blip r:embed="rId2"/>
          <a:stretch>
            <a:fillRect/>
          </a:stretch>
        </p:blipFill>
        <p:spPr>
          <a:xfrm>
            <a:off x="4653371" y="804990"/>
            <a:ext cx="3761558" cy="1457070"/>
          </a:xfrm>
          <a:prstGeom prst="rect">
            <a:avLst/>
          </a:prstGeom>
        </p:spPr>
      </p:pic>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DA34F-24F5-4D14-B5D1-6C6CF0C532F1}"/>
              </a:ext>
            </a:extLst>
          </p:cNvPr>
          <p:cNvPicPr>
            <a:picLocks noChangeAspect="1"/>
          </p:cNvPicPr>
          <p:nvPr/>
        </p:nvPicPr>
        <p:blipFill>
          <a:blip r:embed="rId2"/>
          <a:stretch>
            <a:fillRect/>
          </a:stretch>
        </p:blipFill>
        <p:spPr>
          <a:xfrm>
            <a:off x="2543838" y="0"/>
            <a:ext cx="6675699" cy="4834547"/>
          </a:xfrm>
          <a:prstGeom prst="rect">
            <a:avLst/>
          </a:prstGeom>
        </p:spPr>
      </p:pic>
    </p:spTree>
    <p:extLst>
      <p:ext uri="{BB962C8B-B14F-4D97-AF65-F5344CB8AC3E}">
        <p14:creationId xmlns:p14="http://schemas.microsoft.com/office/powerpoint/2010/main" val="2936959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31708C8-6E28-B7F6-3670-4FD0AC8C9898}"/>
              </a:ext>
            </a:extLst>
          </p:cNvPr>
          <p:cNvGrpSpPr/>
          <p:nvPr/>
        </p:nvGrpSpPr>
        <p:grpSpPr>
          <a:xfrm>
            <a:off x="929284" y="586748"/>
            <a:ext cx="9744221" cy="4786527"/>
            <a:chOff x="6096000" y="249707"/>
            <a:chExt cx="5972552" cy="2873429"/>
          </a:xfrm>
        </p:grpSpPr>
        <p:sp>
          <p:nvSpPr>
            <p:cNvPr id="3" name="TextBox 10">
              <a:extLst>
                <a:ext uri="{FF2B5EF4-FFF2-40B4-BE49-F238E27FC236}">
                  <a16:creationId xmlns:a16="http://schemas.microsoft.com/office/drawing/2014/main" id="{CBA03557-8FBA-0114-3807-98C33584E0D3}"/>
                </a:ext>
              </a:extLst>
            </p:cNvPr>
            <p:cNvSpPr txBox="1"/>
            <p:nvPr/>
          </p:nvSpPr>
          <p:spPr>
            <a:xfrm>
              <a:off x="6540703" y="2199806"/>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2755E966-4BE9-EEDA-4654-B4A4C880168E}"/>
                </a:ext>
              </a:extLst>
            </p:cNvPr>
            <p:cNvSpPr/>
            <p:nvPr/>
          </p:nvSpPr>
          <p:spPr>
            <a:xfrm>
              <a:off x="6096000" y="249707"/>
              <a:ext cx="5972552" cy="2873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3200" b="1" i="0" u="none" strike="noStrike" kern="1200" cap="none" spc="0" normalizeH="0" baseline="0" noProof="0" dirty="0">
                <a:ln w="6600">
                  <a:solidFill>
                    <a:srgbClr val="FF0000"/>
                  </a:solidFill>
                  <a:prstDash val="solid"/>
                </a:ln>
                <a:solidFill>
                  <a:srgbClr val="FFFFFF"/>
                </a:solidFill>
                <a:effectLst>
                  <a:outerShdw dist="38100" dir="2700000" algn="tl" rotWithShape="0">
                    <a:srgbClr val="FF0000"/>
                  </a:outerShdw>
                </a:effectLst>
                <a:uLnTx/>
                <a:uFillTx/>
                <a:latin typeface="iCiel Crocante" panose="02000000000000000000" pitchFamily="50" charset="0"/>
                <a:ea typeface="+mn-ea"/>
                <a:cs typeface="+mn-cs"/>
              </a:endParaRPr>
            </a:p>
          </p:txBody>
        </p:sp>
      </p:grpSp>
      <p:pic>
        <p:nvPicPr>
          <p:cNvPr id="12" name="Picture 11" descr="A picture containing text&#10;&#10;Description automatically generated">
            <a:extLst>
              <a:ext uri="{FF2B5EF4-FFF2-40B4-BE49-F238E27FC236}">
                <a16:creationId xmlns:a16="http://schemas.microsoft.com/office/drawing/2014/main" id="{CAB545E8-96AE-4B48-A572-F2EA0D51AA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407" y="1805135"/>
            <a:ext cx="6675185" cy="1174877"/>
          </a:xfrm>
          <a:prstGeom prst="rect">
            <a:avLst/>
          </a:prstGeom>
        </p:spPr>
      </p:pic>
      <p:sp>
        <p:nvSpPr>
          <p:cNvPr id="15" name="Rectangle 14">
            <a:extLst>
              <a:ext uri="{FF2B5EF4-FFF2-40B4-BE49-F238E27FC236}">
                <a16:creationId xmlns:a16="http://schemas.microsoft.com/office/drawing/2014/main" id="{ED83FC21-6223-496A-AD1D-2CFC45657C64}"/>
              </a:ext>
            </a:extLst>
          </p:cNvPr>
          <p:cNvSpPr/>
          <p:nvPr/>
        </p:nvSpPr>
        <p:spPr>
          <a:xfrm>
            <a:off x="4663200" y="2623011"/>
            <a:ext cx="2276393"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Arial" panose="020B0604020202020204" pitchFamily="34" charset="0"/>
                <a:ea typeface="+mn-ea"/>
                <a:cs typeface="Arial" panose="020B0604020202020204" pitchFamily="34" charset="0"/>
              </a:rPr>
              <a:t>Tuần</a:t>
            </a:r>
            <a:r>
              <a:rPr kumimoji="0" lang="en-US" sz="4400" b="1" i="0" u="none" strike="noStrike" kern="1200" cap="none" spc="0" normalizeH="0" baseline="0" noProof="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ffectLst/>
                <a:uLnTx/>
                <a:uFillTx/>
                <a:latin typeface="Arial" panose="020B0604020202020204" pitchFamily="34" charset="0"/>
                <a:ea typeface="+mn-ea"/>
                <a:cs typeface="Arial" panose="020B0604020202020204" pitchFamily="34" charset="0"/>
              </a:rPr>
              <a:t> 22</a:t>
            </a:r>
          </a:p>
        </p:txBody>
      </p:sp>
      <p:pic>
        <p:nvPicPr>
          <p:cNvPr id="7" name="Picture 6">
            <a:extLst>
              <a:ext uri="{FF2B5EF4-FFF2-40B4-BE49-F238E27FC236}">
                <a16:creationId xmlns:a16="http://schemas.microsoft.com/office/drawing/2014/main" id="{0CB933DF-A263-4508-A071-E4E84DD6DE60}"/>
              </a:ext>
            </a:extLst>
          </p:cNvPr>
          <p:cNvPicPr>
            <a:picLocks noChangeAspect="1"/>
          </p:cNvPicPr>
          <p:nvPr/>
        </p:nvPicPr>
        <p:blipFill>
          <a:blip r:embed="rId3"/>
          <a:stretch>
            <a:fillRect/>
          </a:stretch>
        </p:blipFill>
        <p:spPr>
          <a:xfrm>
            <a:off x="2975344" y="3202222"/>
            <a:ext cx="6127011" cy="1920406"/>
          </a:xfrm>
          <a:prstGeom prst="rect">
            <a:avLst/>
          </a:prstGeom>
        </p:spPr>
      </p:pic>
    </p:spTree>
    <p:extLst>
      <p:ext uri="{BB962C8B-B14F-4D97-AF65-F5344CB8AC3E}">
        <p14:creationId xmlns:p14="http://schemas.microsoft.com/office/powerpoint/2010/main" val="2780434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474488-7875-48DB-A80F-BB3AF637FCF8}"/>
              </a:ext>
            </a:extLst>
          </p:cNvPr>
          <p:cNvPicPr>
            <a:picLocks noChangeAspect="1"/>
          </p:cNvPicPr>
          <p:nvPr/>
        </p:nvPicPr>
        <p:blipFill>
          <a:blip r:embed="rId2"/>
          <a:stretch>
            <a:fillRect/>
          </a:stretch>
        </p:blipFill>
        <p:spPr>
          <a:xfrm>
            <a:off x="3230901" y="2355767"/>
            <a:ext cx="5377138" cy="1920406"/>
          </a:xfrm>
          <a:prstGeom prst="rect">
            <a:avLst/>
          </a:prstGeom>
        </p:spPr>
      </p:pic>
    </p:spTree>
    <p:extLst>
      <p:ext uri="{BB962C8B-B14F-4D97-AF65-F5344CB8AC3E}">
        <p14:creationId xmlns:p14="http://schemas.microsoft.com/office/powerpoint/2010/main" val="206947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269FB-63B6-480E-A6D1-9103EB7AC707}"/>
              </a:ext>
            </a:extLst>
          </p:cNvPr>
          <p:cNvPicPr>
            <a:picLocks noChangeAspect="1"/>
          </p:cNvPicPr>
          <p:nvPr/>
        </p:nvPicPr>
        <p:blipFill>
          <a:blip r:embed="rId2"/>
          <a:stretch>
            <a:fillRect/>
          </a:stretch>
        </p:blipFill>
        <p:spPr>
          <a:xfrm>
            <a:off x="3676177" y="2373680"/>
            <a:ext cx="5047926" cy="1774090"/>
          </a:xfrm>
          <a:prstGeom prst="rect">
            <a:avLst/>
          </a:prstGeom>
        </p:spPr>
      </p:pic>
    </p:spTree>
    <p:extLst>
      <p:ext uri="{BB962C8B-B14F-4D97-AF65-F5344CB8AC3E}">
        <p14:creationId xmlns:p14="http://schemas.microsoft.com/office/powerpoint/2010/main" val="18715478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16E077-B764-6737-65FD-226D56E8C72C}"/>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D761B6-502B-274E-3CE6-52D3229E3CE1}"/>
              </a:ext>
            </a:extLst>
          </p:cNvPr>
          <p:cNvSpPr txBox="1"/>
          <p:nvPr/>
        </p:nvSpPr>
        <p:spPr>
          <a:xfrm>
            <a:off x="202017" y="29666"/>
            <a:ext cx="11787964" cy="2085796"/>
          </a:xfrm>
          <a:prstGeom prst="doubleWave">
            <a:avLst>
              <a:gd name="adj1" fmla="val 6250"/>
              <a:gd name="adj2" fmla="val -493"/>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US" sz="4800" b="1" dirty="0">
                <a:solidFill>
                  <a:srgbClr val="5B9BD5">
                    <a:lumMod val="75000"/>
                  </a:srgbClr>
                </a:solidFill>
                <a:latin typeface="Calibri" panose="020F0502020204030204"/>
                <a:ea typeface="Calibri" panose="020F0502020204030204" pitchFamily="34" charset="0"/>
              </a:rPr>
              <a:t>1. </a:t>
            </a:r>
            <a:r>
              <a:rPr lang="vi-VN" sz="4800" b="1" dirty="0">
                <a:solidFill>
                  <a:srgbClr val="5B9BD5">
                    <a:lumMod val="75000"/>
                  </a:srgbClr>
                </a:solidFill>
                <a:latin typeface="Calibri" panose="020F0502020204030204"/>
                <a:ea typeface="Calibri" panose="020F0502020204030204" pitchFamily="34" charset="0"/>
              </a:rPr>
              <a:t>Kể chuyện tương tác về các bạn thích ăn đồ ăn nhanh</a:t>
            </a:r>
            <a:endParaRPr kumimoji="0" lang="en-US" sz="4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87959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C95A9F12-D169-44D8-92F1-F921B7E0B7C6}"/>
              </a:ext>
            </a:extLst>
          </p:cNvPr>
          <p:cNvSpPr/>
          <p:nvPr/>
        </p:nvSpPr>
        <p:spPr>
          <a:xfrm>
            <a:off x="394520" y="484651"/>
            <a:ext cx="11402960"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39419BF5-73A6-447E-9086-7D33F1017E98}"/>
              </a:ext>
            </a:extLst>
          </p:cNvPr>
          <p:cNvSpPr txBox="1"/>
          <p:nvPr/>
        </p:nvSpPr>
        <p:spPr>
          <a:xfrm>
            <a:off x="855406" y="2435994"/>
            <a:ext cx="10481187" cy="2554545"/>
          </a:xfrm>
          <a:prstGeom prst="rect">
            <a:avLst/>
          </a:prstGeom>
          <a:noFill/>
        </p:spPr>
        <p:txBody>
          <a:bodyPr wrap="square" rtlCol="0">
            <a:spAutoFit/>
          </a:bodyPr>
          <a:lstStyle/>
          <a:p>
            <a:pPr algn="just"/>
            <a:r>
              <a:rPr lang="vi-VN" sz="4000"/>
              <a:t>Đồ ăn nhanh với hương vị hấp dẫn tới tương được nhiều người yêu thích. Tuy nhiên, nếu chúng ta ăn đồ ăn nhanh thi công xuyên sẽ ảnh hưởng xấu đến sức khoẻ.</a:t>
            </a:r>
            <a:endParaRPr lang="en-US" sz="4000" dirty="0"/>
          </a:p>
        </p:txBody>
      </p:sp>
      <p:pic>
        <p:nvPicPr>
          <p:cNvPr id="30" name="Picture 29">
            <a:extLst>
              <a:ext uri="{FF2B5EF4-FFF2-40B4-BE49-F238E27FC236}">
                <a16:creationId xmlns:a16="http://schemas.microsoft.com/office/drawing/2014/main" id="{23E6912C-440C-47FD-84AB-4F2A7CA8C436}"/>
              </a:ext>
            </a:extLst>
          </p:cNvPr>
          <p:cNvPicPr>
            <a:picLocks noChangeAspect="1"/>
          </p:cNvPicPr>
          <p:nvPr/>
        </p:nvPicPr>
        <p:blipFill>
          <a:blip r:embed="rId2"/>
          <a:stretch>
            <a:fillRect/>
          </a:stretch>
        </p:blipFill>
        <p:spPr>
          <a:xfrm>
            <a:off x="2651107" y="989006"/>
            <a:ext cx="6261135" cy="1603387"/>
          </a:xfrm>
          <a:prstGeom prst="rect">
            <a:avLst/>
          </a:prstGeom>
        </p:spPr>
      </p:pic>
    </p:spTree>
    <p:extLst>
      <p:ext uri="{BB962C8B-B14F-4D97-AF65-F5344CB8AC3E}">
        <p14:creationId xmlns:p14="http://schemas.microsoft.com/office/powerpoint/2010/main" val="101025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25E00A-A7FF-AD19-2AE0-D82586D2BD8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18988" y="-941883"/>
            <a:ext cx="11044297" cy="6209812"/>
          </a:xfrm>
          <a:prstGeom prst="rect">
            <a:avLst/>
          </a:prstGeom>
        </p:spPr>
      </p:pic>
      <p:sp>
        <p:nvSpPr>
          <p:cNvPr id="2" name="TextBox 1">
            <a:extLst>
              <a:ext uri="{FF2B5EF4-FFF2-40B4-BE49-F238E27FC236}">
                <a16:creationId xmlns:a16="http://schemas.microsoft.com/office/drawing/2014/main" id="{2F4C5000-E9F2-9CA6-C544-20D091F2ECD1}"/>
              </a:ext>
            </a:extLst>
          </p:cNvPr>
          <p:cNvSpPr txBox="1"/>
          <p:nvPr/>
        </p:nvSpPr>
        <p:spPr>
          <a:xfrm>
            <a:off x="3702240" y="359297"/>
            <a:ext cx="6013260" cy="3539430"/>
          </a:xfrm>
          <a:prstGeom prst="rect">
            <a:avLst/>
          </a:prstGeom>
          <a:noFill/>
        </p:spPr>
        <p:txBody>
          <a:bodyPr wrap="square" rtlCol="0">
            <a:spAutoFit/>
          </a:bodyPr>
          <a:lstStyle/>
          <a:p>
            <a:pPr marL="457200" lvl="0" indent="-457200" defTabSz="457200">
              <a:buFont typeface="Arial" panose="020B0604020202020204" pitchFamily="34" charset="0"/>
              <a:buChar char="•"/>
            </a:pPr>
            <a:r>
              <a:rPr lang="vi-VN" sz="3200" b="1" dirty="0">
                <a:solidFill>
                  <a:srgbClr val="FF0000"/>
                </a:solidFill>
                <a:latin typeface="Calibri"/>
              </a:rPr>
              <a:t>Trong 7 ngày mình nên ăn đồ ăn nhanh 1- 2 lần trong tuần.</a:t>
            </a:r>
            <a:endParaRPr lang="en-US" sz="3200" b="1" dirty="0">
              <a:solidFill>
                <a:srgbClr val="FF0000"/>
              </a:solidFill>
              <a:latin typeface="Calibri"/>
            </a:endParaRPr>
          </a:p>
          <a:p>
            <a:pPr marL="457200" lvl="0" indent="-457200" defTabSz="457200">
              <a:buFont typeface="Arial" panose="020B0604020202020204" pitchFamily="34" charset="0"/>
              <a:buChar char="•"/>
            </a:pPr>
            <a:r>
              <a:rPr lang="vi-VN" sz="3200" b="1" dirty="0">
                <a:solidFill>
                  <a:srgbClr val="FF0000"/>
                </a:solidFill>
                <a:latin typeface="Calibri"/>
              </a:rPr>
              <a:t>Ăn nhà hàng 1 - 2 lần.</a:t>
            </a:r>
            <a:endParaRPr lang="en-US" sz="3200" b="1" dirty="0">
              <a:solidFill>
                <a:srgbClr val="FF0000"/>
              </a:solidFill>
              <a:latin typeface="Calibri"/>
            </a:endParaRPr>
          </a:p>
          <a:p>
            <a:pPr marL="457200" lvl="0" indent="-457200" defTabSz="457200">
              <a:buFont typeface="Arial" panose="020B0604020202020204" pitchFamily="34" charset="0"/>
              <a:buChar char="•"/>
            </a:pPr>
            <a:r>
              <a:rPr lang="vi-VN" sz="3200" b="1" dirty="0">
                <a:solidFill>
                  <a:srgbClr val="FF0000"/>
                </a:solidFill>
                <a:latin typeface="Calibri"/>
              </a:rPr>
              <a:t>Ăn bữa c</a:t>
            </a:r>
            <a:r>
              <a:rPr lang="en-US" sz="3200" b="1" dirty="0">
                <a:solidFill>
                  <a:srgbClr val="FF0000"/>
                </a:solidFill>
                <a:latin typeface="Calibri"/>
              </a:rPr>
              <a:t>ơ</a:t>
            </a:r>
            <a:r>
              <a:rPr lang="vi-VN" sz="3200" b="1" dirty="0">
                <a:solidFill>
                  <a:srgbClr val="FF0000"/>
                </a:solidFill>
                <a:latin typeface="Calibri"/>
              </a:rPr>
              <a:t>m gia đình hầu hết các ngày trong tuần.</a:t>
            </a:r>
            <a:endParaRPr lang="en-US" sz="3200" b="1" dirty="0">
              <a:solidFill>
                <a:srgbClr val="FF0000"/>
              </a:solidFill>
              <a:latin typeface="Calibri"/>
            </a:endParaRPr>
          </a:p>
          <a:p>
            <a:pPr lvl="0" defTabSz="457200"/>
            <a:r>
              <a:rPr lang="vi-VN" sz="3200" b="1" dirty="0">
                <a:solidFill>
                  <a:srgbClr val="FF0000"/>
                </a:solidFill>
                <a:latin typeface="Calibri"/>
              </a:rPr>
              <a:t>Vì ăn đồ ăn nhanh ảnh hưởng xấu đến sức khỏe.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716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E2F101-89EF-4FE2-80DE-D25D9FF7C75A}"/>
              </a:ext>
            </a:extLst>
          </p:cNvPr>
          <p:cNvPicPr>
            <a:picLocks noChangeAspect="1"/>
          </p:cNvPicPr>
          <p:nvPr/>
        </p:nvPicPr>
        <p:blipFill>
          <a:blip r:embed="rId2"/>
          <a:stretch>
            <a:fillRect/>
          </a:stretch>
        </p:blipFill>
        <p:spPr>
          <a:xfrm>
            <a:off x="3674124" y="2713811"/>
            <a:ext cx="5529551" cy="1182727"/>
          </a:xfrm>
          <a:prstGeom prst="rect">
            <a:avLst/>
          </a:prstGeom>
        </p:spPr>
      </p:pic>
    </p:spTree>
    <p:extLst>
      <p:ext uri="{BB962C8B-B14F-4D97-AF65-F5344CB8AC3E}">
        <p14:creationId xmlns:p14="http://schemas.microsoft.com/office/powerpoint/2010/main" val="2116148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16E077-B764-6737-65FD-226D56E8C72C}"/>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图片 4" descr="6">
            <a:extLst>
              <a:ext uri="{FF2B5EF4-FFF2-40B4-BE49-F238E27FC236}">
                <a16:creationId xmlns:a16="http://schemas.microsoft.com/office/drawing/2014/main" id="{B9B10F9C-CBBA-4D12-8DFC-8A6B4B9DBFB9}"/>
              </a:ext>
            </a:extLst>
          </p:cNvPr>
          <p:cNvPicPr>
            <a:picLocks noChangeAspect="1"/>
          </p:cNvPicPr>
          <p:nvPr/>
        </p:nvPicPr>
        <p:blipFill>
          <a:blip r:embed="rId2"/>
          <a:srcRect r="74368"/>
          <a:stretch>
            <a:fillRect/>
          </a:stretch>
        </p:blipFill>
        <p:spPr>
          <a:xfrm>
            <a:off x="-3810" y="4604385"/>
            <a:ext cx="1602105" cy="2278380"/>
          </a:xfrm>
          <a:prstGeom prst="rect">
            <a:avLst/>
          </a:prstGeom>
        </p:spPr>
      </p:pic>
      <p:pic>
        <p:nvPicPr>
          <p:cNvPr id="9" name="图片 5" descr="6">
            <a:extLst>
              <a:ext uri="{FF2B5EF4-FFF2-40B4-BE49-F238E27FC236}">
                <a16:creationId xmlns:a16="http://schemas.microsoft.com/office/drawing/2014/main" id="{DFB9C052-D971-468B-ACDD-6F22361726A0}"/>
              </a:ext>
            </a:extLst>
          </p:cNvPr>
          <p:cNvPicPr>
            <a:picLocks noChangeAspect="1"/>
          </p:cNvPicPr>
          <p:nvPr/>
        </p:nvPicPr>
        <p:blipFill>
          <a:blip r:embed="rId2"/>
          <a:srcRect l="47449" t="21697"/>
          <a:stretch>
            <a:fillRect/>
          </a:stretch>
        </p:blipFill>
        <p:spPr>
          <a:xfrm>
            <a:off x="9053195" y="5132705"/>
            <a:ext cx="3137535" cy="1704340"/>
          </a:xfrm>
          <a:prstGeom prst="rect">
            <a:avLst/>
          </a:prstGeom>
        </p:spPr>
      </p:pic>
      <p:grpSp>
        <p:nvGrpSpPr>
          <p:cNvPr id="13" name="Group 12">
            <a:extLst>
              <a:ext uri="{FF2B5EF4-FFF2-40B4-BE49-F238E27FC236}">
                <a16:creationId xmlns:a16="http://schemas.microsoft.com/office/drawing/2014/main" id="{CEDFA0DF-7169-444A-ABBD-A64D1921F8AA}"/>
              </a:ext>
            </a:extLst>
          </p:cNvPr>
          <p:cNvGrpSpPr/>
          <p:nvPr/>
        </p:nvGrpSpPr>
        <p:grpSpPr>
          <a:xfrm>
            <a:off x="542925" y="1357314"/>
            <a:ext cx="10225338" cy="3519486"/>
            <a:chOff x="542925" y="1357314"/>
            <a:chExt cx="10225338" cy="3519486"/>
          </a:xfrm>
        </p:grpSpPr>
        <p:sp>
          <p:nvSpPr>
            <p:cNvPr id="14" name="圆角矩形 4">
              <a:extLst>
                <a:ext uri="{FF2B5EF4-FFF2-40B4-BE49-F238E27FC236}">
                  <a16:creationId xmlns:a16="http://schemas.microsoft.com/office/drawing/2014/main" id="{FAA0B7F7-05A1-4FB0-A91A-95BB92075A85}"/>
                </a:ext>
              </a:extLst>
            </p:cNvPr>
            <p:cNvSpPr/>
            <p:nvPr/>
          </p:nvSpPr>
          <p:spPr>
            <a:xfrm>
              <a:off x="542925" y="1357314"/>
              <a:ext cx="10225338" cy="3519486"/>
            </a:xfrm>
            <a:prstGeom prst="roundRect">
              <a:avLst/>
            </a:prstGeom>
            <a:solidFill>
              <a:schemeClr val="bg1"/>
            </a:solidFill>
            <a:ln w="28575">
              <a:solidFill>
                <a:srgbClr val="97F1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4">
              <a:extLst>
                <a:ext uri="{FF2B5EF4-FFF2-40B4-BE49-F238E27FC236}">
                  <a16:creationId xmlns:a16="http://schemas.microsoft.com/office/drawing/2014/main" id="{E1C91CCC-0911-4B39-B3EC-5D0197B20D19}"/>
                </a:ext>
              </a:extLst>
            </p:cNvPr>
            <p:cNvSpPr txBox="1"/>
            <p:nvPr/>
          </p:nvSpPr>
          <p:spPr>
            <a:xfrm>
              <a:off x="638175" y="1725295"/>
              <a:ext cx="9904319" cy="2554545"/>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“Thực phẩm bẩn" luôn rất tinh ranh và nguy hiểm. Chúng có thể ẩn nấp ở bất kì đâu, vì vậy, </a:t>
              </a:r>
              <a:r>
                <a:rPr lang="en-US" sz="4000" b="1" dirty="0" err="1">
                  <a:latin typeface="Calibri" panose="020F0502020204030204" pitchFamily="34" charset="0"/>
                  <a:cs typeface="Calibri" panose="020F0502020204030204" pitchFamily="34" charset="0"/>
                </a:rPr>
                <a:t>mỗi</a:t>
              </a:r>
              <a:r>
                <a:rPr lang="vi-VN" sz="4000" b="1" dirty="0">
                  <a:latin typeface="Calibri" panose="020F0502020204030204" pitchFamily="34" charset="0"/>
                  <a:cs typeface="Calibri" panose="020F0502020204030204" pitchFamily="34" charset="0"/>
                </a:rPr>
                <a:t> chúng ta đều là một </a:t>
              </a:r>
              <a:r>
                <a:rPr lang="en-US" sz="4000" b="1" dirty="0" err="1">
                  <a:latin typeface="Calibri" panose="020F0502020204030204" pitchFamily="34" charset="0"/>
                  <a:cs typeface="Calibri" panose="020F0502020204030204" pitchFamily="34" charset="0"/>
                </a:rPr>
                <a:t>Thám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tử</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sạch</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để phát hiện và loại bỏ chúng ở mọi nơi.</a:t>
              </a:r>
              <a:endParaRPr lang="en-US" sz="4000" b="1" dirty="0">
                <a:latin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6926579A-EA0F-4D2F-91B8-C47B63A1B781}"/>
              </a:ext>
            </a:extLst>
          </p:cNvPr>
          <p:cNvPicPr>
            <a:picLocks noChangeAspect="1"/>
          </p:cNvPicPr>
          <p:nvPr/>
        </p:nvPicPr>
        <p:blipFill>
          <a:blip r:embed="rId3"/>
          <a:stretch>
            <a:fillRect/>
          </a:stretch>
        </p:blipFill>
        <p:spPr>
          <a:xfrm>
            <a:off x="3652826" y="238072"/>
            <a:ext cx="4657748" cy="1219306"/>
          </a:xfrm>
          <a:prstGeom prst="rect">
            <a:avLst/>
          </a:prstGeom>
        </p:spPr>
      </p:pic>
    </p:spTree>
    <p:extLst>
      <p:ext uri="{BB962C8B-B14F-4D97-AF65-F5344CB8AC3E}">
        <p14:creationId xmlns:p14="http://schemas.microsoft.com/office/powerpoint/2010/main" val="4210921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216</Words>
  <Application>Microsoft Office PowerPoint</Application>
  <PresentationFormat>Widescreen</PresentationFormat>
  <Paragraphs>21</Paragraphs>
  <Slides>12</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微软雅黑</vt:lpstr>
      <vt:lpstr>Arial</vt:lpstr>
      <vt:lpstr>Calibri</vt:lpstr>
      <vt:lpstr>Calibri Light</vt:lpstr>
      <vt:lpstr>等线</vt:lpstr>
      <vt:lpstr>等线 Light</vt:lpstr>
      <vt:lpstr>iCiel Crocante</vt:lpstr>
      <vt:lpstr>SVN-Poky's</vt:lpstr>
      <vt:lpstr>Times New Roman</vt:lpstr>
      <vt:lpstr>小考拉体</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24</cp:revision>
  <dcterms:created xsi:type="dcterms:W3CDTF">2022-11-15T08:22:43Z</dcterms:created>
  <dcterms:modified xsi:type="dcterms:W3CDTF">2025-02-19T04:53:46Z</dcterms:modified>
</cp:coreProperties>
</file>