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4385" r:id="rId3"/>
    <p:sldId id="4394" r:id="rId4"/>
    <p:sldId id="4396" r:id="rId5"/>
    <p:sldId id="4403" r:id="rId6"/>
    <p:sldId id="4405" r:id="rId7"/>
    <p:sldId id="2007577220" r:id="rId8"/>
    <p:sldId id="450" r:id="rId9"/>
    <p:sldId id="4399" r:id="rId10"/>
    <p:sldId id="289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3333FF"/>
    <a:srgbClr val="FF0066"/>
    <a:srgbClr val="0066FF"/>
    <a:srgbClr val="0000CC"/>
    <a:srgbClr val="FF7C8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72F4F-0EBE-4047-A692-7991D3E89C4E}" v="16" dt="2023-02-13T03:50:31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42" y="11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3A072F4F-0EBE-4047-A692-7991D3E89C4E}"/>
    <pc:docChg chg="custSel addSld delSld modSld sldOrd">
      <pc:chgData name="Phuong Luong Y" userId="dda31959b45852e4" providerId="LiveId" clId="{3A072F4F-0EBE-4047-A692-7991D3E89C4E}" dt="2023-02-13T04:00:27.306" v="95" actId="1076"/>
      <pc:docMkLst>
        <pc:docMk/>
      </pc:docMkLst>
      <pc:sldChg chg="del">
        <pc:chgData name="Phuong Luong Y" userId="dda31959b45852e4" providerId="LiveId" clId="{3A072F4F-0EBE-4047-A692-7991D3E89C4E}" dt="2023-02-13T03:41:18.810" v="11" actId="47"/>
        <pc:sldMkLst>
          <pc:docMk/>
          <pc:sldMk cId="2432748071" sldId="432"/>
        </pc:sldMkLst>
      </pc:sldChg>
      <pc:sldChg chg="delSp del mod delAnim">
        <pc:chgData name="Phuong Luong Y" userId="dda31959b45852e4" providerId="LiveId" clId="{3A072F4F-0EBE-4047-A692-7991D3E89C4E}" dt="2023-02-13T03:44:18.132" v="66" actId="47"/>
        <pc:sldMkLst>
          <pc:docMk/>
          <pc:sldMk cId="936612123" sldId="444"/>
        </pc:sldMkLst>
        <pc:spChg chg="del">
          <ac:chgData name="Phuong Luong Y" userId="dda31959b45852e4" providerId="LiveId" clId="{3A072F4F-0EBE-4047-A692-7991D3E89C4E}" dt="2023-02-13T03:43:31.965" v="28" actId="478"/>
          <ac:spMkLst>
            <pc:docMk/>
            <pc:sldMk cId="936612123" sldId="444"/>
            <ac:spMk id="12" creationId="{859FD566-8CCB-6807-D450-2CCC19C76F0E}"/>
          </ac:spMkLst>
        </pc:spChg>
      </pc:sldChg>
      <pc:sldChg chg="del">
        <pc:chgData name="Phuong Luong Y" userId="dda31959b45852e4" providerId="LiveId" clId="{3A072F4F-0EBE-4047-A692-7991D3E89C4E}" dt="2023-02-13T03:40:48.643" v="3" actId="47"/>
        <pc:sldMkLst>
          <pc:docMk/>
          <pc:sldMk cId="1411836086" sldId="449"/>
        </pc:sldMkLst>
      </pc:sldChg>
      <pc:sldChg chg="modSp mod">
        <pc:chgData name="Phuong Luong Y" userId="dda31959b45852e4" providerId="LiveId" clId="{3A072F4F-0EBE-4047-A692-7991D3E89C4E}" dt="2023-02-13T04:00:27.306" v="95" actId="1076"/>
        <pc:sldMkLst>
          <pc:docMk/>
          <pc:sldMk cId="1589824802" sldId="450"/>
        </pc:sldMkLst>
        <pc:picChg chg="mod">
          <ac:chgData name="Phuong Luong Y" userId="dda31959b45852e4" providerId="LiveId" clId="{3A072F4F-0EBE-4047-A692-7991D3E89C4E}" dt="2023-02-13T04:00:27.306" v="95" actId="1076"/>
          <ac:picMkLst>
            <pc:docMk/>
            <pc:sldMk cId="1589824802" sldId="450"/>
            <ac:picMk id="4" creationId="{69297DEF-E7E0-6A1D-18EC-3B38C24A79AE}"/>
          </ac:picMkLst>
        </pc:picChg>
      </pc:sldChg>
      <pc:sldChg chg="del">
        <pc:chgData name="Phuong Luong Y" userId="dda31959b45852e4" providerId="LiveId" clId="{3A072F4F-0EBE-4047-A692-7991D3E89C4E}" dt="2023-02-13T03:43:46.267" v="30" actId="47"/>
        <pc:sldMkLst>
          <pc:docMk/>
          <pc:sldMk cId="731519965" sldId="451"/>
        </pc:sldMkLst>
      </pc:sldChg>
      <pc:sldChg chg="del">
        <pc:chgData name="Phuong Luong Y" userId="dda31959b45852e4" providerId="LiveId" clId="{3A072F4F-0EBE-4047-A692-7991D3E89C4E}" dt="2023-02-13T03:40:50.209" v="4" actId="47"/>
        <pc:sldMkLst>
          <pc:docMk/>
          <pc:sldMk cId="814604735" sldId="453"/>
        </pc:sldMkLst>
      </pc:sldChg>
      <pc:sldChg chg="addSp delSp modSp del mod ord delAnim modAnim">
        <pc:chgData name="Phuong Luong Y" userId="dda31959b45852e4" providerId="LiveId" clId="{3A072F4F-0EBE-4047-A692-7991D3E89C4E}" dt="2023-02-13T03:52:23.013" v="87" actId="47"/>
        <pc:sldMkLst>
          <pc:docMk/>
          <pc:sldMk cId="4250028985" sldId="454"/>
        </pc:sldMkLst>
        <pc:spChg chg="mod">
          <ac:chgData name="Phuong Luong Y" userId="dda31959b45852e4" providerId="LiveId" clId="{3A072F4F-0EBE-4047-A692-7991D3E89C4E}" dt="2023-02-13T03:49:05.622" v="76" actId="123"/>
          <ac:spMkLst>
            <pc:docMk/>
            <pc:sldMk cId="4250028985" sldId="454"/>
            <ac:spMk id="2" creationId="{34E89BF1-2AF7-198C-6B83-15734C71CB02}"/>
          </ac:spMkLst>
        </pc:spChg>
        <pc:spChg chg="add mod">
          <ac:chgData name="Phuong Luong Y" userId="dda31959b45852e4" providerId="LiveId" clId="{3A072F4F-0EBE-4047-A692-7991D3E89C4E}" dt="2023-02-13T03:49:29.230" v="81" actId="123"/>
          <ac:spMkLst>
            <pc:docMk/>
            <pc:sldMk cId="4250028985" sldId="454"/>
            <ac:spMk id="3" creationId="{FBB4FB4F-B765-F07F-6559-328FCB3BA402}"/>
          </ac:spMkLst>
        </pc:spChg>
        <pc:spChg chg="add mod">
          <ac:chgData name="Phuong Luong Y" userId="dda31959b45852e4" providerId="LiveId" clId="{3A072F4F-0EBE-4047-A692-7991D3E89C4E}" dt="2023-02-13T03:49:26.491" v="80" actId="123"/>
          <ac:spMkLst>
            <pc:docMk/>
            <pc:sldMk cId="4250028985" sldId="454"/>
            <ac:spMk id="4" creationId="{23EFDE8C-746E-3782-583B-6A4864D90F80}"/>
          </ac:spMkLst>
        </pc:spChg>
        <pc:spChg chg="mod">
          <ac:chgData name="Phuong Luong Y" userId="dda31959b45852e4" providerId="LiveId" clId="{3A072F4F-0EBE-4047-A692-7991D3E89C4E}" dt="2023-02-13T03:49:12.228" v="78" actId="123"/>
          <ac:spMkLst>
            <pc:docMk/>
            <pc:sldMk cId="4250028985" sldId="454"/>
            <ac:spMk id="6" creationId="{759524AF-8B7A-415D-55B0-411D4024E35B}"/>
          </ac:spMkLst>
        </pc:spChg>
        <pc:grpChg chg="del">
          <ac:chgData name="Phuong Luong Y" userId="dda31959b45852e4" providerId="LiveId" clId="{3A072F4F-0EBE-4047-A692-7991D3E89C4E}" dt="2023-02-13T03:48:21.754" v="68" actId="478"/>
          <ac:grpSpMkLst>
            <pc:docMk/>
            <pc:sldMk cId="4250028985" sldId="454"/>
            <ac:grpSpMk id="8" creationId="{BC02395B-5143-6932-C340-92568B6BF0F5}"/>
          </ac:grpSpMkLst>
        </pc:grpChg>
        <pc:picChg chg="del">
          <ac:chgData name="Phuong Luong Y" userId="dda31959b45852e4" providerId="LiveId" clId="{3A072F4F-0EBE-4047-A692-7991D3E89C4E}" dt="2023-02-13T03:48:22.708" v="69" actId="478"/>
          <ac:picMkLst>
            <pc:docMk/>
            <pc:sldMk cId="4250028985" sldId="454"/>
            <ac:picMk id="7" creationId="{C67B7E66-9E7A-DCA8-19BD-6FA53B2F898C}"/>
          </ac:picMkLst>
        </pc:picChg>
      </pc:sldChg>
      <pc:sldChg chg="del ord">
        <pc:chgData name="Phuong Luong Y" userId="dda31959b45852e4" providerId="LiveId" clId="{3A072F4F-0EBE-4047-A692-7991D3E89C4E}" dt="2023-02-13T03:49:31.702" v="82" actId="47"/>
        <pc:sldMkLst>
          <pc:docMk/>
          <pc:sldMk cId="2740819240" sldId="455"/>
        </pc:sldMkLst>
      </pc:sldChg>
      <pc:sldChg chg="del">
        <pc:chgData name="Phuong Luong Y" userId="dda31959b45852e4" providerId="LiveId" clId="{3A072F4F-0EBE-4047-A692-7991D3E89C4E}" dt="2023-02-13T03:40:52.706" v="5" actId="47"/>
        <pc:sldMkLst>
          <pc:docMk/>
          <pc:sldMk cId="2202970349" sldId="456"/>
        </pc:sldMkLst>
      </pc:sldChg>
      <pc:sldChg chg="del">
        <pc:chgData name="Phuong Luong Y" userId="dda31959b45852e4" providerId="LiveId" clId="{3A072F4F-0EBE-4047-A692-7991D3E89C4E}" dt="2023-02-13T03:40:53.623" v="6" actId="47"/>
        <pc:sldMkLst>
          <pc:docMk/>
          <pc:sldMk cId="4089853449" sldId="457"/>
        </pc:sldMkLst>
      </pc:sldChg>
      <pc:sldChg chg="del">
        <pc:chgData name="Phuong Luong Y" userId="dda31959b45852e4" providerId="LiveId" clId="{3A072F4F-0EBE-4047-A692-7991D3E89C4E}" dt="2023-02-13T03:40:55.922" v="7" actId="47"/>
        <pc:sldMkLst>
          <pc:docMk/>
          <pc:sldMk cId="2067422798" sldId="458"/>
        </pc:sldMkLst>
      </pc:sldChg>
      <pc:sldChg chg="del">
        <pc:chgData name="Phuong Luong Y" userId="dda31959b45852e4" providerId="LiveId" clId="{3A072F4F-0EBE-4047-A692-7991D3E89C4E}" dt="2023-02-13T03:40:56.803" v="8" actId="47"/>
        <pc:sldMkLst>
          <pc:docMk/>
          <pc:sldMk cId="1927608711" sldId="459"/>
        </pc:sldMkLst>
      </pc:sldChg>
      <pc:sldChg chg="del">
        <pc:chgData name="Phuong Luong Y" userId="dda31959b45852e4" providerId="LiveId" clId="{3A072F4F-0EBE-4047-A692-7991D3E89C4E}" dt="2023-02-13T03:40:57.699" v="9" actId="47"/>
        <pc:sldMkLst>
          <pc:docMk/>
          <pc:sldMk cId="3467080676" sldId="460"/>
        </pc:sldMkLst>
      </pc:sldChg>
      <pc:sldChg chg="del">
        <pc:chgData name="Phuong Luong Y" userId="dda31959b45852e4" providerId="LiveId" clId="{3A072F4F-0EBE-4047-A692-7991D3E89C4E}" dt="2023-02-13T03:40:58.441" v="10" actId="47"/>
        <pc:sldMkLst>
          <pc:docMk/>
          <pc:sldMk cId="4236467488" sldId="461"/>
        </pc:sldMkLst>
      </pc:sldChg>
      <pc:sldChg chg="delSp modSp mod delAnim">
        <pc:chgData name="Phuong Luong Y" userId="dda31959b45852e4" providerId="LiveId" clId="{3A072F4F-0EBE-4047-A692-7991D3E89C4E}" dt="2023-02-13T03:42:51.782" v="25" actId="1076"/>
        <pc:sldMkLst>
          <pc:docMk/>
          <pc:sldMk cId="2277558671" sldId="462"/>
        </pc:sldMkLst>
        <pc:spChg chg="mod">
          <ac:chgData name="Phuong Luong Y" userId="dda31959b45852e4" providerId="LiveId" clId="{3A072F4F-0EBE-4047-A692-7991D3E89C4E}" dt="2023-02-13T03:42:51.782" v="25" actId="1076"/>
          <ac:spMkLst>
            <pc:docMk/>
            <pc:sldMk cId="2277558671" sldId="462"/>
            <ac:spMk id="9" creationId="{F5FDFF53-D124-EA9D-A91C-A4006397A825}"/>
          </ac:spMkLst>
        </pc:spChg>
        <pc:spChg chg="del">
          <ac:chgData name="Phuong Luong Y" userId="dda31959b45852e4" providerId="LiveId" clId="{3A072F4F-0EBE-4047-A692-7991D3E89C4E}" dt="2023-02-13T03:42:43.371" v="18" actId="478"/>
          <ac:spMkLst>
            <pc:docMk/>
            <pc:sldMk cId="2277558671" sldId="462"/>
            <ac:spMk id="10" creationId="{B69541FB-723D-D4BC-C6C7-613059BD1139}"/>
          </ac:spMkLst>
        </pc:spChg>
      </pc:sldChg>
      <pc:sldChg chg="del">
        <pc:chgData name="Phuong Luong Y" userId="dda31959b45852e4" providerId="LiveId" clId="{3A072F4F-0EBE-4047-A692-7991D3E89C4E}" dt="2023-02-13T03:44:23.164" v="67" actId="47"/>
        <pc:sldMkLst>
          <pc:docMk/>
          <pc:sldMk cId="2681667687" sldId="4362"/>
        </pc:sldMkLst>
      </pc:sldChg>
      <pc:sldChg chg="modSp mod">
        <pc:chgData name="Phuong Luong Y" userId="dda31959b45852e4" providerId="LiveId" clId="{3A072F4F-0EBE-4047-A692-7991D3E89C4E}" dt="2023-02-13T03:33:36.749" v="2" actId="20577"/>
        <pc:sldMkLst>
          <pc:docMk/>
          <pc:sldMk cId="576078974" sldId="4368"/>
        </pc:sldMkLst>
        <pc:spChg chg="mod">
          <ac:chgData name="Phuong Luong Y" userId="dda31959b45852e4" providerId="LiveId" clId="{3A072F4F-0EBE-4047-A692-7991D3E89C4E}" dt="2023-02-13T03:33:34.210" v="0" actId="20577"/>
          <ac:spMkLst>
            <pc:docMk/>
            <pc:sldMk cId="576078974" sldId="4368"/>
            <ac:spMk id="16" creationId="{B1E8005E-1CBF-4A9D-B130-ACA49CE6A803}"/>
          </ac:spMkLst>
        </pc:spChg>
        <pc:spChg chg="mod">
          <ac:chgData name="Phuong Luong Y" userId="dda31959b45852e4" providerId="LiveId" clId="{3A072F4F-0EBE-4047-A692-7991D3E89C4E}" dt="2023-02-13T03:33:36.749" v="2" actId="20577"/>
          <ac:spMkLst>
            <pc:docMk/>
            <pc:sldMk cId="576078974" sldId="4368"/>
            <ac:spMk id="22" creationId="{0847AF57-716B-4E2B-9960-0CA140F31192}"/>
          </ac:spMkLst>
        </pc:spChg>
        <pc:picChg chg="mod">
          <ac:chgData name="Phuong Luong Y" userId="dda31959b45852e4" providerId="LiveId" clId="{3A072F4F-0EBE-4047-A692-7991D3E89C4E}" dt="2023-02-13T03:33:34.944" v="1" actId="1076"/>
          <ac:picMkLst>
            <pc:docMk/>
            <pc:sldMk cId="576078974" sldId="4368"/>
            <ac:picMk id="3" creationId="{00000000-0000-0000-0000-000000000000}"/>
          </ac:picMkLst>
        </pc:picChg>
      </pc:sldChg>
      <pc:sldChg chg="del">
        <pc:chgData name="Phuong Luong Y" userId="dda31959b45852e4" providerId="LiveId" clId="{3A072F4F-0EBE-4047-A692-7991D3E89C4E}" dt="2023-02-13T03:41:24.146" v="12" actId="47"/>
        <pc:sldMkLst>
          <pc:docMk/>
          <pc:sldMk cId="947682994" sldId="4398"/>
        </pc:sldMkLst>
      </pc:sldChg>
      <pc:sldChg chg="ord">
        <pc:chgData name="Phuong Luong Y" userId="dda31959b45852e4" providerId="LiveId" clId="{3A072F4F-0EBE-4047-A692-7991D3E89C4E}" dt="2023-02-13T03:42:27.601" v="16"/>
        <pc:sldMkLst>
          <pc:docMk/>
          <pc:sldMk cId="190320192" sldId="4399"/>
        </pc:sldMkLst>
      </pc:sldChg>
      <pc:sldChg chg="modSp mod">
        <pc:chgData name="Phuong Luong Y" userId="dda31959b45852e4" providerId="LiveId" clId="{3A072F4F-0EBE-4047-A692-7991D3E89C4E}" dt="2023-02-13T03:52:41.057" v="93" actId="1076"/>
        <pc:sldMkLst>
          <pc:docMk/>
          <pc:sldMk cId="2213760876" sldId="2007577216"/>
        </pc:sldMkLst>
        <pc:spChg chg="mod">
          <ac:chgData name="Phuong Luong Y" userId="dda31959b45852e4" providerId="LiveId" clId="{3A072F4F-0EBE-4047-A692-7991D3E89C4E}" dt="2023-02-13T03:52:41.057" v="93" actId="1076"/>
          <ac:spMkLst>
            <pc:docMk/>
            <pc:sldMk cId="2213760876" sldId="2007577216"/>
            <ac:spMk id="34" creationId="{88785F45-DEB3-4640-D88C-730044E2F00C}"/>
          </ac:spMkLst>
        </pc:spChg>
      </pc:sldChg>
      <pc:sldChg chg="modSp add mod">
        <pc:chgData name="Phuong Luong Y" userId="dda31959b45852e4" providerId="LiveId" clId="{3A072F4F-0EBE-4047-A692-7991D3E89C4E}" dt="2023-02-13T03:44:11.965" v="65" actId="20577"/>
        <pc:sldMkLst>
          <pc:docMk/>
          <pc:sldMk cId="2583389394" sldId="2007577217"/>
        </pc:sldMkLst>
        <pc:spChg chg="mod">
          <ac:chgData name="Phuong Luong Y" userId="dda31959b45852e4" providerId="LiveId" clId="{3A072F4F-0EBE-4047-A692-7991D3E89C4E}" dt="2023-02-13T03:44:11.965" v="65" actId="20577"/>
          <ac:spMkLst>
            <pc:docMk/>
            <pc:sldMk cId="2583389394" sldId="2007577217"/>
            <ac:spMk id="5" creationId="{9C042B2C-75C6-02A5-EC11-D148A90624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6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"/>
            <a:ext cx="16280833" cy="91730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-29028" y="648208"/>
            <a:ext cx="8092572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-29029" y="1522097"/>
            <a:ext cx="9296591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3700290"/>
            <a:ext cx="16309862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1C7F-BA56-40F7-B525-7948905FEF9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EE0A-9862-4A3F-8E42-7BF3D433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ED2A9F8-C523-8250-8525-CE4F0A5F22F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53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40" y="1699032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02979" y="4572000"/>
            <a:ext cx="12670680" cy="47630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CÁC CÔ GIÁO</a:t>
            </a:r>
            <a:endParaRPr lang="en-US" sz="719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LỚP 3A1</a:t>
            </a:r>
            <a:endParaRPr lang="en-US" sz="719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9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086" y="5486400"/>
            <a:ext cx="8658468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350CC77-ADC0-32E3-F52D-780412B4FBD2}"/>
              </a:ext>
            </a:extLst>
          </p:cNvPr>
          <p:cNvSpPr/>
          <p:nvPr/>
        </p:nvSpPr>
        <p:spPr>
          <a:xfrm>
            <a:off x="4966331" y="7613556"/>
            <a:ext cx="6115977" cy="6769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36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Giáo viên: Lương Y Phượng</a:t>
            </a:r>
            <a:endParaRPr lang="vi-VN" sz="3600" b="1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519" y="927279"/>
            <a:ext cx="14441511" cy="3638280"/>
          </a:xfrm>
          <a:prstGeom prst="rect">
            <a:avLst/>
          </a:prstGeom>
          <a:noFill/>
        </p:spPr>
        <p:txBody>
          <a:bodyPr wrap="squar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QUÝ THẦY CÔ,</a:t>
            </a:r>
          </a:p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SINH </a:t>
            </a:r>
          </a:p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  <p:pic>
        <p:nvPicPr>
          <p:cNvPr id="5" name="Kết thúc bài">
            <a:hlinkClick r:id="" action="ppaction://media"/>
            <a:extLst>
              <a:ext uri="{FF2B5EF4-FFF2-40B4-BE49-F238E27FC236}">
                <a16:creationId xmlns:a16="http://schemas.microsoft.com/office/drawing/2014/main" id="{B3ADD08D-12C3-0A2E-9320-F07FD0C7A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6400" y="5105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2" r="7434" b="24976"/>
          <a:stretch/>
        </p:blipFill>
        <p:spPr>
          <a:xfrm>
            <a:off x="2352130" y="1415605"/>
            <a:ext cx="11698472" cy="334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194A58-9236-E272-3AD2-22F02A63F8C6}"/>
              </a:ext>
            </a:extLst>
          </p:cNvPr>
          <p:cNvSpPr/>
          <p:nvPr/>
        </p:nvSpPr>
        <p:spPr>
          <a:xfrm>
            <a:off x="2077149" y="914400"/>
            <a:ext cx="12587251" cy="47630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LÀM ĐỒ DÙNG HỌC TẬP</a:t>
            </a:r>
            <a:endParaRPr lang="en-US" sz="719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9ED8725D-79FF-7586-133F-72234943FEBE}"/>
              </a:ext>
            </a:extLst>
          </p:cNvPr>
          <p:cNvSpPr/>
          <p:nvPr/>
        </p:nvSpPr>
        <p:spPr>
          <a:xfrm>
            <a:off x="3848259" y="2495794"/>
            <a:ext cx="8793120" cy="1600285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4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THẺ ĐÁNH DẤU TRANG</a:t>
            </a:r>
          </a:p>
          <a:p>
            <a:pPr algn="ctr">
              <a:defRPr/>
            </a:pPr>
            <a:r>
              <a:rPr lang="en-US" sz="4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(TIẾT 3)</a:t>
            </a:r>
            <a:endParaRPr lang="vi-VN" sz="48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5A5060-35F5-2544-FD1B-23886319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912" y="2853318"/>
            <a:ext cx="12997781" cy="51519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29EA3C-1F85-E3F2-395D-CE0A36257518}"/>
              </a:ext>
            </a:extLst>
          </p:cNvPr>
          <p:cNvSpPr/>
          <p:nvPr/>
        </p:nvSpPr>
        <p:spPr>
          <a:xfrm>
            <a:off x="1228305" y="1108366"/>
            <a:ext cx="129977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6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5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và cho biết </a:t>
            </a:r>
            <a:r>
              <a:rPr lang="en-US" sz="5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thẻ đánh dấu trang có màu sắc, hình dáng như thế nào?</a:t>
            </a:r>
            <a:endParaRPr lang="en-US" sz="66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8489B9B-F574-BFC3-D26A-3BD73B3734A2}"/>
              </a:ext>
            </a:extLst>
          </p:cNvPr>
          <p:cNvSpPr/>
          <p:nvPr/>
        </p:nvSpPr>
        <p:spPr>
          <a:xfrm>
            <a:off x="937519" y="635563"/>
            <a:ext cx="14209579" cy="78728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785F45-DEB3-4640-D88C-730044E2F00C}"/>
              </a:ext>
            </a:extLst>
          </p:cNvPr>
          <p:cNvSpPr/>
          <p:nvPr/>
        </p:nvSpPr>
        <p:spPr>
          <a:xfrm>
            <a:off x="1731723" y="701174"/>
            <a:ext cx="12613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Nêu các vật liệu và dụng cụ sử dụng làm thẻ đánh dấu trang?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685BA9-4F72-2676-B35E-28B928F24C45}"/>
              </a:ext>
            </a:extLst>
          </p:cNvPr>
          <p:cNvSpPr txBox="1"/>
          <p:nvPr/>
        </p:nvSpPr>
        <p:spPr>
          <a:xfrm>
            <a:off x="7547290" y="3965047"/>
            <a:ext cx="51845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C1A7FE-2A95-FBE3-041B-5B2C713AC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9" r="81073"/>
          <a:stretch/>
        </p:blipFill>
        <p:spPr>
          <a:xfrm>
            <a:off x="1095492" y="2144119"/>
            <a:ext cx="3546570" cy="3378191"/>
          </a:xfrm>
          <a:prstGeom prst="rect">
            <a:avLst/>
          </a:prstGeom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D972995A-EA24-601C-E73B-0412F764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88" r="34884"/>
          <a:stretch/>
        </p:blipFill>
        <p:spPr>
          <a:xfrm>
            <a:off x="2980528" y="5014817"/>
            <a:ext cx="2399156" cy="3454315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0D0D22A7-5558-0DCC-5ACB-D231ED2CC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28" r="62414"/>
          <a:stretch/>
        </p:blipFill>
        <p:spPr>
          <a:xfrm>
            <a:off x="5064797" y="1981200"/>
            <a:ext cx="3546570" cy="3378191"/>
          </a:xfrm>
          <a:prstGeom prst="rect">
            <a:avLst/>
          </a:prstGeom>
        </p:spPr>
      </p:pic>
      <p:pic>
        <p:nvPicPr>
          <p:cNvPr id="41" name="Picture 5">
            <a:extLst>
              <a:ext uri="{FF2B5EF4-FFF2-40B4-BE49-F238E27FC236}">
                <a16:creationId xmlns:a16="http://schemas.microsoft.com/office/drawing/2014/main" id="{5CFC9FFD-FDAD-4FCA-8DB4-5A2E682F1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27" r="47415"/>
          <a:stretch/>
        </p:blipFill>
        <p:spPr>
          <a:xfrm>
            <a:off x="9894450" y="1990165"/>
            <a:ext cx="3546570" cy="3378191"/>
          </a:xfrm>
          <a:prstGeom prst="rect">
            <a:avLst/>
          </a:prstGeom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A199030C-FEAF-70A8-E3BA-FBAF0ABF3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44" r="14000"/>
          <a:stretch/>
        </p:blipFill>
        <p:spPr>
          <a:xfrm>
            <a:off x="6712641" y="4951033"/>
            <a:ext cx="4010448" cy="3651908"/>
          </a:xfrm>
          <a:prstGeom prst="rect">
            <a:avLst/>
          </a:prstGeom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906C2E8A-5323-EA23-8130-95EB15962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798" t="3179" r="753" b="3895"/>
          <a:stretch/>
        </p:blipFill>
        <p:spPr>
          <a:xfrm>
            <a:off x="11085815" y="5075592"/>
            <a:ext cx="2642976" cy="33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8785F45-DEB3-4640-D88C-730044E2F00C}"/>
              </a:ext>
            </a:extLst>
          </p:cNvPr>
          <p:cNvSpPr/>
          <p:nvPr/>
        </p:nvSpPr>
        <p:spPr>
          <a:xfrm>
            <a:off x="2346477" y="67436"/>
            <a:ext cx="11125842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các bước sau theo thứ tự</a:t>
            </a:r>
          </a:p>
          <a:p>
            <a:pPr algn="ctr">
              <a:spcAft>
                <a:spcPts val="800"/>
              </a:spcAft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thẻ đánh dấu trang.</a:t>
            </a:r>
            <a:endParaRPr lang="en-US" sz="5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F26EDD75-0F3A-1F5E-0349-FF4AC433C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5689" r="48807" b="83721"/>
          <a:stretch/>
        </p:blipFill>
        <p:spPr>
          <a:xfrm>
            <a:off x="4192121" y="2137862"/>
            <a:ext cx="3781841" cy="25070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027909FE-58C3-2BCC-960D-44FECC26E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3" t="5524" r="12378" b="83886"/>
          <a:stretch/>
        </p:blipFill>
        <p:spPr>
          <a:xfrm>
            <a:off x="3959695" y="6461772"/>
            <a:ext cx="2898887" cy="278084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id="{1CE7BB65-2F1D-9132-4B76-C485A834A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 t="19176" r="9465" b="67156"/>
          <a:stretch/>
        </p:blipFill>
        <p:spPr>
          <a:xfrm>
            <a:off x="10503806" y="4099471"/>
            <a:ext cx="3429000" cy="3469149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9" name="Hình ảnh 3">
            <a:extLst>
              <a:ext uri="{FF2B5EF4-FFF2-40B4-BE49-F238E27FC236}">
                <a16:creationId xmlns:a16="http://schemas.microsoft.com/office/drawing/2014/main" id="{178199D8-0003-37C9-4999-9D56A8BA0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34102" r="7774" b="56625"/>
          <a:stretch/>
        </p:blipFill>
        <p:spPr>
          <a:xfrm>
            <a:off x="3959695" y="4787089"/>
            <a:ext cx="6274350" cy="174357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456CDF6D-B5B0-69D5-F5DA-53B7B24F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49325" r="6875" b="41402"/>
          <a:stretch/>
        </p:blipFill>
        <p:spPr>
          <a:xfrm>
            <a:off x="6946327" y="7304595"/>
            <a:ext cx="6274350" cy="174357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1" name="Hình ảnh 3">
            <a:extLst>
              <a:ext uri="{FF2B5EF4-FFF2-40B4-BE49-F238E27FC236}">
                <a16:creationId xmlns:a16="http://schemas.microsoft.com/office/drawing/2014/main" id="{BE0B6E6B-7218-EE01-E808-47B9F6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65165" r="4439" b="25562"/>
          <a:stretch/>
        </p:blipFill>
        <p:spPr>
          <a:xfrm>
            <a:off x="8005511" y="2231893"/>
            <a:ext cx="7478192" cy="2078111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670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8489B9B-F574-BFC3-D26A-3BD73B3734A2}"/>
              </a:ext>
            </a:extLst>
          </p:cNvPr>
          <p:cNvSpPr/>
          <p:nvPr/>
        </p:nvSpPr>
        <p:spPr>
          <a:xfrm>
            <a:off x="6233319" y="635563"/>
            <a:ext cx="8913779" cy="7517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785F45-DEB3-4640-D88C-730044E2F00C}"/>
              </a:ext>
            </a:extLst>
          </p:cNvPr>
          <p:cNvSpPr/>
          <p:nvPr/>
        </p:nvSpPr>
        <p:spPr>
          <a:xfrm>
            <a:off x="6965855" y="1522116"/>
            <a:ext cx="7829093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THỰC HÀNH </a:t>
            </a:r>
          </a:p>
          <a:p>
            <a:pPr algn="ctr">
              <a:spcAft>
                <a:spcPts val="800"/>
              </a:spcAft>
            </a:pPr>
            <a:r>
              <a:rPr lang="en-US" sz="11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 </a:t>
            </a:r>
          </a:p>
          <a:p>
            <a:pPr algn="ctr">
              <a:spcAft>
                <a:spcPts val="800"/>
              </a:spcAft>
            </a:pPr>
            <a:r>
              <a:rPr lang="en-US" sz="11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 TRÍ</a:t>
            </a:r>
            <a:endParaRPr lang="en-US" sz="115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13392DC-B9C3-58E6-1C80-014FFD2CE187}"/>
              </a:ext>
            </a:extLst>
          </p:cNvPr>
          <p:cNvSpPr txBox="1"/>
          <p:nvPr/>
        </p:nvSpPr>
        <p:spPr>
          <a:xfrm>
            <a:off x="594519" y="304800"/>
            <a:ext cx="150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giới thiệu sản phẩm của mình với các bạn và nhận xét sản phẩm của các bạn theo mẫu phiếu đánh giá sau: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9297DEF-E7E0-6A1D-18EC-3B38C24A79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21667" r="6549" b="39333"/>
          <a:stretch/>
        </p:blipFill>
        <p:spPr>
          <a:xfrm>
            <a:off x="901598" y="1628239"/>
            <a:ext cx="14473441" cy="5410200"/>
          </a:xfrm>
          <a:prstGeom prst="roundRect">
            <a:avLst>
              <a:gd name="adj" fmla="val 9829"/>
            </a:avLst>
          </a:prstGeom>
        </p:spPr>
      </p:pic>
      <p:pic>
        <p:nvPicPr>
          <p:cNvPr id="6" name="Phiếu đánh giá">
            <a:hlinkClick r:id="" action="ppaction://media"/>
            <a:extLst>
              <a:ext uri="{FF2B5EF4-FFF2-40B4-BE49-F238E27FC236}">
                <a16:creationId xmlns:a16="http://schemas.microsoft.com/office/drawing/2014/main" id="{178F130F-6F6A-4AE2-AE93-0FF960623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18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2">
            <a:extLst>
              <a:ext uri="{FF2B5EF4-FFF2-40B4-BE49-F238E27FC236}">
                <a16:creationId xmlns:a16="http://schemas.microsoft.com/office/drawing/2014/main" id="{77695662-ED1D-BB63-CBDB-44BE960F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t="90015" r="70694" b="2103"/>
          <a:stretch/>
        </p:blipFill>
        <p:spPr>
          <a:xfrm>
            <a:off x="1454942" y="4470768"/>
            <a:ext cx="3771056" cy="4219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34F40-D658-2612-A390-1DAE4C240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54"/>
          <a:stretch/>
        </p:blipFill>
        <p:spPr>
          <a:xfrm>
            <a:off x="9951806" y="704916"/>
            <a:ext cx="4804311" cy="3602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FC61B-C7F5-31F0-C974-D0F84E04A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082" y="4493461"/>
            <a:ext cx="5118043" cy="347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Hình ảnh 11">
            <a:extLst>
              <a:ext uri="{FF2B5EF4-FFF2-40B4-BE49-F238E27FC236}">
                <a16:creationId xmlns:a16="http://schemas.microsoft.com/office/drawing/2014/main" id="{31F93078-F42F-8EC0-153A-FF0EAB862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8" t="84283" r="9038" b="7946"/>
          <a:stretch/>
        </p:blipFill>
        <p:spPr>
          <a:xfrm>
            <a:off x="5690057" y="647700"/>
            <a:ext cx="3772466" cy="4058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Hình ảnh 12">
            <a:extLst>
              <a:ext uri="{FF2B5EF4-FFF2-40B4-BE49-F238E27FC236}">
                <a16:creationId xmlns:a16="http://schemas.microsoft.com/office/drawing/2014/main" id="{37C81ABD-91D9-79EE-1A49-372E0B9E9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3" t="90015" r="52041" b="2103"/>
          <a:stretch/>
        </p:blipFill>
        <p:spPr>
          <a:xfrm>
            <a:off x="5626971" y="4493461"/>
            <a:ext cx="3754840" cy="420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3">
            <a:extLst>
              <a:ext uri="{FF2B5EF4-FFF2-40B4-BE49-F238E27FC236}">
                <a16:creationId xmlns:a16="http://schemas.microsoft.com/office/drawing/2014/main" id="{855CDB33-93BB-963C-426C-2A18E1D87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t="84197" r="26546" b="7947"/>
          <a:stretch/>
        </p:blipFill>
        <p:spPr>
          <a:xfrm>
            <a:off x="1491222" y="683258"/>
            <a:ext cx="3817871" cy="3919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10524</TotalTime>
  <Words>109</Words>
  <Application>Microsoft Office PowerPoint</Application>
  <PresentationFormat>Custom</PresentationFormat>
  <Paragraphs>24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AvantGarde</vt:lpstr>
      <vt:lpstr>AvantGarde-Demi</vt:lpstr>
      <vt:lpstr>Calibri</vt:lpstr>
      <vt:lpstr>HP001 4 hàng</vt:lpstr>
      <vt:lpstr>Times New Roman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Kim Anh</cp:lastModifiedBy>
  <cp:revision>1162</cp:revision>
  <dcterms:created xsi:type="dcterms:W3CDTF">2008-09-09T22:52:10Z</dcterms:created>
  <dcterms:modified xsi:type="dcterms:W3CDTF">2025-02-19T05:12:52Z</dcterms:modified>
  <cp:category>9Slide.vn</cp:category>
</cp:coreProperties>
</file>