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  <p:sldMasterId id="2147483726" r:id="rId4"/>
  </p:sldMasterIdLst>
  <p:notesMasterIdLst>
    <p:notesMasterId r:id="rId20"/>
  </p:notesMasterIdLst>
  <p:sldIdLst>
    <p:sldId id="314" r:id="rId5"/>
    <p:sldId id="2580" r:id="rId6"/>
    <p:sldId id="7708" r:id="rId7"/>
    <p:sldId id="7709" r:id="rId8"/>
    <p:sldId id="7710" r:id="rId9"/>
    <p:sldId id="7730" r:id="rId10"/>
    <p:sldId id="7731" r:id="rId11"/>
    <p:sldId id="7713" r:id="rId12"/>
    <p:sldId id="7717" r:id="rId13"/>
    <p:sldId id="7718" r:id="rId14"/>
    <p:sldId id="7719" r:id="rId15"/>
    <p:sldId id="7697" r:id="rId16"/>
    <p:sldId id="7728" r:id="rId17"/>
    <p:sldId id="300" r:id="rId18"/>
    <p:sldId id="77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6FCEA-638A-4DD6-8553-DAE9E5254D7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F80D-8254-4D4A-9C6C-9E6B8C3EC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5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7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29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63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2855-8D6B-4131-88DA-EB4774F8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C6E2E-A12D-41B5-B137-D4E967BFC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2203-3014-463F-A859-4AC4311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AFD9-6EBC-4868-840A-F8C01DF5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F906-F88B-4001-A9EA-62D529C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10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7CE-6738-449C-8B8F-188A04EA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45F55-24D3-414D-B80E-85CF8531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A3B0-9D76-4BE4-8C18-00D72A77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C3554-8D68-4E42-8E47-8518B141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06A0-9F60-4BAE-94E7-546A3D3A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81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11246-E4C3-4C43-8AD8-225EB367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6CA74-CA92-4170-971D-2120BBD9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E681-1253-4260-A87D-3A0858E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5D37-4731-4DBF-9A8F-57ABD5F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CB32-673B-42AE-BFE6-46E1B3E6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21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3450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322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04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84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670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6582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2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1280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AB9-DAC5-4856-AA50-50C3F58B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650A-5947-4C16-9D42-155249B5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8B5A-6F14-431B-950A-E5AC9921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AE388-5633-4964-A0DD-8ADCCF7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2022-E699-4EFA-ACC0-C9D82CBC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065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24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83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99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442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3191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3842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1041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48105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432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81792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5C5E-8865-4151-9F22-2D3F77D7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6B106-8640-467C-A648-ED63E4E5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256D-59CA-4ADE-8AE6-E0300154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D73A-22E0-41CC-B484-F851B2E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47F8-E8E6-4270-82C8-65628784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34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05531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34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465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9003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492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37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789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67809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73848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0150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2DCD-2AFE-4D94-ADE8-22D83D8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63A9-1F96-4D60-9552-408FDC00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C81DD-61DF-47C8-9181-03144638E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26F6D-95C5-4384-A0D4-FAC3A88D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CE428-CD25-4E3A-B7E1-9868F972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B77D-BC97-41BD-B039-78A17700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057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2803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162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16595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4398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9404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4022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47653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6461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28795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9852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335E-C16B-4557-B71D-A790BD80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1DA1-19CA-4934-B62B-BB6172C6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41CE-D83B-46CC-97A3-B55E24F5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756B6-0C99-4191-8B3E-9CCD674DA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761A7-0806-48A8-AED2-8A0DD76D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554CE-0F4E-4D69-A404-067847CE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CB44E-F26D-4352-9BEA-FB137E9D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024F5-E322-4CFF-BBB8-5EA4820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5277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30039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0464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 userDrawn="1">
  <p:cSld name="Title and three columns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530328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74208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43520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51514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99374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10617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925345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9104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A3F3-DC28-4EE5-A078-1A5F9E1C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2020D-B00D-4114-A67B-355BB499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83E1E-4E8F-44D8-A699-52EA56E6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53A31-A5CE-4D57-B400-651AA28B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5139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62153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0592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6681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529726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5204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5111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38233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55295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042908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493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3150A-BE56-476E-8C9A-700395F8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1A2EB-81CC-4C37-9A05-346383BD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BADA5-EF6C-4CE7-A70A-17DB203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7306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7463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129455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07040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772331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0405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6492-E61C-46BD-A2AC-3B37A3C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15383-199A-4798-A8A4-AAE9C488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12118-36BC-4BEE-BE9F-B639779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C6AF5-ECD3-4DCB-BDF7-F0689F5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F029-1318-4595-AAF2-C1BC3D3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045B-D879-4879-94BB-36984AA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633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E848-878A-4A06-8214-123956E7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29C98-130A-49C9-8B38-9B292DC9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6BA52-5CAC-4BC0-BACF-125F000C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E532F-1ECE-4D1B-99D7-925548CF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6D53-70E9-4EF1-B7CC-700A7706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043E8-929B-4315-A6ED-C82ACC84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73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1.jpe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4639642-13D0-457D-AE1D-5ABF3FF84D7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398D7-85B2-4685-B423-3E0C1BFA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7D6F-CB2B-425B-9D82-13DE3F79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09F9-5071-4937-BCCF-45B9248AF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BE42-D760-4209-9C85-C3F8D962A8F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CB7D-34A5-485D-8FB3-A7344FEA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8CC8-1373-4CF5-856A-9BC2135D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9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3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442140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DCCC52-A146-4636-A8C5-360F8CCA492C}"/>
              </a:ext>
            </a:extLst>
          </p:cNvPr>
          <p:cNvGrpSpPr/>
          <p:nvPr/>
        </p:nvGrpSpPr>
        <p:grpSpPr>
          <a:xfrm>
            <a:off x="1036906" y="697305"/>
            <a:ext cx="9450118" cy="1388163"/>
            <a:chOff x="2697431" y="1071030"/>
            <a:chExt cx="9450118" cy="138816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D7200E3-81B0-4253-8731-00363D6B9881}"/>
                </a:ext>
              </a:extLst>
            </p:cNvPr>
            <p:cNvSpPr txBox="1"/>
            <p:nvPr/>
          </p:nvSpPr>
          <p:spPr>
            <a:xfrm>
              <a:off x="3269022" y="1074198"/>
              <a:ext cx="88785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a) Viết các số sau: mười hai nghìn, năm mươi mốt nghìn, tám mươi lăm nghìn, ba mươi chín nghìn, hai mươi tư nghìn, một trăm nghìn.</a:t>
              </a:r>
              <a:endPara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843AA7-4A13-453A-B0FB-3D0E71A719D2}"/>
              </a:ext>
            </a:extLst>
          </p:cNvPr>
          <p:cNvSpPr/>
          <p:nvPr/>
        </p:nvSpPr>
        <p:spPr>
          <a:xfrm>
            <a:off x="866775" y="2362200"/>
            <a:ext cx="2457450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</a:t>
            </a: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0C6CEB-F2F5-4F8D-8A36-324372A72FDB}"/>
              </a:ext>
            </a:extLst>
          </p:cNvPr>
          <p:cNvSpPr/>
          <p:nvPr/>
        </p:nvSpPr>
        <p:spPr>
          <a:xfrm>
            <a:off x="876300" y="3076575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ABC5C7-87F3-4DBA-AC81-125F1BED66E0}"/>
              </a:ext>
            </a:extLst>
          </p:cNvPr>
          <p:cNvSpPr/>
          <p:nvPr/>
        </p:nvSpPr>
        <p:spPr>
          <a:xfrm>
            <a:off x="866775" y="3733800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lăm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C3C3DE0-C5EE-4A09-AF1E-6E1309900DB7}"/>
              </a:ext>
            </a:extLst>
          </p:cNvPr>
          <p:cNvSpPr/>
          <p:nvPr/>
        </p:nvSpPr>
        <p:spPr>
          <a:xfrm>
            <a:off x="6438900" y="2305050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60AAAB9-1D8C-4B20-909C-8BD2933C5F04}"/>
              </a:ext>
            </a:extLst>
          </p:cNvPr>
          <p:cNvSpPr/>
          <p:nvPr/>
        </p:nvSpPr>
        <p:spPr>
          <a:xfrm>
            <a:off x="6429375" y="2990850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mươi tư nghìn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55BEDE3-9ABF-4CA4-9178-047352766BFD}"/>
              </a:ext>
            </a:extLst>
          </p:cNvPr>
          <p:cNvSpPr/>
          <p:nvPr/>
        </p:nvSpPr>
        <p:spPr>
          <a:xfrm>
            <a:off x="6419850" y="3648075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Một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nghìn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E0C5E-FFF3-444D-AC7E-E2D2516324E8}"/>
              </a:ext>
            </a:extLst>
          </p:cNvPr>
          <p:cNvSpPr txBox="1"/>
          <p:nvPr/>
        </p:nvSpPr>
        <p:spPr>
          <a:xfrm>
            <a:off x="3381375" y="233362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12 000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EEBD72-8A90-4BFC-B183-82AE5D0312A8}"/>
              </a:ext>
            </a:extLst>
          </p:cNvPr>
          <p:cNvSpPr txBox="1"/>
          <p:nvPr/>
        </p:nvSpPr>
        <p:spPr>
          <a:xfrm>
            <a:off x="4086225" y="305752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51 000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34C79F-04FF-40C3-8CCF-F8197E693C24}"/>
              </a:ext>
            </a:extLst>
          </p:cNvPr>
          <p:cNvSpPr txBox="1"/>
          <p:nvPr/>
        </p:nvSpPr>
        <p:spPr>
          <a:xfrm>
            <a:off x="4095750" y="37147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85 000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87923B-AAD4-4F59-A47F-37153B54FF63}"/>
              </a:ext>
            </a:extLst>
          </p:cNvPr>
          <p:cNvSpPr txBox="1"/>
          <p:nvPr/>
        </p:nvSpPr>
        <p:spPr>
          <a:xfrm>
            <a:off x="9667875" y="22860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39 000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20ACF6-40EA-4F12-8D44-C90CD15BB38F}"/>
              </a:ext>
            </a:extLst>
          </p:cNvPr>
          <p:cNvSpPr txBox="1"/>
          <p:nvPr/>
        </p:nvSpPr>
        <p:spPr>
          <a:xfrm>
            <a:off x="9696450" y="29908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24 000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061DEF-D0CB-4BC3-829C-823E62742EDF}"/>
              </a:ext>
            </a:extLst>
          </p:cNvPr>
          <p:cNvSpPr txBox="1"/>
          <p:nvPr/>
        </p:nvSpPr>
        <p:spPr>
          <a:xfrm>
            <a:off x="9696450" y="3619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4045193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20855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43B891-0C99-443A-A308-76D8ABAB41AB}"/>
              </a:ext>
            </a:extLst>
          </p:cNvPr>
          <p:cNvGrpSpPr/>
          <p:nvPr/>
        </p:nvGrpSpPr>
        <p:grpSpPr>
          <a:xfrm>
            <a:off x="1036906" y="697305"/>
            <a:ext cx="10364519" cy="646331"/>
            <a:chOff x="2697431" y="1071030"/>
            <a:chExt cx="10364519" cy="64633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B6531DE-7FC3-47DF-845B-9B8FF355D6CC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09D401F-F664-4194-B22A-8DA8ED527C62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F600121-E461-4A45-9885-7D64228BB72C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536E5E-CEAA-4FA8-841F-E2A5542985A1}"/>
                </a:ext>
              </a:extLst>
            </p:cNvPr>
            <p:cNvSpPr txBox="1"/>
            <p:nvPr/>
          </p:nvSpPr>
          <p:spPr>
            <a:xfrm>
              <a:off x="3269022" y="1074198"/>
              <a:ext cx="979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b) Đọc các số sau: 72 000, 14 000, 36 000, 45 000, 88 000, 91 000.</a:t>
              </a:r>
              <a:endPara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8C8687-4D31-4510-A755-004DC0207A50}"/>
              </a:ext>
            </a:extLst>
          </p:cNvPr>
          <p:cNvSpPr txBox="1"/>
          <p:nvPr/>
        </p:nvSpPr>
        <p:spPr>
          <a:xfrm>
            <a:off x="2590800" y="14478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72 000: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A0952A-BC12-4946-8723-9E12D55F0480}"/>
              </a:ext>
            </a:extLst>
          </p:cNvPr>
          <p:cNvSpPr txBox="1"/>
          <p:nvPr/>
        </p:nvSpPr>
        <p:spPr>
          <a:xfrm>
            <a:off x="2524125" y="21336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14 000: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14BF2F-3A94-4E3C-AD3E-62E5F62DA7D9}"/>
              </a:ext>
            </a:extLst>
          </p:cNvPr>
          <p:cNvSpPr txBox="1"/>
          <p:nvPr/>
        </p:nvSpPr>
        <p:spPr>
          <a:xfrm>
            <a:off x="2533650" y="280987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36 000: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884DC0-1124-41D4-9EFB-12F0D563D95F}"/>
              </a:ext>
            </a:extLst>
          </p:cNvPr>
          <p:cNvSpPr txBox="1"/>
          <p:nvPr/>
        </p:nvSpPr>
        <p:spPr>
          <a:xfrm>
            <a:off x="2524125" y="34861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45 000: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AB95FC-236C-4FF4-91BF-F01C069CEFD5}"/>
              </a:ext>
            </a:extLst>
          </p:cNvPr>
          <p:cNvSpPr txBox="1"/>
          <p:nvPr/>
        </p:nvSpPr>
        <p:spPr>
          <a:xfrm>
            <a:off x="2524125" y="41338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88 000: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A0A752-A579-4BBB-B7A8-AEABBE34B317}"/>
              </a:ext>
            </a:extLst>
          </p:cNvPr>
          <p:cNvSpPr txBox="1"/>
          <p:nvPr/>
        </p:nvSpPr>
        <p:spPr>
          <a:xfrm>
            <a:off x="2524125" y="488632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91 000: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5243B9E-EC72-493F-BA44-4EABCDD947DC}"/>
              </a:ext>
            </a:extLst>
          </p:cNvPr>
          <p:cNvSpPr/>
          <p:nvPr/>
        </p:nvSpPr>
        <p:spPr>
          <a:xfrm>
            <a:off x="4010024" y="1476375"/>
            <a:ext cx="38004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 mươi hai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2090085-4012-4018-A969-D786A715DCF9}"/>
              </a:ext>
            </a:extLst>
          </p:cNvPr>
          <p:cNvSpPr/>
          <p:nvPr/>
        </p:nvSpPr>
        <p:spPr>
          <a:xfrm>
            <a:off x="4010025" y="2105025"/>
            <a:ext cx="3057526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bốn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E757A49-6A8D-440B-B413-A34705FECCEE}"/>
              </a:ext>
            </a:extLst>
          </p:cNvPr>
          <p:cNvSpPr/>
          <p:nvPr/>
        </p:nvSpPr>
        <p:spPr>
          <a:xfrm>
            <a:off x="3971925" y="2781300"/>
            <a:ext cx="3381376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mươi sáu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6B3A344-F01D-47AA-AD6E-5E6DF5E08E64}"/>
              </a:ext>
            </a:extLst>
          </p:cNvPr>
          <p:cNvSpPr/>
          <p:nvPr/>
        </p:nvSpPr>
        <p:spPr>
          <a:xfrm>
            <a:off x="3943350" y="3467100"/>
            <a:ext cx="3381376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 mươi lăm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40EEE0D-03FD-4089-9D2D-A7B0948283E0}"/>
              </a:ext>
            </a:extLst>
          </p:cNvPr>
          <p:cNvSpPr/>
          <p:nvPr/>
        </p:nvSpPr>
        <p:spPr>
          <a:xfrm>
            <a:off x="3962400" y="4114800"/>
            <a:ext cx="3381376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 mươi tám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611B5D0-AE77-4E32-86B1-BCA9EDA3445F}"/>
              </a:ext>
            </a:extLst>
          </p:cNvPr>
          <p:cNvSpPr/>
          <p:nvPr/>
        </p:nvSpPr>
        <p:spPr>
          <a:xfrm>
            <a:off x="3952874" y="4914900"/>
            <a:ext cx="359092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 mươi mốt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03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0D586E-67B4-4437-8044-BE6CA1FD4815}"/>
              </a:ext>
            </a:extLst>
          </p:cNvPr>
          <p:cNvGrpSpPr/>
          <p:nvPr/>
        </p:nvGrpSpPr>
        <p:grpSpPr>
          <a:xfrm>
            <a:off x="699499" y="619178"/>
            <a:ext cx="622392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AF9C4-67B0-42D1-AD59-3772184A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15" y="1181100"/>
            <a:ext cx="2856985" cy="340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4F870-F502-4321-ACE6-D446E5E5C650}"/>
              </a:ext>
            </a:extLst>
          </p:cNvPr>
          <p:cNvSpPr txBox="1"/>
          <p:nvPr/>
        </p:nvSpPr>
        <p:spPr>
          <a:xfrm>
            <a:off x="552449" y="1466850"/>
            <a:ext cx="791527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 chục nghìn, 5 nghìn, 8 trăm, 2 chục và 6 đơn vị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3 chục nghìn, 2 nghìn, 0 trăm, 4 chục và 3 đơn vị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6 chục nghìn, 6 nghìn, 4 trăm, 0 chục và 1 đơn vị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2 chục nghìn, 7 nghìn, 3 trăm, 4 chục và 0 đơn vị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7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05CFA-7962-4516-A521-B29F2925A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776287"/>
            <a:ext cx="2114550" cy="105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294FC-C979-4B36-82D6-24B473BA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298667"/>
            <a:ext cx="10496550" cy="2968800"/>
          </a:xfrm>
          <a:prstGeom prst="rect">
            <a:avLst/>
          </a:prstGeom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9776B605-F625-416C-ADF1-A819B64CCFF6}"/>
              </a:ext>
            </a:extLst>
          </p:cNvPr>
          <p:cNvSpPr/>
          <p:nvPr/>
        </p:nvSpPr>
        <p:spPr>
          <a:xfrm rot="16200000">
            <a:off x="3926683" y="2840832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400CAF-049C-4DDF-BE78-ACBFA5B62119}"/>
              </a:ext>
            </a:extLst>
          </p:cNvPr>
          <p:cNvSpPr txBox="1"/>
          <p:nvPr/>
        </p:nvSpPr>
        <p:spPr>
          <a:xfrm>
            <a:off x="3409950" y="3609975"/>
            <a:ext cx="132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A51892D9-561D-4844-893D-251B5E810402}"/>
              </a:ext>
            </a:extLst>
          </p:cNvPr>
          <p:cNvSpPr/>
          <p:nvPr/>
        </p:nvSpPr>
        <p:spPr>
          <a:xfrm rot="16200000">
            <a:off x="5260183" y="2859882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CF35B2-A716-473C-9CCE-EE05EE39F147}"/>
              </a:ext>
            </a:extLst>
          </p:cNvPr>
          <p:cNvSpPr txBox="1"/>
          <p:nvPr/>
        </p:nvSpPr>
        <p:spPr>
          <a:xfrm>
            <a:off x="4743450" y="3629025"/>
            <a:ext cx="132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C6323D-DED6-4585-9AD9-FC95ABDB3591}"/>
              </a:ext>
            </a:extLst>
          </p:cNvPr>
          <p:cNvSpPr/>
          <p:nvPr/>
        </p:nvSpPr>
        <p:spPr>
          <a:xfrm>
            <a:off x="6296025" y="294322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60 000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74F3EF-A8C9-4764-8677-322DF4765CD6}"/>
              </a:ext>
            </a:extLst>
          </p:cNvPr>
          <p:cNvSpPr/>
          <p:nvPr/>
        </p:nvSpPr>
        <p:spPr>
          <a:xfrm>
            <a:off x="7343775" y="294322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EE70E69-7E3A-493B-ADB1-904CA9F87531}"/>
              </a:ext>
            </a:extLst>
          </p:cNvPr>
          <p:cNvSpPr/>
          <p:nvPr/>
        </p:nvSpPr>
        <p:spPr>
          <a:xfrm>
            <a:off x="8420100" y="294322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0A6D78-9FB5-4E75-8C2F-35B4BE8E48F3}"/>
              </a:ext>
            </a:extLst>
          </p:cNvPr>
          <p:cNvSpPr/>
          <p:nvPr/>
        </p:nvSpPr>
        <p:spPr>
          <a:xfrm>
            <a:off x="10439399" y="2933700"/>
            <a:ext cx="1038225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2287DE8-A47E-40D3-9D5B-2C2643189866}"/>
              </a:ext>
            </a:extLst>
          </p:cNvPr>
          <p:cNvSpPr/>
          <p:nvPr/>
        </p:nvSpPr>
        <p:spPr>
          <a:xfrm rot="16200000">
            <a:off x="3840957" y="4307684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CCD85F-6D85-4E1B-956B-48F937116301}"/>
              </a:ext>
            </a:extLst>
          </p:cNvPr>
          <p:cNvSpPr txBox="1"/>
          <p:nvPr/>
        </p:nvSpPr>
        <p:spPr>
          <a:xfrm>
            <a:off x="3533774" y="5029202"/>
            <a:ext cx="132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1C35B0-5584-4CAA-9A63-5E7C8CAC87C5}"/>
              </a:ext>
            </a:extLst>
          </p:cNvPr>
          <p:cNvSpPr/>
          <p:nvPr/>
        </p:nvSpPr>
        <p:spPr>
          <a:xfrm>
            <a:off x="2095500" y="446722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52 000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195880E-C86D-4660-B7AF-DC9422679971}"/>
              </a:ext>
            </a:extLst>
          </p:cNvPr>
          <p:cNvSpPr/>
          <p:nvPr/>
        </p:nvSpPr>
        <p:spPr>
          <a:xfrm>
            <a:off x="5257800" y="444817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55 000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E90FFF-2E58-4DB0-82EB-CABC67E8168A}"/>
              </a:ext>
            </a:extLst>
          </p:cNvPr>
          <p:cNvSpPr/>
          <p:nvPr/>
        </p:nvSpPr>
        <p:spPr>
          <a:xfrm>
            <a:off x="6391275" y="4457700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56 000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540AFF7-DC24-45BF-9881-5E3776414077}"/>
              </a:ext>
            </a:extLst>
          </p:cNvPr>
          <p:cNvSpPr/>
          <p:nvPr/>
        </p:nvSpPr>
        <p:spPr>
          <a:xfrm>
            <a:off x="8391525" y="444817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58 000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54C2823-965B-48CF-B115-AED6CD8599D0}"/>
              </a:ext>
            </a:extLst>
          </p:cNvPr>
          <p:cNvSpPr/>
          <p:nvPr/>
        </p:nvSpPr>
        <p:spPr>
          <a:xfrm>
            <a:off x="10534650" y="4457700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60 000</a:t>
            </a:r>
          </a:p>
        </p:txBody>
      </p:sp>
    </p:spTree>
    <p:extLst>
      <p:ext uri="{BB962C8B-B14F-4D97-AF65-F5344CB8AC3E}">
        <p14:creationId xmlns:p14="http://schemas.microsoft.com/office/powerpoint/2010/main" val="3852987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9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CE28971-584C-4731-BA16-82B299EB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19" y="1311638"/>
            <a:ext cx="6968332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56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2708748" y="616035"/>
            <a:ext cx="6282674" cy="4560043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2905405-A28E-4F68-BD37-971F53BE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74" y="2293512"/>
            <a:ext cx="5273831" cy="15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33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59">
            <a:extLst>
              <a:ext uri="{FF2B5EF4-FFF2-40B4-BE49-F238E27FC236}">
                <a16:creationId xmlns:a16="http://schemas.microsoft.com/office/drawing/2014/main" id="{9E660234-CF3B-4EFA-8D2C-0B246F8D6D14}"/>
              </a:ext>
            </a:extLst>
          </p:cNvPr>
          <p:cNvSpPr/>
          <p:nvPr/>
        </p:nvSpPr>
        <p:spPr>
          <a:xfrm>
            <a:off x="1965434" y="1324220"/>
            <a:ext cx="8261131" cy="4288221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0ED28F-D394-4EE8-BEC0-AC8BC1E4E023}"/>
              </a:ext>
            </a:extLst>
          </p:cNvPr>
          <p:cNvSpPr txBox="1"/>
          <p:nvPr/>
        </p:nvSpPr>
        <p:spPr>
          <a:xfrm>
            <a:off x="4103961" y="1689782"/>
            <a:ext cx="3888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Toán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62077-383C-4032-92B6-9BCAF446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38" y="2833254"/>
            <a:ext cx="724272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77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573134" y="588371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18FD83-F874-40B2-8D39-A0F160893307}"/>
              </a:ext>
            </a:extLst>
          </p:cNvPr>
          <p:cNvSpPr txBox="1"/>
          <p:nvPr/>
        </p:nvSpPr>
        <p:spPr>
          <a:xfrm>
            <a:off x="2953127" y="2431461"/>
            <a:ext cx="850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CÙNG HỌC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96CEA-B278-428F-83A6-7381B742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00" y="2224802"/>
            <a:ext cx="626113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23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28600"/>
            <a:ext cx="11613443" cy="65460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878583A-4661-4303-8EAD-8BBE3C39C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40" y="1647826"/>
            <a:ext cx="4775015" cy="4377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DF8754-B4AE-430F-82F2-2396BD2F8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" y="409575"/>
            <a:ext cx="3186113" cy="1463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203D5A-E84D-4313-BF5D-9702137AE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" y="2009775"/>
            <a:ext cx="3200400" cy="1515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F970F2-BCEF-434E-A73B-C2076002F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26" y="3652838"/>
            <a:ext cx="3105150" cy="1599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62B17F-572A-4644-96C9-7157B33BB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851" y="2895600"/>
            <a:ext cx="4314824" cy="23971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E44E6-92B4-46E3-92C3-E30C59D1E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567362"/>
            <a:ext cx="104584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86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28600"/>
            <a:ext cx="11613443" cy="65460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30B3B-925D-476B-8A34-878E63379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00" l="9904" r="89936">
                        <a14:foregroundMark x1="27796" y1="30600" x2="38498" y2="28600"/>
                        <a14:foregroundMark x1="47125" y1="90800" x2="54952" y2="94800"/>
                        <a14:foregroundMark x1="54952" y1="94800" x2="55272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2031"/>
          <a:stretch/>
        </p:blipFill>
        <p:spPr>
          <a:xfrm>
            <a:off x="176232" y="2503962"/>
            <a:ext cx="2186336" cy="29208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A1A95D-F524-4751-8CD8-7C7370E75AE2}"/>
              </a:ext>
            </a:extLst>
          </p:cNvPr>
          <p:cNvGrpSpPr/>
          <p:nvPr/>
        </p:nvGrpSpPr>
        <p:grpSpPr>
          <a:xfrm>
            <a:off x="1295401" y="361950"/>
            <a:ext cx="8332394" cy="2352675"/>
            <a:chOff x="3541215" y="312506"/>
            <a:chExt cx="7493156" cy="5350476"/>
          </a:xfrm>
        </p:grpSpPr>
        <p:pic>
          <p:nvPicPr>
            <p:cNvPr id="13" name="Picture 19">
              <a:extLst>
                <a:ext uri="{FF2B5EF4-FFF2-40B4-BE49-F238E27FC236}">
                  <a16:creationId xmlns:a16="http://schemas.microsoft.com/office/drawing/2014/main" id="{0A2DF050-368F-4A0B-97B1-D51697179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41215" y="312506"/>
              <a:ext cx="7493156" cy="53504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0173E1-E245-46E0-B189-15CB51E1685D}"/>
                </a:ext>
              </a:extLst>
            </p:cNvPr>
            <p:cNvSpPr txBox="1"/>
            <p:nvPr/>
          </p:nvSpPr>
          <p:spPr>
            <a:xfrm>
              <a:off x="4055153" y="1557049"/>
              <a:ext cx="5992162" cy="272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có nhận xét gì về đặc điểm của dãy số trên?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67222B9-9595-4AAA-8DE4-E8B0491D67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00" b="90000" l="9904" r="89936">
                        <a14:foregroundMark x1="46486" y1="59000" x2="49521" y2="67000"/>
                        <a14:foregroundMark x1="49521" y1="67000" x2="55112" y2="70400"/>
                        <a14:foregroundMark x1="55112" y1="70400" x2="57348" y2="70600"/>
                        <a14:foregroundMark x1="43610" y1="9200" x2="41534" y2="9200"/>
                        <a14:backgroundMark x1="66613" y1="70200" x2="76038" y2="71400"/>
                        <a14:backgroundMark x1="61022" y1="69000" x2="60224" y2="77000"/>
                        <a14:backgroundMark x1="60224" y1="77000" x2="61821" y2="85000"/>
                        <a14:backgroundMark x1="61821" y1="85000" x2="67732" y2="87800"/>
                        <a14:backgroundMark x1="67732" y1="87800" x2="74281" y2="7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4827" r="24400" b="8826"/>
          <a:stretch/>
        </p:blipFill>
        <p:spPr>
          <a:xfrm>
            <a:off x="9503161" y="3132612"/>
            <a:ext cx="1952787" cy="244954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AD16757-1425-4FD4-9098-2167795AE06F}"/>
              </a:ext>
            </a:extLst>
          </p:cNvPr>
          <p:cNvSpPr/>
          <p:nvPr/>
        </p:nvSpPr>
        <p:spPr>
          <a:xfrm>
            <a:off x="3744686" y="2486024"/>
            <a:ext cx="5761265" cy="1824719"/>
          </a:xfrm>
          <a:prstGeom prst="wedgeRoundRectCallout">
            <a:avLst>
              <a:gd name="adj1" fmla="val 52000"/>
              <a:gd name="adj2" fmla="val 656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Dãy số tròn chục nghìn có 5 chữ số có đặc điểm tận cùng là 4 chữ số 0.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7470A0-1AD6-4654-AF6A-A0CFDD10D710}"/>
              </a:ext>
            </a:extLst>
          </p:cNvPr>
          <p:cNvSpPr/>
          <p:nvPr/>
        </p:nvSpPr>
        <p:spPr>
          <a:xfrm>
            <a:off x="2790825" y="4743450"/>
            <a:ext cx="6712336" cy="1824718"/>
          </a:xfrm>
          <a:custGeom>
            <a:avLst/>
            <a:gdLst>
              <a:gd name="connsiteX0" fmla="*/ 0 w 6712336"/>
              <a:gd name="connsiteY0" fmla="*/ 304126 h 1824718"/>
              <a:gd name="connsiteX1" fmla="*/ 304126 w 6712336"/>
              <a:gd name="connsiteY1" fmla="*/ 0 h 1824718"/>
              <a:gd name="connsiteX2" fmla="*/ 981124 w 6712336"/>
              <a:gd name="connsiteY2" fmla="*/ 0 h 1824718"/>
              <a:gd name="connsiteX3" fmla="*/ 1597082 w 6712336"/>
              <a:gd name="connsiteY3" fmla="*/ 0 h 1824718"/>
              <a:gd name="connsiteX4" fmla="*/ 2213040 w 6712336"/>
              <a:gd name="connsiteY4" fmla="*/ 0 h 1824718"/>
              <a:gd name="connsiteX5" fmla="*/ 2584834 w 6712336"/>
              <a:gd name="connsiteY5" fmla="*/ 0 h 1824718"/>
              <a:gd name="connsiteX6" fmla="*/ 3078710 w 6712336"/>
              <a:gd name="connsiteY6" fmla="*/ 0 h 1824718"/>
              <a:gd name="connsiteX7" fmla="*/ 3694667 w 6712336"/>
              <a:gd name="connsiteY7" fmla="*/ 0 h 1824718"/>
              <a:gd name="connsiteX8" fmla="*/ 4249584 w 6712336"/>
              <a:gd name="connsiteY8" fmla="*/ 0 h 1824718"/>
              <a:gd name="connsiteX9" fmla="*/ 4926582 w 6712336"/>
              <a:gd name="connsiteY9" fmla="*/ 0 h 1824718"/>
              <a:gd name="connsiteX10" fmla="*/ 5298377 w 6712336"/>
              <a:gd name="connsiteY10" fmla="*/ 0 h 1824718"/>
              <a:gd name="connsiteX11" fmla="*/ 5792252 w 6712336"/>
              <a:gd name="connsiteY11" fmla="*/ 0 h 1824718"/>
              <a:gd name="connsiteX12" fmla="*/ 6408210 w 6712336"/>
              <a:gd name="connsiteY12" fmla="*/ 0 h 1824718"/>
              <a:gd name="connsiteX13" fmla="*/ 6712336 w 6712336"/>
              <a:gd name="connsiteY13" fmla="*/ 304126 h 1824718"/>
              <a:gd name="connsiteX14" fmla="*/ 6712336 w 6712336"/>
              <a:gd name="connsiteY14" fmla="*/ 697450 h 1824718"/>
              <a:gd name="connsiteX15" fmla="*/ 6712336 w 6712336"/>
              <a:gd name="connsiteY15" fmla="*/ 1078609 h 1824718"/>
              <a:gd name="connsiteX16" fmla="*/ 6712336 w 6712336"/>
              <a:gd name="connsiteY16" fmla="*/ 1520592 h 1824718"/>
              <a:gd name="connsiteX17" fmla="*/ 6408210 w 6712336"/>
              <a:gd name="connsiteY17" fmla="*/ 1824718 h 1824718"/>
              <a:gd name="connsiteX18" fmla="*/ 5731212 w 6712336"/>
              <a:gd name="connsiteY18" fmla="*/ 1824718 h 1824718"/>
              <a:gd name="connsiteX19" fmla="*/ 5298377 w 6712336"/>
              <a:gd name="connsiteY19" fmla="*/ 1824718 h 1824718"/>
              <a:gd name="connsiteX20" fmla="*/ 4804501 w 6712336"/>
              <a:gd name="connsiteY20" fmla="*/ 1824718 h 1824718"/>
              <a:gd name="connsiteX21" fmla="*/ 4127502 w 6712336"/>
              <a:gd name="connsiteY21" fmla="*/ 1824718 h 1824718"/>
              <a:gd name="connsiteX22" fmla="*/ 3511545 w 6712336"/>
              <a:gd name="connsiteY22" fmla="*/ 1824718 h 1824718"/>
              <a:gd name="connsiteX23" fmla="*/ 2956628 w 6712336"/>
              <a:gd name="connsiteY23" fmla="*/ 1824718 h 1824718"/>
              <a:gd name="connsiteX24" fmla="*/ 2462752 w 6712336"/>
              <a:gd name="connsiteY24" fmla="*/ 1824718 h 1824718"/>
              <a:gd name="connsiteX25" fmla="*/ 1785754 w 6712336"/>
              <a:gd name="connsiteY25" fmla="*/ 1824718 h 1824718"/>
              <a:gd name="connsiteX26" fmla="*/ 1413959 w 6712336"/>
              <a:gd name="connsiteY26" fmla="*/ 1824718 h 1824718"/>
              <a:gd name="connsiteX27" fmla="*/ 304126 w 6712336"/>
              <a:gd name="connsiteY27" fmla="*/ 1824718 h 1824718"/>
              <a:gd name="connsiteX28" fmla="*/ 0 w 6712336"/>
              <a:gd name="connsiteY28" fmla="*/ 1520592 h 1824718"/>
              <a:gd name="connsiteX29" fmla="*/ 0 w 6712336"/>
              <a:gd name="connsiteY29" fmla="*/ 1151597 h 1824718"/>
              <a:gd name="connsiteX30" fmla="*/ 0 w 6712336"/>
              <a:gd name="connsiteY30" fmla="*/ 721779 h 1824718"/>
              <a:gd name="connsiteX31" fmla="*/ 0 w 6712336"/>
              <a:gd name="connsiteY31" fmla="*/ 304126 h 182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12336" h="1824718" fill="none" extrusionOk="0">
                <a:moveTo>
                  <a:pt x="0" y="304126"/>
                </a:moveTo>
                <a:cubicBezTo>
                  <a:pt x="33511" y="157484"/>
                  <a:pt x="102877" y="22402"/>
                  <a:pt x="304126" y="0"/>
                </a:cubicBezTo>
                <a:cubicBezTo>
                  <a:pt x="479770" y="-25130"/>
                  <a:pt x="697720" y="58386"/>
                  <a:pt x="981124" y="0"/>
                </a:cubicBezTo>
                <a:cubicBezTo>
                  <a:pt x="1264528" y="-58386"/>
                  <a:pt x="1302690" y="25525"/>
                  <a:pt x="1597082" y="0"/>
                </a:cubicBezTo>
                <a:cubicBezTo>
                  <a:pt x="1891474" y="-25525"/>
                  <a:pt x="1934151" y="54693"/>
                  <a:pt x="2213040" y="0"/>
                </a:cubicBezTo>
                <a:cubicBezTo>
                  <a:pt x="2491929" y="-54693"/>
                  <a:pt x="2406296" y="14134"/>
                  <a:pt x="2584834" y="0"/>
                </a:cubicBezTo>
                <a:cubicBezTo>
                  <a:pt x="2763372" y="-14134"/>
                  <a:pt x="2882152" y="45625"/>
                  <a:pt x="3078710" y="0"/>
                </a:cubicBezTo>
                <a:cubicBezTo>
                  <a:pt x="3275268" y="-45625"/>
                  <a:pt x="3447155" y="52112"/>
                  <a:pt x="3694667" y="0"/>
                </a:cubicBezTo>
                <a:cubicBezTo>
                  <a:pt x="3942179" y="-52112"/>
                  <a:pt x="4123906" y="32385"/>
                  <a:pt x="4249584" y="0"/>
                </a:cubicBezTo>
                <a:cubicBezTo>
                  <a:pt x="4375262" y="-32385"/>
                  <a:pt x="4679907" y="79437"/>
                  <a:pt x="4926582" y="0"/>
                </a:cubicBezTo>
                <a:cubicBezTo>
                  <a:pt x="5173257" y="-79437"/>
                  <a:pt x="5181109" y="43390"/>
                  <a:pt x="5298377" y="0"/>
                </a:cubicBezTo>
                <a:cubicBezTo>
                  <a:pt x="5415646" y="-43390"/>
                  <a:pt x="5595095" y="51755"/>
                  <a:pt x="5792252" y="0"/>
                </a:cubicBezTo>
                <a:cubicBezTo>
                  <a:pt x="5989410" y="-51755"/>
                  <a:pt x="6248226" y="26637"/>
                  <a:pt x="6408210" y="0"/>
                </a:cubicBezTo>
                <a:cubicBezTo>
                  <a:pt x="6565053" y="-14110"/>
                  <a:pt x="6663650" y="144087"/>
                  <a:pt x="6712336" y="304126"/>
                </a:cubicBezTo>
                <a:cubicBezTo>
                  <a:pt x="6734976" y="423805"/>
                  <a:pt x="6680267" y="607243"/>
                  <a:pt x="6712336" y="697450"/>
                </a:cubicBezTo>
                <a:cubicBezTo>
                  <a:pt x="6744405" y="787657"/>
                  <a:pt x="6687363" y="940915"/>
                  <a:pt x="6712336" y="1078609"/>
                </a:cubicBezTo>
                <a:cubicBezTo>
                  <a:pt x="6737309" y="1216303"/>
                  <a:pt x="6703449" y="1426666"/>
                  <a:pt x="6712336" y="1520592"/>
                </a:cubicBezTo>
                <a:cubicBezTo>
                  <a:pt x="6700947" y="1720497"/>
                  <a:pt x="6589830" y="1812505"/>
                  <a:pt x="6408210" y="1824718"/>
                </a:cubicBezTo>
                <a:cubicBezTo>
                  <a:pt x="6232879" y="1848660"/>
                  <a:pt x="5906605" y="1753059"/>
                  <a:pt x="5731212" y="1824718"/>
                </a:cubicBezTo>
                <a:cubicBezTo>
                  <a:pt x="5555819" y="1896377"/>
                  <a:pt x="5450878" y="1789003"/>
                  <a:pt x="5298377" y="1824718"/>
                </a:cubicBezTo>
                <a:cubicBezTo>
                  <a:pt x="5145876" y="1860433"/>
                  <a:pt x="5041654" y="1800280"/>
                  <a:pt x="4804501" y="1824718"/>
                </a:cubicBezTo>
                <a:cubicBezTo>
                  <a:pt x="4567348" y="1849156"/>
                  <a:pt x="4412146" y="1784458"/>
                  <a:pt x="4127502" y="1824718"/>
                </a:cubicBezTo>
                <a:cubicBezTo>
                  <a:pt x="3842858" y="1864978"/>
                  <a:pt x="3645077" y="1796391"/>
                  <a:pt x="3511545" y="1824718"/>
                </a:cubicBezTo>
                <a:cubicBezTo>
                  <a:pt x="3378013" y="1853045"/>
                  <a:pt x="3114703" y="1766510"/>
                  <a:pt x="2956628" y="1824718"/>
                </a:cubicBezTo>
                <a:cubicBezTo>
                  <a:pt x="2798553" y="1882926"/>
                  <a:pt x="2682174" y="1805892"/>
                  <a:pt x="2462752" y="1824718"/>
                </a:cubicBezTo>
                <a:cubicBezTo>
                  <a:pt x="2243330" y="1843544"/>
                  <a:pt x="1926225" y="1808245"/>
                  <a:pt x="1785754" y="1824718"/>
                </a:cubicBezTo>
                <a:cubicBezTo>
                  <a:pt x="1645283" y="1841191"/>
                  <a:pt x="1543312" y="1802330"/>
                  <a:pt x="1413959" y="1824718"/>
                </a:cubicBezTo>
                <a:cubicBezTo>
                  <a:pt x="1284607" y="1847106"/>
                  <a:pt x="829227" y="1812626"/>
                  <a:pt x="304126" y="1824718"/>
                </a:cubicBezTo>
                <a:cubicBezTo>
                  <a:pt x="151577" y="1810913"/>
                  <a:pt x="180" y="1698203"/>
                  <a:pt x="0" y="1520592"/>
                </a:cubicBezTo>
                <a:cubicBezTo>
                  <a:pt x="-34258" y="1387469"/>
                  <a:pt x="34038" y="1284115"/>
                  <a:pt x="0" y="1151597"/>
                </a:cubicBezTo>
                <a:cubicBezTo>
                  <a:pt x="-34038" y="1019080"/>
                  <a:pt x="12381" y="923902"/>
                  <a:pt x="0" y="721779"/>
                </a:cubicBezTo>
                <a:cubicBezTo>
                  <a:pt x="-12381" y="519656"/>
                  <a:pt x="45412" y="490791"/>
                  <a:pt x="0" y="304126"/>
                </a:cubicBezTo>
                <a:close/>
              </a:path>
              <a:path w="6712336" h="1824718" stroke="0" extrusionOk="0">
                <a:moveTo>
                  <a:pt x="0" y="304126"/>
                </a:moveTo>
                <a:cubicBezTo>
                  <a:pt x="25578" y="141436"/>
                  <a:pt x="124194" y="7910"/>
                  <a:pt x="304126" y="0"/>
                </a:cubicBezTo>
                <a:cubicBezTo>
                  <a:pt x="478921" y="-5878"/>
                  <a:pt x="662005" y="26888"/>
                  <a:pt x="798002" y="0"/>
                </a:cubicBezTo>
                <a:cubicBezTo>
                  <a:pt x="933999" y="-26888"/>
                  <a:pt x="1148410" y="42882"/>
                  <a:pt x="1352919" y="0"/>
                </a:cubicBezTo>
                <a:cubicBezTo>
                  <a:pt x="1557428" y="-42882"/>
                  <a:pt x="1665447" y="23157"/>
                  <a:pt x="1785754" y="0"/>
                </a:cubicBezTo>
                <a:cubicBezTo>
                  <a:pt x="1906061" y="-23157"/>
                  <a:pt x="2047884" y="3270"/>
                  <a:pt x="2218589" y="0"/>
                </a:cubicBezTo>
                <a:cubicBezTo>
                  <a:pt x="2389295" y="-3270"/>
                  <a:pt x="2634154" y="67226"/>
                  <a:pt x="2834546" y="0"/>
                </a:cubicBezTo>
                <a:cubicBezTo>
                  <a:pt x="3034938" y="-67226"/>
                  <a:pt x="3111869" y="27978"/>
                  <a:pt x="3206340" y="0"/>
                </a:cubicBezTo>
                <a:cubicBezTo>
                  <a:pt x="3300811" y="-27978"/>
                  <a:pt x="3648487" y="17010"/>
                  <a:pt x="3822298" y="0"/>
                </a:cubicBezTo>
                <a:cubicBezTo>
                  <a:pt x="3996109" y="-17010"/>
                  <a:pt x="4243961" y="698"/>
                  <a:pt x="4438256" y="0"/>
                </a:cubicBezTo>
                <a:cubicBezTo>
                  <a:pt x="4632551" y="-698"/>
                  <a:pt x="4704331" y="36689"/>
                  <a:pt x="4810050" y="0"/>
                </a:cubicBezTo>
                <a:cubicBezTo>
                  <a:pt x="4915769" y="-36689"/>
                  <a:pt x="5090118" y="13056"/>
                  <a:pt x="5181844" y="0"/>
                </a:cubicBezTo>
                <a:cubicBezTo>
                  <a:pt x="5273570" y="-13056"/>
                  <a:pt x="5624907" y="41719"/>
                  <a:pt x="5736761" y="0"/>
                </a:cubicBezTo>
                <a:cubicBezTo>
                  <a:pt x="5848615" y="-41719"/>
                  <a:pt x="6078993" y="67178"/>
                  <a:pt x="6408210" y="0"/>
                </a:cubicBezTo>
                <a:cubicBezTo>
                  <a:pt x="6559928" y="17388"/>
                  <a:pt x="6699394" y="130378"/>
                  <a:pt x="6712336" y="304126"/>
                </a:cubicBezTo>
                <a:cubicBezTo>
                  <a:pt x="6720616" y="410414"/>
                  <a:pt x="6672859" y="577528"/>
                  <a:pt x="6712336" y="697450"/>
                </a:cubicBezTo>
                <a:cubicBezTo>
                  <a:pt x="6751813" y="817372"/>
                  <a:pt x="6670054" y="954471"/>
                  <a:pt x="6712336" y="1102939"/>
                </a:cubicBezTo>
                <a:cubicBezTo>
                  <a:pt x="6754618" y="1251407"/>
                  <a:pt x="6665154" y="1338981"/>
                  <a:pt x="6712336" y="1520592"/>
                </a:cubicBezTo>
                <a:cubicBezTo>
                  <a:pt x="6709982" y="1701259"/>
                  <a:pt x="6554353" y="1821857"/>
                  <a:pt x="6408210" y="1824718"/>
                </a:cubicBezTo>
                <a:cubicBezTo>
                  <a:pt x="6297582" y="1868049"/>
                  <a:pt x="6140443" y="1785193"/>
                  <a:pt x="6036416" y="1824718"/>
                </a:cubicBezTo>
                <a:cubicBezTo>
                  <a:pt x="5932389" y="1864243"/>
                  <a:pt x="5837000" y="1792429"/>
                  <a:pt x="5664622" y="1824718"/>
                </a:cubicBezTo>
                <a:cubicBezTo>
                  <a:pt x="5492244" y="1857007"/>
                  <a:pt x="5282618" y="1799032"/>
                  <a:pt x="5048664" y="1824718"/>
                </a:cubicBezTo>
                <a:cubicBezTo>
                  <a:pt x="4814710" y="1850404"/>
                  <a:pt x="4808194" y="1800764"/>
                  <a:pt x="4615829" y="1824718"/>
                </a:cubicBezTo>
                <a:cubicBezTo>
                  <a:pt x="4423464" y="1848672"/>
                  <a:pt x="4230435" y="1764534"/>
                  <a:pt x="3938831" y="1824718"/>
                </a:cubicBezTo>
                <a:cubicBezTo>
                  <a:pt x="3647227" y="1884902"/>
                  <a:pt x="3637722" y="1811127"/>
                  <a:pt x="3444955" y="1824718"/>
                </a:cubicBezTo>
                <a:cubicBezTo>
                  <a:pt x="3252188" y="1838309"/>
                  <a:pt x="3088440" y="1779208"/>
                  <a:pt x="2951079" y="1824718"/>
                </a:cubicBezTo>
                <a:cubicBezTo>
                  <a:pt x="2813718" y="1870228"/>
                  <a:pt x="2615443" y="1784927"/>
                  <a:pt x="2396162" y="1824718"/>
                </a:cubicBezTo>
                <a:cubicBezTo>
                  <a:pt x="2176881" y="1864509"/>
                  <a:pt x="2084415" y="1768617"/>
                  <a:pt x="1902286" y="1824718"/>
                </a:cubicBezTo>
                <a:cubicBezTo>
                  <a:pt x="1720157" y="1880819"/>
                  <a:pt x="1610746" y="1808310"/>
                  <a:pt x="1347369" y="1824718"/>
                </a:cubicBezTo>
                <a:cubicBezTo>
                  <a:pt x="1083992" y="1841126"/>
                  <a:pt x="1105203" y="1784639"/>
                  <a:pt x="975575" y="1824718"/>
                </a:cubicBezTo>
                <a:cubicBezTo>
                  <a:pt x="845947" y="1864797"/>
                  <a:pt x="615470" y="1822409"/>
                  <a:pt x="304126" y="1824718"/>
                </a:cubicBezTo>
                <a:cubicBezTo>
                  <a:pt x="132188" y="1814394"/>
                  <a:pt x="-13977" y="1703506"/>
                  <a:pt x="0" y="1520592"/>
                </a:cubicBezTo>
                <a:cubicBezTo>
                  <a:pt x="-1838" y="1433209"/>
                  <a:pt x="43395" y="1209058"/>
                  <a:pt x="0" y="1127268"/>
                </a:cubicBezTo>
                <a:cubicBezTo>
                  <a:pt x="-43395" y="1045478"/>
                  <a:pt x="23813" y="834787"/>
                  <a:pt x="0" y="758273"/>
                </a:cubicBezTo>
                <a:cubicBezTo>
                  <a:pt x="-23813" y="681759"/>
                  <a:pt x="35791" y="490044"/>
                  <a:pt x="0" y="304126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37987492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ố 10 000 có năm chữ số, trong đó có bốn chữ số 0, số 1 trăm nghìn là số có sáu chữ số, trong đó có năm chữ số 0.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51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28600"/>
            <a:ext cx="11613443" cy="65460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30B3B-925D-476B-8A34-878E63379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00" l="9904" r="89936">
                        <a14:foregroundMark x1="27796" y1="30600" x2="38498" y2="28600"/>
                        <a14:foregroundMark x1="47125" y1="90800" x2="54952" y2="94800"/>
                        <a14:foregroundMark x1="54952" y1="94800" x2="55272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2031"/>
          <a:stretch/>
        </p:blipFill>
        <p:spPr>
          <a:xfrm>
            <a:off x="176232" y="2503962"/>
            <a:ext cx="2186336" cy="29208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A1A95D-F524-4751-8CD8-7C7370E75AE2}"/>
              </a:ext>
            </a:extLst>
          </p:cNvPr>
          <p:cNvGrpSpPr/>
          <p:nvPr/>
        </p:nvGrpSpPr>
        <p:grpSpPr>
          <a:xfrm>
            <a:off x="1295401" y="361950"/>
            <a:ext cx="8332394" cy="2352675"/>
            <a:chOff x="3541215" y="312506"/>
            <a:chExt cx="7493156" cy="5350476"/>
          </a:xfrm>
        </p:grpSpPr>
        <p:pic>
          <p:nvPicPr>
            <p:cNvPr id="13" name="Picture 19">
              <a:extLst>
                <a:ext uri="{FF2B5EF4-FFF2-40B4-BE49-F238E27FC236}">
                  <a16:creationId xmlns:a16="http://schemas.microsoft.com/office/drawing/2014/main" id="{0A2DF050-368F-4A0B-97B1-D51697179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41215" y="312506"/>
              <a:ext cx="7493156" cy="53504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0173E1-E245-46E0-B189-15CB51E1685D}"/>
                </a:ext>
              </a:extLst>
            </p:cNvPr>
            <p:cNvSpPr txBox="1"/>
            <p:nvPr/>
          </p:nvSpPr>
          <p:spPr>
            <a:xfrm>
              <a:off x="4055153" y="1557049"/>
              <a:ext cx="5992162" cy="272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số tròn chục nghìn liền nhau hơn kém nhau bao nhiêu đơn vị?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67222B9-9595-4AAA-8DE4-E8B0491D67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00" b="90000" l="9904" r="89936">
                        <a14:foregroundMark x1="46486" y1="59000" x2="49521" y2="67000"/>
                        <a14:foregroundMark x1="49521" y1="67000" x2="55112" y2="70400"/>
                        <a14:foregroundMark x1="55112" y1="70400" x2="57348" y2="70600"/>
                        <a14:foregroundMark x1="43610" y1="9200" x2="41534" y2="9200"/>
                        <a14:backgroundMark x1="66613" y1="70200" x2="76038" y2="71400"/>
                        <a14:backgroundMark x1="61022" y1="69000" x2="60224" y2="77000"/>
                        <a14:backgroundMark x1="60224" y1="77000" x2="61821" y2="85000"/>
                        <a14:backgroundMark x1="61821" y1="85000" x2="67732" y2="87800"/>
                        <a14:backgroundMark x1="67732" y1="87800" x2="74281" y2="7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4827" r="24400" b="8826"/>
          <a:stretch/>
        </p:blipFill>
        <p:spPr>
          <a:xfrm>
            <a:off x="9503161" y="3132612"/>
            <a:ext cx="1952787" cy="244954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AD16757-1425-4FD4-9098-2167795AE06F}"/>
              </a:ext>
            </a:extLst>
          </p:cNvPr>
          <p:cNvSpPr/>
          <p:nvPr/>
        </p:nvSpPr>
        <p:spPr>
          <a:xfrm>
            <a:off x="6038850" y="2486024"/>
            <a:ext cx="3467100" cy="1457325"/>
          </a:xfrm>
          <a:prstGeom prst="wedgeRoundRectCallout">
            <a:avLst>
              <a:gd name="adj1" fmla="val 52000"/>
              <a:gd name="adj2" fmla="val 656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6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6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120CA6-AEEC-4CC0-99FF-3D718090677B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86D5B-0C18-482C-B4F9-F25597A74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714375"/>
            <a:ext cx="2676525" cy="3333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7BC85-E8AD-412B-A5E1-FBF8BF6F0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12" y="4467225"/>
            <a:ext cx="2505075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63BA7-58D2-489A-9129-CA4580216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037" y="704850"/>
            <a:ext cx="2619375" cy="3219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B7344-38C8-4990-8D0E-A412243AB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4395787"/>
            <a:ext cx="24193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3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814071" y="44830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820016-D1AC-4EC8-8FD5-8B5AEB6A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686" y="2101875"/>
            <a:ext cx="713293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2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396</Words>
  <Application>Microsoft Office PowerPoint</Application>
  <PresentationFormat>Widescreen</PresentationFormat>
  <Paragraphs>73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等线</vt:lpstr>
      <vt:lpstr>SVN-Poky's</vt:lpstr>
      <vt:lpstr>Times New Roman</vt:lpstr>
      <vt:lpstr>UTM Avo</vt:lpstr>
      <vt:lpstr>字魂35号-经典雅黑</vt:lpstr>
      <vt:lpstr>思源黑体 CN Bold</vt:lpstr>
      <vt:lpstr>4_Office Theme</vt:lpstr>
      <vt:lpstr>Custom Design</vt:lpstr>
      <vt:lpstr>3_Office Theme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17</cp:revision>
  <dcterms:created xsi:type="dcterms:W3CDTF">2023-01-07T07:12:41Z</dcterms:created>
  <dcterms:modified xsi:type="dcterms:W3CDTF">2025-02-17T05:17:02Z</dcterms:modified>
</cp:coreProperties>
</file>