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14" r:id="rId2"/>
    <p:sldId id="470" r:id="rId3"/>
    <p:sldId id="353" r:id="rId4"/>
    <p:sldId id="515" r:id="rId5"/>
    <p:sldId id="513" r:id="rId6"/>
    <p:sldId id="516" r:id="rId7"/>
    <p:sldId id="519" r:id="rId8"/>
    <p:sldId id="520" r:id="rId9"/>
    <p:sldId id="509" r:id="rId10"/>
    <p:sldId id="4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61942-32B7-4E64-82B6-3DA26ED4C0B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7F68C-E5B5-4486-AB59-A1B3357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0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2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5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3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89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.xml"/><Relationship Id="rId7" Type="http://schemas.openxmlformats.org/officeDocument/2006/relationships/notesSlide" Target="../notesSlides/notes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01995-2BD2-4297-AFDA-909DCE7A4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74" y="1478557"/>
            <a:ext cx="684640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68DF6-97B9-4279-B1E0-BE77D99F1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992" y="1175852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162050" y="980586"/>
            <a:ext cx="10728528" cy="3381863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919119" y="1090460"/>
              <a:ext cx="2021380" cy="632466"/>
              <a:chOff x="3279961" y="1337836"/>
              <a:chExt cx="2021381" cy="632466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3279961" y="1337836"/>
                <a:ext cx="2021381" cy="62125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664566" y="1354749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9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9CC08D1-AF21-471F-B7DB-A61C7CEB2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283" y="2073329"/>
            <a:ext cx="9864183" cy="1682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C33BB-B9D5-4B6C-A149-0DE1B46A5D4A}"/>
              </a:ext>
            </a:extLst>
          </p:cNvPr>
          <p:cNvSpPr txBox="1"/>
          <p:nvPr/>
        </p:nvSpPr>
        <p:spPr>
          <a:xfrm>
            <a:off x="5229225" y="35052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dirty="0" err="1"/>
              <a:t>Tiết</a:t>
            </a:r>
            <a:r>
              <a:rPr lang="en-US" sz="32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202142-C312-4651-B054-B73FC78C6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1074066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6025218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E18A6E-77C2-4288-859E-A4CE9BC5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466725"/>
            <a:ext cx="1581150" cy="8101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56453C-BE80-462D-810C-6AB808B4D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296413"/>
            <a:ext cx="11268075" cy="807102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4C432719-1802-48BF-A5BE-436504FA2B62}"/>
              </a:ext>
            </a:extLst>
          </p:cNvPr>
          <p:cNvSpPr/>
          <p:nvPr/>
        </p:nvSpPr>
        <p:spPr>
          <a:xfrm rot="16200000">
            <a:off x="2721773" y="1473993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44F8E2-B2F1-4395-92F7-07D8E1B5D97D}"/>
              </a:ext>
            </a:extLst>
          </p:cNvPr>
          <p:cNvSpPr txBox="1"/>
          <p:nvPr/>
        </p:nvSpPr>
        <p:spPr>
          <a:xfrm>
            <a:off x="2619375" y="22193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93F7BC9-ABF2-4775-B806-83DF6E0DAF97}"/>
              </a:ext>
            </a:extLst>
          </p:cNvPr>
          <p:cNvSpPr/>
          <p:nvPr/>
        </p:nvSpPr>
        <p:spPr>
          <a:xfrm>
            <a:off x="4305301" y="1419225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4A1107F-14C9-4E1B-A97E-78B67435B993}"/>
              </a:ext>
            </a:extLst>
          </p:cNvPr>
          <p:cNvSpPr/>
          <p:nvPr/>
        </p:nvSpPr>
        <p:spPr>
          <a:xfrm>
            <a:off x="5829301" y="14287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95476A-62F4-48AF-9A7D-1A2EB825C0CE}"/>
              </a:ext>
            </a:extLst>
          </p:cNvPr>
          <p:cNvSpPr/>
          <p:nvPr/>
        </p:nvSpPr>
        <p:spPr>
          <a:xfrm>
            <a:off x="7372351" y="14287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0CB500B-805B-4CC6-AE7D-190E791781C5}"/>
              </a:ext>
            </a:extLst>
          </p:cNvPr>
          <p:cNvSpPr/>
          <p:nvPr/>
        </p:nvSpPr>
        <p:spPr>
          <a:xfrm>
            <a:off x="10420351" y="1400175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11DACA-8985-4F60-89EB-35648DB6E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49" y="2717775"/>
            <a:ext cx="11496675" cy="763793"/>
          </a:xfrm>
          <a:prstGeom prst="rect">
            <a:avLst/>
          </a:prstGeom>
        </p:spPr>
      </p:pic>
      <p:sp>
        <p:nvSpPr>
          <p:cNvPr id="31" name="Left Brace 30">
            <a:extLst>
              <a:ext uri="{FF2B5EF4-FFF2-40B4-BE49-F238E27FC236}">
                <a16:creationId xmlns:a16="http://schemas.microsoft.com/office/drawing/2014/main" id="{7772ADB5-F89E-4EBA-83A4-1862FB96683A}"/>
              </a:ext>
            </a:extLst>
          </p:cNvPr>
          <p:cNvSpPr/>
          <p:nvPr/>
        </p:nvSpPr>
        <p:spPr>
          <a:xfrm rot="16200000">
            <a:off x="2683673" y="2845593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445EBF-70EC-431D-9704-CE327E42918E}"/>
              </a:ext>
            </a:extLst>
          </p:cNvPr>
          <p:cNvSpPr txBox="1"/>
          <p:nvPr/>
        </p:nvSpPr>
        <p:spPr>
          <a:xfrm>
            <a:off x="2390775" y="3590925"/>
            <a:ext cx="75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12053D4F-E89E-42D8-9A5E-DA09828C568F}"/>
              </a:ext>
            </a:extLst>
          </p:cNvPr>
          <p:cNvSpPr/>
          <p:nvPr/>
        </p:nvSpPr>
        <p:spPr>
          <a:xfrm rot="16200000">
            <a:off x="4512474" y="2855119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CE2102-3DAA-47BD-B4BC-68E1585FC931}"/>
              </a:ext>
            </a:extLst>
          </p:cNvPr>
          <p:cNvSpPr txBox="1"/>
          <p:nvPr/>
        </p:nvSpPr>
        <p:spPr>
          <a:xfrm>
            <a:off x="4219576" y="3600451"/>
            <a:ext cx="75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3C96DAC-B7AB-4C5D-B010-311223B47D56}"/>
              </a:ext>
            </a:extLst>
          </p:cNvPr>
          <p:cNvSpPr/>
          <p:nvPr/>
        </p:nvSpPr>
        <p:spPr>
          <a:xfrm>
            <a:off x="5981701" y="28003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28 467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EAC3175-55AF-401D-877E-EC2FF8FF6081}"/>
              </a:ext>
            </a:extLst>
          </p:cNvPr>
          <p:cNvSpPr/>
          <p:nvPr/>
        </p:nvSpPr>
        <p:spPr>
          <a:xfrm>
            <a:off x="7534276" y="2790825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28 477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99A78F-D54C-49F9-A372-1714849C7AD6}"/>
              </a:ext>
            </a:extLst>
          </p:cNvPr>
          <p:cNvSpPr/>
          <p:nvPr/>
        </p:nvSpPr>
        <p:spPr>
          <a:xfrm>
            <a:off x="10629901" y="28003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28 497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3A16364-D023-4A93-A1B4-A701BD260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133045"/>
            <a:ext cx="11420474" cy="757643"/>
          </a:xfrm>
          <a:prstGeom prst="rect">
            <a:avLst/>
          </a:prstGeom>
        </p:spPr>
      </p:pic>
      <p:sp>
        <p:nvSpPr>
          <p:cNvPr id="39" name="Left Brace 38">
            <a:extLst>
              <a:ext uri="{FF2B5EF4-FFF2-40B4-BE49-F238E27FC236}">
                <a16:creationId xmlns:a16="http://schemas.microsoft.com/office/drawing/2014/main" id="{6CE7B6C1-17D0-45F5-9CF0-2B9AD5F4B6F0}"/>
              </a:ext>
            </a:extLst>
          </p:cNvPr>
          <p:cNvSpPr/>
          <p:nvPr/>
        </p:nvSpPr>
        <p:spPr>
          <a:xfrm rot="16200000">
            <a:off x="2769399" y="4207669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0EAD14-7739-45C3-9ECB-9685153A875F}"/>
              </a:ext>
            </a:extLst>
          </p:cNvPr>
          <p:cNvSpPr txBox="1"/>
          <p:nvPr/>
        </p:nvSpPr>
        <p:spPr>
          <a:xfrm>
            <a:off x="2238375" y="5000626"/>
            <a:ext cx="131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CD3C652F-6B4A-4B39-A3DE-6EAF4B6EEE0B}"/>
              </a:ext>
            </a:extLst>
          </p:cNvPr>
          <p:cNvSpPr/>
          <p:nvPr/>
        </p:nvSpPr>
        <p:spPr>
          <a:xfrm rot="16200000">
            <a:off x="4550574" y="4245769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D40246-53CA-4D3C-B08B-803BC1EEABEA}"/>
              </a:ext>
            </a:extLst>
          </p:cNvPr>
          <p:cNvSpPr txBox="1"/>
          <p:nvPr/>
        </p:nvSpPr>
        <p:spPr>
          <a:xfrm>
            <a:off x="4019550" y="5038726"/>
            <a:ext cx="131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2205561-343D-4A89-A70A-0BCCF4B23F49}"/>
              </a:ext>
            </a:extLst>
          </p:cNvPr>
          <p:cNvSpPr/>
          <p:nvPr/>
        </p:nvSpPr>
        <p:spPr>
          <a:xfrm>
            <a:off x="5991226" y="4162425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34 900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EA17899-2667-4F37-B67C-F4AF9E1BFEC2}"/>
              </a:ext>
            </a:extLst>
          </p:cNvPr>
          <p:cNvSpPr/>
          <p:nvPr/>
        </p:nvSpPr>
        <p:spPr>
          <a:xfrm>
            <a:off x="7543801" y="4133850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35 000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29903CC-2EE6-4486-A063-EC8E94C302F8}"/>
              </a:ext>
            </a:extLst>
          </p:cNvPr>
          <p:cNvSpPr/>
          <p:nvPr/>
        </p:nvSpPr>
        <p:spPr>
          <a:xfrm>
            <a:off x="9105901" y="4162425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35 100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7370344-733A-4F1C-95D8-72C5EC2AFD5C}"/>
              </a:ext>
            </a:extLst>
          </p:cNvPr>
          <p:cNvSpPr/>
          <p:nvPr/>
        </p:nvSpPr>
        <p:spPr>
          <a:xfrm>
            <a:off x="10677526" y="4162425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35 200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8" grpId="0" animBg="1"/>
      <p:bldP spid="26" grpId="0" animBg="1"/>
      <p:bldP spid="27" grpId="0" animBg="1"/>
      <p:bldP spid="28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 animBg="1"/>
      <p:bldP spid="39" grpId="0" animBg="1"/>
      <p:bldP spid="40" grpId="0"/>
      <p:bldP spid="41" grpId="0" animBg="1"/>
      <p:bldP spid="42" grpId="0"/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7AF7F-D35B-4E52-8F7A-AB7E22DF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8" y="333375"/>
            <a:ext cx="1557338" cy="786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033BC-1802-4B76-857F-0169C0162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230265"/>
            <a:ext cx="10177462" cy="437995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0E1283-9096-49F5-BE5F-0F18CF8F0405}"/>
              </a:ext>
            </a:extLst>
          </p:cNvPr>
          <p:cNvSpPr/>
          <p:nvPr/>
        </p:nvSpPr>
        <p:spPr>
          <a:xfrm>
            <a:off x="7096125" y="1533524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9263CC-4F31-4876-8FA3-0E661A18B55E}"/>
              </a:ext>
            </a:extLst>
          </p:cNvPr>
          <p:cNvSpPr/>
          <p:nvPr/>
        </p:nvSpPr>
        <p:spPr>
          <a:xfrm>
            <a:off x="9620250" y="1485899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ECD278-8198-4F76-9885-37C4984D0B4A}"/>
              </a:ext>
            </a:extLst>
          </p:cNvPr>
          <p:cNvSpPr/>
          <p:nvPr/>
        </p:nvSpPr>
        <p:spPr>
          <a:xfrm>
            <a:off x="7115175" y="2562224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006C8D3-7082-43ED-98FC-BB945E298D59}"/>
              </a:ext>
            </a:extLst>
          </p:cNvPr>
          <p:cNvSpPr/>
          <p:nvPr/>
        </p:nvSpPr>
        <p:spPr>
          <a:xfrm>
            <a:off x="8734425" y="2562224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0285D3-C6C7-4F5D-A998-09751D5E8318}"/>
              </a:ext>
            </a:extLst>
          </p:cNvPr>
          <p:cNvSpPr/>
          <p:nvPr/>
        </p:nvSpPr>
        <p:spPr>
          <a:xfrm>
            <a:off x="10382250" y="2552699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A22347-FB7E-474E-9EDD-4F968688AF2C}"/>
              </a:ext>
            </a:extLst>
          </p:cNvPr>
          <p:cNvSpPr/>
          <p:nvPr/>
        </p:nvSpPr>
        <p:spPr>
          <a:xfrm>
            <a:off x="1790701" y="3590924"/>
            <a:ext cx="1028700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86 137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A3061B-177A-4397-A4F8-D4E735D3B122}"/>
              </a:ext>
            </a:extLst>
          </p:cNvPr>
          <p:cNvSpPr/>
          <p:nvPr/>
        </p:nvSpPr>
        <p:spPr>
          <a:xfrm>
            <a:off x="1781176" y="4657724"/>
            <a:ext cx="1028700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20 130</a:t>
            </a:r>
          </a:p>
        </p:txBody>
      </p: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5F9B2F-7489-475F-AD34-893F5A15D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252412"/>
            <a:ext cx="5600700" cy="69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EE5C0-2CAB-49F5-8011-6B2901737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1195387"/>
            <a:ext cx="2457450" cy="3381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A4B538-3B80-4C47-9557-8B707FD0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" y="4705350"/>
            <a:ext cx="3200400" cy="838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F5373-CB88-4A9A-A7AA-49048740A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487" y="1562100"/>
            <a:ext cx="2009775" cy="293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A8D163-5AC3-45F5-8C0D-C31485CDA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712" y="4762500"/>
            <a:ext cx="2752725" cy="742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A33D51-5839-4850-94F9-7D9D92E40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3412" y="1381125"/>
            <a:ext cx="2428875" cy="32194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6D82A2-098A-4689-B8A0-D09CBFE8F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3437" y="4672012"/>
            <a:ext cx="22955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AD70D-D09D-4DFE-88E7-6BDA80D0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2" y="304800"/>
            <a:ext cx="6905625" cy="470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F57A3-782E-47A5-8135-EFE2EB0E1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5191125"/>
            <a:ext cx="91059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1A2E75-7CBF-4D60-A141-F4DB20990700}"/>
              </a:ext>
            </a:extLst>
          </p:cNvPr>
          <p:cNvGrpSpPr/>
          <p:nvPr/>
        </p:nvGrpSpPr>
        <p:grpSpPr>
          <a:xfrm>
            <a:off x="1510738" y="1821239"/>
            <a:ext cx="9565526" cy="3215521"/>
            <a:chOff x="2384482" y="1052729"/>
            <a:chExt cx="9567740" cy="3216265"/>
          </a:xfrm>
        </p:grpSpPr>
        <p:sp>
          <p:nvSpPr>
            <p:cNvPr id="17" name="18">
              <a:extLst>
                <a:ext uri="{FF2B5EF4-FFF2-40B4-BE49-F238E27FC236}">
                  <a16:creationId xmlns:a16="http://schemas.microsoft.com/office/drawing/2014/main" id="{ABB89661-4CBC-4E43-AE22-FB7637A44A59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598" b="0" i="0" u="none" strike="noStrike" kern="1200" cap="none" spc="0" normalizeH="0" baseline="0" noProof="0" dirty="0">
                <a:ln>
                  <a:noFill/>
                </a:ln>
                <a:solidFill>
                  <a:srgbClr val="FD9F00"/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20" name="18">
              <a:extLst>
                <a:ext uri="{FF2B5EF4-FFF2-40B4-BE49-F238E27FC236}">
                  <a16:creationId xmlns:a16="http://schemas.microsoft.com/office/drawing/2014/main" id="{6B78A713-D2F6-46B7-85F3-BE9FC0B897E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84482" y="1066746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7397" b="0" i="0" u="none" strike="noStrike" kern="1200" cap="none" spc="0" normalizeH="0" baseline="0" noProof="0" dirty="0">
                  <a:ln>
                    <a:noFill/>
                  </a:ln>
                  <a:solidFill>
                    <a:srgbClr val="FD9F00"/>
                  </a:solidFill>
                  <a:effectLst/>
                  <a:uLnTx/>
                  <a:uFillTx/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kumimoji="0" lang="en-US" altLang="zh-CN" sz="17397" b="0" i="0" u="none" strike="noStrike" kern="1200" cap="none" spc="0" normalizeH="0" baseline="0" noProof="0" dirty="0">
                <a:ln>
                  <a:noFill/>
                </a:ln>
                <a:solidFill>
                  <a:srgbClr val="FD9F00"/>
                </a:solidFill>
                <a:effectLst/>
                <a:uLnTx/>
                <a:uFillTx/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21" name="18">
              <a:extLst>
                <a:ext uri="{FF2B5EF4-FFF2-40B4-BE49-F238E27FC236}">
                  <a16:creationId xmlns:a16="http://schemas.microsoft.com/office/drawing/2014/main" id="{09D603FA-CE87-4751-988E-CD9CB4036F2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87490" y="10527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896" b="0" i="0" u="none" strike="noStrike" kern="1200" cap="none" spc="0" normalizeH="0" baseline="0" noProof="0" dirty="0">
                  <a:ln>
                    <a:noFill/>
                  </a:ln>
                  <a:solidFill>
                    <a:srgbClr val="25998C"/>
                  </a:solidFill>
                  <a:effectLst/>
                  <a:uLnTx/>
                  <a:uFillTx/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kumimoji="0" lang="en-US" altLang="zh-CN" sz="20896" b="0" i="0" u="none" strike="noStrike" kern="1200" cap="none" spc="0" normalizeH="0" baseline="0" noProof="0" dirty="0">
                <a:ln>
                  <a:noFill/>
                </a:ln>
                <a:solidFill>
                  <a:srgbClr val="25998C"/>
                </a:solidFill>
                <a:effectLst/>
                <a:uLnTx/>
                <a:uFillTx/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96DF09E-B7C4-4028-BA50-BE0187DC0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5288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73</Words>
  <Application>Microsoft Office PowerPoint</Application>
  <PresentationFormat>Widescreen</PresentationFormat>
  <Paragraphs>37</Paragraphs>
  <Slides>10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宋体</vt:lpstr>
      <vt:lpstr>#9Slide02 Noi dung dai</vt:lpstr>
      <vt:lpstr>Arial</vt:lpstr>
      <vt:lpstr>Calibri</vt:lpstr>
      <vt:lpstr>等线</vt:lpstr>
      <vt:lpstr>iCiel Cadena</vt:lpstr>
      <vt:lpstr>ITC Avant Garde Std Bk</vt:lpstr>
      <vt:lpstr>MStiffHei PRC UltraBold</vt:lpstr>
      <vt:lpstr>Times New Roman</vt:lpstr>
      <vt:lpstr>华康海报体W12(P)</vt:lpstr>
      <vt:lpstr>字魂59号-创粗黑</vt:lpstr>
      <vt:lpstr>金梅浪漫體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Kim Anh</cp:lastModifiedBy>
  <cp:revision>10</cp:revision>
  <dcterms:created xsi:type="dcterms:W3CDTF">2023-01-07T12:10:00Z</dcterms:created>
  <dcterms:modified xsi:type="dcterms:W3CDTF">2025-02-17T05:14:01Z</dcterms:modified>
</cp:coreProperties>
</file>