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</p:sldMasterIdLst>
  <p:notesMasterIdLst>
    <p:notesMasterId r:id="rId15"/>
  </p:notesMasterIdLst>
  <p:sldIdLst>
    <p:sldId id="314" r:id="rId3"/>
    <p:sldId id="2695" r:id="rId4"/>
    <p:sldId id="307" r:id="rId5"/>
    <p:sldId id="2698" r:id="rId6"/>
    <p:sldId id="332" r:id="rId7"/>
    <p:sldId id="2699" r:id="rId8"/>
    <p:sldId id="341" r:id="rId9"/>
    <p:sldId id="343" r:id="rId10"/>
    <p:sldId id="2700" r:id="rId11"/>
    <p:sldId id="342" r:id="rId12"/>
    <p:sldId id="2701" r:id="rId13"/>
    <p:sldId id="26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E7D2E-A143-4AD5-B2DC-6B5E377FAB7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B0CB1-25C1-4286-AB1E-0E488C003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837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aca33d7c17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aca33d7c17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62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11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5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06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8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0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150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94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06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CFA92-4A2A-4955-9877-FE7180498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CC105D-BE4D-49D5-AB3C-91BA49259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27" indent="0" algn="ctr">
              <a:buNone/>
              <a:defRPr sz="2000"/>
            </a:lvl2pPr>
            <a:lvl3pPr marL="913878" indent="0" algn="ctr">
              <a:buNone/>
              <a:defRPr sz="1867"/>
            </a:lvl3pPr>
            <a:lvl4pPr marL="1370818" indent="0" algn="ctr">
              <a:buNone/>
              <a:defRPr sz="1600"/>
            </a:lvl4pPr>
            <a:lvl5pPr marL="1827757" indent="0" algn="ctr">
              <a:buNone/>
              <a:defRPr sz="1600"/>
            </a:lvl5pPr>
            <a:lvl6pPr marL="2284710" indent="0" algn="ctr">
              <a:buNone/>
              <a:defRPr sz="1600"/>
            </a:lvl6pPr>
            <a:lvl7pPr marL="2741634" indent="0" algn="ctr">
              <a:buNone/>
              <a:defRPr sz="1600"/>
            </a:lvl7pPr>
            <a:lvl8pPr marL="3198560" indent="0" algn="ctr">
              <a:buNone/>
              <a:defRPr sz="1600"/>
            </a:lvl8pPr>
            <a:lvl9pPr marL="365548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6FEC97-1389-42A0-89B5-4F932A4A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9FAB89-670F-4C9C-BE31-703288A2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EB3DB9-1814-4EC3-89C6-F00C932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4EAC8-4BA7-400C-AF05-FB44C4B8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61D317-6887-478C-9C22-A8893A42D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2E2C8-0BC2-4428-B87F-CAE62D2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36DA95-492B-4B58-BC8B-C4A9E66E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2E644-4611-4026-8D9F-E5FB5E1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95D849-4067-46BC-BDBF-7DAE9D4DE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5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152E9A-DEF2-4F98-8BE3-544845A1A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5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10C62B-3612-444E-BF93-B496D3C3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6CF058-403E-4A87-A8D1-1B4558B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B2CF62-0FD9-4C35-95A8-7BCD271C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913467" y="1536633"/>
            <a:ext cx="103652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11507814" y="6028591"/>
            <a:ext cx="213065" cy="299803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1094364" y="6311382"/>
            <a:ext cx="140875" cy="198223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112494" y="2989240"/>
            <a:ext cx="223379" cy="314309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11502893" y="1444260"/>
            <a:ext cx="139487" cy="196267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415600" y="57604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0359000" y="6360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1145900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1643467" y="4862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854300" y="6657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7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16833"/>
            <a:ext cx="11360800" cy="1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3399200" y="3839033"/>
            <a:ext cx="5393600" cy="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41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95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8460467" y="1400860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10266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4074400" y="3065933"/>
            <a:ext cx="6383200" cy="12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77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6835800" y="4385933"/>
            <a:ext cx="3621600" cy="1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4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14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4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4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893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942767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94278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4906849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4901800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7870932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786083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7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17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7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75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4050300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40503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6497367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62574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4050300" y="4529095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4050315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6497400" y="4529100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6257439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20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20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10882593" y="2823724"/>
            <a:ext cx="4367064" cy="1537619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869812" y="3099123"/>
            <a:ext cx="4367064" cy="1537619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10799781" y="3496235"/>
            <a:ext cx="2394689" cy="4934176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080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7926084" y="5477416"/>
            <a:ext cx="1201097" cy="1656627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10911167" y="6255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3"/>
          <p:cNvSpPr/>
          <p:nvPr/>
        </p:nvSpPr>
        <p:spPr>
          <a:xfrm>
            <a:off x="10073917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3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23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11661684" y="949816"/>
            <a:ext cx="1201097" cy="1656627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10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8827760" y="2734040"/>
            <a:ext cx="4367064" cy="1537619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1002845" y="2770373"/>
            <a:ext cx="4367064" cy="1537619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8827767" y="57258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28"/>
          <p:cNvSpPr/>
          <p:nvPr/>
        </p:nvSpPr>
        <p:spPr>
          <a:xfrm>
            <a:off x="2613367" y="5883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28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9712148" y="3306668"/>
            <a:ext cx="2394689" cy="4934176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983924" y="2150527"/>
            <a:ext cx="3228699" cy="6652663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20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B07DA-7619-4B1C-B921-1F1228AB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6DF692-DFC4-4AD7-A3F6-100210AC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AF64C9-C166-401C-88A4-844ED903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021AD0-C1DE-4F39-BC18-5F9710E6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1A0C21-B48D-48AA-832F-49C8217A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1140333" y="1635671"/>
            <a:ext cx="25868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1140333" y="3627300"/>
            <a:ext cx="4629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>
            <a:off x="88207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>
            <a:off x="5245000" y="5257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4816117" y="119049"/>
            <a:ext cx="1201097" cy="1656627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665724" y="5474691"/>
            <a:ext cx="4367064" cy="1537619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9636835" y="3443928"/>
            <a:ext cx="3544727" cy="7303792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1229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35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965833" y="3453556"/>
            <a:ext cx="1201012" cy="1656648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9175380" y="484960"/>
            <a:ext cx="223377" cy="314312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35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35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35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35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35"/>
          <p:cNvSpPr/>
          <p:nvPr/>
        </p:nvSpPr>
        <p:spPr>
          <a:xfrm>
            <a:off x="6521167" y="6154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35"/>
          <p:cNvSpPr/>
          <p:nvPr/>
        </p:nvSpPr>
        <p:spPr>
          <a:xfrm>
            <a:off x="7727067" y="56608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50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3741200" y="5513580"/>
            <a:ext cx="47096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2068219" y="869897"/>
            <a:ext cx="139484" cy="196264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10922676" y="2477017"/>
            <a:ext cx="1201005" cy="165660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264158" y="379318"/>
            <a:ext cx="1232287" cy="1640092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1309766" y="-5432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7" name="Google Shape;1337;p36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36"/>
          <p:cNvSpPr/>
          <p:nvPr/>
        </p:nvSpPr>
        <p:spPr>
          <a:xfrm>
            <a:off x="9429784" y="1684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36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0" name="Google Shape;1340;p36"/>
          <p:cNvSpPr/>
          <p:nvPr/>
        </p:nvSpPr>
        <p:spPr>
          <a:xfrm>
            <a:off x="2042067" y="5412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975708" y="2896597"/>
            <a:ext cx="2444421" cy="503664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11684834" y="18560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2" name="Google Shape;1352;p36"/>
          <p:cNvSpPr/>
          <p:nvPr/>
        </p:nvSpPr>
        <p:spPr>
          <a:xfrm>
            <a:off x="1244000" y="33463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10490395" y="4368594"/>
            <a:ext cx="2022676" cy="416795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8800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3" name="Google Shape;1373;p37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37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37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37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957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7F4143-72CA-4018-B33D-C53E2554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B5C304-D762-4C0C-8B61-4B207058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8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45017-8FE4-4B4F-B6D7-932ADB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7FE39-9B61-445E-970F-5630BACD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F8463-EF49-440C-855E-B3529958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935FBE-BCF0-437C-8C0B-27ED77907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BBAEBC-6555-4116-BB13-B8F2B1AC5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7240D-3FFD-4B37-B41A-DE2DC29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3C2A9F-C11B-44DE-AC3F-6D7007D9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FCB1D1-879D-4994-B141-5600ED1A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8FEE04-58E4-4760-9847-E9872B23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E2CC12-404D-4EDB-BCCD-1EC42500A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7" indent="0">
              <a:buNone/>
              <a:defRPr sz="2000" b="1"/>
            </a:lvl2pPr>
            <a:lvl3pPr marL="913878" indent="0">
              <a:buNone/>
              <a:defRPr sz="1867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710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8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4E1FFA-5F35-43E0-AC13-7518008F3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7C7421-4483-4563-9AFE-61EFA610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7" indent="0">
              <a:buNone/>
              <a:defRPr sz="2000" b="1"/>
            </a:lvl2pPr>
            <a:lvl3pPr marL="913878" indent="0">
              <a:buNone/>
              <a:defRPr sz="1867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710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8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54A0E69-E43D-4340-A4F5-B8D1885E5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1A4C16-115F-4BAF-A7C6-0D35AADE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A4299-5DF9-42D3-9B39-6E0CC80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81C771-9347-4097-B961-6A14517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9FCC0-3AAC-4C46-B138-158D5723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4364BB-3573-4087-8070-E8E03F1F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73BA40-C4D5-4E71-B9FA-63CA17F7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D05B9A-50A9-4A72-8A14-8943EF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9377C1-05FB-402C-AD10-FE68211C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C3AB296-824A-4BBA-9EF9-02A792B6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9DD524-F5B2-4F22-A9A8-A7B1E6B7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F86F6-6C07-4831-8D20-C1B4C814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429556-2AF2-4684-A3A3-A1224F8C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587A15-6ED0-41C3-A506-34EF58382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7" indent="0">
              <a:buNone/>
              <a:defRPr sz="1467"/>
            </a:lvl2pPr>
            <a:lvl3pPr marL="913878" indent="0">
              <a:buNone/>
              <a:defRPr sz="1200"/>
            </a:lvl3pPr>
            <a:lvl4pPr marL="1370818" indent="0">
              <a:buNone/>
              <a:defRPr sz="1067"/>
            </a:lvl4pPr>
            <a:lvl5pPr marL="1827757" indent="0">
              <a:buNone/>
              <a:defRPr sz="1067"/>
            </a:lvl5pPr>
            <a:lvl6pPr marL="2284710" indent="0">
              <a:buNone/>
              <a:defRPr sz="1067"/>
            </a:lvl6pPr>
            <a:lvl7pPr marL="2741634" indent="0">
              <a:buNone/>
              <a:defRPr sz="1067"/>
            </a:lvl7pPr>
            <a:lvl8pPr marL="3198560" indent="0">
              <a:buNone/>
              <a:defRPr sz="1067"/>
            </a:lvl8pPr>
            <a:lvl9pPr marL="365548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A4D7D4-47E8-4E05-936E-B2D7F316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620E06-6DF6-4C99-8CF2-4501BB58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6D4E1F-A5C6-4FC6-9D46-A64234A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9341F-BC20-4D75-B5DC-1F7C1798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166158-BA18-4E92-917A-11C3B01B1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27" indent="0">
              <a:buNone/>
              <a:defRPr sz="2800"/>
            </a:lvl2pPr>
            <a:lvl3pPr marL="913878" indent="0">
              <a:buNone/>
              <a:defRPr sz="2400"/>
            </a:lvl3pPr>
            <a:lvl4pPr marL="1370818" indent="0">
              <a:buNone/>
              <a:defRPr sz="2000"/>
            </a:lvl4pPr>
            <a:lvl5pPr marL="1827757" indent="0">
              <a:buNone/>
              <a:defRPr sz="2000"/>
            </a:lvl5pPr>
            <a:lvl6pPr marL="2284710" indent="0">
              <a:buNone/>
              <a:defRPr sz="2000"/>
            </a:lvl6pPr>
            <a:lvl7pPr marL="2741634" indent="0">
              <a:buNone/>
              <a:defRPr sz="2000"/>
            </a:lvl7pPr>
            <a:lvl8pPr marL="3198560" indent="0">
              <a:buNone/>
              <a:defRPr sz="2000"/>
            </a:lvl8pPr>
            <a:lvl9pPr marL="365548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744C76-7DCC-4010-B3E6-1F24869DA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7" indent="0">
              <a:buNone/>
              <a:defRPr sz="1467"/>
            </a:lvl2pPr>
            <a:lvl3pPr marL="913878" indent="0">
              <a:buNone/>
              <a:defRPr sz="1200"/>
            </a:lvl3pPr>
            <a:lvl4pPr marL="1370818" indent="0">
              <a:buNone/>
              <a:defRPr sz="1067"/>
            </a:lvl4pPr>
            <a:lvl5pPr marL="1827757" indent="0">
              <a:buNone/>
              <a:defRPr sz="1067"/>
            </a:lvl5pPr>
            <a:lvl6pPr marL="2284710" indent="0">
              <a:buNone/>
              <a:defRPr sz="1067"/>
            </a:lvl6pPr>
            <a:lvl7pPr marL="2741634" indent="0">
              <a:buNone/>
              <a:defRPr sz="1067"/>
            </a:lvl7pPr>
            <a:lvl8pPr marL="3198560" indent="0">
              <a:buNone/>
              <a:defRPr sz="1067"/>
            </a:lvl8pPr>
            <a:lvl9pPr marL="365548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0F18D1-D802-4ACC-9F07-48DC129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BC1E0-E999-4F40-B5DC-E3C2D6C7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1F03CD-48F1-40DE-B84A-EBA44C3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4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027A994-EF63-4F78-85EE-86D414639FF6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4AD8756-E87A-4CB3-864B-6959C641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47" tIns="34289" rIns="68547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63344E-EF09-4967-B2CC-EF340A10C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47" tIns="34289" rIns="68547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F60831-DDEB-4AB4-97D4-1E72AD7EC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78"/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78"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917E1C-9E99-4340-8DCF-65BD95302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FCA968-239B-4783-A691-344BA3C1C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78"/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0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38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77" indent="-228477" algn="l" defTabSz="9138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30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54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80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207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159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098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037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3990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2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4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48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7047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E50AC39C-154E-4F95-B231-369F2ED6B280}"/>
              </a:ext>
            </a:extLst>
          </p:cNvPr>
          <p:cNvSpPr/>
          <p:nvPr/>
        </p:nvSpPr>
        <p:spPr>
          <a:xfrm>
            <a:off x="410586" y="381770"/>
            <a:ext cx="11370829" cy="6094461"/>
          </a:xfrm>
          <a:prstGeom prst="roundRect">
            <a:avLst>
              <a:gd name="adj" fmla="val 4918"/>
            </a:avLst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2C444-4A43-4A01-AA48-744B4CB5E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0" t="-2049" r="41780" b="53677"/>
          <a:stretch/>
        </p:blipFill>
        <p:spPr>
          <a:xfrm>
            <a:off x="-37614" y="4932796"/>
            <a:ext cx="1132990" cy="1828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428E52-BA21-4B6C-B0DD-E1C0E1CFE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" y="485775"/>
            <a:ext cx="3629025" cy="819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332F4-9441-45F8-A7D6-4994BD497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5" y="1376363"/>
            <a:ext cx="10820400" cy="963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3DAE5C-8028-40CA-B74E-7CF027039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2381482"/>
            <a:ext cx="10482262" cy="295251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FCC687D-D2DD-42B8-9966-E4B3BE0B9D05}"/>
              </a:ext>
            </a:extLst>
          </p:cNvPr>
          <p:cNvGrpSpPr/>
          <p:nvPr/>
        </p:nvGrpSpPr>
        <p:grpSpPr>
          <a:xfrm>
            <a:off x="3190875" y="2488643"/>
            <a:ext cx="752475" cy="646331"/>
            <a:chOff x="1609725" y="5517881"/>
            <a:chExt cx="794355" cy="58479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F231AB0-8541-47EE-8859-7E7AB3668799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EAC1CD-13CA-4D8B-BB6C-43A0BA66BD2C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1F34C51-DE5B-4BC3-BEF8-EF1B3B0D51CA}"/>
              </a:ext>
            </a:extLst>
          </p:cNvPr>
          <p:cNvGrpSpPr/>
          <p:nvPr/>
        </p:nvGrpSpPr>
        <p:grpSpPr>
          <a:xfrm>
            <a:off x="5514975" y="2479118"/>
            <a:ext cx="752475" cy="646331"/>
            <a:chOff x="1609725" y="5517881"/>
            <a:chExt cx="794355" cy="58479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EE206B-BD6B-4071-ABF9-69D1783B52A2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8567F9-9EA0-4E49-B362-6FF034297F30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AEA25B-4361-47C6-BDA6-0A4F948D6A32}"/>
              </a:ext>
            </a:extLst>
          </p:cNvPr>
          <p:cNvGrpSpPr/>
          <p:nvPr/>
        </p:nvGrpSpPr>
        <p:grpSpPr>
          <a:xfrm>
            <a:off x="7029450" y="2460068"/>
            <a:ext cx="752475" cy="646331"/>
            <a:chOff x="1609725" y="5517881"/>
            <a:chExt cx="794355" cy="58479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77A8384-9E82-4F39-8794-8B3AF6F3F203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FDE513D-0EC0-46DF-A988-A9E17DF81D7D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9EE3B9-ABD6-43AE-BF50-28A54DB0AA47}"/>
              </a:ext>
            </a:extLst>
          </p:cNvPr>
          <p:cNvGrpSpPr/>
          <p:nvPr/>
        </p:nvGrpSpPr>
        <p:grpSpPr>
          <a:xfrm>
            <a:off x="8439150" y="2450543"/>
            <a:ext cx="752475" cy="646331"/>
            <a:chOff x="1609725" y="5517881"/>
            <a:chExt cx="794355" cy="5847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47ED629-64EE-488F-B471-304A73797C73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86BB692-94C8-4D67-8B87-9717219DCBE5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DAB6B23-0BFF-4E1A-8983-AC5DBFD5C237}"/>
              </a:ext>
            </a:extLst>
          </p:cNvPr>
          <p:cNvGrpSpPr/>
          <p:nvPr/>
        </p:nvGrpSpPr>
        <p:grpSpPr>
          <a:xfrm>
            <a:off x="9877425" y="2431493"/>
            <a:ext cx="752475" cy="646331"/>
            <a:chOff x="1609725" y="5517881"/>
            <a:chExt cx="794355" cy="58479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13EE6CD-EE68-4EC2-B745-931C4E721E2F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A44E36A-B535-4BEA-9DA7-344050ACDC39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DE3502-7321-4495-9DA4-7553044386CD}"/>
              </a:ext>
            </a:extLst>
          </p:cNvPr>
          <p:cNvGrpSpPr/>
          <p:nvPr/>
        </p:nvGrpSpPr>
        <p:grpSpPr>
          <a:xfrm>
            <a:off x="3181350" y="3183968"/>
            <a:ext cx="752475" cy="646331"/>
            <a:chOff x="1609725" y="5517881"/>
            <a:chExt cx="794355" cy="584799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947BA2C1-86A4-471D-9773-D3BE2B491C34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30CFAE-56AB-4CDD-B5BD-CC47BEC56933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EFA672B-DD3E-4F76-8665-9B5EF5885A2B}"/>
              </a:ext>
            </a:extLst>
          </p:cNvPr>
          <p:cNvGrpSpPr/>
          <p:nvPr/>
        </p:nvGrpSpPr>
        <p:grpSpPr>
          <a:xfrm>
            <a:off x="5514975" y="3174443"/>
            <a:ext cx="752475" cy="646331"/>
            <a:chOff x="1609725" y="5517881"/>
            <a:chExt cx="794355" cy="58479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8863633-8F7C-4D61-9228-681CDE33D698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4E2BF9-A1EB-4798-B3D5-07CC79554C8A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4F85FC-96D0-496F-B4B8-DDAC1F5FE8E1}"/>
              </a:ext>
            </a:extLst>
          </p:cNvPr>
          <p:cNvGrpSpPr/>
          <p:nvPr/>
        </p:nvGrpSpPr>
        <p:grpSpPr>
          <a:xfrm>
            <a:off x="7010400" y="3174443"/>
            <a:ext cx="790575" cy="646331"/>
            <a:chOff x="1609725" y="5517881"/>
            <a:chExt cx="794355" cy="5847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FE066D2-3BAD-4ED1-A974-43398E930653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B70DFBC-1FA2-4DEB-991E-BF952BC71FD2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1929B8C-0E3A-458B-8BBF-D0C77B0EF1FF}"/>
              </a:ext>
            </a:extLst>
          </p:cNvPr>
          <p:cNvGrpSpPr/>
          <p:nvPr/>
        </p:nvGrpSpPr>
        <p:grpSpPr>
          <a:xfrm>
            <a:off x="8420100" y="3164919"/>
            <a:ext cx="762000" cy="645082"/>
            <a:chOff x="1609725" y="5517881"/>
            <a:chExt cx="794355" cy="584799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FB40F39-23AD-4906-8A15-CA7BBE1931A5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1F64CE2-B821-4D28-8A8E-247CF475CD52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0FCCA4-140F-4A00-B95E-4B0DF9128D22}"/>
              </a:ext>
            </a:extLst>
          </p:cNvPr>
          <p:cNvGrpSpPr/>
          <p:nvPr/>
        </p:nvGrpSpPr>
        <p:grpSpPr>
          <a:xfrm>
            <a:off x="9906000" y="3193493"/>
            <a:ext cx="752475" cy="646331"/>
            <a:chOff x="1609725" y="5517881"/>
            <a:chExt cx="794355" cy="58479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AEB6322-960A-426B-9F7E-B0E43BF46620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2E4663C-B245-4E61-84B0-166AFCE4D4FD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403EFD7-CAA3-4864-911F-EA1FC1CAD798}"/>
              </a:ext>
            </a:extLst>
          </p:cNvPr>
          <p:cNvGrpSpPr/>
          <p:nvPr/>
        </p:nvGrpSpPr>
        <p:grpSpPr>
          <a:xfrm>
            <a:off x="3190875" y="3898343"/>
            <a:ext cx="752475" cy="646331"/>
            <a:chOff x="1609725" y="5517881"/>
            <a:chExt cx="794355" cy="584799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48AD09E1-93D2-42E7-8098-149F87CE0164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AB030CD-85DE-4B10-8870-ADE76258B528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FFFCC3C-3BBD-4F77-992A-5BBD0AEA294B}"/>
              </a:ext>
            </a:extLst>
          </p:cNvPr>
          <p:cNvGrpSpPr/>
          <p:nvPr/>
        </p:nvGrpSpPr>
        <p:grpSpPr>
          <a:xfrm>
            <a:off x="5505450" y="3917393"/>
            <a:ext cx="752475" cy="646331"/>
            <a:chOff x="1609725" y="5517881"/>
            <a:chExt cx="794355" cy="584799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77ED1C4A-E8A1-46ED-9822-06AF9305DC82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64809FB-4481-4100-BCB5-E48897F7A0CA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39A7F4B-7F7F-46D5-8067-9C8FEA1C4E3A}"/>
              </a:ext>
            </a:extLst>
          </p:cNvPr>
          <p:cNvGrpSpPr/>
          <p:nvPr/>
        </p:nvGrpSpPr>
        <p:grpSpPr>
          <a:xfrm>
            <a:off x="7000875" y="3926918"/>
            <a:ext cx="790575" cy="646331"/>
            <a:chOff x="1609725" y="5517881"/>
            <a:chExt cx="794355" cy="584799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C809E94-BCD9-4071-A118-B6079B0CB377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829F2ED-FBC5-4933-BF98-A71C227C420B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89FAE5A-1B0C-40DB-8E1B-F3F22133F4E2}"/>
              </a:ext>
            </a:extLst>
          </p:cNvPr>
          <p:cNvGrpSpPr/>
          <p:nvPr/>
        </p:nvGrpSpPr>
        <p:grpSpPr>
          <a:xfrm>
            <a:off x="8420100" y="3926919"/>
            <a:ext cx="762000" cy="645082"/>
            <a:chOff x="1609725" y="5517881"/>
            <a:chExt cx="794355" cy="584799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3A20FC9C-EFF3-4423-9867-D823C29B3ECC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7D88C8F-C40C-405B-BB56-1CFB0F98B764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D3185EE-1FD4-4F7D-85DD-0111BE30BC83}"/>
              </a:ext>
            </a:extLst>
          </p:cNvPr>
          <p:cNvGrpSpPr/>
          <p:nvPr/>
        </p:nvGrpSpPr>
        <p:grpSpPr>
          <a:xfrm>
            <a:off x="9886950" y="3898343"/>
            <a:ext cx="752475" cy="646331"/>
            <a:chOff x="1609725" y="5517881"/>
            <a:chExt cx="794355" cy="584799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F887CB3B-F25E-42FB-ADCE-0B7A0FAC149C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318100F-D081-4A36-947E-4CB0474FAC8E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D4E44C9-8532-4E74-A0EE-33799383F196}"/>
              </a:ext>
            </a:extLst>
          </p:cNvPr>
          <p:cNvGrpSpPr/>
          <p:nvPr/>
        </p:nvGrpSpPr>
        <p:grpSpPr>
          <a:xfrm>
            <a:off x="3209925" y="4612718"/>
            <a:ext cx="752475" cy="646331"/>
            <a:chOff x="1609725" y="5517881"/>
            <a:chExt cx="794355" cy="584799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F543C707-2FBA-45CE-9699-9BAF812ACF72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745A3FB-2EA5-4303-B330-66722206EF18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1EC3B7C-A027-4ADE-81DF-47361826A642}"/>
              </a:ext>
            </a:extLst>
          </p:cNvPr>
          <p:cNvGrpSpPr/>
          <p:nvPr/>
        </p:nvGrpSpPr>
        <p:grpSpPr>
          <a:xfrm>
            <a:off x="5514975" y="4622243"/>
            <a:ext cx="752475" cy="646331"/>
            <a:chOff x="1609725" y="5517881"/>
            <a:chExt cx="794355" cy="584799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0F03435-DEDE-4D69-806F-E67466B3EA74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B14D47B-24FD-4CE6-BB68-B93202EC4170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78213D3-E161-4639-8C98-6C33381AF82C}"/>
              </a:ext>
            </a:extLst>
          </p:cNvPr>
          <p:cNvGrpSpPr/>
          <p:nvPr/>
        </p:nvGrpSpPr>
        <p:grpSpPr>
          <a:xfrm>
            <a:off x="7000875" y="4622243"/>
            <a:ext cx="790575" cy="646331"/>
            <a:chOff x="1609725" y="5517881"/>
            <a:chExt cx="794355" cy="584799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1BB607C-87F1-4B0F-A69B-BA4591A76620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B19BD79-8EC1-45FA-A393-22A8A4F6AE7A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0A0A946-E653-4A55-9E3A-BDC6A856F2B9}"/>
              </a:ext>
            </a:extLst>
          </p:cNvPr>
          <p:cNvGrpSpPr/>
          <p:nvPr/>
        </p:nvGrpSpPr>
        <p:grpSpPr>
          <a:xfrm>
            <a:off x="8410575" y="4631769"/>
            <a:ext cx="762000" cy="645082"/>
            <a:chOff x="1609725" y="5517881"/>
            <a:chExt cx="794355" cy="584799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464F3302-C166-4696-8389-D205ACE92ADB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8F68B0E-FE54-46F4-983A-7C90957F8794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2B84A12-32D1-44DC-871D-1E14777D5602}"/>
              </a:ext>
            </a:extLst>
          </p:cNvPr>
          <p:cNvGrpSpPr/>
          <p:nvPr/>
        </p:nvGrpSpPr>
        <p:grpSpPr>
          <a:xfrm>
            <a:off x="9886950" y="4603193"/>
            <a:ext cx="752475" cy="646331"/>
            <a:chOff x="1609725" y="5517881"/>
            <a:chExt cx="794355" cy="58479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0FACAA63-0354-404E-8821-F104DFC9317A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F9528D7-F37D-4576-AB45-4FA83D602562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231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905653" y="844117"/>
            <a:ext cx="8219672" cy="3164889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ố có năm chữ số gồm các hàng chục nghìn, hàng nghìn, hàng trăm, hàng chục, hàng đơn vị. Viết  thành tổng các chục nghìn, nghìn, trăm chục, đơn vị 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op Bird Chirping Stickers for Android &amp;amp; iOS | Gfycat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69" y="1585381"/>
            <a:ext cx="1150731" cy="11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277171" y="1886541"/>
            <a:ext cx="12469171" cy="4097472"/>
            <a:chOff x="-836575" y="1616149"/>
            <a:chExt cx="9225423" cy="2981325"/>
          </a:xfrm>
        </p:grpSpPr>
        <p:grpSp>
          <p:nvGrpSpPr>
            <p:cNvPr id="27" name="Group 26"/>
            <p:cNvGrpSpPr/>
            <p:nvPr/>
          </p:nvGrpSpPr>
          <p:grpSpPr>
            <a:xfrm>
              <a:off x="2892056" y="1914304"/>
              <a:ext cx="5496792" cy="2656440"/>
              <a:chOff x="2892056" y="1914304"/>
              <a:chExt cx="5496792" cy="265644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2892056" y="3368710"/>
                <a:ext cx="223283" cy="0"/>
              </a:xfrm>
              <a:prstGeom prst="line">
                <a:avLst/>
              </a:prstGeom>
              <a:ln w="38100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7657" y="1914304"/>
                <a:ext cx="5291191" cy="2656440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36575" y="1616149"/>
              <a:ext cx="4762500" cy="298132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559199" y="2655709"/>
              <a:ext cx="4602823" cy="1261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TẠM BIỆT VÀ 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5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905653" y="844117"/>
            <a:ext cx="6257522" cy="3164889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Khởi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động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5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034362" y="2341550"/>
            <a:ext cx="8837639" cy="2568379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0F1DF">
                  <a:lumMod val="25000"/>
                </a:srgbClr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44E04-7706-456D-9026-83110716773B}"/>
              </a:ext>
            </a:extLst>
          </p:cNvPr>
          <p:cNvSpPr txBox="1"/>
          <p:nvPr/>
        </p:nvSpPr>
        <p:spPr>
          <a:xfrm>
            <a:off x="4949687" y="4075043"/>
            <a:ext cx="326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D7CFBC-31A5-4A97-B409-CD6F1E4D0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483" y="2526991"/>
            <a:ext cx="810228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905653" y="844117"/>
            <a:ext cx="6257522" cy="3164889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KHÁM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PHÁ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7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E50AC39C-154E-4F95-B231-369F2ED6B280}"/>
              </a:ext>
            </a:extLst>
          </p:cNvPr>
          <p:cNvSpPr/>
          <p:nvPr/>
        </p:nvSpPr>
        <p:spPr>
          <a:xfrm>
            <a:off x="410586" y="381770"/>
            <a:ext cx="11370829" cy="6094461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26D41-A446-4A88-86FD-55BABF87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795337"/>
            <a:ext cx="5962650" cy="18002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F11E53-240C-464A-8C5D-CB83FDD4CE06}"/>
              </a:ext>
            </a:extLst>
          </p:cNvPr>
          <p:cNvCxnSpPr>
            <a:cxnSpLocks/>
          </p:cNvCxnSpPr>
          <p:nvPr/>
        </p:nvCxnSpPr>
        <p:spPr>
          <a:xfrm>
            <a:off x="5934075" y="2586037"/>
            <a:ext cx="0" cy="1476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1E4B09-4C66-4678-A2DD-52411352C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887" y="2695575"/>
            <a:ext cx="1438275" cy="5143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F25B4A-CD2B-4A11-ADFD-1F6ED0AC49A7}"/>
              </a:ext>
            </a:extLst>
          </p:cNvPr>
          <p:cNvSpPr txBox="1"/>
          <p:nvPr/>
        </p:nvSpPr>
        <p:spPr>
          <a:xfrm>
            <a:off x="2667001" y="3228975"/>
            <a:ext cx="649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Mườ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B6D5E876-DC97-4EAC-BC69-F5FF02E68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15705"/>
              </p:ext>
            </p:extLst>
          </p:nvPr>
        </p:nvGraphicFramePr>
        <p:xfrm>
          <a:off x="1193800" y="4005791"/>
          <a:ext cx="5197475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9495">
                  <a:extLst>
                    <a:ext uri="{9D8B030D-6E8A-4147-A177-3AD203B41FA5}">
                      <a16:colId xmlns:a16="http://schemas.microsoft.com/office/drawing/2014/main" val="4226493136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val="2152706210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val="241480703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val="1923600723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val="682174898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9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35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4810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68FE035-96A9-4657-BE3D-EF41CD08B524}"/>
              </a:ext>
            </a:extLst>
          </p:cNvPr>
          <p:cNvSpPr txBox="1"/>
          <p:nvPr/>
        </p:nvSpPr>
        <p:spPr>
          <a:xfrm>
            <a:off x="1533525" y="5381625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60A795-BB3E-48D1-BD9A-0C5444AECD12}"/>
              </a:ext>
            </a:extLst>
          </p:cNvPr>
          <p:cNvSpPr txBox="1"/>
          <p:nvPr/>
        </p:nvSpPr>
        <p:spPr>
          <a:xfrm>
            <a:off x="2524125" y="5353050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1343C3-5471-44E0-8E3A-47CC68AABB83}"/>
              </a:ext>
            </a:extLst>
          </p:cNvPr>
          <p:cNvSpPr txBox="1"/>
          <p:nvPr/>
        </p:nvSpPr>
        <p:spPr>
          <a:xfrm>
            <a:off x="3552825" y="5353050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6A15AF-C9E2-463F-975C-C9476EB8DBFD}"/>
              </a:ext>
            </a:extLst>
          </p:cNvPr>
          <p:cNvSpPr txBox="1"/>
          <p:nvPr/>
        </p:nvSpPr>
        <p:spPr>
          <a:xfrm>
            <a:off x="4619625" y="5353050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3B7197-E1C2-4D9F-880C-2E4D378BC07F}"/>
              </a:ext>
            </a:extLst>
          </p:cNvPr>
          <p:cNvSpPr txBox="1"/>
          <p:nvPr/>
        </p:nvSpPr>
        <p:spPr>
          <a:xfrm>
            <a:off x="5629275" y="5343525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7CB0652-CC96-4F6E-9144-1996439E1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712" y="4224337"/>
            <a:ext cx="39719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19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905653" y="844117"/>
            <a:ext cx="6257522" cy="3164889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7200" b="1" kern="0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 TẬP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6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E50AC39C-154E-4F95-B231-369F2ED6B280}"/>
              </a:ext>
            </a:extLst>
          </p:cNvPr>
          <p:cNvSpPr/>
          <p:nvPr/>
        </p:nvSpPr>
        <p:spPr>
          <a:xfrm>
            <a:off x="219076" y="381770"/>
            <a:ext cx="11562340" cy="6094461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CD0B3-5CE1-455D-B598-842B19F50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628650"/>
            <a:ext cx="1400175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338F74-AEB0-4862-B92C-3697CA945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575" y="404812"/>
            <a:ext cx="7715250" cy="2295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3B36AD-D713-4815-848D-5A6010F4DB2F}"/>
              </a:ext>
            </a:extLst>
          </p:cNvPr>
          <p:cNvSpPr/>
          <p:nvPr/>
        </p:nvSpPr>
        <p:spPr>
          <a:xfrm>
            <a:off x="8762999" y="1333500"/>
            <a:ext cx="1590675" cy="476250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33 166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BB16996A-8117-4EFA-9322-B234D3F3C15D}"/>
              </a:ext>
            </a:extLst>
          </p:cNvPr>
          <p:cNvSpPr/>
          <p:nvPr/>
        </p:nvSpPr>
        <p:spPr>
          <a:xfrm>
            <a:off x="3000375" y="695325"/>
            <a:ext cx="342900" cy="1000125"/>
          </a:xfrm>
          <a:prstGeom prst="leftBrace">
            <a:avLst>
              <a:gd name="adj1" fmla="val 3055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257C7A-E588-43AF-9F07-DE8B271515B7}"/>
              </a:ext>
            </a:extLst>
          </p:cNvPr>
          <p:cNvSpPr txBox="1"/>
          <p:nvPr/>
        </p:nvSpPr>
        <p:spPr>
          <a:xfrm>
            <a:off x="2657475" y="923925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14D86EE5-29B4-4481-9DAD-940C1AD31E00}"/>
              </a:ext>
            </a:extLst>
          </p:cNvPr>
          <p:cNvSpPr/>
          <p:nvPr/>
        </p:nvSpPr>
        <p:spPr>
          <a:xfrm rot="16200000">
            <a:off x="4598198" y="1740693"/>
            <a:ext cx="247648" cy="1452561"/>
          </a:xfrm>
          <a:prstGeom prst="leftBrace">
            <a:avLst>
              <a:gd name="adj1" fmla="val 3055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4A0732-2D4D-471E-BC15-38483158FBC5}"/>
              </a:ext>
            </a:extLst>
          </p:cNvPr>
          <p:cNvSpPr txBox="1"/>
          <p:nvPr/>
        </p:nvSpPr>
        <p:spPr>
          <a:xfrm>
            <a:off x="4581525" y="2486025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7B3E6B-18E9-4ECB-BF4F-E884A7BB97A3}"/>
              </a:ext>
            </a:extLst>
          </p:cNvPr>
          <p:cNvSpPr txBox="1"/>
          <p:nvPr/>
        </p:nvSpPr>
        <p:spPr>
          <a:xfrm>
            <a:off x="5934075" y="2152650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F53D48D-69C9-4333-A6A5-570828C4B5B1}"/>
              </a:ext>
            </a:extLst>
          </p:cNvPr>
          <p:cNvSpPr/>
          <p:nvPr/>
        </p:nvSpPr>
        <p:spPr>
          <a:xfrm rot="16200000">
            <a:off x="6674649" y="2102646"/>
            <a:ext cx="180976" cy="681034"/>
          </a:xfrm>
          <a:prstGeom prst="leftBrace">
            <a:avLst>
              <a:gd name="adj1" fmla="val 3055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79C4B4-88A9-4B42-84F4-50979443A849}"/>
              </a:ext>
            </a:extLst>
          </p:cNvPr>
          <p:cNvSpPr txBox="1"/>
          <p:nvPr/>
        </p:nvSpPr>
        <p:spPr>
          <a:xfrm>
            <a:off x="6591302" y="2447924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3EF03347-89EF-4421-9BB2-FE7EBECD7F7F}"/>
              </a:ext>
            </a:extLst>
          </p:cNvPr>
          <p:cNvSpPr/>
          <p:nvPr/>
        </p:nvSpPr>
        <p:spPr>
          <a:xfrm rot="16200000">
            <a:off x="7236622" y="2340773"/>
            <a:ext cx="85725" cy="185730"/>
          </a:xfrm>
          <a:prstGeom prst="leftBrace">
            <a:avLst>
              <a:gd name="adj1" fmla="val 3055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5DF251-057F-4AF3-82F8-340F42509B77}"/>
              </a:ext>
            </a:extLst>
          </p:cNvPr>
          <p:cNvSpPr txBox="1"/>
          <p:nvPr/>
        </p:nvSpPr>
        <p:spPr>
          <a:xfrm>
            <a:off x="7086602" y="2428874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26522D-88C7-4312-B162-010F9355F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987" y="3105150"/>
            <a:ext cx="4772025" cy="192405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A606C9D-4DED-496B-8660-84F3871BE0AA}"/>
              </a:ext>
            </a:extLst>
          </p:cNvPr>
          <p:cNvSpPr/>
          <p:nvPr/>
        </p:nvSpPr>
        <p:spPr>
          <a:xfrm>
            <a:off x="3371850" y="4552950"/>
            <a:ext cx="342900" cy="304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258EC25-AA2F-4FA3-9388-294965F4F322}"/>
              </a:ext>
            </a:extLst>
          </p:cNvPr>
          <p:cNvSpPr/>
          <p:nvPr/>
        </p:nvSpPr>
        <p:spPr>
          <a:xfrm>
            <a:off x="4286250" y="4562475"/>
            <a:ext cx="342900" cy="304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0325149-3377-4BFA-844E-64F0CEF331AA}"/>
              </a:ext>
            </a:extLst>
          </p:cNvPr>
          <p:cNvSpPr/>
          <p:nvPr/>
        </p:nvSpPr>
        <p:spPr>
          <a:xfrm>
            <a:off x="5191125" y="4552950"/>
            <a:ext cx="342900" cy="304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C9A8EDE-6E8E-4AF1-8A4D-6AB061628DE1}"/>
              </a:ext>
            </a:extLst>
          </p:cNvPr>
          <p:cNvSpPr/>
          <p:nvPr/>
        </p:nvSpPr>
        <p:spPr>
          <a:xfrm>
            <a:off x="6086475" y="4572000"/>
            <a:ext cx="342900" cy="304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18BCF-91B9-47F2-8C1B-1B97A501245A}"/>
              </a:ext>
            </a:extLst>
          </p:cNvPr>
          <p:cNvSpPr/>
          <p:nvPr/>
        </p:nvSpPr>
        <p:spPr>
          <a:xfrm>
            <a:off x="6991350" y="4572000"/>
            <a:ext cx="342900" cy="304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E24B9EB-444C-4C9C-BE82-3C2A77F92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5" y="5248274"/>
            <a:ext cx="10525125" cy="103822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F087EE8-96DB-48E9-990A-4DC5017CD1E4}"/>
              </a:ext>
            </a:extLst>
          </p:cNvPr>
          <p:cNvGrpSpPr/>
          <p:nvPr/>
        </p:nvGrpSpPr>
        <p:grpSpPr>
          <a:xfrm>
            <a:off x="1571625" y="5534025"/>
            <a:ext cx="847725" cy="552450"/>
            <a:chOff x="1571625" y="5534025"/>
            <a:chExt cx="847725" cy="55245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C9E5CC0-E894-4F1D-873D-887CE8F21D54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9570D4F-523F-483B-BD9B-0DEC25F9FD7B}"/>
                </a:ext>
              </a:extLst>
            </p:cNvPr>
            <p:cNvSpPr txBox="1"/>
            <p:nvPr/>
          </p:nvSpPr>
          <p:spPr>
            <a:xfrm>
              <a:off x="1571625" y="5686425"/>
              <a:ext cx="847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33 166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87A2969-2D57-45F9-8809-F08DC3B1372B}"/>
              </a:ext>
            </a:extLst>
          </p:cNvPr>
          <p:cNvGrpSpPr/>
          <p:nvPr/>
        </p:nvGrpSpPr>
        <p:grpSpPr>
          <a:xfrm>
            <a:off x="2990850" y="5450921"/>
            <a:ext cx="676275" cy="646330"/>
            <a:chOff x="1609725" y="5517881"/>
            <a:chExt cx="794355" cy="635376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424206AC-6B10-44EA-9F8D-04577AF15512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67EB11-E389-470B-BF44-9C1CB27A037A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6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4F064E-AA87-4792-845C-BED374413552}"/>
              </a:ext>
            </a:extLst>
          </p:cNvPr>
          <p:cNvGrpSpPr/>
          <p:nvPr/>
        </p:nvGrpSpPr>
        <p:grpSpPr>
          <a:xfrm>
            <a:off x="5248275" y="5498546"/>
            <a:ext cx="676275" cy="646330"/>
            <a:chOff x="1609725" y="5517881"/>
            <a:chExt cx="794355" cy="63537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D2A55D3-552F-4BD9-9CC3-4AA401EB7A6E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518ED1-9BBD-4018-B9CF-7F7037727A13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6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DEDF6A-CD18-4DBC-8D94-266DB0115B4F}"/>
              </a:ext>
            </a:extLst>
          </p:cNvPr>
          <p:cNvGrpSpPr/>
          <p:nvPr/>
        </p:nvGrpSpPr>
        <p:grpSpPr>
          <a:xfrm>
            <a:off x="6724650" y="5489021"/>
            <a:ext cx="676275" cy="646330"/>
            <a:chOff x="1609725" y="5517881"/>
            <a:chExt cx="794355" cy="63537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24BD638-5E59-4D5F-A791-25EFA07C4000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93D76AC-DCCC-4592-910D-3F0CE90CE9FB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6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717427D-E048-4B5F-A0E7-0FB0BB8A5FA7}"/>
              </a:ext>
            </a:extLst>
          </p:cNvPr>
          <p:cNvGrpSpPr/>
          <p:nvPr/>
        </p:nvGrpSpPr>
        <p:grpSpPr>
          <a:xfrm>
            <a:off x="8029575" y="5489021"/>
            <a:ext cx="676275" cy="646330"/>
            <a:chOff x="1609725" y="5517881"/>
            <a:chExt cx="794355" cy="63537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3230345-5E6C-451A-BF7E-4E6DB6680AE5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A0CEB4-5414-41AB-84B4-1776B6DB756C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6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6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B839FD8-D113-4436-87B0-60C3A1DDEC96}"/>
              </a:ext>
            </a:extLst>
          </p:cNvPr>
          <p:cNvGrpSpPr/>
          <p:nvPr/>
        </p:nvGrpSpPr>
        <p:grpSpPr>
          <a:xfrm>
            <a:off x="9429750" y="5498546"/>
            <a:ext cx="676275" cy="646330"/>
            <a:chOff x="1609725" y="5517881"/>
            <a:chExt cx="794355" cy="635376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04FC156-939A-4A77-BB6C-F2880E622596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66BB90-A5EB-448F-BBAF-AB015DC5135A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6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962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/>
      <p:bldP spid="19" grpId="0" animBg="1"/>
      <p:bldP spid="20" grpId="0"/>
      <p:bldP spid="23" grpId="0"/>
      <p:bldP spid="25" grpId="0" animBg="1"/>
      <p:bldP spid="26" grpId="0"/>
      <p:bldP spid="27" grpId="0" animBg="1"/>
      <p:bldP spid="28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E50AC39C-154E-4F95-B231-369F2ED6B280}"/>
              </a:ext>
            </a:extLst>
          </p:cNvPr>
          <p:cNvSpPr/>
          <p:nvPr/>
        </p:nvSpPr>
        <p:spPr>
          <a:xfrm>
            <a:off x="410586" y="381770"/>
            <a:ext cx="11370829" cy="6247630"/>
          </a:xfrm>
          <a:prstGeom prst="roundRect">
            <a:avLst>
              <a:gd name="adj" fmla="val 4918"/>
            </a:avLst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BA7F2-3599-49FD-8AA6-B5FAFCAC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528638"/>
            <a:ext cx="4724400" cy="805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1B236-0927-42A5-97F0-3747C1889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162" y="1243012"/>
            <a:ext cx="6357938" cy="515061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1ADCAD-F79F-44A5-98C2-B3219D14534B}"/>
              </a:ext>
            </a:extLst>
          </p:cNvPr>
          <p:cNvSpPr/>
          <p:nvPr/>
        </p:nvSpPr>
        <p:spPr>
          <a:xfrm>
            <a:off x="8543925" y="4000500"/>
            <a:ext cx="1343025" cy="36195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65 781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8BC8009-15E8-4DB3-8F24-CF5E34057EF3}"/>
              </a:ext>
            </a:extLst>
          </p:cNvPr>
          <p:cNvSpPr/>
          <p:nvPr/>
        </p:nvSpPr>
        <p:spPr>
          <a:xfrm>
            <a:off x="8572500" y="4476750"/>
            <a:ext cx="1266825" cy="3524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34 274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586D0CE-3F88-4CFB-8385-5EB91C56CFD7}"/>
              </a:ext>
            </a:extLst>
          </p:cNvPr>
          <p:cNvSpPr/>
          <p:nvPr/>
        </p:nvSpPr>
        <p:spPr>
          <a:xfrm>
            <a:off x="8553450" y="4962525"/>
            <a:ext cx="1228725" cy="3524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99 602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434F30E-E670-4587-B1AA-A64D30F32757}"/>
              </a:ext>
            </a:extLst>
          </p:cNvPr>
          <p:cNvSpPr/>
          <p:nvPr/>
        </p:nvSpPr>
        <p:spPr>
          <a:xfrm>
            <a:off x="8543925" y="5419725"/>
            <a:ext cx="1343025" cy="36195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14 096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86EDF2-16A8-4706-A627-2C195B30F247}"/>
              </a:ext>
            </a:extLst>
          </p:cNvPr>
          <p:cNvSpPr/>
          <p:nvPr/>
        </p:nvSpPr>
        <p:spPr>
          <a:xfrm>
            <a:off x="8505825" y="5857875"/>
            <a:ext cx="1343025" cy="36195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80 315</a:t>
            </a:r>
          </a:p>
        </p:txBody>
      </p:sp>
    </p:spTree>
    <p:extLst>
      <p:ext uri="{BB962C8B-B14F-4D97-AF65-F5344CB8AC3E}">
        <p14:creationId xmlns:p14="http://schemas.microsoft.com/office/powerpoint/2010/main" val="1220850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905653" y="844117"/>
            <a:ext cx="7952972" cy="3164889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 có năm chữ số gồm các hàng chục nghìn, hàng nghìn, hàng trăm, hàng chục, hàng đơn vị.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4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solidFill>
            <a:schemeClr val="tx1"/>
          </a:solidFill>
          <a:prstDash val="lg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174</Words>
  <Application>Microsoft Office PowerPoint</Application>
  <PresentationFormat>Widescreen</PresentationFormat>
  <Paragraphs>66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</vt:lpstr>
      <vt:lpstr>等线</vt:lpstr>
      <vt:lpstr>等线 Light</vt:lpstr>
      <vt:lpstr>Gochi Hand</vt:lpstr>
      <vt:lpstr>Nunito</vt:lpstr>
      <vt:lpstr>Times New Roman</vt:lpstr>
      <vt:lpstr>UTM Alberta Heavy</vt:lpstr>
      <vt:lpstr>Office 主题​​</vt:lpstr>
      <vt:lpstr>Farm Animals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23</cp:revision>
  <dcterms:created xsi:type="dcterms:W3CDTF">2023-01-07T08:12:07Z</dcterms:created>
  <dcterms:modified xsi:type="dcterms:W3CDTF">2025-02-17T05:11:38Z</dcterms:modified>
</cp:coreProperties>
</file>