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60" r:id="rId3"/>
    <p:sldId id="3267" r:id="rId4"/>
    <p:sldId id="3284" r:id="rId5"/>
    <p:sldId id="3312" r:id="rId6"/>
    <p:sldId id="2007577314" r:id="rId7"/>
    <p:sldId id="2007577312" r:id="rId8"/>
    <p:sldId id="2007577315" r:id="rId9"/>
    <p:sldId id="2007577301" r:id="rId10"/>
    <p:sldId id="3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1EFD-CC5E-440F-B2FA-9C73713F8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8E823-0F86-41DD-9652-E23CBBB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B2E2A-DF73-422B-978E-595DFB33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9DC17-0148-440B-A0AD-795FC22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C2CD2-119A-4F4D-A42D-A1CA94A3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35E-5E04-4BA1-9D23-B12F64D3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DFD73-6794-411A-9027-022358DE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ECEF-18EF-45BB-B708-0FA2F15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6182-2813-4D0E-9B2E-07CB977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FB45D-85E8-414C-AFD6-053E2234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839A6-44DC-46C4-863D-F7FCF5676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6DE45-84A1-44BF-8262-559479B2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BD9C0-62D1-44DC-B200-FBC38F17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3AFC-A0E3-4259-A978-48E2F116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F424-5C5E-4050-83FE-9670B3A0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3670-C714-47DC-9643-1ADA5D19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5748-185C-42B0-9E09-FF891E62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3E94-69CB-4A29-AE58-9C8A0FA1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9761-5335-45FF-874E-0A357BE4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8EEC1-DF22-4CD5-B6AA-2F19F19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2A1E-48CC-4D43-BC32-51B24D3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AFCB3-F864-4EB6-B7DB-9566035F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1D3B-8313-46A6-A344-B32D15BF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38A-3162-4AF4-92E0-E1ABFA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A0A99-DE7F-419D-984C-01F93EB4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EBAC-001E-465E-BF94-5063D092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3595-4EEC-4449-83AE-FDD7CB74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DA3A-2AA7-403D-AE43-1D0CDD21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4C315-4FEB-454F-9654-76B3D2E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A627-7E9A-4B4C-9696-A6B2F9DA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0662F-75A6-4B68-BBA0-4ECD6545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1976-1160-49D2-843D-A8FD39A0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8256D-3CA6-44EF-93E7-8782E20B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840B2-B5AF-4D21-9345-77FD9D60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77679-2329-4481-98DD-A2F7692D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0A3B3-0D0C-4EBF-A905-30D17275C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40DCD-62C1-407E-9F57-4DE2C181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D98B1-7470-4254-8C41-D8B2524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E0A99-82AF-45DB-A692-6B5771E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0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24D9-6B4A-4902-BFCE-640E3EDE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A9618-AE84-441B-A2DF-BAC84AC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72BF-77AF-486E-8633-C11CB3F4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AD116-AD95-4557-90DE-15A0BC9F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6720F-3B9F-4CC0-AC78-25ADB1D0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10D98-55E8-4FD2-BAE8-D19D2EF8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03E4-FCAA-470F-ACEB-C2552815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DCA1-80F2-42B1-A557-05F9C705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D9A0-04E0-403E-A2AB-98F36957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3B4EA-F0B5-4F60-AE63-B36AAD0D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B0C6-8B11-4A71-B669-8F1475E3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71C0D-D72D-4881-B898-BF159626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B9020-0D28-45C4-8C9C-A9F42E08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81D9-24A3-4172-A0A1-0CE66540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0530A-47D4-47BF-B398-18D4407A6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9B27-E47C-4FCC-8A19-02B93E75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E714D-355A-4843-9BF4-46879E63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ED028-BDA3-41DB-8ABE-AEEB0677B3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7B72F-D04F-4931-BD66-68801BFC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20EE0-F621-44FD-9EE4-7A27451E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2224F-4042-4CC2-803B-CC74DE06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607" y="2856640"/>
            <a:ext cx="5383235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3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>
            <a:extLst>
              <a:ext uri="{FF2B5EF4-FFF2-40B4-BE49-F238E27FC236}">
                <a16:creationId xmlns:a16="http://schemas.microsoft.com/office/drawing/2014/main" id="{9EBA6604-8848-8A26-F84F-3884E37DD63A}"/>
              </a:ext>
            </a:extLst>
          </p:cNvPr>
          <p:cNvSpPr txBox="1"/>
          <p:nvPr/>
        </p:nvSpPr>
        <p:spPr>
          <a:xfrm>
            <a:off x="5401081" y="3073984"/>
            <a:ext cx="1751787" cy="470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13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Toán</a:t>
            </a:r>
            <a:endParaRPr kumimoji="0" lang="en-US" sz="4000" b="1" i="0" u="none" strike="noStrike" kern="0" cap="none" spc="130" normalizeH="0" baseline="0" noProof="0" dirty="0">
              <a:ln>
                <a:noFill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51D97-4D7E-4EBB-832A-3D74A7A4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89" y="3544882"/>
            <a:ext cx="602337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881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D41BF-BE7E-4B53-A264-55F1E100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5251"/>
            <a:ext cx="4924425" cy="15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84375800-9882-026B-4FEB-8F8094409AC7}"/>
              </a:ext>
            </a:extLst>
          </p:cNvPr>
          <p:cNvSpPr/>
          <p:nvPr/>
        </p:nvSpPr>
        <p:spPr>
          <a:xfrm>
            <a:off x="3369945" y="914400"/>
            <a:ext cx="6398896" cy="2111498"/>
          </a:xfrm>
          <a:custGeom>
            <a:avLst/>
            <a:gdLst>
              <a:gd name="connsiteX0" fmla="*/ 0 w 6398896"/>
              <a:gd name="connsiteY0" fmla="*/ 434082 h 2111498"/>
              <a:gd name="connsiteX1" fmla="*/ 905163 w 6398896"/>
              <a:gd name="connsiteY1" fmla="*/ 32863 h 2111498"/>
              <a:gd name="connsiteX2" fmla="*/ 5493732 w 6398896"/>
              <a:gd name="connsiteY2" fmla="*/ 0 h 2111498"/>
              <a:gd name="connsiteX3" fmla="*/ 6398896 w 6398896"/>
              <a:gd name="connsiteY3" fmla="*/ 434082 h 2111498"/>
              <a:gd name="connsiteX4" fmla="*/ 6398896 w 6398896"/>
              <a:gd name="connsiteY4" fmla="*/ 1064787 h 2111498"/>
              <a:gd name="connsiteX5" fmla="*/ 6398896 w 6398896"/>
              <a:gd name="connsiteY5" fmla="*/ 1776007 h 2111498"/>
              <a:gd name="connsiteX6" fmla="*/ 5828801 w 6398896"/>
              <a:gd name="connsiteY6" fmla="*/ 2111498 h 2111498"/>
              <a:gd name="connsiteX7" fmla="*/ 5066288 w 6398896"/>
              <a:gd name="connsiteY7" fmla="*/ 2111498 h 2111498"/>
              <a:gd name="connsiteX8" fmla="*/ 4408950 w 6398896"/>
              <a:gd name="connsiteY8" fmla="*/ 2111498 h 2111498"/>
              <a:gd name="connsiteX9" fmla="*/ 3699025 w 6398896"/>
              <a:gd name="connsiteY9" fmla="*/ 2111498 h 2111498"/>
              <a:gd name="connsiteX10" fmla="*/ 2989099 w 6398896"/>
              <a:gd name="connsiteY10" fmla="*/ 2111498 h 2111498"/>
              <a:gd name="connsiteX11" fmla="*/ 2489522 w 6398896"/>
              <a:gd name="connsiteY11" fmla="*/ 2111498 h 2111498"/>
              <a:gd name="connsiteX12" fmla="*/ 1779597 w 6398896"/>
              <a:gd name="connsiteY12" fmla="*/ 2111498 h 2111498"/>
              <a:gd name="connsiteX13" fmla="*/ 570094 w 6398896"/>
              <a:gd name="connsiteY13" fmla="*/ 2111498 h 2111498"/>
              <a:gd name="connsiteX14" fmla="*/ 0 w 6398896"/>
              <a:gd name="connsiteY14" fmla="*/ 1776007 h 2111498"/>
              <a:gd name="connsiteX15" fmla="*/ 0 w 6398896"/>
              <a:gd name="connsiteY15" fmla="*/ 1118464 h 2111498"/>
              <a:gd name="connsiteX16" fmla="*/ 0 w 6398896"/>
              <a:gd name="connsiteY16" fmla="*/ 434082 h 21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8896" h="2111498" fill="none" extrusionOk="0">
                <a:moveTo>
                  <a:pt x="0" y="434082"/>
                </a:moveTo>
                <a:cubicBezTo>
                  <a:pt x="10858" y="230833"/>
                  <a:pt x="638945" y="63403"/>
                  <a:pt x="905163" y="32863"/>
                </a:cubicBezTo>
                <a:cubicBezTo>
                  <a:pt x="2538865" y="68651"/>
                  <a:pt x="3627914" y="-1065"/>
                  <a:pt x="5493732" y="0"/>
                </a:cubicBezTo>
                <a:cubicBezTo>
                  <a:pt x="5809298" y="-14849"/>
                  <a:pt x="6388922" y="248713"/>
                  <a:pt x="6398896" y="434082"/>
                </a:cubicBezTo>
                <a:cubicBezTo>
                  <a:pt x="6397410" y="676676"/>
                  <a:pt x="6405459" y="839772"/>
                  <a:pt x="6398896" y="1064787"/>
                </a:cubicBezTo>
                <a:cubicBezTo>
                  <a:pt x="6392333" y="1289802"/>
                  <a:pt x="6379451" y="1532131"/>
                  <a:pt x="6398896" y="1776007"/>
                </a:cubicBezTo>
                <a:cubicBezTo>
                  <a:pt x="6414818" y="2029754"/>
                  <a:pt x="6187588" y="2145774"/>
                  <a:pt x="5828801" y="2111498"/>
                </a:cubicBezTo>
                <a:cubicBezTo>
                  <a:pt x="5483385" y="2132293"/>
                  <a:pt x="5277825" y="2074361"/>
                  <a:pt x="5066288" y="2111498"/>
                </a:cubicBezTo>
                <a:cubicBezTo>
                  <a:pt x="4854751" y="2148635"/>
                  <a:pt x="4558324" y="2138137"/>
                  <a:pt x="4408950" y="2111498"/>
                </a:cubicBezTo>
                <a:cubicBezTo>
                  <a:pt x="4259576" y="2084859"/>
                  <a:pt x="3882000" y="2091767"/>
                  <a:pt x="3699025" y="2111498"/>
                </a:cubicBezTo>
                <a:cubicBezTo>
                  <a:pt x="3516051" y="2131229"/>
                  <a:pt x="3292452" y="2121719"/>
                  <a:pt x="2989099" y="2111498"/>
                </a:cubicBezTo>
                <a:cubicBezTo>
                  <a:pt x="2685746" y="2101277"/>
                  <a:pt x="2675388" y="2120415"/>
                  <a:pt x="2489522" y="2111498"/>
                </a:cubicBezTo>
                <a:cubicBezTo>
                  <a:pt x="2303656" y="2102581"/>
                  <a:pt x="2021057" y="2082524"/>
                  <a:pt x="1779597" y="2111498"/>
                </a:cubicBezTo>
                <a:cubicBezTo>
                  <a:pt x="1538138" y="2140472"/>
                  <a:pt x="913803" y="2143954"/>
                  <a:pt x="570094" y="2111498"/>
                </a:cubicBezTo>
                <a:cubicBezTo>
                  <a:pt x="282244" y="2084655"/>
                  <a:pt x="11285" y="1959730"/>
                  <a:pt x="0" y="1776007"/>
                </a:cubicBezTo>
                <a:cubicBezTo>
                  <a:pt x="-8326" y="1585706"/>
                  <a:pt x="-10854" y="1335805"/>
                  <a:pt x="0" y="1118464"/>
                </a:cubicBezTo>
                <a:cubicBezTo>
                  <a:pt x="10854" y="901123"/>
                  <a:pt x="-18659" y="650942"/>
                  <a:pt x="0" y="434082"/>
                </a:cubicBezTo>
                <a:close/>
              </a:path>
              <a:path w="6398896" h="2111498" stroke="0" extrusionOk="0">
                <a:moveTo>
                  <a:pt x="0" y="434082"/>
                </a:moveTo>
                <a:cubicBezTo>
                  <a:pt x="54577" y="302167"/>
                  <a:pt x="566766" y="21566"/>
                  <a:pt x="905163" y="32863"/>
                </a:cubicBezTo>
                <a:cubicBezTo>
                  <a:pt x="2339057" y="15434"/>
                  <a:pt x="3826953" y="-78755"/>
                  <a:pt x="5493732" y="0"/>
                </a:cubicBezTo>
                <a:cubicBezTo>
                  <a:pt x="5767608" y="-19502"/>
                  <a:pt x="6417090" y="276484"/>
                  <a:pt x="6398896" y="434082"/>
                </a:cubicBezTo>
                <a:cubicBezTo>
                  <a:pt x="6428248" y="754717"/>
                  <a:pt x="6427468" y="849566"/>
                  <a:pt x="6398896" y="1105045"/>
                </a:cubicBezTo>
                <a:cubicBezTo>
                  <a:pt x="6370324" y="1360524"/>
                  <a:pt x="6369018" y="1571360"/>
                  <a:pt x="6398896" y="1776007"/>
                </a:cubicBezTo>
                <a:cubicBezTo>
                  <a:pt x="6337443" y="1994143"/>
                  <a:pt x="6150373" y="2124179"/>
                  <a:pt x="5828801" y="2111498"/>
                </a:cubicBezTo>
                <a:cubicBezTo>
                  <a:pt x="5475696" y="2113300"/>
                  <a:pt x="5375253" y="2115498"/>
                  <a:pt x="5066288" y="2111498"/>
                </a:cubicBezTo>
                <a:cubicBezTo>
                  <a:pt x="4757323" y="2107498"/>
                  <a:pt x="4655966" y="2122517"/>
                  <a:pt x="4514124" y="2111498"/>
                </a:cubicBezTo>
                <a:cubicBezTo>
                  <a:pt x="4372282" y="2100479"/>
                  <a:pt x="4150492" y="2124931"/>
                  <a:pt x="3804199" y="2111498"/>
                </a:cubicBezTo>
                <a:cubicBezTo>
                  <a:pt x="3457906" y="2098065"/>
                  <a:pt x="3292613" y="2108824"/>
                  <a:pt x="3094273" y="2111498"/>
                </a:cubicBezTo>
                <a:cubicBezTo>
                  <a:pt x="2895933" y="2114172"/>
                  <a:pt x="2736769" y="2126260"/>
                  <a:pt x="2436935" y="2111498"/>
                </a:cubicBezTo>
                <a:cubicBezTo>
                  <a:pt x="2137101" y="2096736"/>
                  <a:pt x="2058210" y="2107711"/>
                  <a:pt x="1937358" y="2111498"/>
                </a:cubicBezTo>
                <a:cubicBezTo>
                  <a:pt x="1816506" y="2115285"/>
                  <a:pt x="1685296" y="2117475"/>
                  <a:pt x="1437781" y="2111498"/>
                </a:cubicBezTo>
                <a:cubicBezTo>
                  <a:pt x="1190266" y="2105521"/>
                  <a:pt x="907716" y="2130161"/>
                  <a:pt x="570094" y="2111498"/>
                </a:cubicBezTo>
                <a:cubicBezTo>
                  <a:pt x="238540" y="2127355"/>
                  <a:pt x="553" y="1945271"/>
                  <a:pt x="0" y="1776007"/>
                </a:cubicBezTo>
                <a:cubicBezTo>
                  <a:pt x="-20365" y="1529389"/>
                  <a:pt x="-2749" y="1305754"/>
                  <a:pt x="0" y="1091625"/>
                </a:cubicBezTo>
                <a:cubicBezTo>
                  <a:pt x="2749" y="877496"/>
                  <a:pt x="12413" y="752279"/>
                  <a:pt x="0" y="434082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542575787">
                  <a:custGeom>
                    <a:avLst/>
                    <a:gdLst>
                      <a:gd name="connsiteX0" fmla="*/ 0 w 5238750"/>
                      <a:gd name="connsiteY0" fmla="*/ 466734 h 2800350"/>
                      <a:gd name="connsiteX1" fmla="*/ 466734 w 5238750"/>
                      <a:gd name="connsiteY1" fmla="*/ 0 h 2800350"/>
                      <a:gd name="connsiteX2" fmla="*/ 4772016 w 5238750"/>
                      <a:gd name="connsiteY2" fmla="*/ 0 h 2800350"/>
                      <a:gd name="connsiteX3" fmla="*/ 5238750 w 5238750"/>
                      <a:gd name="connsiteY3" fmla="*/ 466734 h 2800350"/>
                      <a:gd name="connsiteX4" fmla="*/ 5238750 w 5238750"/>
                      <a:gd name="connsiteY4" fmla="*/ 2333616 h 2800350"/>
                      <a:gd name="connsiteX5" fmla="*/ 4772016 w 5238750"/>
                      <a:gd name="connsiteY5" fmla="*/ 2800350 h 2800350"/>
                      <a:gd name="connsiteX6" fmla="*/ 466734 w 5238750"/>
                      <a:gd name="connsiteY6" fmla="*/ 2800350 h 2800350"/>
                      <a:gd name="connsiteX7" fmla="*/ 0 w 5238750"/>
                      <a:gd name="connsiteY7" fmla="*/ 2333616 h 2800350"/>
                      <a:gd name="connsiteX8" fmla="*/ 0 w 5238750"/>
                      <a:gd name="connsiteY8" fmla="*/ 466734 h 280035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603894 h 2937510"/>
                      <a:gd name="connsiteX1" fmla="*/ 741054 w 5238750"/>
                      <a:gd name="connsiteY1" fmla="*/ 45720 h 2937510"/>
                      <a:gd name="connsiteX2" fmla="*/ 4497696 w 5238750"/>
                      <a:gd name="connsiteY2" fmla="*/ 0 h 2937510"/>
                      <a:gd name="connsiteX3" fmla="*/ 5238750 w 5238750"/>
                      <a:gd name="connsiteY3" fmla="*/ 603894 h 2937510"/>
                      <a:gd name="connsiteX4" fmla="*/ 5238750 w 5238750"/>
                      <a:gd name="connsiteY4" fmla="*/ 2470776 h 2937510"/>
                      <a:gd name="connsiteX5" fmla="*/ 4772016 w 5238750"/>
                      <a:gd name="connsiteY5" fmla="*/ 2937510 h 2937510"/>
                      <a:gd name="connsiteX6" fmla="*/ 466734 w 5238750"/>
                      <a:gd name="connsiteY6" fmla="*/ 2937510 h 2937510"/>
                      <a:gd name="connsiteX7" fmla="*/ 0 w 5238750"/>
                      <a:gd name="connsiteY7" fmla="*/ 2470776 h 2937510"/>
                      <a:gd name="connsiteX8" fmla="*/ 0 w 5238750"/>
                      <a:gd name="connsiteY8" fmla="*/ 603894 h 29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8750" h="2937510">
                        <a:moveTo>
                          <a:pt x="0" y="603894"/>
                        </a:moveTo>
                        <a:cubicBezTo>
                          <a:pt x="0" y="346124"/>
                          <a:pt x="483284" y="45720"/>
                          <a:pt x="741054" y="45720"/>
                        </a:cubicBezTo>
                        <a:cubicBezTo>
                          <a:pt x="2023748" y="228600"/>
                          <a:pt x="3062602" y="0"/>
                          <a:pt x="4497696" y="0"/>
                        </a:cubicBezTo>
                        <a:cubicBezTo>
                          <a:pt x="4755466" y="0"/>
                          <a:pt x="5238750" y="346124"/>
                          <a:pt x="5238750" y="603894"/>
                        </a:cubicBezTo>
                        <a:lnTo>
                          <a:pt x="5238750" y="2470776"/>
                        </a:lnTo>
                        <a:cubicBezTo>
                          <a:pt x="5238750" y="2728546"/>
                          <a:pt x="5029786" y="2937510"/>
                          <a:pt x="4772016" y="2937510"/>
                        </a:cubicBezTo>
                        <a:lnTo>
                          <a:pt x="466734" y="2937510"/>
                        </a:lnTo>
                        <a:cubicBezTo>
                          <a:pt x="208964" y="2937510"/>
                          <a:pt x="0" y="2728546"/>
                          <a:pt x="0" y="2470776"/>
                        </a:cubicBezTo>
                        <a:lnTo>
                          <a:pt x="0" y="603894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2A5EE-F451-4A44-AD57-2CE4A150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96" y="1201611"/>
            <a:ext cx="587095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84375800-9882-026B-4FEB-8F8094409AC7}"/>
              </a:ext>
            </a:extLst>
          </p:cNvPr>
          <p:cNvSpPr/>
          <p:nvPr/>
        </p:nvSpPr>
        <p:spPr>
          <a:xfrm>
            <a:off x="3352800" y="609600"/>
            <a:ext cx="6398896" cy="2154459"/>
          </a:xfrm>
          <a:custGeom>
            <a:avLst/>
            <a:gdLst>
              <a:gd name="connsiteX0" fmla="*/ 0 w 6398896"/>
              <a:gd name="connsiteY0" fmla="*/ 442914 h 2154459"/>
              <a:gd name="connsiteX1" fmla="*/ 905163 w 6398896"/>
              <a:gd name="connsiteY1" fmla="*/ 33532 h 2154459"/>
              <a:gd name="connsiteX2" fmla="*/ 5493732 w 6398896"/>
              <a:gd name="connsiteY2" fmla="*/ 0 h 2154459"/>
              <a:gd name="connsiteX3" fmla="*/ 6398896 w 6398896"/>
              <a:gd name="connsiteY3" fmla="*/ 442914 h 2154459"/>
              <a:gd name="connsiteX4" fmla="*/ 6398896 w 6398896"/>
              <a:gd name="connsiteY4" fmla="*/ 1086451 h 2154459"/>
              <a:gd name="connsiteX5" fmla="*/ 6398896 w 6398896"/>
              <a:gd name="connsiteY5" fmla="*/ 1812142 h 2154459"/>
              <a:gd name="connsiteX6" fmla="*/ 5828801 w 6398896"/>
              <a:gd name="connsiteY6" fmla="*/ 2154459 h 2154459"/>
              <a:gd name="connsiteX7" fmla="*/ 5066288 w 6398896"/>
              <a:gd name="connsiteY7" fmla="*/ 2154459 h 2154459"/>
              <a:gd name="connsiteX8" fmla="*/ 4408950 w 6398896"/>
              <a:gd name="connsiteY8" fmla="*/ 2154459 h 2154459"/>
              <a:gd name="connsiteX9" fmla="*/ 3699025 w 6398896"/>
              <a:gd name="connsiteY9" fmla="*/ 2154459 h 2154459"/>
              <a:gd name="connsiteX10" fmla="*/ 2989099 w 6398896"/>
              <a:gd name="connsiteY10" fmla="*/ 2154459 h 2154459"/>
              <a:gd name="connsiteX11" fmla="*/ 2489522 w 6398896"/>
              <a:gd name="connsiteY11" fmla="*/ 2154459 h 2154459"/>
              <a:gd name="connsiteX12" fmla="*/ 1779597 w 6398896"/>
              <a:gd name="connsiteY12" fmla="*/ 2154459 h 2154459"/>
              <a:gd name="connsiteX13" fmla="*/ 570094 w 6398896"/>
              <a:gd name="connsiteY13" fmla="*/ 2154459 h 2154459"/>
              <a:gd name="connsiteX14" fmla="*/ 0 w 6398896"/>
              <a:gd name="connsiteY14" fmla="*/ 1812142 h 2154459"/>
              <a:gd name="connsiteX15" fmla="*/ 0 w 6398896"/>
              <a:gd name="connsiteY15" fmla="*/ 1141220 h 2154459"/>
              <a:gd name="connsiteX16" fmla="*/ 0 w 6398896"/>
              <a:gd name="connsiteY16" fmla="*/ 442914 h 215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8896" h="2154459" fill="none" extrusionOk="0">
                <a:moveTo>
                  <a:pt x="0" y="442914"/>
                </a:moveTo>
                <a:cubicBezTo>
                  <a:pt x="10858" y="235895"/>
                  <a:pt x="638945" y="64072"/>
                  <a:pt x="905163" y="33532"/>
                </a:cubicBezTo>
                <a:cubicBezTo>
                  <a:pt x="2532696" y="80810"/>
                  <a:pt x="3526192" y="-2025"/>
                  <a:pt x="5493732" y="0"/>
                </a:cubicBezTo>
                <a:cubicBezTo>
                  <a:pt x="5810145" y="-32502"/>
                  <a:pt x="6384554" y="253738"/>
                  <a:pt x="6398896" y="442914"/>
                </a:cubicBezTo>
                <a:cubicBezTo>
                  <a:pt x="6414515" y="665427"/>
                  <a:pt x="6381306" y="832784"/>
                  <a:pt x="6398896" y="1086451"/>
                </a:cubicBezTo>
                <a:cubicBezTo>
                  <a:pt x="6416486" y="1340118"/>
                  <a:pt x="6398865" y="1596281"/>
                  <a:pt x="6398896" y="1812142"/>
                </a:cubicBezTo>
                <a:cubicBezTo>
                  <a:pt x="6404688" y="2026104"/>
                  <a:pt x="6191566" y="2191838"/>
                  <a:pt x="5828801" y="2154459"/>
                </a:cubicBezTo>
                <a:cubicBezTo>
                  <a:pt x="5483385" y="2175254"/>
                  <a:pt x="5277825" y="2117322"/>
                  <a:pt x="5066288" y="2154459"/>
                </a:cubicBezTo>
                <a:cubicBezTo>
                  <a:pt x="4854751" y="2191596"/>
                  <a:pt x="4558324" y="2181098"/>
                  <a:pt x="4408950" y="2154459"/>
                </a:cubicBezTo>
                <a:cubicBezTo>
                  <a:pt x="4259576" y="2127820"/>
                  <a:pt x="3882000" y="2134728"/>
                  <a:pt x="3699025" y="2154459"/>
                </a:cubicBezTo>
                <a:cubicBezTo>
                  <a:pt x="3516051" y="2174190"/>
                  <a:pt x="3292452" y="2164680"/>
                  <a:pt x="2989099" y="2154459"/>
                </a:cubicBezTo>
                <a:cubicBezTo>
                  <a:pt x="2685746" y="2144238"/>
                  <a:pt x="2675388" y="2163376"/>
                  <a:pt x="2489522" y="2154459"/>
                </a:cubicBezTo>
                <a:cubicBezTo>
                  <a:pt x="2303656" y="2145542"/>
                  <a:pt x="2021057" y="2125485"/>
                  <a:pt x="1779597" y="2154459"/>
                </a:cubicBezTo>
                <a:cubicBezTo>
                  <a:pt x="1538138" y="2183433"/>
                  <a:pt x="913803" y="2186915"/>
                  <a:pt x="570094" y="2154459"/>
                </a:cubicBezTo>
                <a:cubicBezTo>
                  <a:pt x="273347" y="2136459"/>
                  <a:pt x="7761" y="2000123"/>
                  <a:pt x="0" y="1812142"/>
                </a:cubicBezTo>
                <a:cubicBezTo>
                  <a:pt x="-18488" y="1615395"/>
                  <a:pt x="23884" y="1473116"/>
                  <a:pt x="0" y="1141220"/>
                </a:cubicBezTo>
                <a:cubicBezTo>
                  <a:pt x="-23884" y="809324"/>
                  <a:pt x="19600" y="790947"/>
                  <a:pt x="0" y="442914"/>
                </a:cubicBezTo>
                <a:close/>
              </a:path>
              <a:path w="6398896" h="2154459" stroke="0" extrusionOk="0">
                <a:moveTo>
                  <a:pt x="0" y="442914"/>
                </a:moveTo>
                <a:cubicBezTo>
                  <a:pt x="54577" y="307229"/>
                  <a:pt x="566766" y="22235"/>
                  <a:pt x="905163" y="33532"/>
                </a:cubicBezTo>
                <a:cubicBezTo>
                  <a:pt x="2359430" y="41608"/>
                  <a:pt x="3772923" y="-29348"/>
                  <a:pt x="5493732" y="0"/>
                </a:cubicBezTo>
                <a:cubicBezTo>
                  <a:pt x="5779960" y="-13624"/>
                  <a:pt x="6406677" y="265698"/>
                  <a:pt x="6398896" y="442914"/>
                </a:cubicBezTo>
                <a:cubicBezTo>
                  <a:pt x="6379762" y="581597"/>
                  <a:pt x="6384809" y="962486"/>
                  <a:pt x="6398896" y="1127528"/>
                </a:cubicBezTo>
                <a:cubicBezTo>
                  <a:pt x="6412983" y="1292570"/>
                  <a:pt x="6428270" y="1596378"/>
                  <a:pt x="6398896" y="1812142"/>
                </a:cubicBezTo>
                <a:cubicBezTo>
                  <a:pt x="6388727" y="2006634"/>
                  <a:pt x="6157033" y="2179712"/>
                  <a:pt x="5828801" y="2154459"/>
                </a:cubicBezTo>
                <a:cubicBezTo>
                  <a:pt x="5475696" y="2156261"/>
                  <a:pt x="5375253" y="2158459"/>
                  <a:pt x="5066288" y="2154459"/>
                </a:cubicBezTo>
                <a:cubicBezTo>
                  <a:pt x="4757323" y="2150459"/>
                  <a:pt x="4655966" y="2165478"/>
                  <a:pt x="4514124" y="2154459"/>
                </a:cubicBezTo>
                <a:cubicBezTo>
                  <a:pt x="4372282" y="2143440"/>
                  <a:pt x="4150492" y="2167892"/>
                  <a:pt x="3804199" y="2154459"/>
                </a:cubicBezTo>
                <a:cubicBezTo>
                  <a:pt x="3457906" y="2141026"/>
                  <a:pt x="3292613" y="2151785"/>
                  <a:pt x="3094273" y="2154459"/>
                </a:cubicBezTo>
                <a:cubicBezTo>
                  <a:pt x="2895933" y="2157133"/>
                  <a:pt x="2736769" y="2169221"/>
                  <a:pt x="2436935" y="2154459"/>
                </a:cubicBezTo>
                <a:cubicBezTo>
                  <a:pt x="2137101" y="2139697"/>
                  <a:pt x="2058210" y="2150672"/>
                  <a:pt x="1937358" y="2154459"/>
                </a:cubicBezTo>
                <a:cubicBezTo>
                  <a:pt x="1816506" y="2158246"/>
                  <a:pt x="1685296" y="2160436"/>
                  <a:pt x="1437781" y="2154459"/>
                </a:cubicBezTo>
                <a:cubicBezTo>
                  <a:pt x="1190266" y="2148482"/>
                  <a:pt x="907716" y="2173122"/>
                  <a:pt x="570094" y="2154459"/>
                </a:cubicBezTo>
                <a:cubicBezTo>
                  <a:pt x="234202" y="2174435"/>
                  <a:pt x="860" y="1976272"/>
                  <a:pt x="0" y="1812142"/>
                </a:cubicBezTo>
                <a:cubicBezTo>
                  <a:pt x="-30998" y="1609580"/>
                  <a:pt x="-2254" y="1361906"/>
                  <a:pt x="0" y="1113836"/>
                </a:cubicBezTo>
                <a:cubicBezTo>
                  <a:pt x="2254" y="865766"/>
                  <a:pt x="-19196" y="687905"/>
                  <a:pt x="0" y="442914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542575787">
                  <a:custGeom>
                    <a:avLst/>
                    <a:gdLst>
                      <a:gd name="connsiteX0" fmla="*/ 0 w 5238750"/>
                      <a:gd name="connsiteY0" fmla="*/ 466734 h 2800350"/>
                      <a:gd name="connsiteX1" fmla="*/ 466734 w 5238750"/>
                      <a:gd name="connsiteY1" fmla="*/ 0 h 2800350"/>
                      <a:gd name="connsiteX2" fmla="*/ 4772016 w 5238750"/>
                      <a:gd name="connsiteY2" fmla="*/ 0 h 2800350"/>
                      <a:gd name="connsiteX3" fmla="*/ 5238750 w 5238750"/>
                      <a:gd name="connsiteY3" fmla="*/ 466734 h 2800350"/>
                      <a:gd name="connsiteX4" fmla="*/ 5238750 w 5238750"/>
                      <a:gd name="connsiteY4" fmla="*/ 2333616 h 2800350"/>
                      <a:gd name="connsiteX5" fmla="*/ 4772016 w 5238750"/>
                      <a:gd name="connsiteY5" fmla="*/ 2800350 h 2800350"/>
                      <a:gd name="connsiteX6" fmla="*/ 466734 w 5238750"/>
                      <a:gd name="connsiteY6" fmla="*/ 2800350 h 2800350"/>
                      <a:gd name="connsiteX7" fmla="*/ 0 w 5238750"/>
                      <a:gd name="connsiteY7" fmla="*/ 2333616 h 2800350"/>
                      <a:gd name="connsiteX8" fmla="*/ 0 w 5238750"/>
                      <a:gd name="connsiteY8" fmla="*/ 466734 h 280035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603894 h 2937510"/>
                      <a:gd name="connsiteX1" fmla="*/ 741054 w 5238750"/>
                      <a:gd name="connsiteY1" fmla="*/ 45720 h 2937510"/>
                      <a:gd name="connsiteX2" fmla="*/ 4497696 w 5238750"/>
                      <a:gd name="connsiteY2" fmla="*/ 0 h 2937510"/>
                      <a:gd name="connsiteX3" fmla="*/ 5238750 w 5238750"/>
                      <a:gd name="connsiteY3" fmla="*/ 603894 h 2937510"/>
                      <a:gd name="connsiteX4" fmla="*/ 5238750 w 5238750"/>
                      <a:gd name="connsiteY4" fmla="*/ 2470776 h 2937510"/>
                      <a:gd name="connsiteX5" fmla="*/ 4772016 w 5238750"/>
                      <a:gd name="connsiteY5" fmla="*/ 2937510 h 2937510"/>
                      <a:gd name="connsiteX6" fmla="*/ 466734 w 5238750"/>
                      <a:gd name="connsiteY6" fmla="*/ 2937510 h 2937510"/>
                      <a:gd name="connsiteX7" fmla="*/ 0 w 5238750"/>
                      <a:gd name="connsiteY7" fmla="*/ 2470776 h 2937510"/>
                      <a:gd name="connsiteX8" fmla="*/ 0 w 5238750"/>
                      <a:gd name="connsiteY8" fmla="*/ 603894 h 29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8750" h="2937510">
                        <a:moveTo>
                          <a:pt x="0" y="603894"/>
                        </a:moveTo>
                        <a:cubicBezTo>
                          <a:pt x="0" y="346124"/>
                          <a:pt x="483284" y="45720"/>
                          <a:pt x="741054" y="45720"/>
                        </a:cubicBezTo>
                        <a:cubicBezTo>
                          <a:pt x="2023748" y="228600"/>
                          <a:pt x="3062602" y="0"/>
                          <a:pt x="4497696" y="0"/>
                        </a:cubicBezTo>
                        <a:cubicBezTo>
                          <a:pt x="4755466" y="0"/>
                          <a:pt x="5238750" y="346124"/>
                          <a:pt x="5238750" y="603894"/>
                        </a:cubicBezTo>
                        <a:lnTo>
                          <a:pt x="5238750" y="2470776"/>
                        </a:lnTo>
                        <a:cubicBezTo>
                          <a:pt x="5238750" y="2728546"/>
                          <a:pt x="5029786" y="2937510"/>
                          <a:pt x="4772016" y="2937510"/>
                        </a:cubicBezTo>
                        <a:lnTo>
                          <a:pt x="466734" y="2937510"/>
                        </a:lnTo>
                        <a:cubicBezTo>
                          <a:pt x="208964" y="2937510"/>
                          <a:pt x="0" y="2728546"/>
                          <a:pt x="0" y="2470776"/>
                        </a:cubicBezTo>
                        <a:lnTo>
                          <a:pt x="0" y="603894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71E68-A941-464E-B0F1-F7517085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45" y="893763"/>
            <a:ext cx="58648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228601"/>
            <a:ext cx="11307899" cy="6248400"/>
          </a:xfrm>
          <a:custGeom>
            <a:avLst/>
            <a:gdLst>
              <a:gd name="connsiteX0" fmla="*/ 0 w 11307899"/>
              <a:gd name="connsiteY0" fmla="*/ 623090 h 6248400"/>
              <a:gd name="connsiteX1" fmla="*/ 623090 w 11307899"/>
              <a:gd name="connsiteY1" fmla="*/ 0 h 6248400"/>
              <a:gd name="connsiteX2" fmla="*/ 10684809 w 11307899"/>
              <a:gd name="connsiteY2" fmla="*/ 0 h 6248400"/>
              <a:gd name="connsiteX3" fmla="*/ 11307899 w 11307899"/>
              <a:gd name="connsiteY3" fmla="*/ 623090 h 6248400"/>
              <a:gd name="connsiteX4" fmla="*/ 11307899 w 11307899"/>
              <a:gd name="connsiteY4" fmla="*/ 5625310 h 6248400"/>
              <a:gd name="connsiteX5" fmla="*/ 10684809 w 11307899"/>
              <a:gd name="connsiteY5" fmla="*/ 6248400 h 6248400"/>
              <a:gd name="connsiteX6" fmla="*/ 623090 w 11307899"/>
              <a:gd name="connsiteY6" fmla="*/ 6248400 h 6248400"/>
              <a:gd name="connsiteX7" fmla="*/ 0 w 11307899"/>
              <a:gd name="connsiteY7" fmla="*/ 5625310 h 6248400"/>
              <a:gd name="connsiteX8" fmla="*/ 0 w 11307899"/>
              <a:gd name="connsiteY8" fmla="*/ 62309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248400" fill="none" extrusionOk="0">
                <a:moveTo>
                  <a:pt x="0" y="623090"/>
                </a:moveTo>
                <a:cubicBezTo>
                  <a:pt x="2397" y="343859"/>
                  <a:pt x="289313" y="17364"/>
                  <a:pt x="623090" y="0"/>
                </a:cubicBezTo>
                <a:cubicBezTo>
                  <a:pt x="2009505" y="72427"/>
                  <a:pt x="5975816" y="61419"/>
                  <a:pt x="10684809" y="0"/>
                </a:cubicBezTo>
                <a:cubicBezTo>
                  <a:pt x="11023111" y="-40074"/>
                  <a:pt x="11298400" y="276094"/>
                  <a:pt x="11307899" y="623090"/>
                </a:cubicBezTo>
                <a:cubicBezTo>
                  <a:pt x="11408775" y="1976836"/>
                  <a:pt x="11200586" y="3419840"/>
                  <a:pt x="11307899" y="5625310"/>
                </a:cubicBezTo>
                <a:cubicBezTo>
                  <a:pt x="11312949" y="5943804"/>
                  <a:pt x="11017113" y="6235151"/>
                  <a:pt x="10684809" y="6248400"/>
                </a:cubicBezTo>
                <a:cubicBezTo>
                  <a:pt x="9412538" y="6278227"/>
                  <a:pt x="3271076" y="6169094"/>
                  <a:pt x="623090" y="6248400"/>
                </a:cubicBezTo>
                <a:cubicBezTo>
                  <a:pt x="294423" y="6246653"/>
                  <a:pt x="-21540" y="5973692"/>
                  <a:pt x="0" y="5625310"/>
                </a:cubicBezTo>
                <a:cubicBezTo>
                  <a:pt x="50037" y="5072361"/>
                  <a:pt x="770" y="1643151"/>
                  <a:pt x="0" y="623090"/>
                </a:cubicBezTo>
                <a:close/>
              </a:path>
              <a:path w="11307899" h="6248400" stroke="0" extrusionOk="0">
                <a:moveTo>
                  <a:pt x="0" y="623090"/>
                </a:moveTo>
                <a:cubicBezTo>
                  <a:pt x="55663" y="294140"/>
                  <a:pt x="288111" y="19050"/>
                  <a:pt x="623090" y="0"/>
                </a:cubicBezTo>
                <a:cubicBezTo>
                  <a:pt x="5163468" y="123000"/>
                  <a:pt x="6545158" y="-96860"/>
                  <a:pt x="10684809" y="0"/>
                </a:cubicBezTo>
                <a:cubicBezTo>
                  <a:pt x="10990783" y="-29075"/>
                  <a:pt x="11334917" y="224498"/>
                  <a:pt x="11307899" y="623090"/>
                </a:cubicBezTo>
                <a:cubicBezTo>
                  <a:pt x="11311072" y="1424609"/>
                  <a:pt x="11402166" y="3496732"/>
                  <a:pt x="11307899" y="5625310"/>
                </a:cubicBezTo>
                <a:cubicBezTo>
                  <a:pt x="11297124" y="5973336"/>
                  <a:pt x="11019959" y="6246931"/>
                  <a:pt x="10684809" y="6248400"/>
                </a:cubicBezTo>
                <a:cubicBezTo>
                  <a:pt x="7108706" y="6087693"/>
                  <a:pt x="4757137" y="6288067"/>
                  <a:pt x="623090" y="6248400"/>
                </a:cubicBezTo>
                <a:cubicBezTo>
                  <a:pt x="246542" y="6241851"/>
                  <a:pt x="-38993" y="5951768"/>
                  <a:pt x="0" y="5625310"/>
                </a:cubicBezTo>
                <a:cubicBezTo>
                  <a:pt x="32216" y="4748589"/>
                  <a:pt x="57206" y="2480722"/>
                  <a:pt x="0" y="62309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8A628-504E-4E0C-B9E3-9281B157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42900"/>
            <a:ext cx="1695450" cy="895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4E055-0EF1-4795-9CC0-69C84705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237" y="1314450"/>
            <a:ext cx="4543425" cy="19240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35A4AE-381A-491D-81D5-118F28401C7E}"/>
              </a:ext>
            </a:extLst>
          </p:cNvPr>
          <p:cNvSpPr/>
          <p:nvPr/>
        </p:nvSpPr>
        <p:spPr>
          <a:xfrm>
            <a:off x="5219700" y="2514600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F18844-B13A-47EC-8ED5-BB6674556A83}"/>
              </a:ext>
            </a:extLst>
          </p:cNvPr>
          <p:cNvSpPr/>
          <p:nvPr/>
        </p:nvSpPr>
        <p:spPr>
          <a:xfrm>
            <a:off x="6315075" y="2505075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27C3BF-2DE7-4F4C-8288-D49FF686B19C}"/>
              </a:ext>
            </a:extLst>
          </p:cNvPr>
          <p:cNvSpPr/>
          <p:nvPr/>
        </p:nvSpPr>
        <p:spPr>
          <a:xfrm>
            <a:off x="7334250" y="2514600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CCC5BD-2D04-4B43-AC9A-40A86233DF2F}"/>
              </a:ext>
            </a:extLst>
          </p:cNvPr>
          <p:cNvSpPr/>
          <p:nvPr/>
        </p:nvSpPr>
        <p:spPr>
          <a:xfrm>
            <a:off x="8420100" y="2524125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0B17BA-DB11-4149-B5F0-E824181AB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3843337"/>
            <a:ext cx="3886047" cy="1966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8811C-2058-4A6C-82C0-B226FF09C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1542961"/>
            <a:ext cx="3924300" cy="1862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F6E9B9-002F-4C8D-BE9D-024DD147A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2" y="3648075"/>
            <a:ext cx="4543425" cy="192405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2DBCF5-7A46-4A41-B1B8-82734267C425}"/>
              </a:ext>
            </a:extLst>
          </p:cNvPr>
          <p:cNvSpPr/>
          <p:nvPr/>
        </p:nvSpPr>
        <p:spPr>
          <a:xfrm>
            <a:off x="5248275" y="4848225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ECB1A9-EFBF-45C5-9FE4-004CDFADE931}"/>
              </a:ext>
            </a:extLst>
          </p:cNvPr>
          <p:cNvSpPr/>
          <p:nvPr/>
        </p:nvSpPr>
        <p:spPr>
          <a:xfrm>
            <a:off x="6343650" y="4838700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B13C13-16FD-44CB-B015-4C5E200D7E31}"/>
              </a:ext>
            </a:extLst>
          </p:cNvPr>
          <p:cNvSpPr/>
          <p:nvPr/>
        </p:nvSpPr>
        <p:spPr>
          <a:xfrm>
            <a:off x="7362825" y="4848225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FD09A3-F6E7-4618-A450-973EC3758F23}"/>
              </a:ext>
            </a:extLst>
          </p:cNvPr>
          <p:cNvSpPr/>
          <p:nvPr/>
        </p:nvSpPr>
        <p:spPr>
          <a:xfrm>
            <a:off x="8448675" y="4857750"/>
            <a:ext cx="8763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12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228601"/>
            <a:ext cx="11307899" cy="6248400"/>
          </a:xfrm>
          <a:custGeom>
            <a:avLst/>
            <a:gdLst>
              <a:gd name="connsiteX0" fmla="*/ 0 w 11307899"/>
              <a:gd name="connsiteY0" fmla="*/ 623090 h 6248400"/>
              <a:gd name="connsiteX1" fmla="*/ 623090 w 11307899"/>
              <a:gd name="connsiteY1" fmla="*/ 0 h 6248400"/>
              <a:gd name="connsiteX2" fmla="*/ 10684809 w 11307899"/>
              <a:gd name="connsiteY2" fmla="*/ 0 h 6248400"/>
              <a:gd name="connsiteX3" fmla="*/ 11307899 w 11307899"/>
              <a:gd name="connsiteY3" fmla="*/ 623090 h 6248400"/>
              <a:gd name="connsiteX4" fmla="*/ 11307899 w 11307899"/>
              <a:gd name="connsiteY4" fmla="*/ 5625310 h 6248400"/>
              <a:gd name="connsiteX5" fmla="*/ 10684809 w 11307899"/>
              <a:gd name="connsiteY5" fmla="*/ 6248400 h 6248400"/>
              <a:gd name="connsiteX6" fmla="*/ 623090 w 11307899"/>
              <a:gd name="connsiteY6" fmla="*/ 6248400 h 6248400"/>
              <a:gd name="connsiteX7" fmla="*/ 0 w 11307899"/>
              <a:gd name="connsiteY7" fmla="*/ 5625310 h 6248400"/>
              <a:gd name="connsiteX8" fmla="*/ 0 w 11307899"/>
              <a:gd name="connsiteY8" fmla="*/ 62309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248400" fill="none" extrusionOk="0">
                <a:moveTo>
                  <a:pt x="0" y="623090"/>
                </a:moveTo>
                <a:cubicBezTo>
                  <a:pt x="2397" y="343859"/>
                  <a:pt x="289313" y="17364"/>
                  <a:pt x="623090" y="0"/>
                </a:cubicBezTo>
                <a:cubicBezTo>
                  <a:pt x="2009505" y="72427"/>
                  <a:pt x="5975816" y="61419"/>
                  <a:pt x="10684809" y="0"/>
                </a:cubicBezTo>
                <a:cubicBezTo>
                  <a:pt x="11023111" y="-40074"/>
                  <a:pt x="11298400" y="276094"/>
                  <a:pt x="11307899" y="623090"/>
                </a:cubicBezTo>
                <a:cubicBezTo>
                  <a:pt x="11408775" y="1976836"/>
                  <a:pt x="11200586" y="3419840"/>
                  <a:pt x="11307899" y="5625310"/>
                </a:cubicBezTo>
                <a:cubicBezTo>
                  <a:pt x="11312949" y="5943804"/>
                  <a:pt x="11017113" y="6235151"/>
                  <a:pt x="10684809" y="6248400"/>
                </a:cubicBezTo>
                <a:cubicBezTo>
                  <a:pt x="9412538" y="6278227"/>
                  <a:pt x="3271076" y="6169094"/>
                  <a:pt x="623090" y="6248400"/>
                </a:cubicBezTo>
                <a:cubicBezTo>
                  <a:pt x="294423" y="6246653"/>
                  <a:pt x="-21540" y="5973692"/>
                  <a:pt x="0" y="5625310"/>
                </a:cubicBezTo>
                <a:cubicBezTo>
                  <a:pt x="50037" y="5072361"/>
                  <a:pt x="770" y="1643151"/>
                  <a:pt x="0" y="623090"/>
                </a:cubicBezTo>
                <a:close/>
              </a:path>
              <a:path w="11307899" h="6248400" stroke="0" extrusionOk="0">
                <a:moveTo>
                  <a:pt x="0" y="623090"/>
                </a:moveTo>
                <a:cubicBezTo>
                  <a:pt x="55663" y="294140"/>
                  <a:pt x="288111" y="19050"/>
                  <a:pt x="623090" y="0"/>
                </a:cubicBezTo>
                <a:cubicBezTo>
                  <a:pt x="5163468" y="123000"/>
                  <a:pt x="6545158" y="-96860"/>
                  <a:pt x="10684809" y="0"/>
                </a:cubicBezTo>
                <a:cubicBezTo>
                  <a:pt x="10990783" y="-29075"/>
                  <a:pt x="11334917" y="224498"/>
                  <a:pt x="11307899" y="623090"/>
                </a:cubicBezTo>
                <a:cubicBezTo>
                  <a:pt x="11311072" y="1424609"/>
                  <a:pt x="11402166" y="3496732"/>
                  <a:pt x="11307899" y="5625310"/>
                </a:cubicBezTo>
                <a:cubicBezTo>
                  <a:pt x="11297124" y="5973336"/>
                  <a:pt x="11019959" y="6246931"/>
                  <a:pt x="10684809" y="6248400"/>
                </a:cubicBezTo>
                <a:cubicBezTo>
                  <a:pt x="7108706" y="6087693"/>
                  <a:pt x="4757137" y="6288067"/>
                  <a:pt x="623090" y="6248400"/>
                </a:cubicBezTo>
                <a:cubicBezTo>
                  <a:pt x="246542" y="6241851"/>
                  <a:pt x="-38993" y="5951768"/>
                  <a:pt x="0" y="5625310"/>
                </a:cubicBezTo>
                <a:cubicBezTo>
                  <a:pt x="32216" y="4748589"/>
                  <a:pt x="57206" y="2480722"/>
                  <a:pt x="0" y="62309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444F0-F11F-45E9-B8E6-E929993B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95275"/>
            <a:ext cx="3400425" cy="619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BF318-C796-4C20-81B4-0B9A0635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262062"/>
            <a:ext cx="6803424" cy="51482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BC871C-B375-4DA0-B0E6-C3A90557D0B0}"/>
              </a:ext>
            </a:extLst>
          </p:cNvPr>
          <p:cNvSpPr/>
          <p:nvPr/>
        </p:nvSpPr>
        <p:spPr>
          <a:xfrm>
            <a:off x="5457825" y="3467100"/>
            <a:ext cx="169545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5 648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E78413-D341-4BDB-8F58-26D271A871BC}"/>
              </a:ext>
            </a:extLst>
          </p:cNvPr>
          <p:cNvSpPr/>
          <p:nvPr/>
        </p:nvSpPr>
        <p:spPr>
          <a:xfrm>
            <a:off x="5486400" y="4105275"/>
            <a:ext cx="169545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7 955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87EE25-5370-41EB-B1BD-F01D2158C55B}"/>
              </a:ext>
            </a:extLst>
          </p:cNvPr>
          <p:cNvSpPr/>
          <p:nvPr/>
        </p:nvSpPr>
        <p:spPr>
          <a:xfrm>
            <a:off x="5495925" y="4648200"/>
            <a:ext cx="169545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6 407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9841F2-DEE1-4A7A-B0C5-A337DD45792A}"/>
              </a:ext>
            </a:extLst>
          </p:cNvPr>
          <p:cNvSpPr/>
          <p:nvPr/>
        </p:nvSpPr>
        <p:spPr>
          <a:xfrm>
            <a:off x="5486400" y="5267325"/>
            <a:ext cx="169545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5 040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1E9167-F062-47C5-87E3-74CC6D6E2E15}"/>
              </a:ext>
            </a:extLst>
          </p:cNvPr>
          <p:cNvSpPr/>
          <p:nvPr/>
        </p:nvSpPr>
        <p:spPr>
          <a:xfrm>
            <a:off x="5438775" y="5848350"/>
            <a:ext cx="169545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2 301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9BBE3-EA53-479A-9ECF-25F59F663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137" y="1271587"/>
            <a:ext cx="3814763" cy="517790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C7870A-61B4-4C55-BA59-B050C675B551}"/>
              </a:ext>
            </a:extLst>
          </p:cNvPr>
          <p:cNvSpPr/>
          <p:nvPr/>
        </p:nvSpPr>
        <p:spPr>
          <a:xfrm>
            <a:off x="7286624" y="3467100"/>
            <a:ext cx="3667125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Năm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sáu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mươi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tám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B3CCC3-ABEA-4C6C-8BD9-12E2AE321263}"/>
              </a:ext>
            </a:extLst>
          </p:cNvPr>
          <p:cNvSpPr/>
          <p:nvPr/>
        </p:nvSpPr>
        <p:spPr>
          <a:xfrm>
            <a:off x="7219949" y="4076700"/>
            <a:ext cx="3667125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Bảy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chín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mươi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9DF5EF-6593-4F80-AD1B-B94E60E06789}"/>
              </a:ext>
            </a:extLst>
          </p:cNvPr>
          <p:cNvSpPr/>
          <p:nvPr/>
        </p:nvSpPr>
        <p:spPr>
          <a:xfrm>
            <a:off x="7210424" y="4667250"/>
            <a:ext cx="3667125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Sáu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bảy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A3D457-C553-4344-A7E6-29D5308B5EA6}"/>
              </a:ext>
            </a:extLst>
          </p:cNvPr>
          <p:cNvSpPr/>
          <p:nvPr/>
        </p:nvSpPr>
        <p:spPr>
          <a:xfrm>
            <a:off x="7219949" y="5257800"/>
            <a:ext cx="3667125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Năm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không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mươi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4B5C8C-B4E2-4DE0-A17C-4642ABFA9E41}"/>
              </a:ext>
            </a:extLst>
          </p:cNvPr>
          <p:cNvSpPr/>
          <p:nvPr/>
        </p:nvSpPr>
        <p:spPr>
          <a:xfrm>
            <a:off x="7229474" y="5838825"/>
            <a:ext cx="3667125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Hai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một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228601"/>
            <a:ext cx="11307899" cy="6248400"/>
          </a:xfrm>
          <a:custGeom>
            <a:avLst/>
            <a:gdLst>
              <a:gd name="connsiteX0" fmla="*/ 0 w 11307899"/>
              <a:gd name="connsiteY0" fmla="*/ 623090 h 6248400"/>
              <a:gd name="connsiteX1" fmla="*/ 623090 w 11307899"/>
              <a:gd name="connsiteY1" fmla="*/ 0 h 6248400"/>
              <a:gd name="connsiteX2" fmla="*/ 10684809 w 11307899"/>
              <a:gd name="connsiteY2" fmla="*/ 0 h 6248400"/>
              <a:gd name="connsiteX3" fmla="*/ 11307899 w 11307899"/>
              <a:gd name="connsiteY3" fmla="*/ 623090 h 6248400"/>
              <a:gd name="connsiteX4" fmla="*/ 11307899 w 11307899"/>
              <a:gd name="connsiteY4" fmla="*/ 5625310 h 6248400"/>
              <a:gd name="connsiteX5" fmla="*/ 10684809 w 11307899"/>
              <a:gd name="connsiteY5" fmla="*/ 6248400 h 6248400"/>
              <a:gd name="connsiteX6" fmla="*/ 623090 w 11307899"/>
              <a:gd name="connsiteY6" fmla="*/ 6248400 h 6248400"/>
              <a:gd name="connsiteX7" fmla="*/ 0 w 11307899"/>
              <a:gd name="connsiteY7" fmla="*/ 5625310 h 6248400"/>
              <a:gd name="connsiteX8" fmla="*/ 0 w 11307899"/>
              <a:gd name="connsiteY8" fmla="*/ 62309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248400" fill="none" extrusionOk="0">
                <a:moveTo>
                  <a:pt x="0" y="623090"/>
                </a:moveTo>
                <a:cubicBezTo>
                  <a:pt x="2397" y="343859"/>
                  <a:pt x="289313" y="17364"/>
                  <a:pt x="623090" y="0"/>
                </a:cubicBezTo>
                <a:cubicBezTo>
                  <a:pt x="2009505" y="72427"/>
                  <a:pt x="5975816" y="61419"/>
                  <a:pt x="10684809" y="0"/>
                </a:cubicBezTo>
                <a:cubicBezTo>
                  <a:pt x="11023111" y="-40074"/>
                  <a:pt x="11298400" y="276094"/>
                  <a:pt x="11307899" y="623090"/>
                </a:cubicBezTo>
                <a:cubicBezTo>
                  <a:pt x="11408775" y="1976836"/>
                  <a:pt x="11200586" y="3419840"/>
                  <a:pt x="11307899" y="5625310"/>
                </a:cubicBezTo>
                <a:cubicBezTo>
                  <a:pt x="11312949" y="5943804"/>
                  <a:pt x="11017113" y="6235151"/>
                  <a:pt x="10684809" y="6248400"/>
                </a:cubicBezTo>
                <a:cubicBezTo>
                  <a:pt x="9412538" y="6278227"/>
                  <a:pt x="3271076" y="6169094"/>
                  <a:pt x="623090" y="6248400"/>
                </a:cubicBezTo>
                <a:cubicBezTo>
                  <a:pt x="294423" y="6246653"/>
                  <a:pt x="-21540" y="5973692"/>
                  <a:pt x="0" y="5625310"/>
                </a:cubicBezTo>
                <a:cubicBezTo>
                  <a:pt x="50037" y="5072361"/>
                  <a:pt x="770" y="1643151"/>
                  <a:pt x="0" y="623090"/>
                </a:cubicBezTo>
                <a:close/>
              </a:path>
              <a:path w="11307899" h="6248400" stroke="0" extrusionOk="0">
                <a:moveTo>
                  <a:pt x="0" y="623090"/>
                </a:moveTo>
                <a:cubicBezTo>
                  <a:pt x="55663" y="294140"/>
                  <a:pt x="288111" y="19050"/>
                  <a:pt x="623090" y="0"/>
                </a:cubicBezTo>
                <a:cubicBezTo>
                  <a:pt x="5163468" y="123000"/>
                  <a:pt x="6545158" y="-96860"/>
                  <a:pt x="10684809" y="0"/>
                </a:cubicBezTo>
                <a:cubicBezTo>
                  <a:pt x="10990783" y="-29075"/>
                  <a:pt x="11334917" y="224498"/>
                  <a:pt x="11307899" y="623090"/>
                </a:cubicBezTo>
                <a:cubicBezTo>
                  <a:pt x="11311072" y="1424609"/>
                  <a:pt x="11402166" y="3496732"/>
                  <a:pt x="11307899" y="5625310"/>
                </a:cubicBezTo>
                <a:cubicBezTo>
                  <a:pt x="11297124" y="5973336"/>
                  <a:pt x="11019959" y="6246931"/>
                  <a:pt x="10684809" y="6248400"/>
                </a:cubicBezTo>
                <a:cubicBezTo>
                  <a:pt x="7108706" y="6087693"/>
                  <a:pt x="4757137" y="6288067"/>
                  <a:pt x="623090" y="6248400"/>
                </a:cubicBezTo>
                <a:cubicBezTo>
                  <a:pt x="246542" y="6241851"/>
                  <a:pt x="-38993" y="5951768"/>
                  <a:pt x="0" y="5625310"/>
                </a:cubicBezTo>
                <a:cubicBezTo>
                  <a:pt x="32216" y="4748589"/>
                  <a:pt x="57206" y="2480722"/>
                  <a:pt x="0" y="62309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35A7-54DE-451B-A04A-C1432514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438150"/>
            <a:ext cx="3400425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40904-886D-4A2A-BB42-4C7702E81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1290637"/>
            <a:ext cx="8286750" cy="94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D7B8A-E4C0-487C-8193-8F9B895BF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47" y="2581275"/>
            <a:ext cx="10067703" cy="3429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AB4FFD-8D95-41C1-92BE-C70A11382C53}"/>
              </a:ext>
            </a:extLst>
          </p:cNvPr>
          <p:cNvSpPr/>
          <p:nvPr/>
        </p:nvSpPr>
        <p:spPr>
          <a:xfrm>
            <a:off x="3895725" y="2714625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A8EB440-140D-4A6C-B832-501B649A76B3}"/>
              </a:ext>
            </a:extLst>
          </p:cNvPr>
          <p:cNvSpPr/>
          <p:nvPr/>
        </p:nvSpPr>
        <p:spPr>
          <a:xfrm>
            <a:off x="5676900" y="274320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1A7949-849A-45A8-9FBA-1BDCDD5BFFAE}"/>
              </a:ext>
            </a:extLst>
          </p:cNvPr>
          <p:cNvSpPr/>
          <p:nvPr/>
        </p:nvSpPr>
        <p:spPr>
          <a:xfrm>
            <a:off x="7315200" y="26860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36C02A-4447-440A-938C-2239A0A37F12}"/>
              </a:ext>
            </a:extLst>
          </p:cNvPr>
          <p:cNvSpPr/>
          <p:nvPr/>
        </p:nvSpPr>
        <p:spPr>
          <a:xfrm>
            <a:off x="9039225" y="2714625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6D775C-15A4-47E6-A5D2-F77DCA8F2E6C}"/>
              </a:ext>
            </a:extLst>
          </p:cNvPr>
          <p:cNvSpPr/>
          <p:nvPr/>
        </p:nvSpPr>
        <p:spPr>
          <a:xfrm>
            <a:off x="3876675" y="354330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EE2A22-11AD-48E7-B391-D57A1D8E88ED}"/>
              </a:ext>
            </a:extLst>
          </p:cNvPr>
          <p:cNvSpPr/>
          <p:nvPr/>
        </p:nvSpPr>
        <p:spPr>
          <a:xfrm>
            <a:off x="5676900" y="35623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45D7B4-F41A-423D-B371-658BC7ACE25F}"/>
              </a:ext>
            </a:extLst>
          </p:cNvPr>
          <p:cNvSpPr/>
          <p:nvPr/>
        </p:nvSpPr>
        <p:spPr>
          <a:xfrm>
            <a:off x="7315200" y="35242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D7B2EF-5BE4-493F-88AE-AB441ABC5C72}"/>
              </a:ext>
            </a:extLst>
          </p:cNvPr>
          <p:cNvSpPr/>
          <p:nvPr/>
        </p:nvSpPr>
        <p:spPr>
          <a:xfrm>
            <a:off x="9039225" y="354330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2ABD139-1A65-45D1-8130-2ADC36BF3A96}"/>
              </a:ext>
            </a:extLst>
          </p:cNvPr>
          <p:cNvSpPr/>
          <p:nvPr/>
        </p:nvSpPr>
        <p:spPr>
          <a:xfrm>
            <a:off x="3876675" y="4352925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BE1457-A4B7-4DB0-8441-2C645FAB6ED9}"/>
              </a:ext>
            </a:extLst>
          </p:cNvPr>
          <p:cNvSpPr/>
          <p:nvPr/>
        </p:nvSpPr>
        <p:spPr>
          <a:xfrm>
            <a:off x="5648325" y="43624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161716-636E-4490-B01A-F6BD92F2678C}"/>
              </a:ext>
            </a:extLst>
          </p:cNvPr>
          <p:cNvSpPr/>
          <p:nvPr/>
        </p:nvSpPr>
        <p:spPr>
          <a:xfrm>
            <a:off x="7286625" y="438150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436A62A-F5FC-4B73-8190-032904ACBA65}"/>
              </a:ext>
            </a:extLst>
          </p:cNvPr>
          <p:cNvSpPr/>
          <p:nvPr/>
        </p:nvSpPr>
        <p:spPr>
          <a:xfrm>
            <a:off x="9010650" y="434340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DD25A73-BC31-44CC-9447-8BEB6EA99607}"/>
              </a:ext>
            </a:extLst>
          </p:cNvPr>
          <p:cNvSpPr/>
          <p:nvPr/>
        </p:nvSpPr>
        <p:spPr>
          <a:xfrm>
            <a:off x="3895725" y="51625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7506E6-033F-42DA-AFE3-82827A9F5C9F}"/>
              </a:ext>
            </a:extLst>
          </p:cNvPr>
          <p:cNvSpPr/>
          <p:nvPr/>
        </p:nvSpPr>
        <p:spPr>
          <a:xfrm>
            <a:off x="5667375" y="51625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78E4CA3-8212-403F-9D34-7794B7173E03}"/>
              </a:ext>
            </a:extLst>
          </p:cNvPr>
          <p:cNvSpPr/>
          <p:nvPr/>
        </p:nvSpPr>
        <p:spPr>
          <a:xfrm>
            <a:off x="7324725" y="5162550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1829C5-8999-4FD8-968F-2EC4702BE897}"/>
              </a:ext>
            </a:extLst>
          </p:cNvPr>
          <p:cNvSpPr/>
          <p:nvPr/>
        </p:nvSpPr>
        <p:spPr>
          <a:xfrm>
            <a:off x="9029700" y="5153025"/>
            <a:ext cx="695325" cy="695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722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48F1E6E3-17A8-E98C-16CC-355153A5A845}"/>
              </a:ext>
            </a:extLst>
          </p:cNvPr>
          <p:cNvGrpSpPr/>
          <p:nvPr/>
        </p:nvGrpSpPr>
        <p:grpSpPr>
          <a:xfrm>
            <a:off x="3242786" y="520900"/>
            <a:ext cx="5867400" cy="1277133"/>
            <a:chOff x="846773" y="365935"/>
            <a:chExt cx="5867400" cy="1277133"/>
          </a:xfrm>
        </p:grpSpPr>
        <p:sp>
          <p:nvSpPr>
            <p:cNvPr id="6" name="Hình chữ nhật: Góc Tròn 4">
              <a:extLst>
                <a:ext uri="{FF2B5EF4-FFF2-40B4-BE49-F238E27FC236}">
                  <a16:creationId xmlns:a16="http://schemas.microsoft.com/office/drawing/2014/main" id="{84375800-9882-026B-4FEB-8F8094409AC7}"/>
                </a:ext>
              </a:extLst>
            </p:cNvPr>
            <p:cNvSpPr/>
            <p:nvPr/>
          </p:nvSpPr>
          <p:spPr>
            <a:xfrm>
              <a:off x="1767839" y="365935"/>
              <a:ext cx="4236721" cy="1277133"/>
            </a:xfrm>
            <a:custGeom>
              <a:avLst/>
              <a:gdLst>
                <a:gd name="connsiteX0" fmla="*/ 0 w 4236721"/>
                <a:gd name="connsiteY0" fmla="*/ 262553 h 1277133"/>
                <a:gd name="connsiteX1" fmla="*/ 599310 w 4236721"/>
                <a:gd name="connsiteY1" fmla="*/ 19877 h 1277133"/>
                <a:gd name="connsiteX2" fmla="*/ 3637410 w 4236721"/>
                <a:gd name="connsiteY2" fmla="*/ 0 h 1277133"/>
                <a:gd name="connsiteX3" fmla="*/ 4236721 w 4236721"/>
                <a:gd name="connsiteY3" fmla="*/ 262553 h 1277133"/>
                <a:gd name="connsiteX4" fmla="*/ 4236721 w 4236721"/>
                <a:gd name="connsiteY4" fmla="*/ 652149 h 1277133"/>
                <a:gd name="connsiteX5" fmla="*/ 4236721 w 4236721"/>
                <a:gd name="connsiteY5" fmla="*/ 1074212 h 1277133"/>
                <a:gd name="connsiteX6" fmla="*/ 3859260 w 4236721"/>
                <a:gd name="connsiteY6" fmla="*/ 1277133 h 1277133"/>
                <a:gd name="connsiteX7" fmla="*/ 3197718 w 4236721"/>
                <a:gd name="connsiteY7" fmla="*/ 1277133 h 1277133"/>
                <a:gd name="connsiteX8" fmla="*/ 2536176 w 4236721"/>
                <a:gd name="connsiteY8" fmla="*/ 1277133 h 1277133"/>
                <a:gd name="connsiteX9" fmla="*/ 1909452 w 4236721"/>
                <a:gd name="connsiteY9" fmla="*/ 1277133 h 1277133"/>
                <a:gd name="connsiteX10" fmla="*/ 1178274 w 4236721"/>
                <a:gd name="connsiteY10" fmla="*/ 1277133 h 1277133"/>
                <a:gd name="connsiteX11" fmla="*/ 377460 w 4236721"/>
                <a:gd name="connsiteY11" fmla="*/ 1277133 h 1277133"/>
                <a:gd name="connsiteX12" fmla="*/ 0 w 4236721"/>
                <a:gd name="connsiteY12" fmla="*/ 1074212 h 1277133"/>
                <a:gd name="connsiteX13" fmla="*/ 0 w 4236721"/>
                <a:gd name="connsiteY13" fmla="*/ 652149 h 1277133"/>
                <a:gd name="connsiteX14" fmla="*/ 0 w 4236721"/>
                <a:gd name="connsiteY14" fmla="*/ 262553 h 12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36721" h="1277133" fill="none" extrusionOk="0">
                  <a:moveTo>
                    <a:pt x="0" y="262553"/>
                  </a:moveTo>
                  <a:cubicBezTo>
                    <a:pt x="-17248" y="121794"/>
                    <a:pt x="373070" y="10181"/>
                    <a:pt x="599310" y="19877"/>
                  </a:cubicBezTo>
                  <a:cubicBezTo>
                    <a:pt x="1570181" y="20916"/>
                    <a:pt x="2512138" y="138066"/>
                    <a:pt x="3637410" y="0"/>
                  </a:cubicBezTo>
                  <a:cubicBezTo>
                    <a:pt x="3842972" y="-4326"/>
                    <a:pt x="4218569" y="156563"/>
                    <a:pt x="4236721" y="262553"/>
                  </a:cubicBezTo>
                  <a:cubicBezTo>
                    <a:pt x="4247808" y="356760"/>
                    <a:pt x="4221823" y="504019"/>
                    <a:pt x="4236721" y="652149"/>
                  </a:cubicBezTo>
                  <a:cubicBezTo>
                    <a:pt x="4251619" y="800279"/>
                    <a:pt x="4230298" y="941452"/>
                    <a:pt x="4236721" y="1074212"/>
                  </a:cubicBezTo>
                  <a:cubicBezTo>
                    <a:pt x="4249197" y="1169804"/>
                    <a:pt x="4093845" y="1294879"/>
                    <a:pt x="3859260" y="1277133"/>
                  </a:cubicBezTo>
                  <a:cubicBezTo>
                    <a:pt x="3708337" y="1307089"/>
                    <a:pt x="3502688" y="1264313"/>
                    <a:pt x="3197718" y="1277133"/>
                  </a:cubicBezTo>
                  <a:cubicBezTo>
                    <a:pt x="2892748" y="1289953"/>
                    <a:pt x="2800894" y="1271106"/>
                    <a:pt x="2536176" y="1277133"/>
                  </a:cubicBezTo>
                  <a:cubicBezTo>
                    <a:pt x="2271458" y="1283160"/>
                    <a:pt x="2191698" y="1254528"/>
                    <a:pt x="1909452" y="1277133"/>
                  </a:cubicBezTo>
                  <a:cubicBezTo>
                    <a:pt x="1627206" y="1299738"/>
                    <a:pt x="1416060" y="1268963"/>
                    <a:pt x="1178274" y="1277133"/>
                  </a:cubicBezTo>
                  <a:cubicBezTo>
                    <a:pt x="940488" y="1285303"/>
                    <a:pt x="768188" y="1310168"/>
                    <a:pt x="377460" y="1277133"/>
                  </a:cubicBezTo>
                  <a:cubicBezTo>
                    <a:pt x="168087" y="1286470"/>
                    <a:pt x="-9545" y="1167501"/>
                    <a:pt x="0" y="1074212"/>
                  </a:cubicBezTo>
                  <a:cubicBezTo>
                    <a:pt x="11192" y="912744"/>
                    <a:pt x="2165" y="849605"/>
                    <a:pt x="0" y="652149"/>
                  </a:cubicBezTo>
                  <a:cubicBezTo>
                    <a:pt x="-2165" y="454693"/>
                    <a:pt x="7806" y="383622"/>
                    <a:pt x="0" y="262553"/>
                  </a:cubicBezTo>
                  <a:close/>
                </a:path>
                <a:path w="4236721" h="1277133" stroke="0" extrusionOk="0">
                  <a:moveTo>
                    <a:pt x="0" y="262553"/>
                  </a:moveTo>
                  <a:cubicBezTo>
                    <a:pt x="20940" y="170961"/>
                    <a:pt x="350769" y="647"/>
                    <a:pt x="599310" y="19877"/>
                  </a:cubicBezTo>
                  <a:cubicBezTo>
                    <a:pt x="1618509" y="79047"/>
                    <a:pt x="2599348" y="-112053"/>
                    <a:pt x="3637410" y="0"/>
                  </a:cubicBezTo>
                  <a:cubicBezTo>
                    <a:pt x="3831280" y="-6946"/>
                    <a:pt x="4251688" y="173262"/>
                    <a:pt x="4236721" y="262553"/>
                  </a:cubicBezTo>
                  <a:cubicBezTo>
                    <a:pt x="4236382" y="345536"/>
                    <a:pt x="4244989" y="540631"/>
                    <a:pt x="4236721" y="668383"/>
                  </a:cubicBezTo>
                  <a:cubicBezTo>
                    <a:pt x="4228454" y="796135"/>
                    <a:pt x="4227946" y="951315"/>
                    <a:pt x="4236721" y="1074212"/>
                  </a:cubicBezTo>
                  <a:cubicBezTo>
                    <a:pt x="4195559" y="1208285"/>
                    <a:pt x="4089776" y="1318754"/>
                    <a:pt x="3859260" y="1277133"/>
                  </a:cubicBezTo>
                  <a:cubicBezTo>
                    <a:pt x="3497533" y="1267000"/>
                    <a:pt x="3260266" y="1268264"/>
                    <a:pt x="3093264" y="1277133"/>
                  </a:cubicBezTo>
                  <a:cubicBezTo>
                    <a:pt x="2926262" y="1286002"/>
                    <a:pt x="2709814" y="1277941"/>
                    <a:pt x="2466540" y="1277133"/>
                  </a:cubicBezTo>
                  <a:cubicBezTo>
                    <a:pt x="2223266" y="1276325"/>
                    <a:pt x="1896021" y="1288028"/>
                    <a:pt x="1735362" y="1277133"/>
                  </a:cubicBezTo>
                  <a:cubicBezTo>
                    <a:pt x="1574703" y="1266238"/>
                    <a:pt x="1243484" y="1266941"/>
                    <a:pt x="1004184" y="1277133"/>
                  </a:cubicBezTo>
                  <a:cubicBezTo>
                    <a:pt x="764884" y="1287325"/>
                    <a:pt x="648205" y="1277819"/>
                    <a:pt x="377460" y="1277133"/>
                  </a:cubicBezTo>
                  <a:cubicBezTo>
                    <a:pt x="161530" y="1270542"/>
                    <a:pt x="471" y="1200732"/>
                    <a:pt x="0" y="1074212"/>
                  </a:cubicBezTo>
                  <a:cubicBezTo>
                    <a:pt x="-11006" y="901055"/>
                    <a:pt x="-17588" y="790328"/>
                    <a:pt x="0" y="652149"/>
                  </a:cubicBezTo>
                  <a:cubicBezTo>
                    <a:pt x="17588" y="513970"/>
                    <a:pt x="15866" y="411693"/>
                    <a:pt x="0" y="262553"/>
                  </a:cubicBez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xmlns="" sd="3542575787">
                    <a:custGeom>
                      <a:avLst/>
                      <a:gdLst>
                        <a:gd name="connsiteX0" fmla="*/ 0 w 5238750"/>
                        <a:gd name="connsiteY0" fmla="*/ 466734 h 2800350"/>
                        <a:gd name="connsiteX1" fmla="*/ 466734 w 5238750"/>
                        <a:gd name="connsiteY1" fmla="*/ 0 h 2800350"/>
                        <a:gd name="connsiteX2" fmla="*/ 4772016 w 5238750"/>
                        <a:gd name="connsiteY2" fmla="*/ 0 h 2800350"/>
                        <a:gd name="connsiteX3" fmla="*/ 5238750 w 5238750"/>
                        <a:gd name="connsiteY3" fmla="*/ 466734 h 2800350"/>
                        <a:gd name="connsiteX4" fmla="*/ 5238750 w 5238750"/>
                        <a:gd name="connsiteY4" fmla="*/ 2333616 h 2800350"/>
                        <a:gd name="connsiteX5" fmla="*/ 4772016 w 5238750"/>
                        <a:gd name="connsiteY5" fmla="*/ 2800350 h 2800350"/>
                        <a:gd name="connsiteX6" fmla="*/ 466734 w 5238750"/>
                        <a:gd name="connsiteY6" fmla="*/ 2800350 h 2800350"/>
                        <a:gd name="connsiteX7" fmla="*/ 0 w 5238750"/>
                        <a:gd name="connsiteY7" fmla="*/ 2333616 h 2800350"/>
                        <a:gd name="connsiteX8" fmla="*/ 0 w 5238750"/>
                        <a:gd name="connsiteY8" fmla="*/ 466734 h 2800350"/>
                        <a:gd name="connsiteX0" fmla="*/ 0 w 5238750"/>
                        <a:gd name="connsiteY0" fmla="*/ 558174 h 2891790"/>
                        <a:gd name="connsiteX1" fmla="*/ 741054 w 5238750"/>
                        <a:gd name="connsiteY1" fmla="*/ 0 h 2891790"/>
                        <a:gd name="connsiteX2" fmla="*/ 4772016 w 5238750"/>
                        <a:gd name="connsiteY2" fmla="*/ 91440 h 2891790"/>
                        <a:gd name="connsiteX3" fmla="*/ 5238750 w 5238750"/>
                        <a:gd name="connsiteY3" fmla="*/ 558174 h 2891790"/>
                        <a:gd name="connsiteX4" fmla="*/ 5238750 w 5238750"/>
                        <a:gd name="connsiteY4" fmla="*/ 2425056 h 2891790"/>
                        <a:gd name="connsiteX5" fmla="*/ 4772016 w 5238750"/>
                        <a:gd name="connsiteY5" fmla="*/ 2891790 h 2891790"/>
                        <a:gd name="connsiteX6" fmla="*/ 466734 w 5238750"/>
                        <a:gd name="connsiteY6" fmla="*/ 2891790 h 2891790"/>
                        <a:gd name="connsiteX7" fmla="*/ 0 w 5238750"/>
                        <a:gd name="connsiteY7" fmla="*/ 2425056 h 2891790"/>
                        <a:gd name="connsiteX8" fmla="*/ 0 w 5238750"/>
                        <a:gd name="connsiteY8" fmla="*/ 558174 h 2891790"/>
                        <a:gd name="connsiteX0" fmla="*/ 0 w 5238750"/>
                        <a:gd name="connsiteY0" fmla="*/ 558174 h 2891790"/>
                        <a:gd name="connsiteX1" fmla="*/ 741054 w 5238750"/>
                        <a:gd name="connsiteY1" fmla="*/ 0 h 2891790"/>
                        <a:gd name="connsiteX2" fmla="*/ 4772016 w 5238750"/>
                        <a:gd name="connsiteY2" fmla="*/ 91440 h 2891790"/>
                        <a:gd name="connsiteX3" fmla="*/ 5238750 w 5238750"/>
                        <a:gd name="connsiteY3" fmla="*/ 558174 h 2891790"/>
                        <a:gd name="connsiteX4" fmla="*/ 5238750 w 5238750"/>
                        <a:gd name="connsiteY4" fmla="*/ 2425056 h 2891790"/>
                        <a:gd name="connsiteX5" fmla="*/ 4772016 w 5238750"/>
                        <a:gd name="connsiteY5" fmla="*/ 2891790 h 2891790"/>
                        <a:gd name="connsiteX6" fmla="*/ 466734 w 5238750"/>
                        <a:gd name="connsiteY6" fmla="*/ 2891790 h 2891790"/>
                        <a:gd name="connsiteX7" fmla="*/ 0 w 5238750"/>
                        <a:gd name="connsiteY7" fmla="*/ 2425056 h 2891790"/>
                        <a:gd name="connsiteX8" fmla="*/ 0 w 5238750"/>
                        <a:gd name="connsiteY8" fmla="*/ 558174 h 2891790"/>
                        <a:gd name="connsiteX0" fmla="*/ 0 w 5238750"/>
                        <a:gd name="connsiteY0" fmla="*/ 603894 h 2937510"/>
                        <a:gd name="connsiteX1" fmla="*/ 741054 w 5238750"/>
                        <a:gd name="connsiteY1" fmla="*/ 45720 h 2937510"/>
                        <a:gd name="connsiteX2" fmla="*/ 4497696 w 5238750"/>
                        <a:gd name="connsiteY2" fmla="*/ 0 h 2937510"/>
                        <a:gd name="connsiteX3" fmla="*/ 5238750 w 5238750"/>
                        <a:gd name="connsiteY3" fmla="*/ 603894 h 2937510"/>
                        <a:gd name="connsiteX4" fmla="*/ 5238750 w 5238750"/>
                        <a:gd name="connsiteY4" fmla="*/ 2470776 h 2937510"/>
                        <a:gd name="connsiteX5" fmla="*/ 4772016 w 5238750"/>
                        <a:gd name="connsiteY5" fmla="*/ 2937510 h 2937510"/>
                        <a:gd name="connsiteX6" fmla="*/ 466734 w 5238750"/>
                        <a:gd name="connsiteY6" fmla="*/ 2937510 h 2937510"/>
                        <a:gd name="connsiteX7" fmla="*/ 0 w 5238750"/>
                        <a:gd name="connsiteY7" fmla="*/ 2470776 h 2937510"/>
                        <a:gd name="connsiteX8" fmla="*/ 0 w 5238750"/>
                        <a:gd name="connsiteY8" fmla="*/ 603894 h 2937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38750" h="2937510">
                          <a:moveTo>
                            <a:pt x="0" y="603894"/>
                          </a:moveTo>
                          <a:cubicBezTo>
                            <a:pt x="0" y="346124"/>
                            <a:pt x="483284" y="45720"/>
                            <a:pt x="741054" y="45720"/>
                          </a:cubicBezTo>
                          <a:cubicBezTo>
                            <a:pt x="2023748" y="228600"/>
                            <a:pt x="3062602" y="0"/>
                            <a:pt x="4497696" y="0"/>
                          </a:cubicBezTo>
                          <a:cubicBezTo>
                            <a:pt x="4755466" y="0"/>
                            <a:pt x="5238750" y="346124"/>
                            <a:pt x="5238750" y="603894"/>
                          </a:cubicBezTo>
                          <a:lnTo>
                            <a:pt x="5238750" y="2470776"/>
                          </a:lnTo>
                          <a:cubicBezTo>
                            <a:pt x="5238750" y="2728546"/>
                            <a:pt x="5029786" y="2937510"/>
                            <a:pt x="4772016" y="2937510"/>
                          </a:cubicBezTo>
                          <a:lnTo>
                            <a:pt x="466734" y="2937510"/>
                          </a:lnTo>
                          <a:cubicBezTo>
                            <a:pt x="208964" y="2937510"/>
                            <a:pt x="0" y="2728546"/>
                            <a:pt x="0" y="2470776"/>
                          </a:cubicBezTo>
                          <a:lnTo>
                            <a:pt x="0" y="603894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18EFFD2-70A0-D1ED-DDBA-C15AD89E38A2}"/>
                </a:ext>
              </a:extLst>
            </p:cNvPr>
            <p:cNvSpPr txBox="1"/>
            <p:nvPr/>
          </p:nvSpPr>
          <p:spPr>
            <a:xfrm>
              <a:off x="846773" y="491073"/>
              <a:ext cx="586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SVN-Poky's"/>
                  <a:ea typeface="+mn-ea"/>
                  <a:cs typeface="+mn-cs"/>
                </a:rPr>
                <a:t>Dặn</a:t>
              </a:r>
              <a:r>
                <a:rPr kumimoji="0" lang="en-US" sz="6600" b="1" i="0" u="none" strike="noStrike" kern="1200" cap="none" spc="0" normalizeH="0" baseline="0" noProof="0" dirty="0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SVN-Poky's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SVN-Poky's"/>
                  <a:ea typeface="+mn-ea"/>
                  <a:cs typeface="+mn-cs"/>
                </a:rPr>
                <a:t>dò</a:t>
              </a:r>
              <a:endParaRPr kumimoji="0" lang="en-US" sz="6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5FE0FF"/>
                  </a:outerShdw>
                </a:effectLst>
                <a:uLnTx/>
                <a:uFillTx/>
                <a:latin typeface="SVN-Poky'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17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92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SVN-Poky's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26</cp:revision>
  <dcterms:created xsi:type="dcterms:W3CDTF">2023-01-02T01:11:20Z</dcterms:created>
  <dcterms:modified xsi:type="dcterms:W3CDTF">2025-01-24T05:03:07Z</dcterms:modified>
</cp:coreProperties>
</file>