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21" r:id="rId2"/>
    <p:sldId id="299" r:id="rId3"/>
    <p:sldId id="300" r:id="rId4"/>
    <p:sldId id="303" r:id="rId5"/>
    <p:sldId id="291" r:id="rId6"/>
    <p:sldId id="309" r:id="rId7"/>
    <p:sldId id="311" r:id="rId8"/>
    <p:sldId id="313" r:id="rId9"/>
    <p:sldId id="315" r:id="rId10"/>
    <p:sldId id="316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4660"/>
  </p:normalViewPr>
  <p:slideViewPr>
    <p:cSldViewPr>
      <p:cViewPr varScale="1">
        <p:scale>
          <a:sx n="52" d="100"/>
          <a:sy n="52" d="100"/>
        </p:scale>
        <p:origin x="912" y="9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762531-3519-6E5B-97A7-760D98103F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56" t="12652" r="6809"/>
          <a:stretch/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1031DD50-0E5B-A89E-7D6A-912160E389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07" y="233464"/>
            <a:ext cx="1579241" cy="199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4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089C85-2306-12CC-8214-9418FEA52A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81" t="32641"/>
          <a:stretch/>
        </p:blipFill>
        <p:spPr>
          <a:xfrm>
            <a:off x="-17502" y="-16933"/>
            <a:ext cx="7875542" cy="10512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151F18-9F89-5120-47BA-C1541C4DEF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1360" b="36194"/>
          <a:stretch/>
        </p:blipFill>
        <p:spPr>
          <a:xfrm>
            <a:off x="-17501" y="8267472"/>
            <a:ext cx="3578322" cy="8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57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0CFD662-0C28-40BC-E54E-FBFA574CC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1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5EB7DDCC-19E5-596A-02E0-1A8800637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0" y="15340"/>
            <a:ext cx="16244067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30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5F9442F0-621A-4E9F-EDC9-1DDF29981C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744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A1560C3F-5D95-6EC1-6907-7368089D3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560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66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06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6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3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4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4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49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2" y="-53911"/>
            <a:ext cx="13117578" cy="618737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6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2" y="4095493"/>
            <a:ext cx="915463" cy="843346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4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8" y="347701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4" y="470613"/>
            <a:ext cx="3161543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62746" cy="4828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8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8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8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4" y="625646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533" tIns="162533" rIns="162533" bIns="162533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5" y="2215641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19" y="135765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0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5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65533AF-CC4F-ED14-007B-4CDA069F615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8551" y="1"/>
            <a:ext cx="1078088" cy="136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8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" y="24276"/>
            <a:ext cx="16169686" cy="90954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7281" y="1714182"/>
            <a:ext cx="10882077" cy="605616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9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61006" y="5245762"/>
            <a:ext cx="11354631" cy="37486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5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5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5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218" y="1107364"/>
            <a:ext cx="1735539" cy="17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4097891" y="6525910"/>
            <a:ext cx="7926627" cy="1467742"/>
          </a:xfrm>
          <a:prstGeom prst="rect">
            <a:avLst/>
          </a:prstGeom>
          <a:noFill/>
        </p:spPr>
        <p:txBody>
          <a:bodyPr wrap="square" lIns="121123" tIns="60563" rIns="121123" bIns="60563">
            <a:spAutoFit/>
          </a:bodyPr>
          <a:lstStyle/>
          <a:p>
            <a:pPr algn="ctr">
              <a:defRPr/>
            </a:pPr>
            <a:r>
              <a:rPr lang="en-US" sz="874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ĐẠO ĐỨC</a:t>
            </a:r>
            <a:endParaRPr lang="vi-VN" sz="874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>
            <a:extLst>
              <a:ext uri="{FF2B5EF4-FFF2-40B4-BE49-F238E27FC236}">
                <a16:creationId xmlns:a16="http://schemas.microsoft.com/office/drawing/2014/main" id="{92626B35-C2F8-9453-CAEF-A7927260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62" y="1574622"/>
            <a:ext cx="10506192" cy="4031769"/>
          </a:xfrm>
          <a:prstGeom prst="rect">
            <a:avLst/>
          </a:prstGeom>
        </p:spPr>
      </p:pic>
      <p:sp>
        <p:nvSpPr>
          <p:cNvPr id="19" name="TextBox 29">
            <a:extLst>
              <a:ext uri="{FF2B5EF4-FFF2-40B4-BE49-F238E27FC236}">
                <a16:creationId xmlns:a16="http://schemas.microsoft.com/office/drawing/2014/main" id="{BBB1DACA-F0BB-26C7-2410-7A143160DE92}"/>
              </a:ext>
            </a:extLst>
          </p:cNvPr>
          <p:cNvSpPr txBox="1"/>
          <p:nvPr/>
        </p:nvSpPr>
        <p:spPr>
          <a:xfrm>
            <a:off x="3731612" y="4170747"/>
            <a:ext cx="8859691" cy="30777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Tạm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biệt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và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hẹn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gặp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4C4C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lại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4C4C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7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>
            <a:extLst>
              <a:ext uri="{FF2B5EF4-FFF2-40B4-BE49-F238E27FC236}">
                <a16:creationId xmlns:a16="http://schemas.microsoft.com/office/drawing/2014/main" id="{E7EE641A-3BAE-9A37-3689-8DD5490351C9}"/>
              </a:ext>
            </a:extLst>
          </p:cNvPr>
          <p:cNvSpPr txBox="1"/>
          <p:nvPr/>
        </p:nvSpPr>
        <p:spPr>
          <a:xfrm>
            <a:off x="1051719" y="6700000"/>
            <a:ext cx="9338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Em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tích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cực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hoàn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thành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nhiệm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vụ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(</a:t>
            </a:r>
            <a:r>
              <a:rPr kumimoji="0" lang="en-GB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Tiết</a:t>
            </a:r>
            <a:r>
              <a:rPr kumimoji="0" lang="en-GB" sz="7200" b="0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SVN-Anastasia" panose="020B0606040200020203" pitchFamily="34" charset="0"/>
                <a:ea typeface="+mn-ea"/>
                <a:cs typeface="+mn-cs"/>
              </a:rPr>
              <a:t> 2)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SVN-Anastasia" panose="020B0606040200020203" pitchFamily="34" charset="0"/>
              <a:ea typeface="+mn-ea"/>
              <a:cs typeface="+mn-cs"/>
            </a:endParaRPr>
          </a:p>
        </p:txBody>
      </p:sp>
      <p:pic>
        <p:nvPicPr>
          <p:cNvPr id="25" name="Hình ảnh 24">
            <a:extLst>
              <a:ext uri="{FF2B5EF4-FFF2-40B4-BE49-F238E27FC236}">
                <a16:creationId xmlns:a16="http://schemas.microsoft.com/office/drawing/2014/main" id="{FA75D3FB-C012-FDED-E54A-262B292C7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7719" y="457200"/>
            <a:ext cx="5655223" cy="3493139"/>
          </a:xfrm>
          <a:prstGeom prst="rect">
            <a:avLst/>
          </a:prstGeom>
        </p:spPr>
      </p:pic>
      <p:grpSp>
        <p:nvGrpSpPr>
          <p:cNvPr id="2" name="Nhóm 14">
            <a:extLst>
              <a:ext uri="{FF2B5EF4-FFF2-40B4-BE49-F238E27FC236}">
                <a16:creationId xmlns:a16="http://schemas.microsoft.com/office/drawing/2014/main" id="{5EE73129-80A5-3E72-8BEA-9AA03D86049C}"/>
              </a:ext>
            </a:extLst>
          </p:cNvPr>
          <p:cNvGrpSpPr/>
          <p:nvPr/>
        </p:nvGrpSpPr>
        <p:grpSpPr>
          <a:xfrm>
            <a:off x="899319" y="4028453"/>
            <a:ext cx="5904416" cy="2339876"/>
            <a:chOff x="297366" y="2792219"/>
            <a:chExt cx="3925136" cy="1555502"/>
          </a:xfrm>
        </p:grpSpPr>
        <p:grpSp>
          <p:nvGrpSpPr>
            <p:cNvPr id="3" name="Nhóm 11">
              <a:extLst>
                <a:ext uri="{FF2B5EF4-FFF2-40B4-BE49-F238E27FC236}">
                  <a16:creationId xmlns:a16="http://schemas.microsoft.com/office/drawing/2014/main" id="{B361D469-417F-EF7D-6469-48157E17931E}"/>
                </a:ext>
              </a:extLst>
            </p:cNvPr>
            <p:cNvGrpSpPr/>
            <p:nvPr/>
          </p:nvGrpSpPr>
          <p:grpSpPr>
            <a:xfrm>
              <a:off x="297366" y="2792219"/>
              <a:ext cx="3925136" cy="1555502"/>
              <a:chOff x="297366" y="2792219"/>
              <a:chExt cx="3925136" cy="1555502"/>
            </a:xfrm>
          </p:grpSpPr>
          <p:sp>
            <p:nvSpPr>
              <p:cNvPr id="6" name="Hình Bầu dục 9">
                <a:extLst>
                  <a:ext uri="{FF2B5EF4-FFF2-40B4-BE49-F238E27FC236}">
                    <a16:creationId xmlns:a16="http://schemas.microsoft.com/office/drawing/2014/main" id="{42D27989-A595-C448-D202-A77E9BA105F1}"/>
                  </a:ext>
                </a:extLst>
              </p:cNvPr>
              <p:cNvSpPr/>
              <p:nvPr/>
            </p:nvSpPr>
            <p:spPr>
              <a:xfrm>
                <a:off x="2667000" y="2792219"/>
                <a:ext cx="1555502" cy="1555502"/>
              </a:xfrm>
              <a:prstGeom prst="ellipse">
                <a:avLst/>
              </a:prstGeom>
              <a:solidFill>
                <a:srgbClr val="FF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Hình chữ nhật 7">
                <a:extLst>
                  <a:ext uri="{FF2B5EF4-FFF2-40B4-BE49-F238E27FC236}">
                    <a16:creationId xmlns:a16="http://schemas.microsoft.com/office/drawing/2014/main" id="{1B45B3D7-FAD7-0E34-584B-2B90E5257148}"/>
                  </a:ext>
                </a:extLst>
              </p:cNvPr>
              <p:cNvSpPr/>
              <p:nvPr/>
            </p:nvSpPr>
            <p:spPr>
              <a:xfrm>
                <a:off x="297366" y="3211551"/>
                <a:ext cx="2601951" cy="86236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FFCCFF"/>
                  </a:gs>
                  <a:gs pos="83000">
                    <a:srgbClr val="FFCCFF"/>
                  </a:gs>
                  <a:gs pos="100000">
                    <a:schemeClr val="bg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Hình Bầu dục 8">
                <a:extLst>
                  <a:ext uri="{FF2B5EF4-FFF2-40B4-BE49-F238E27FC236}">
                    <a16:creationId xmlns:a16="http://schemas.microsoft.com/office/drawing/2014/main" id="{7C93274F-D51C-BEE6-A7AA-BB3DA94223A4}"/>
                  </a:ext>
                </a:extLst>
              </p:cNvPr>
              <p:cNvSpPr/>
              <p:nvPr/>
            </p:nvSpPr>
            <p:spPr>
              <a:xfrm>
                <a:off x="2644140" y="3002280"/>
                <a:ext cx="1165860" cy="1165860"/>
              </a:xfrm>
              <a:prstGeom prst="ellipse">
                <a:avLst/>
              </a:prstGeom>
              <a:solidFill>
                <a:srgbClr val="FF99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Hình Bầu dục 10">
                <a:extLst>
                  <a:ext uri="{FF2B5EF4-FFF2-40B4-BE49-F238E27FC236}">
                    <a16:creationId xmlns:a16="http://schemas.microsoft.com/office/drawing/2014/main" id="{6B4519E4-2A3D-2F05-973D-CCA3EDE62E4A}"/>
                  </a:ext>
                </a:extLst>
              </p:cNvPr>
              <p:cNvSpPr/>
              <p:nvPr/>
            </p:nvSpPr>
            <p:spPr>
              <a:xfrm>
                <a:off x="2644140" y="3108309"/>
                <a:ext cx="1014111" cy="1014111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9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" name="Hộp Văn bản 12">
              <a:extLst>
                <a:ext uri="{FF2B5EF4-FFF2-40B4-BE49-F238E27FC236}">
                  <a16:creationId xmlns:a16="http://schemas.microsoft.com/office/drawing/2014/main" id="{5E56CE9E-52FA-7906-3847-31C7003C52B2}"/>
                </a:ext>
              </a:extLst>
            </p:cNvPr>
            <p:cNvSpPr txBox="1"/>
            <p:nvPr/>
          </p:nvSpPr>
          <p:spPr>
            <a:xfrm>
              <a:off x="2819587" y="3125195"/>
              <a:ext cx="861524" cy="961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6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Hộp Văn bản 13">
              <a:extLst>
                <a:ext uri="{FF2B5EF4-FFF2-40B4-BE49-F238E27FC236}">
                  <a16:creationId xmlns:a16="http://schemas.microsoft.com/office/drawing/2014/main" id="{5D777000-DB9E-9697-F8ED-591F22DD6B17}"/>
                </a:ext>
              </a:extLst>
            </p:cNvPr>
            <p:cNvSpPr txBox="1"/>
            <p:nvPr/>
          </p:nvSpPr>
          <p:spPr>
            <a:xfrm>
              <a:off x="1158890" y="3203953"/>
              <a:ext cx="1485250" cy="879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>
                  <a:ln>
                    <a:noFill/>
                  </a:ln>
                  <a:solidFill>
                    <a:srgbClr val="9900CC"/>
                  </a:solidFill>
                  <a:effectLst/>
                  <a:uLnTx/>
                  <a:uFillTx/>
                  <a:latin typeface="Arial-Rounded" panose="020B0500000000000000" pitchFamily="34" charset="77"/>
                  <a:ea typeface="Arial-Rounded" panose="020B0500000000000000" pitchFamily="34" charset="77"/>
                  <a:cs typeface="Arial-Rounded" panose="020B0500000000000000" pitchFamily="34" charset="77"/>
                </a:rPr>
                <a:t>Bài </a:t>
              </a:r>
              <a:endPara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-Rounded" panose="020B0500000000000000" pitchFamily="34" charset="77"/>
                <a:ea typeface="Arial-Rounded" panose="020B0500000000000000" pitchFamily="34" charset="77"/>
                <a:cs typeface="Arial-Rounded" panose="020B0500000000000000" pitchFamily="34" charset="77"/>
              </a:endParaRP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471711-E1AD-E14B-3421-99FC7FF5BC80}"/>
              </a:ext>
            </a:extLst>
          </p:cNvPr>
          <p:cNvSpPr txBox="1"/>
          <p:nvPr/>
        </p:nvSpPr>
        <p:spPr>
          <a:xfrm>
            <a:off x="7985919" y="614766"/>
            <a:ext cx="24038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 20</a:t>
            </a:r>
          </a:p>
        </p:txBody>
      </p:sp>
    </p:spTree>
    <p:extLst>
      <p:ext uri="{BB962C8B-B14F-4D97-AF65-F5344CB8AC3E}">
        <p14:creationId xmlns:p14="http://schemas.microsoft.com/office/powerpoint/2010/main" val="263872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06025EA2-B0C2-5A65-892F-D8F6E1987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48" y="2404684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3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F9AB2DF-B77B-570C-7651-011EFC1911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238" y="244783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757320" y="75436"/>
            <a:ext cx="7315200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1.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Nhận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xét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của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bạn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tình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huống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2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2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4275" t="47917" r="11933" b="12500"/>
          <a:stretch/>
        </p:blipFill>
        <p:spPr>
          <a:xfrm>
            <a:off x="34993" y="1371600"/>
            <a:ext cx="16241645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69256C21-8B00-A9A2-F896-AA920ECDFD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319" y="5746205"/>
            <a:ext cx="4791996" cy="307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15820-F7D1-BE37-DF60-A9834AD3C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D80689D-33AC-EC68-D5AA-06B541A7C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7461F83-4DD3-5FAE-5937-C78FE86F7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80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D6CF53C7-D447-9D8F-D0D0-0D016B162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319" y="2296261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E15820-F7D1-BE37-DF60-A9834AD3C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18" y="422513"/>
            <a:ext cx="11625769" cy="7730143"/>
          </a:xfrm>
          <a:prstGeom prst="rect">
            <a:avLst/>
          </a:prstGeom>
        </p:spPr>
      </p:pic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5D80689D-33AC-EC68-D5AA-06B541A7C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9481" y="4287585"/>
            <a:ext cx="6420746" cy="4505954"/>
          </a:xfrm>
          <a:prstGeom prst="rect">
            <a:avLst/>
          </a:prstGeom>
        </p:spPr>
      </p:pic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A7461F83-4DD3-5FAE-5937-C78FE86F7C0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19" y="2472621"/>
            <a:ext cx="6428572" cy="362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1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68092BFF-8810-494A-BD78-714382877A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407" y="30099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4426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1187</TotalTime>
  <Words>60</Words>
  <Application>Microsoft Office PowerPoint</Application>
  <PresentationFormat>Custom</PresentationFormat>
  <Paragraphs>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SVN-Anastasia</vt:lpstr>
      <vt:lpstr>SVN-Poky's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Kim Anh</cp:lastModifiedBy>
  <cp:revision>259</cp:revision>
  <dcterms:created xsi:type="dcterms:W3CDTF">2022-07-10T01:37:20Z</dcterms:created>
  <dcterms:modified xsi:type="dcterms:W3CDTF">2025-01-24T03:04:31Z</dcterms:modified>
</cp:coreProperties>
</file>