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14" r:id="rId2"/>
    <p:sldId id="11088447" r:id="rId3"/>
    <p:sldId id="11088452" r:id="rId4"/>
    <p:sldId id="11088450" r:id="rId5"/>
    <p:sldId id="11088404" r:id="rId6"/>
    <p:sldId id="11088438" r:id="rId7"/>
    <p:sldId id="11088445" r:id="rId8"/>
    <p:sldId id="11088458" r:id="rId9"/>
    <p:sldId id="11088459" r:id="rId10"/>
    <p:sldId id="11088457" r:id="rId11"/>
    <p:sldId id="1108844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9FAB1-C7A9-43A5-90B8-0DCCDCFA321D}"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76523-4238-4152-A983-6EC6589CA37B}" type="slidenum">
              <a:rPr lang="en-US" smtClean="0"/>
              <a:t>‹#›</a:t>
            </a:fld>
            <a:endParaRPr lang="en-US"/>
          </a:p>
        </p:txBody>
      </p:sp>
    </p:spTree>
    <p:extLst>
      <p:ext uri="{BB962C8B-B14F-4D97-AF65-F5344CB8AC3E}">
        <p14:creationId xmlns:p14="http://schemas.microsoft.com/office/powerpoint/2010/main" val="96800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882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4039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785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951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554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95707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2243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531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76523-4238-4152-A983-6EC6589CA37B}" type="slidenum">
              <a:rPr lang="en-US" smtClean="0"/>
              <a:t>11</a:t>
            </a:fld>
            <a:endParaRPr lang="en-US"/>
          </a:p>
        </p:txBody>
      </p:sp>
    </p:spTree>
    <p:extLst>
      <p:ext uri="{BB962C8B-B14F-4D97-AF65-F5344CB8AC3E}">
        <p14:creationId xmlns:p14="http://schemas.microsoft.com/office/powerpoint/2010/main" val="4177052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DC5B-CD46-431C-B4E0-5DB51260B7D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E9DB3-F4F9-4088-BE61-98B6376B7F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BABBDD-C136-4B3C-9FA3-D0AAB5C6795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1/24/2025</a:t>
            </a:fld>
            <a:endParaRPr lang="en-US"/>
          </a:p>
        </p:txBody>
      </p:sp>
      <p:sp>
        <p:nvSpPr>
          <p:cNvPr id="5" name="Footer Placeholder 4">
            <a:extLst>
              <a:ext uri="{FF2B5EF4-FFF2-40B4-BE49-F238E27FC236}">
                <a16:creationId xmlns:a16="http://schemas.microsoft.com/office/drawing/2014/main" id="{12481916-A545-4E3A-98DE-5BA757DC22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C39E12-50DA-4FBA-9883-019B8D5824B3}"/>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9" name="Picture 8">
            <a:extLst>
              <a:ext uri="{FF2B5EF4-FFF2-40B4-BE49-F238E27FC236}">
                <a16:creationId xmlns:a16="http://schemas.microsoft.com/office/drawing/2014/main" id="{4A336E03-D0DF-4DCA-AF35-7F8A1C5648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CE626A4-721A-4E05-80D5-75E2E3DF8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360C98DE-3BC5-4D5F-A02A-F1A32A5F1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D0D159DF-D6AE-44A5-8D59-6A2DD74DD0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315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86C5-C461-4FB7-B939-AE129F0097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5C921-B61B-447F-957D-706E1181E8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CF10B-C08D-4DF4-807F-BB0B6F172D1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1/24/2025</a:t>
            </a:fld>
            <a:endParaRPr lang="en-US"/>
          </a:p>
        </p:txBody>
      </p:sp>
      <p:sp>
        <p:nvSpPr>
          <p:cNvPr id="5" name="Footer Placeholder 4">
            <a:extLst>
              <a:ext uri="{FF2B5EF4-FFF2-40B4-BE49-F238E27FC236}">
                <a16:creationId xmlns:a16="http://schemas.microsoft.com/office/drawing/2014/main" id="{01E33FA1-68A0-486A-B7F5-61ED0F5965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ED3B31-B029-4AEC-A19D-38CAC4CABBF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82547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18239-1BEA-4EAF-8944-2588AEEC9D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9868EE-E67E-49DC-8796-3AEEE4AAFDB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DE7A3-B8D4-4111-9F91-6D7F18A3269F}"/>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1/24/2025</a:t>
            </a:fld>
            <a:endParaRPr lang="en-US"/>
          </a:p>
        </p:txBody>
      </p:sp>
      <p:sp>
        <p:nvSpPr>
          <p:cNvPr id="5" name="Footer Placeholder 4">
            <a:extLst>
              <a:ext uri="{FF2B5EF4-FFF2-40B4-BE49-F238E27FC236}">
                <a16:creationId xmlns:a16="http://schemas.microsoft.com/office/drawing/2014/main" id="{09279D77-F7EE-466C-8A07-B31F065190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CDBABE-F1CF-46BF-86D2-E6ABF986A7D0}"/>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93681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B797-7D95-4861-8E05-45977176EC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2BDBFF-D767-4F1B-AFC3-360CE9024F1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0FFD-2A71-4878-8C89-0E8B9EFE64EB}"/>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1/24/2025</a:t>
            </a:fld>
            <a:endParaRPr lang="en-US"/>
          </a:p>
        </p:txBody>
      </p:sp>
      <p:sp>
        <p:nvSpPr>
          <p:cNvPr id="5" name="Footer Placeholder 4">
            <a:extLst>
              <a:ext uri="{FF2B5EF4-FFF2-40B4-BE49-F238E27FC236}">
                <a16:creationId xmlns:a16="http://schemas.microsoft.com/office/drawing/2014/main" id="{6E3F8945-47D1-4377-834C-A42951ED6A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EF7E7D-4E3A-4703-BA1D-FE25D983E59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5CCBFE7D-4481-4D12-AA1A-A009A70B9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C9EC9F6-33F0-4504-A419-773C2CED5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58F83B5E-05E5-487E-BE61-C331116D5E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4346E020-9B01-40C5-BA28-CEFF828381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147261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7655-97DA-43C5-A933-CCBB5872617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E41CC-CE09-4D30-8B09-622FBD9F3C9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58DA9D-CAB5-4707-8787-95551FD1F2C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1/24/2025</a:t>
            </a:fld>
            <a:endParaRPr lang="en-US"/>
          </a:p>
        </p:txBody>
      </p:sp>
      <p:sp>
        <p:nvSpPr>
          <p:cNvPr id="5" name="Footer Placeholder 4">
            <a:extLst>
              <a:ext uri="{FF2B5EF4-FFF2-40B4-BE49-F238E27FC236}">
                <a16:creationId xmlns:a16="http://schemas.microsoft.com/office/drawing/2014/main" id="{05702276-F758-4978-A92A-7F0C039F78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6030D2-CC1A-4F13-AC11-D0AFEEDE76F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7" name="Picture 6">
            <a:extLst>
              <a:ext uri="{FF2B5EF4-FFF2-40B4-BE49-F238E27FC236}">
                <a16:creationId xmlns:a16="http://schemas.microsoft.com/office/drawing/2014/main" id="{92D39983-C7FF-42C9-ACE8-390B84157F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62C6E1CE-2177-4937-B693-6511C800E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172EBE30-2471-4A87-8421-225B8B82CE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9CB0DCD7-BBB5-46FB-ACDA-75A222210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31299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F3D5-C67B-4958-9D00-2DF3BA7AF8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326470A-311A-4751-9E10-68D4A048AA9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A5D3E3-82E1-49C3-A3B0-EB4E5A3AF58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BA89A2-9BC2-4D6C-BB59-04252C132996}"/>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1/24/2025</a:t>
            </a:fld>
            <a:endParaRPr lang="en-US"/>
          </a:p>
        </p:txBody>
      </p:sp>
      <p:sp>
        <p:nvSpPr>
          <p:cNvPr id="6" name="Footer Placeholder 5">
            <a:extLst>
              <a:ext uri="{FF2B5EF4-FFF2-40B4-BE49-F238E27FC236}">
                <a16:creationId xmlns:a16="http://schemas.microsoft.com/office/drawing/2014/main" id="{9D016A68-F96E-46E6-A4FC-8E3944B6E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DA86D1-9958-41BD-89DF-B0EEAE4B99E1}"/>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C9F78F9D-5695-4176-9860-610E33FBA6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ED68D350-2719-4986-A6D8-FDA3063F2A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A068030B-2281-4C59-8E63-5825BFEFA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EE0EB83D-92D7-4265-945F-FDF077964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343584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D46E-1861-424C-BCD1-CB5F645E1FE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A687E50-495C-4D09-B8A6-A806EF62CA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743F0-DA56-4070-AB26-8277DB84677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07002-DE91-4AE9-85AE-C9235E6684B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5FBBAD-907D-4F4D-BD18-B0E123446F4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995981-2947-49B6-95AD-91F94B0678F2}"/>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1/24/2025</a:t>
            </a:fld>
            <a:endParaRPr lang="en-US"/>
          </a:p>
        </p:txBody>
      </p:sp>
      <p:sp>
        <p:nvSpPr>
          <p:cNvPr id="8" name="Footer Placeholder 7">
            <a:extLst>
              <a:ext uri="{FF2B5EF4-FFF2-40B4-BE49-F238E27FC236}">
                <a16:creationId xmlns:a16="http://schemas.microsoft.com/office/drawing/2014/main" id="{B77A57CC-9FB5-46F4-B879-65D821D8CC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9049F7-4F73-4CEB-8077-3907710126A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10" name="Picture 9">
            <a:extLst>
              <a:ext uri="{FF2B5EF4-FFF2-40B4-BE49-F238E27FC236}">
                <a16:creationId xmlns:a16="http://schemas.microsoft.com/office/drawing/2014/main" id="{86AEC805-EE71-4385-8FF9-85AF33D6D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F1DF7AC7-6FA5-4D0F-8E10-391F92654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DE804538-8E60-440E-BD38-2BAEB162D4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3" name="Picture 12">
            <a:extLst>
              <a:ext uri="{FF2B5EF4-FFF2-40B4-BE49-F238E27FC236}">
                <a16:creationId xmlns:a16="http://schemas.microsoft.com/office/drawing/2014/main" id="{17D63BD6-FF77-4F4D-9AFD-AAE95602C4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44932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0861-FFC6-4EC8-80B2-7462DF0592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D3B8549-BD97-4498-B92A-EE722B363063}"/>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1/24/2025</a:t>
            </a:fld>
            <a:endParaRPr lang="en-US"/>
          </a:p>
        </p:txBody>
      </p:sp>
      <p:sp>
        <p:nvSpPr>
          <p:cNvPr id="4" name="Footer Placeholder 3">
            <a:extLst>
              <a:ext uri="{FF2B5EF4-FFF2-40B4-BE49-F238E27FC236}">
                <a16:creationId xmlns:a16="http://schemas.microsoft.com/office/drawing/2014/main" id="{E08ECFB4-681A-4669-981F-4868CC5A1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F0950B-B411-4064-9EBE-AAA62709E12D}"/>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6" name="Picture 5">
            <a:extLst>
              <a:ext uri="{FF2B5EF4-FFF2-40B4-BE49-F238E27FC236}">
                <a16:creationId xmlns:a16="http://schemas.microsoft.com/office/drawing/2014/main" id="{60BC86E8-BB96-4ECA-80E3-E8D4E38CB5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7" name="Picture 6">
            <a:extLst>
              <a:ext uri="{FF2B5EF4-FFF2-40B4-BE49-F238E27FC236}">
                <a16:creationId xmlns:a16="http://schemas.microsoft.com/office/drawing/2014/main" id="{F86F3DC1-CB24-4651-A29A-A4536FC19A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F2FC07ED-1BDD-4E4A-ADEB-1F50D1C660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3A08E411-548B-4B65-B332-8152446A8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316152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C0D3C-18F0-421A-8C29-8C31D734B17A}"/>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1/24/2025</a:t>
            </a:fld>
            <a:endParaRPr lang="en-US"/>
          </a:p>
        </p:txBody>
      </p:sp>
      <p:sp>
        <p:nvSpPr>
          <p:cNvPr id="3" name="Footer Placeholder 2">
            <a:extLst>
              <a:ext uri="{FF2B5EF4-FFF2-40B4-BE49-F238E27FC236}">
                <a16:creationId xmlns:a16="http://schemas.microsoft.com/office/drawing/2014/main" id="{8A532CC7-5D57-453B-AE7E-692F3A71EE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182709C-2740-4289-87B1-1454DC1DAF17}"/>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186825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43DB-26F7-47DE-931C-EEFDE1BBB0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CFF36-FC48-4D90-B5AA-50AA258EB5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360CD6-5C80-4B37-8017-FAA492382B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68723-3034-4032-A3CB-78B64113FE0C}"/>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1/24/2025</a:t>
            </a:fld>
            <a:endParaRPr lang="en-US"/>
          </a:p>
        </p:txBody>
      </p:sp>
      <p:sp>
        <p:nvSpPr>
          <p:cNvPr id="6" name="Footer Placeholder 5">
            <a:extLst>
              <a:ext uri="{FF2B5EF4-FFF2-40B4-BE49-F238E27FC236}">
                <a16:creationId xmlns:a16="http://schemas.microsoft.com/office/drawing/2014/main" id="{FCE43A6F-4C3D-4ACB-85B2-D844E6DDAA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65726CB-5BEE-432C-8E4A-C771B16C91C8}"/>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9E6F2A92-E3AA-44AF-A3B0-83741084B4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B52293BD-04EA-4606-A65A-030C28401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7F654B26-E987-48BC-B196-15B90FF2F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E810BD6F-E8D1-416E-ADDE-A4BEE07520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72141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C290-2475-4D54-9F28-378592F5DC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2942E5-31CB-49B1-9CCA-2268718075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0D296B-2B3F-491D-9231-2C939BDC1D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C58B0-2336-4CC8-AE39-2CB9228109C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1/24/2025</a:t>
            </a:fld>
            <a:endParaRPr lang="en-US"/>
          </a:p>
        </p:txBody>
      </p:sp>
      <p:sp>
        <p:nvSpPr>
          <p:cNvPr id="6" name="Footer Placeholder 5">
            <a:extLst>
              <a:ext uri="{FF2B5EF4-FFF2-40B4-BE49-F238E27FC236}">
                <a16:creationId xmlns:a16="http://schemas.microsoft.com/office/drawing/2014/main" id="{A1F71FB3-6F06-4B58-A460-E9B1A9435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696E3F-B482-4459-A4A1-7993153A7CB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85494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842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 Id="rId1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 Id="rId1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sp>
        <p:nvSpPr>
          <p:cNvPr id="15" name="Rectangle: Rounded Corners 14">
            <a:extLst>
              <a:ext uri="{FF2B5EF4-FFF2-40B4-BE49-F238E27FC236}">
                <a16:creationId xmlns:a16="http://schemas.microsoft.com/office/drawing/2014/main" id="{9B5D8A22-64A4-4582-A01E-0003BD0928F8}"/>
              </a:ext>
            </a:extLst>
          </p:cNvPr>
          <p:cNvSpPr/>
          <p:nvPr/>
        </p:nvSpPr>
        <p:spPr>
          <a:xfrm>
            <a:off x="1152526" y="1028700"/>
            <a:ext cx="10382250" cy="4933949"/>
          </a:xfrm>
          <a:prstGeom prst="roundRect">
            <a:avLst/>
          </a:prstGeom>
          <a:solidFill>
            <a:schemeClr val="accent4">
              <a:lumMod val="20000"/>
              <a:lumOff val="80000"/>
            </a:schemeClr>
          </a:solidFill>
          <a:ln w="5715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b="1" smtClean="0">
                <a:solidFill>
                  <a:srgbClr val="002060"/>
                </a:solidFill>
                <a:latin typeface="Calibri" panose="020F0502020204030204"/>
              </a:rPr>
              <a:t>     </a:t>
            </a:r>
            <a:r>
              <a:rPr lang="vi-VN" sz="2400" b="1" smtClean="0">
                <a:solidFill>
                  <a:srgbClr val="002060"/>
                </a:solidFill>
                <a:latin typeface="Calibri" panose="020F0502020204030204"/>
              </a:rPr>
              <a:t>Ông </a:t>
            </a:r>
            <a:r>
              <a:rPr lang="vi-VN" sz="2400" b="1" dirty="0">
                <a:solidFill>
                  <a:srgbClr val="002060"/>
                </a:solidFill>
                <a:latin typeface="Calibri" panose="020F0502020204030204"/>
              </a:rPr>
              <a:t>nội Na là người rất yêu cây xanh, ông thường trồng rất nhiều cây, trong đó có một cây cam. Ngày ông trồng nó, Na còn chưa ra đời. Bẵng đi vài năm, ông nội có Na. Ông thường bế Na đi dạo quang vườn. Ở dưới gốc cây cam ấy, ông thường kể cho Na nghe rất nhiều câu chuyện cổ tích, dạy Na rất nhiều điều hay lẽ phải. Những câu chuyện ấy cũng nuôi Na lớn dần. Na lại cùng ông nội chăm sóc cây cam. Người tưới cây, người đào đất, chăm bón kĩ càng. Chiếc cây đã trưởng thành cùng Na ấy cũng đến mùa đơm hoa kết trái. Mùi hoa cam thoang thoảng thơm mát. Ngày quả chín, ông lại cùng Na hái những quả đầu tiên. Sau này ông mất đi nhưng cây cam ấy vẫn được Na chăm sóc như một kí ức, một kỉ niệm, một dấu của ông. Mỗi năm mỗi mùa, cây vẫn đơm hoa kết trái. Nó sẽ là điểm tựa mỗi khi Na trở về.</a:t>
            </a:r>
            <a:endParaRPr kumimoji="0" lang="en-US" sz="2400" b="1" i="0" u="none" strike="noStrike" kern="1200" cap="none" spc="0" normalizeH="0" baseline="0" noProof="0" dirty="0">
              <a:ln>
                <a:noFill/>
              </a:ln>
              <a:solidFill>
                <a:srgbClr val="002060"/>
              </a:solidFill>
              <a:effectLst/>
              <a:uLnTx/>
              <a:uFillTx/>
              <a:latin typeface="Calibri" panose="020F0502020204030204"/>
            </a:endParaRPr>
          </a:p>
        </p:txBody>
      </p:sp>
      <p:sp>
        <p:nvSpPr>
          <p:cNvPr id="2" name="TextBox 1">
            <a:extLst>
              <a:ext uri="{FF2B5EF4-FFF2-40B4-BE49-F238E27FC236}">
                <a16:creationId xmlns:a16="http://schemas.microsoft.com/office/drawing/2014/main" id="{9E387766-C216-493A-BD76-EBF4AEED35BA}"/>
              </a:ext>
            </a:extLst>
          </p:cNvPr>
          <p:cNvSpPr txBox="1"/>
          <p:nvPr/>
        </p:nvSpPr>
        <p:spPr>
          <a:xfrm>
            <a:off x="3876675" y="152400"/>
            <a:ext cx="5781675" cy="769441"/>
          </a:xfrm>
          <a:prstGeom prst="rect">
            <a:avLst/>
          </a:prstGeom>
          <a:noFill/>
        </p:spPr>
        <p:txBody>
          <a:bodyPr wrap="square" rtlCol="0">
            <a:spAutoFit/>
          </a:bodyPr>
          <a:lstStyle/>
          <a:p>
            <a:r>
              <a:rPr lang="en-US" sz="4400" b="1" dirty="0" err="1">
                <a:solidFill>
                  <a:srgbClr val="FF0000"/>
                </a:solidFill>
              </a:rPr>
              <a:t>Cây</a:t>
            </a:r>
            <a:r>
              <a:rPr lang="en-US" sz="4400" b="1" dirty="0">
                <a:solidFill>
                  <a:srgbClr val="FF0000"/>
                </a:solidFill>
              </a:rPr>
              <a:t> cam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ông</a:t>
            </a:r>
            <a:r>
              <a:rPr lang="en-US" sz="4400" b="1" dirty="0">
                <a:solidFill>
                  <a:srgbClr val="FF0000"/>
                </a:solidFill>
              </a:rPr>
              <a:t> </a:t>
            </a:r>
            <a:r>
              <a:rPr lang="en-US" sz="4400" b="1" dirty="0" err="1">
                <a:solidFill>
                  <a:srgbClr val="FF0000"/>
                </a:solidFill>
              </a:rPr>
              <a:t>nội</a:t>
            </a:r>
            <a:endParaRPr lang="en-US" sz="4400" b="1" dirty="0">
              <a:solidFill>
                <a:srgbClr val="FF0000"/>
              </a:solidFill>
            </a:endParaRPr>
          </a:p>
        </p:txBody>
      </p:sp>
    </p:spTree>
    <p:extLst>
      <p:ext uri="{BB962C8B-B14F-4D97-AF65-F5344CB8AC3E}">
        <p14:creationId xmlns:p14="http://schemas.microsoft.com/office/powerpoint/2010/main" val="384408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13E7E0DB-339E-48FC-B018-172C3595D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2" name="Picture 1">
            <a:extLst>
              <a:ext uri="{FF2B5EF4-FFF2-40B4-BE49-F238E27FC236}">
                <a16:creationId xmlns:a16="http://schemas.microsoft.com/office/drawing/2014/main" id="{B53F94B3-66D4-4686-A05A-7BD9C38BD6BD}"/>
              </a:ext>
            </a:extLst>
          </p:cNvPr>
          <p:cNvPicPr>
            <a:picLocks noChangeAspect="1"/>
          </p:cNvPicPr>
          <p:nvPr/>
        </p:nvPicPr>
        <p:blipFill>
          <a:blip r:embed="rId4"/>
          <a:stretch>
            <a:fillRect/>
          </a:stretch>
        </p:blipFill>
        <p:spPr>
          <a:xfrm>
            <a:off x="4456482" y="1570038"/>
            <a:ext cx="5742930" cy="2956816"/>
          </a:xfrm>
          <a:prstGeom prst="rect">
            <a:avLst/>
          </a:prstGeom>
        </p:spPr>
      </p:pic>
    </p:spTree>
    <p:extLst>
      <p:ext uri="{BB962C8B-B14F-4D97-AF65-F5344CB8AC3E}">
        <p14:creationId xmlns:p14="http://schemas.microsoft.com/office/powerpoint/2010/main" val="2865036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13E7E0DB-339E-48FC-B018-172C3595D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2" name="Picture 1">
            <a:extLst>
              <a:ext uri="{FF2B5EF4-FFF2-40B4-BE49-F238E27FC236}">
                <a16:creationId xmlns:a16="http://schemas.microsoft.com/office/drawing/2014/main" id="{7A798DFF-D95A-48AA-B509-4A84F79A1503}"/>
              </a:ext>
            </a:extLst>
          </p:cNvPr>
          <p:cNvPicPr>
            <a:picLocks noChangeAspect="1"/>
          </p:cNvPicPr>
          <p:nvPr/>
        </p:nvPicPr>
        <p:blipFill>
          <a:blip r:embed="rId3"/>
          <a:stretch>
            <a:fillRect/>
          </a:stretch>
        </p:blipFill>
        <p:spPr>
          <a:xfrm>
            <a:off x="5953743" y="1218918"/>
            <a:ext cx="3121423" cy="1182727"/>
          </a:xfrm>
          <a:prstGeom prst="rect">
            <a:avLst/>
          </a:prstGeom>
        </p:spPr>
      </p:pic>
      <p:pic>
        <p:nvPicPr>
          <p:cNvPr id="17" name="Picture 16">
            <a:extLst>
              <a:ext uri="{FF2B5EF4-FFF2-40B4-BE49-F238E27FC236}">
                <a16:creationId xmlns:a16="http://schemas.microsoft.com/office/drawing/2014/main" id="{A774195B-9E25-4BCD-8696-6ED6D3B095CA}"/>
              </a:ext>
            </a:extLst>
          </p:cNvPr>
          <p:cNvPicPr>
            <a:picLocks noChangeAspect="1"/>
          </p:cNvPicPr>
          <p:nvPr/>
        </p:nvPicPr>
        <p:blipFill>
          <a:blip r:embed="rId4"/>
          <a:stretch>
            <a:fillRect/>
          </a:stretch>
        </p:blipFill>
        <p:spPr>
          <a:xfrm>
            <a:off x="3983305" y="2270808"/>
            <a:ext cx="6889077" cy="1938696"/>
          </a:xfrm>
          <a:prstGeom prst="rect">
            <a:avLst/>
          </a:prstGeom>
        </p:spPr>
      </p:pic>
      <p:pic>
        <p:nvPicPr>
          <p:cNvPr id="20" name="Picture 19">
            <a:extLst>
              <a:ext uri="{FF2B5EF4-FFF2-40B4-BE49-F238E27FC236}">
                <a16:creationId xmlns:a16="http://schemas.microsoft.com/office/drawing/2014/main" id="{47306604-753F-4235-9634-724FDF3890C3}"/>
              </a:ext>
            </a:extLst>
          </p:cNvPr>
          <p:cNvPicPr>
            <a:picLocks noChangeAspect="1"/>
          </p:cNvPicPr>
          <p:nvPr/>
        </p:nvPicPr>
        <p:blipFill>
          <a:blip r:embed="rId5"/>
          <a:stretch>
            <a:fillRect/>
          </a:stretch>
        </p:blipFill>
        <p:spPr>
          <a:xfrm>
            <a:off x="6515043" y="4124957"/>
            <a:ext cx="2859272" cy="1072989"/>
          </a:xfrm>
          <a:prstGeom prst="rect">
            <a:avLst/>
          </a:prstGeom>
        </p:spPr>
      </p:pic>
    </p:spTree>
    <p:extLst>
      <p:ext uri="{BB962C8B-B14F-4D97-AF65-F5344CB8AC3E}">
        <p14:creationId xmlns:p14="http://schemas.microsoft.com/office/powerpoint/2010/main" val="1316979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CB206A2-6EA9-413A-8FBF-E3B3BA724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478" y="447480"/>
            <a:ext cx="6675120" cy="66751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E39471-84BD-477E-9C23-E93F2BDE3D7C}"/>
              </a:ext>
            </a:extLst>
          </p:cNvPr>
          <p:cNvSpPr txBox="1"/>
          <p:nvPr/>
        </p:nvSpPr>
        <p:spPr>
          <a:xfrm>
            <a:off x="6794858" y="2026692"/>
            <a:ext cx="239485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oiny" panose="02000903060500060000" pitchFamily="2" charset="0"/>
                <a:ea typeface="+mn-ea"/>
                <a:cs typeface="+mn-cs"/>
              </a:rPr>
              <a:t>KHỞI ĐỘNG</a:t>
            </a:r>
          </a:p>
        </p:txBody>
      </p:sp>
    </p:spTree>
    <p:extLst>
      <p:ext uri="{BB962C8B-B14F-4D97-AF65-F5344CB8AC3E}">
        <p14:creationId xmlns:p14="http://schemas.microsoft.com/office/powerpoint/2010/main" val="908456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anim calcmode="lin" valueType="num">
                                      <p:cBhvr>
                                        <p:cTn id="8" dur="500" fill="hold"/>
                                        <p:tgtEl>
                                          <p:spTgt spid="1028"/>
                                        </p:tgtEl>
                                        <p:attrNameLst>
                                          <p:attrName>ppt_x</p:attrName>
                                        </p:attrNameLst>
                                      </p:cBhvr>
                                      <p:tavLst>
                                        <p:tav tm="0">
                                          <p:val>
                                            <p:strVal val="#ppt_x"/>
                                          </p:val>
                                        </p:tav>
                                        <p:tav tm="100000">
                                          <p:val>
                                            <p:strVal val="#ppt_x"/>
                                          </p:val>
                                        </p:tav>
                                      </p:tavLst>
                                    </p:anim>
                                    <p:anim calcmode="lin" valueType="num">
                                      <p:cBhvr>
                                        <p:cTn id="9" dur="5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C644D81-D74B-4F00-A47D-07DA4F720132}"/>
              </a:ext>
            </a:extLst>
          </p:cNvPr>
          <p:cNvSpPr txBox="1"/>
          <p:nvPr/>
        </p:nvSpPr>
        <p:spPr>
          <a:xfrm>
            <a:off x="174171" y="162815"/>
            <a:ext cx="1201782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D6ED0"/>
                </a:solidFill>
                <a:effectLst/>
                <a:uLnTx/>
                <a:uFillTx/>
                <a:latin typeface="Calibri" panose="020F0502020204030204" pitchFamily="34" charset="0"/>
                <a:ea typeface="+mn-ea"/>
                <a:cs typeface="Calibri" panose="020F0502020204030204" pitchFamily="34" charset="0"/>
              </a:rPr>
              <a:t>1. Quan </a:t>
            </a:r>
            <a:r>
              <a:rPr kumimoji="0" lang="en-US" sz="3600" b="1" i="0" u="none" strike="noStrike" kern="1200" cap="none" spc="0" normalizeH="0" baseline="0" noProof="0" dirty="0" err="1">
                <a:ln>
                  <a:noFill/>
                </a:ln>
                <a:solidFill>
                  <a:srgbClr val="1D6ED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baseline="0" noProof="0" dirty="0">
                <a:ln>
                  <a:noFill/>
                </a:ln>
                <a:solidFill>
                  <a:srgbClr val="1D6ED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1D6ED0"/>
                </a:solidFill>
                <a:effectLst/>
                <a:uLnTx/>
                <a:uFillTx/>
                <a:latin typeface="Calibri" panose="020F0502020204030204" pitchFamily="34" charset="0"/>
                <a:ea typeface="+mn-ea"/>
                <a:cs typeface="Calibri" panose="020F0502020204030204" pitchFamily="34" charset="0"/>
              </a:rPr>
              <a:t>tranh</a:t>
            </a:r>
            <a:r>
              <a:rPr kumimoji="0" lang="en-US" sz="3600" b="1" i="0" u="none" strike="noStrike" kern="1200" cap="none" spc="0" normalizeH="0" baseline="0" noProof="0" dirty="0">
                <a:ln>
                  <a:noFill/>
                </a:ln>
                <a:solidFill>
                  <a:srgbClr val="1D6ED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1D6ED0"/>
                </a:solidFill>
                <a:effectLst/>
                <a:uLnTx/>
                <a:uFillTx/>
                <a:latin typeface="Calibri" panose="020F0502020204030204" pitchFamily="34" charset="0"/>
                <a:ea typeface="+mn-ea"/>
                <a:cs typeface="Calibri" panose="020F0502020204030204" pitchFamily="34" charset="0"/>
              </a:rPr>
              <a:t>và</a:t>
            </a:r>
            <a:r>
              <a:rPr kumimoji="0" lang="en-US" sz="3600" b="1" i="0" u="none" strike="noStrike" kern="1200" cap="none" spc="0" normalizeH="0" baseline="0" noProof="0" dirty="0">
                <a:ln>
                  <a:noFill/>
                </a:ln>
                <a:solidFill>
                  <a:srgbClr val="1D6ED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1D6ED0"/>
                </a:solidFill>
                <a:effectLst/>
                <a:uLnTx/>
                <a:uFillTx/>
                <a:latin typeface="Calibri" panose="020F0502020204030204" pitchFamily="34" charset="0"/>
                <a:ea typeface="+mn-ea"/>
                <a:cs typeface="Calibri" panose="020F0502020204030204" pitchFamily="34" charset="0"/>
              </a:rPr>
              <a:t>nêu</a:t>
            </a:r>
            <a:r>
              <a:rPr kumimoji="0" lang="en-US" sz="3600" b="1" i="0" u="none" strike="noStrike" kern="1200" cap="none" spc="0" normalizeH="0" baseline="0" noProof="0" dirty="0">
                <a:ln>
                  <a:noFill/>
                </a:ln>
                <a:solidFill>
                  <a:srgbClr val="1D6ED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1D6ED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1200" cap="none" spc="0" normalizeH="0" baseline="0" noProof="0" dirty="0">
                <a:ln>
                  <a:noFill/>
                </a:ln>
                <a:solidFill>
                  <a:srgbClr val="1D6ED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1200" cap="none" spc="0" normalizeH="0" baseline="0" noProof="0" dirty="0" err="1">
                <a:ln>
                  <a:noFill/>
                </a:ln>
                <a:solidFill>
                  <a:srgbClr val="1D6ED0"/>
                </a:solidFill>
                <a:effectLst/>
                <a:uLnTx/>
                <a:uFillTx/>
                <a:latin typeface="Calibri" panose="020F0502020204030204" pitchFamily="34" charset="0"/>
                <a:ea typeface="+mn-ea"/>
                <a:cs typeface="Calibri" panose="020F0502020204030204" pitchFamily="34" charset="0"/>
              </a:rPr>
              <a:t>từng</a:t>
            </a:r>
            <a:r>
              <a:rPr kumimoji="0" lang="en-US" sz="3600" b="1" i="0" u="none" strike="noStrike" kern="1200" cap="none" spc="0" normalizeH="0" baseline="0" noProof="0" dirty="0">
                <a:ln>
                  <a:noFill/>
                </a:ln>
                <a:solidFill>
                  <a:srgbClr val="1D6ED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1D6ED0"/>
                </a:solidFill>
                <a:effectLst/>
                <a:uLnTx/>
                <a:uFillTx/>
                <a:latin typeface="Calibri" panose="020F0502020204030204" pitchFamily="34" charset="0"/>
                <a:ea typeface="+mn-ea"/>
                <a:cs typeface="Calibri" panose="020F0502020204030204" pitchFamily="34" charset="0"/>
              </a:rPr>
              <a:t>tranh</a:t>
            </a:r>
            <a:endParaRPr kumimoji="0" lang="en-US" sz="3600" b="0" i="0" u="none" strike="noStrike" kern="1200" cap="none" spc="0" normalizeH="0" baseline="0" noProof="0" dirty="0">
              <a:ln>
                <a:noFill/>
              </a:ln>
              <a:solidFill>
                <a:srgbClr val="FF017C"/>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36C74BF9-AFA7-4510-A4AF-CF9BEBAF38F2}"/>
              </a:ext>
            </a:extLst>
          </p:cNvPr>
          <p:cNvPicPr>
            <a:picLocks noChangeAspect="1"/>
          </p:cNvPicPr>
          <p:nvPr/>
        </p:nvPicPr>
        <p:blipFill>
          <a:blip r:embed="rId3"/>
          <a:stretch>
            <a:fillRect/>
          </a:stretch>
        </p:blipFill>
        <p:spPr>
          <a:xfrm>
            <a:off x="3344635" y="871689"/>
            <a:ext cx="6118245" cy="4662695"/>
          </a:xfrm>
          <a:prstGeom prst="rect">
            <a:avLst/>
          </a:prstGeom>
        </p:spPr>
      </p:pic>
    </p:spTree>
    <p:extLst>
      <p:ext uri="{BB962C8B-B14F-4D97-AF65-F5344CB8AC3E}">
        <p14:creationId xmlns:p14="http://schemas.microsoft.com/office/powerpoint/2010/main" val="1032316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1495BDE-22D7-482C-A8A6-B2D54ADF2546}"/>
              </a:ext>
            </a:extLst>
          </p:cNvPr>
          <p:cNvGrpSpPr/>
          <p:nvPr/>
        </p:nvGrpSpPr>
        <p:grpSpPr>
          <a:xfrm>
            <a:off x="0" y="2505074"/>
            <a:ext cx="5495511" cy="4066115"/>
            <a:chOff x="2408195" y="1197185"/>
            <a:chExt cx="7373566" cy="5212080"/>
          </a:xfrm>
        </p:grpSpPr>
        <p:pic>
          <p:nvPicPr>
            <p:cNvPr id="3" name="Picture 2" descr="Graphical user interface, application&#10;&#10;Description automatically generated">
              <a:extLst>
                <a:ext uri="{FF2B5EF4-FFF2-40B4-BE49-F238E27FC236}">
                  <a16:creationId xmlns:a16="http://schemas.microsoft.com/office/drawing/2014/main" id="{A8D2C54C-8044-4D37-AC5E-D7B30E04F12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408195" y="1197185"/>
              <a:ext cx="7373566" cy="5212080"/>
            </a:xfrm>
            <a:prstGeom prst="rect">
              <a:avLst/>
            </a:prstGeom>
          </p:spPr>
        </p:pic>
        <p:pic>
          <p:nvPicPr>
            <p:cNvPr id="2" name="Picture 1">
              <a:extLst>
                <a:ext uri="{FF2B5EF4-FFF2-40B4-BE49-F238E27FC236}">
                  <a16:creationId xmlns:a16="http://schemas.microsoft.com/office/drawing/2014/main" id="{FE617367-4C19-4420-8D17-34D81FF75294}"/>
                </a:ext>
              </a:extLst>
            </p:cNvPr>
            <p:cNvPicPr>
              <a:picLocks noChangeAspect="1"/>
            </p:cNvPicPr>
            <p:nvPr/>
          </p:nvPicPr>
          <p:blipFill>
            <a:blip r:embed="rId5"/>
            <a:stretch>
              <a:fillRect/>
            </a:stretch>
          </p:blipFill>
          <p:spPr>
            <a:xfrm>
              <a:off x="3060315" y="1633665"/>
              <a:ext cx="5938019" cy="1457070"/>
            </a:xfrm>
            <a:prstGeom prst="rect">
              <a:avLst/>
            </a:prstGeom>
          </p:spPr>
        </p:pic>
      </p:grpSp>
      <p:sp>
        <p:nvSpPr>
          <p:cNvPr id="18" name="Rounded Rectangle 5">
            <a:extLst>
              <a:ext uri="{FF2B5EF4-FFF2-40B4-BE49-F238E27FC236}">
                <a16:creationId xmlns:a16="http://schemas.microsoft.com/office/drawing/2014/main" id="{C1DE812D-0C7B-43DF-A309-DC71C655AF52}"/>
              </a:ext>
            </a:extLst>
          </p:cNvPr>
          <p:cNvSpPr/>
          <p:nvPr/>
        </p:nvSpPr>
        <p:spPr>
          <a:xfrm>
            <a:off x="5305425" y="1805415"/>
            <a:ext cx="6486525" cy="689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b="1" dirty="0">
                <a:solidFill>
                  <a:srgbClr val="FF0000"/>
                </a:solidFill>
                <a:latin typeface="Calibri" panose="020F0502020204030204" pitchFamily="34" charset="0"/>
                <a:ea typeface="Cambria" panose="02040503050406030204" pitchFamily="18" charset="0"/>
                <a:cs typeface="Calibri" panose="020F0502020204030204" pitchFamily="34" charset="0"/>
              </a:rPr>
              <a:t>Mỗi em nói nội dung một tranh</a:t>
            </a:r>
            <a:endParaRPr kumimoji="0" lang="en-US" sz="3000" b="1" i="0" u="none" strike="noStrike" kern="1200" cap="none"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Rounded Rectangle 5">
            <a:extLst>
              <a:ext uri="{FF2B5EF4-FFF2-40B4-BE49-F238E27FC236}">
                <a16:creationId xmlns:a16="http://schemas.microsoft.com/office/drawing/2014/main" id="{296AE3B5-A9B8-49D6-843D-03F463ECE073}"/>
              </a:ext>
            </a:extLst>
          </p:cNvPr>
          <p:cNvSpPr/>
          <p:nvPr/>
        </p:nvSpPr>
        <p:spPr>
          <a:xfrm>
            <a:off x="5362575" y="2776965"/>
            <a:ext cx="6486525" cy="10044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b="1" dirty="0">
                <a:solidFill>
                  <a:srgbClr val="FF0000"/>
                </a:solidFill>
                <a:latin typeface="Calibri" panose="020F0502020204030204" pitchFamily="34" charset="0"/>
                <a:ea typeface="Cambria" panose="02040503050406030204" pitchFamily="18" charset="0"/>
                <a:cs typeface="Calibri" panose="020F0502020204030204" pitchFamily="34" charset="0"/>
              </a:rPr>
              <a:t>Cả nhóm xây dựng mối liên kết giữa các tranh.</a:t>
            </a:r>
            <a:endParaRPr kumimoji="0" lang="en-US" sz="3000" b="1" i="0" u="none" strike="noStrike" kern="1200" cap="none"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0" name="Rounded Rectangle 5">
            <a:extLst>
              <a:ext uri="{FF2B5EF4-FFF2-40B4-BE49-F238E27FC236}">
                <a16:creationId xmlns:a16="http://schemas.microsoft.com/office/drawing/2014/main" id="{649CF788-56C7-4DC9-BD9C-5D771EBB638F}"/>
              </a:ext>
            </a:extLst>
          </p:cNvPr>
          <p:cNvSpPr/>
          <p:nvPr/>
        </p:nvSpPr>
        <p:spPr>
          <a:xfrm>
            <a:off x="5305425" y="3996165"/>
            <a:ext cx="6486525" cy="10044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b="1" dirty="0">
                <a:solidFill>
                  <a:srgbClr val="FF0000"/>
                </a:solidFill>
                <a:latin typeface="Calibri" panose="020F0502020204030204" pitchFamily="34" charset="0"/>
                <a:ea typeface="Cambria" panose="02040503050406030204" pitchFamily="18" charset="0"/>
                <a:cs typeface="Calibri" panose="020F0502020204030204" pitchFamily="34" charset="0"/>
              </a:rPr>
              <a:t>Từng em kể nối tiếp câu chuyện theo 4 tranh.</a:t>
            </a:r>
            <a:endParaRPr kumimoji="0" lang="en-US" sz="3000" b="1" i="0" u="none" strike="noStrike" kern="1200" cap="none"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36527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6B86590-376A-44DB-9BB9-A81E3C4F166A}"/>
              </a:ext>
            </a:extLst>
          </p:cNvPr>
          <p:cNvSpPr txBox="1"/>
          <p:nvPr/>
        </p:nvSpPr>
        <p:spPr>
          <a:xfrm>
            <a:off x="3380939" y="1247042"/>
            <a:ext cx="56392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A01FF"/>
                </a:solidFill>
                <a:effectLst/>
                <a:uLnTx/>
                <a:uFillTx/>
                <a:ea typeface="+mn-ea"/>
                <a:cs typeface="+mn-cs"/>
              </a:rPr>
              <a:t>Chia </a:t>
            </a:r>
            <a:r>
              <a:rPr kumimoji="0" lang="en-US" sz="5400" b="1" i="0" u="none" strike="noStrike" kern="1200" cap="none" spc="0" normalizeH="0" baseline="0" noProof="0" dirty="0" err="1">
                <a:ln>
                  <a:noFill/>
                </a:ln>
                <a:solidFill>
                  <a:srgbClr val="7A01FF"/>
                </a:solidFill>
                <a:effectLst/>
                <a:uLnTx/>
                <a:uFillTx/>
                <a:ea typeface="+mn-ea"/>
                <a:cs typeface="+mn-cs"/>
              </a:rPr>
              <a:t>sẻ</a:t>
            </a:r>
            <a:r>
              <a:rPr kumimoji="0" lang="en-US" sz="5400" b="1" i="0" u="none" strike="noStrike" kern="1200" cap="none" spc="0" normalizeH="0" baseline="0" noProof="0" dirty="0">
                <a:ln>
                  <a:noFill/>
                </a:ln>
                <a:solidFill>
                  <a:srgbClr val="7A01FF"/>
                </a:solidFill>
                <a:effectLst/>
                <a:uLnTx/>
                <a:uFillTx/>
                <a:ea typeface="+mn-ea"/>
                <a:cs typeface="+mn-cs"/>
              </a:rPr>
              <a:t> </a:t>
            </a:r>
            <a:r>
              <a:rPr kumimoji="0" lang="en-US" sz="5400" b="1" i="0" u="none" strike="noStrike" kern="1200" cap="none" spc="0" normalizeH="0" baseline="0" noProof="0" dirty="0" err="1">
                <a:ln>
                  <a:noFill/>
                </a:ln>
                <a:solidFill>
                  <a:srgbClr val="7A01FF"/>
                </a:solidFill>
                <a:effectLst/>
                <a:uLnTx/>
                <a:uFillTx/>
                <a:ea typeface="+mn-ea"/>
                <a:cs typeface="+mn-cs"/>
              </a:rPr>
              <a:t>trước</a:t>
            </a:r>
            <a:r>
              <a:rPr kumimoji="0" lang="en-US" sz="5400" b="1" i="0" u="none" strike="noStrike" kern="1200" cap="none" spc="0" normalizeH="0" baseline="0" noProof="0" dirty="0">
                <a:ln>
                  <a:noFill/>
                </a:ln>
                <a:solidFill>
                  <a:srgbClr val="7A01FF"/>
                </a:solidFill>
                <a:effectLst/>
                <a:uLnTx/>
                <a:uFillTx/>
                <a:ea typeface="+mn-ea"/>
                <a:cs typeface="+mn-cs"/>
              </a:rPr>
              <a:t> </a:t>
            </a:r>
            <a:r>
              <a:rPr kumimoji="0" lang="en-US" sz="5400" b="1" i="0" u="none" strike="noStrike" kern="1200" cap="none" spc="0" normalizeH="0" baseline="0" noProof="0" dirty="0" err="1">
                <a:ln>
                  <a:noFill/>
                </a:ln>
                <a:solidFill>
                  <a:srgbClr val="7A01FF"/>
                </a:solidFill>
                <a:effectLst/>
                <a:uLnTx/>
                <a:uFillTx/>
                <a:ea typeface="+mn-ea"/>
                <a:cs typeface="+mn-cs"/>
              </a:rPr>
              <a:t>lớp</a:t>
            </a:r>
            <a:endParaRPr kumimoji="0" lang="en-US" sz="5400" b="1" i="0" u="none" strike="noStrike" kern="1200" cap="none" spc="0" normalizeH="0" baseline="0" noProof="0" dirty="0">
              <a:ln>
                <a:noFill/>
              </a:ln>
              <a:solidFill>
                <a:srgbClr val="7A01FF"/>
              </a:solidFill>
              <a:effectLst/>
              <a:uLnTx/>
              <a:uFillTx/>
              <a:ea typeface="+mn-ea"/>
              <a:cs typeface="+mn-cs"/>
            </a:endParaRPr>
          </a:p>
        </p:txBody>
      </p:sp>
      <p:grpSp>
        <p:nvGrpSpPr>
          <p:cNvPr id="24" name="Group 23">
            <a:extLst>
              <a:ext uri="{FF2B5EF4-FFF2-40B4-BE49-F238E27FC236}">
                <a16:creationId xmlns:a16="http://schemas.microsoft.com/office/drawing/2014/main" id="{0D865347-4ACF-4E74-BE84-0A8896EFF5F1}"/>
              </a:ext>
            </a:extLst>
          </p:cNvPr>
          <p:cNvGrpSpPr/>
          <p:nvPr/>
        </p:nvGrpSpPr>
        <p:grpSpPr>
          <a:xfrm>
            <a:off x="1797743" y="1963726"/>
            <a:ext cx="2391642" cy="2103120"/>
            <a:chOff x="1797743" y="2026343"/>
            <a:chExt cx="2391642" cy="2103120"/>
          </a:xfrm>
        </p:grpSpPr>
        <p:pic>
          <p:nvPicPr>
            <p:cNvPr id="19" name="Picture 18" descr="A picture containing icon&#10;&#10;Description automatically generated">
              <a:extLst>
                <a:ext uri="{FF2B5EF4-FFF2-40B4-BE49-F238E27FC236}">
                  <a16:creationId xmlns:a16="http://schemas.microsoft.com/office/drawing/2014/main" id="{FBFCB9EA-6B04-493C-9456-7805DD700B7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3764" t="4796" r="48574" b="53293"/>
            <a:stretch/>
          </p:blipFill>
          <p:spPr>
            <a:xfrm>
              <a:off x="1797743" y="2026343"/>
              <a:ext cx="2391642" cy="2103120"/>
            </a:xfrm>
            <a:prstGeom prst="rect">
              <a:avLst/>
            </a:prstGeom>
          </p:spPr>
        </p:pic>
        <p:sp>
          <p:nvSpPr>
            <p:cNvPr id="21" name="TextBox 20">
              <a:extLst>
                <a:ext uri="{FF2B5EF4-FFF2-40B4-BE49-F238E27FC236}">
                  <a16:creationId xmlns:a16="http://schemas.microsoft.com/office/drawing/2014/main" id="{F1CCBA60-3F19-448C-9D62-98BC9C90680D}"/>
                </a:ext>
              </a:extLst>
            </p:cNvPr>
            <p:cNvSpPr txBox="1"/>
            <p:nvPr/>
          </p:nvSpPr>
          <p:spPr>
            <a:xfrm>
              <a:off x="1905516" y="2782221"/>
              <a:ext cx="2176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17C"/>
                  </a:solidFill>
                  <a:effectLst/>
                  <a:uLnTx/>
                  <a:uFillTx/>
                  <a:latin typeface="Calibri" panose="020F0502020204030204" pitchFamily="34" charset="0"/>
                  <a:ea typeface="+mn-ea"/>
                  <a:cs typeface="Calibri" panose="020F0502020204030204" pitchFamily="34" charset="0"/>
                </a:rPr>
                <a:t>TRÌNH BÀY</a:t>
              </a:r>
            </a:p>
          </p:txBody>
        </p:sp>
      </p:grpSp>
      <p:grpSp>
        <p:nvGrpSpPr>
          <p:cNvPr id="25" name="Group 24">
            <a:extLst>
              <a:ext uri="{FF2B5EF4-FFF2-40B4-BE49-F238E27FC236}">
                <a16:creationId xmlns:a16="http://schemas.microsoft.com/office/drawing/2014/main" id="{6562F255-3379-4ED0-B990-5710F13A6F38}"/>
              </a:ext>
            </a:extLst>
          </p:cNvPr>
          <p:cNvGrpSpPr/>
          <p:nvPr/>
        </p:nvGrpSpPr>
        <p:grpSpPr>
          <a:xfrm>
            <a:off x="8002617" y="1962554"/>
            <a:ext cx="2445932" cy="2011680"/>
            <a:chOff x="7997371" y="2074335"/>
            <a:chExt cx="2445932" cy="2011680"/>
          </a:xfrm>
        </p:grpSpPr>
        <p:pic>
          <p:nvPicPr>
            <p:cNvPr id="20" name="Picture 19" descr="A picture containing icon&#10;&#10;Description automatically generated">
              <a:extLst>
                <a:ext uri="{FF2B5EF4-FFF2-40B4-BE49-F238E27FC236}">
                  <a16:creationId xmlns:a16="http://schemas.microsoft.com/office/drawing/2014/main" id="{88EA56F1-B979-4D10-846F-5497450765B9}"/>
                </a:ext>
              </a:extLst>
            </p:cNvPr>
            <p:cNvPicPr>
              <a:picLocks noChangeAspect="1"/>
            </p:cNvPicPr>
            <p:nvPr/>
          </p:nvPicPr>
          <p:blipFill rotWithShape="1">
            <a:blip r:embed="rId5" cstate="hqprint">
              <a:extLst>
                <a:ext uri="{BEBA8EAE-BF5A-486C-A8C5-ECC9F3942E4B}">
                  <a14:imgProps xmlns:a14="http://schemas.microsoft.com/office/drawing/2010/main">
                    <a14:imgLayer r:embed="rId4">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54271" t="18081" r="731" b="44911"/>
            <a:stretch/>
          </p:blipFill>
          <p:spPr>
            <a:xfrm>
              <a:off x="7997371" y="2074335"/>
              <a:ext cx="2445932" cy="2011680"/>
            </a:xfrm>
            <a:prstGeom prst="rect">
              <a:avLst/>
            </a:prstGeom>
          </p:spPr>
        </p:pic>
        <p:sp>
          <p:nvSpPr>
            <p:cNvPr id="22" name="TextBox 21">
              <a:extLst>
                <a:ext uri="{FF2B5EF4-FFF2-40B4-BE49-F238E27FC236}">
                  <a16:creationId xmlns:a16="http://schemas.microsoft.com/office/drawing/2014/main" id="{3A8D8ED9-FBC6-4088-AD10-3F522C3F4733}"/>
                </a:ext>
              </a:extLst>
            </p:cNvPr>
            <p:cNvSpPr txBox="1"/>
            <p:nvPr/>
          </p:nvSpPr>
          <p:spPr>
            <a:xfrm>
              <a:off x="8132289" y="2782221"/>
              <a:ext cx="2176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17A45"/>
                  </a:solidFill>
                  <a:effectLst/>
                  <a:uLnTx/>
                  <a:uFillTx/>
                  <a:latin typeface="Calibri" panose="020F0502020204030204" pitchFamily="34" charset="0"/>
                  <a:ea typeface="+mn-ea"/>
                  <a:cs typeface="Calibri" panose="020F0502020204030204" pitchFamily="34" charset="0"/>
                </a:rPr>
                <a:t>NHẬN XÉT</a:t>
              </a:r>
            </a:p>
          </p:txBody>
        </p:sp>
      </p:grpSp>
    </p:spTree>
    <p:extLst>
      <p:ext uri="{BB962C8B-B14F-4D97-AF65-F5344CB8AC3E}">
        <p14:creationId xmlns:p14="http://schemas.microsoft.com/office/powerpoint/2010/main" val="1481083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2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edge">
                                      <p:cBhvr>
                                        <p:cTn id="14" dur="500"/>
                                        <p:tgtEl>
                                          <p:spTgt spid="24"/>
                                        </p:tgtEl>
                                      </p:cBhvr>
                                    </p:animEffect>
                                  </p:childTnLst>
                                </p:cTn>
                              </p:par>
                              <p:par>
                                <p:cTn id="15" presetID="20"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edg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ircle&#10;&#10;Description automatically generated with low confidence">
            <a:extLst>
              <a:ext uri="{FF2B5EF4-FFF2-40B4-BE49-F238E27FC236}">
                <a16:creationId xmlns:a16="http://schemas.microsoft.com/office/drawing/2014/main" id="{5E142B6E-C6BE-4C68-ABFC-7C4AEFD25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1" y="464447"/>
            <a:ext cx="9052556" cy="6400800"/>
          </a:xfrm>
          <a:prstGeom prst="rect">
            <a:avLst/>
          </a:prstGeom>
        </p:spPr>
      </p:pic>
      <p:sp>
        <p:nvSpPr>
          <p:cNvPr id="28" name="TextBox 27">
            <a:extLst>
              <a:ext uri="{FF2B5EF4-FFF2-40B4-BE49-F238E27FC236}">
                <a16:creationId xmlns:a16="http://schemas.microsoft.com/office/drawing/2014/main" id="{61FA4464-E5F7-44BE-BD86-0888DA58626F}"/>
              </a:ext>
            </a:extLst>
          </p:cNvPr>
          <p:cNvSpPr txBox="1"/>
          <p:nvPr/>
        </p:nvSpPr>
        <p:spPr>
          <a:xfrm>
            <a:off x="3348199" y="1861752"/>
            <a:ext cx="4502244" cy="2554545"/>
          </a:xfrm>
          <a:prstGeom prst="rect">
            <a:avLst/>
          </a:prstGeom>
          <a:noFill/>
        </p:spPr>
        <p:txBody>
          <a:bodyPr wrap="square">
            <a:spAutoFit/>
          </a:bodyPr>
          <a:lstStyle/>
          <a:p>
            <a:pPr lvl="0" algn="ctr"/>
            <a:r>
              <a:rPr lang="en-US" sz="4000" b="1" dirty="0">
                <a:solidFill>
                  <a:srgbClr val="FF1822"/>
                </a:solidFill>
                <a:latin typeface="Calibri" panose="020F0502020204030204" pitchFamily="34" charset="0"/>
                <a:cs typeface="Calibri" panose="020F0502020204030204" pitchFamily="34" charset="0"/>
              </a:rPr>
              <a:t>2.</a:t>
            </a:r>
            <a:r>
              <a:rPr lang="vi-VN" sz="4000" b="1" dirty="0">
                <a:solidFill>
                  <a:srgbClr val="FF1822"/>
                </a:solidFill>
                <a:latin typeface="Calibri" panose="020F0502020204030204" pitchFamily="34" charset="0"/>
                <a:cs typeface="Calibri" panose="020F0502020204030204" pitchFamily="34" charset="0"/>
              </a:rPr>
              <a:t> Kể câu chuyện được thể hiện trong các tranh ở trên và đặt tên cho truyện.</a:t>
            </a:r>
            <a:endParaRPr kumimoji="0" lang="en-US" sz="4000" b="1" i="0" u="none" strike="noStrike" kern="1200" cap="none" spc="0" normalizeH="0" baseline="0" noProof="0" dirty="0">
              <a:ln>
                <a:noFill/>
              </a:ln>
              <a:solidFill>
                <a:srgbClr val="FF1822"/>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150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outVertical)">
                                          <p:cBhvr>
                                            <p:cTn id="12"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3"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outVertical)">
                                          <p:cBhvr>
                                            <p:cTn id="12"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14"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F12F477-CFA2-40B7-8719-F5AE5F59131A}"/>
              </a:ext>
            </a:extLst>
          </p:cNvPr>
          <p:cNvGrpSpPr/>
          <p:nvPr/>
        </p:nvGrpSpPr>
        <p:grpSpPr>
          <a:xfrm rot="325758">
            <a:off x="6518191" y="2802462"/>
            <a:ext cx="4275273" cy="1200329"/>
            <a:chOff x="8024779" y="1853801"/>
            <a:chExt cx="4078869" cy="1218591"/>
          </a:xfrm>
        </p:grpSpPr>
        <p:sp>
          <p:nvSpPr>
            <p:cNvPr id="10" name="Rounded Rectangular Callout 22">
              <a:extLst>
                <a:ext uri="{FF2B5EF4-FFF2-40B4-BE49-F238E27FC236}">
                  <a16:creationId xmlns:a16="http://schemas.microsoft.com/office/drawing/2014/main" id="{43195B0A-C017-4320-87C7-B3D16B20199C}"/>
                </a:ext>
              </a:extLst>
            </p:cNvPr>
            <p:cNvSpPr/>
            <p:nvPr/>
          </p:nvSpPr>
          <p:spPr>
            <a:xfrm>
              <a:off x="8024779" y="1866151"/>
              <a:ext cx="4078869" cy="1135554"/>
            </a:xfrm>
            <a:prstGeom prst="wedgeRoundRectCallout">
              <a:avLst>
                <a:gd name="adj1" fmla="val -37443"/>
                <a:gd name="adj2" fmla="val 78121"/>
                <a:gd name="adj3" fmla="val 16667"/>
              </a:avLst>
            </a:prstGeom>
            <a:solidFill>
              <a:schemeClr val="bg1"/>
            </a:solidFill>
            <a:ln w="190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4B2A0411-67D9-4377-89B4-A98857650BCD}"/>
                </a:ext>
              </a:extLst>
            </p:cNvPr>
            <p:cNvSpPr/>
            <p:nvPr/>
          </p:nvSpPr>
          <p:spPr>
            <a:xfrm>
              <a:off x="8204582" y="1853801"/>
              <a:ext cx="3753135" cy="12185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Kể lại câu chuyện trước lớp</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14" name="Picture 13">
            <a:extLst>
              <a:ext uri="{FF2B5EF4-FFF2-40B4-BE49-F238E27FC236}">
                <a16:creationId xmlns:a16="http://schemas.microsoft.com/office/drawing/2014/main" id="{72ECB9CD-F23D-4133-BDD3-A10071745E7F}"/>
              </a:ext>
            </a:extLst>
          </p:cNvPr>
          <p:cNvPicPr>
            <a:picLocks noChangeAspect="1"/>
          </p:cNvPicPr>
          <p:nvPr/>
        </p:nvPicPr>
        <p:blipFill>
          <a:blip r:embed="rId3"/>
          <a:stretch>
            <a:fillRect/>
          </a:stretch>
        </p:blipFill>
        <p:spPr>
          <a:xfrm>
            <a:off x="172810" y="357339"/>
            <a:ext cx="5655333" cy="4309911"/>
          </a:xfrm>
          <a:prstGeom prst="rect">
            <a:avLst/>
          </a:prstGeom>
        </p:spPr>
      </p:pic>
    </p:spTree>
    <p:extLst>
      <p:ext uri="{BB962C8B-B14F-4D97-AF65-F5344CB8AC3E}">
        <p14:creationId xmlns:p14="http://schemas.microsoft.com/office/powerpoint/2010/main" val="223939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ircle&#10;&#10;Description automatically generated with low confidence">
            <a:extLst>
              <a:ext uri="{FF2B5EF4-FFF2-40B4-BE49-F238E27FC236}">
                <a16:creationId xmlns:a16="http://schemas.microsoft.com/office/drawing/2014/main" id="{5E142B6E-C6BE-4C68-ABFC-7C4AEFD25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1" y="464447"/>
            <a:ext cx="9052556" cy="6400800"/>
          </a:xfrm>
          <a:prstGeom prst="rect">
            <a:avLst/>
          </a:prstGeom>
        </p:spPr>
      </p:pic>
      <p:sp>
        <p:nvSpPr>
          <p:cNvPr id="28" name="TextBox 27">
            <a:extLst>
              <a:ext uri="{FF2B5EF4-FFF2-40B4-BE49-F238E27FC236}">
                <a16:creationId xmlns:a16="http://schemas.microsoft.com/office/drawing/2014/main" id="{61FA4464-E5F7-44BE-BD86-0888DA58626F}"/>
              </a:ext>
            </a:extLst>
          </p:cNvPr>
          <p:cNvSpPr txBox="1"/>
          <p:nvPr/>
        </p:nvSpPr>
        <p:spPr>
          <a:xfrm>
            <a:off x="3262474" y="2318952"/>
            <a:ext cx="4502244" cy="1323439"/>
          </a:xfrm>
          <a:prstGeom prst="rect">
            <a:avLst/>
          </a:prstGeom>
          <a:noFill/>
        </p:spPr>
        <p:txBody>
          <a:bodyPr wrap="square">
            <a:spAutoFit/>
          </a:bodyPr>
          <a:lstStyle/>
          <a:p>
            <a:pPr lvl="0" algn="ctr"/>
            <a:r>
              <a:rPr lang="en-US" sz="4000" b="1" dirty="0">
                <a:solidFill>
                  <a:srgbClr val="FF1822"/>
                </a:solidFill>
                <a:latin typeface="Calibri" panose="020F0502020204030204" pitchFamily="34" charset="0"/>
                <a:cs typeface="Calibri" panose="020F0502020204030204" pitchFamily="34" charset="0"/>
              </a:rPr>
              <a:t>3. </a:t>
            </a:r>
            <a:r>
              <a:rPr lang="en-US" sz="4000" b="1" dirty="0" err="1">
                <a:solidFill>
                  <a:srgbClr val="FF1822"/>
                </a:solidFill>
                <a:latin typeface="Calibri" panose="020F0502020204030204" pitchFamily="34" charset="0"/>
                <a:cs typeface="Calibri" panose="020F0502020204030204" pitchFamily="34" charset="0"/>
              </a:rPr>
              <a:t>Viết</a:t>
            </a:r>
            <a:r>
              <a:rPr lang="en-US" sz="4000" b="1" dirty="0">
                <a:solidFill>
                  <a:srgbClr val="FF1822"/>
                </a:solidFill>
                <a:latin typeface="Calibri" panose="020F0502020204030204" pitchFamily="34" charset="0"/>
                <a:cs typeface="Calibri" panose="020F0502020204030204" pitchFamily="34" charset="0"/>
              </a:rPr>
              <a:t> </a:t>
            </a:r>
            <a:r>
              <a:rPr lang="en-US" sz="4000" b="1" dirty="0" err="1">
                <a:solidFill>
                  <a:srgbClr val="FF1822"/>
                </a:solidFill>
                <a:latin typeface="Calibri" panose="020F0502020204030204" pitchFamily="34" charset="0"/>
                <a:cs typeface="Calibri" panose="020F0502020204030204" pitchFamily="34" charset="0"/>
              </a:rPr>
              <a:t>lại</a:t>
            </a:r>
            <a:r>
              <a:rPr lang="en-US" sz="4000" b="1" dirty="0">
                <a:solidFill>
                  <a:srgbClr val="FF1822"/>
                </a:solidFill>
                <a:latin typeface="Calibri" panose="020F0502020204030204" pitchFamily="34" charset="0"/>
                <a:cs typeface="Calibri" panose="020F0502020204030204" pitchFamily="34" charset="0"/>
              </a:rPr>
              <a:t> </a:t>
            </a:r>
            <a:r>
              <a:rPr lang="en-US" sz="4000" b="1" dirty="0" err="1">
                <a:solidFill>
                  <a:srgbClr val="FF1822"/>
                </a:solidFill>
                <a:latin typeface="Calibri" panose="020F0502020204030204" pitchFamily="34" charset="0"/>
                <a:cs typeface="Calibri" panose="020F0502020204030204" pitchFamily="34" charset="0"/>
              </a:rPr>
              <a:t>lời</a:t>
            </a:r>
            <a:r>
              <a:rPr lang="en-US" sz="4000" b="1" dirty="0">
                <a:solidFill>
                  <a:srgbClr val="FF1822"/>
                </a:solidFill>
                <a:latin typeface="Calibri" panose="020F0502020204030204" pitchFamily="34" charset="0"/>
                <a:cs typeface="Calibri" panose="020F0502020204030204" pitchFamily="34" charset="0"/>
              </a:rPr>
              <a:t> </a:t>
            </a:r>
            <a:r>
              <a:rPr lang="en-US" sz="4000" b="1" dirty="0" err="1">
                <a:solidFill>
                  <a:srgbClr val="FF1822"/>
                </a:solidFill>
                <a:latin typeface="Calibri" panose="020F0502020204030204" pitchFamily="34" charset="0"/>
                <a:cs typeface="Calibri" panose="020F0502020204030204" pitchFamily="34" charset="0"/>
              </a:rPr>
              <a:t>em</a:t>
            </a:r>
            <a:r>
              <a:rPr lang="en-US" sz="4000" b="1" dirty="0">
                <a:solidFill>
                  <a:srgbClr val="FF1822"/>
                </a:solidFill>
                <a:latin typeface="Calibri" panose="020F0502020204030204" pitchFamily="34" charset="0"/>
                <a:cs typeface="Calibri" panose="020F0502020204030204" pitchFamily="34" charset="0"/>
              </a:rPr>
              <a:t> </a:t>
            </a:r>
            <a:r>
              <a:rPr lang="en-US" sz="4000" b="1" dirty="0" err="1">
                <a:solidFill>
                  <a:srgbClr val="FF1822"/>
                </a:solidFill>
                <a:latin typeface="Calibri" panose="020F0502020204030204" pitchFamily="34" charset="0"/>
                <a:cs typeface="Calibri" panose="020F0502020204030204" pitchFamily="34" charset="0"/>
              </a:rPr>
              <a:t>kể</a:t>
            </a:r>
            <a:r>
              <a:rPr lang="en-US" sz="4000" b="1" dirty="0">
                <a:solidFill>
                  <a:srgbClr val="FF1822"/>
                </a:solidFill>
                <a:latin typeface="Calibri" panose="020F0502020204030204" pitchFamily="34" charset="0"/>
                <a:cs typeface="Calibri" panose="020F0502020204030204" pitchFamily="34" charset="0"/>
              </a:rPr>
              <a:t> </a:t>
            </a:r>
            <a:r>
              <a:rPr lang="en-US" sz="4000" b="1" dirty="0" err="1">
                <a:solidFill>
                  <a:srgbClr val="FF1822"/>
                </a:solidFill>
                <a:latin typeface="Calibri" panose="020F0502020204030204" pitchFamily="34" charset="0"/>
                <a:cs typeface="Calibri" panose="020F0502020204030204" pitchFamily="34" charset="0"/>
              </a:rPr>
              <a:t>thành</a:t>
            </a:r>
            <a:r>
              <a:rPr lang="en-US" sz="4000" b="1" dirty="0">
                <a:solidFill>
                  <a:srgbClr val="FF1822"/>
                </a:solidFill>
                <a:latin typeface="Calibri" panose="020F0502020204030204" pitchFamily="34" charset="0"/>
                <a:cs typeface="Calibri" panose="020F0502020204030204" pitchFamily="34" charset="0"/>
              </a:rPr>
              <a:t> </a:t>
            </a:r>
            <a:r>
              <a:rPr lang="en-US" sz="4000" b="1" dirty="0" err="1">
                <a:solidFill>
                  <a:srgbClr val="FF1822"/>
                </a:solidFill>
                <a:latin typeface="Calibri" panose="020F0502020204030204" pitchFamily="34" charset="0"/>
                <a:cs typeface="Calibri" panose="020F0502020204030204" pitchFamily="34" charset="0"/>
              </a:rPr>
              <a:t>đoạn</a:t>
            </a:r>
            <a:r>
              <a:rPr lang="en-US" sz="4000" b="1" dirty="0">
                <a:solidFill>
                  <a:srgbClr val="FF1822"/>
                </a:solidFill>
                <a:latin typeface="Calibri" panose="020F0502020204030204" pitchFamily="34" charset="0"/>
                <a:cs typeface="Calibri" panose="020F0502020204030204" pitchFamily="34" charset="0"/>
              </a:rPr>
              <a:t> </a:t>
            </a:r>
            <a:r>
              <a:rPr lang="en-US" sz="4000" b="1" dirty="0" err="1">
                <a:solidFill>
                  <a:srgbClr val="FF1822"/>
                </a:solidFill>
                <a:latin typeface="Calibri" panose="020F0502020204030204" pitchFamily="34" charset="0"/>
                <a:cs typeface="Calibri" panose="020F0502020204030204" pitchFamily="34" charset="0"/>
              </a:rPr>
              <a:t>văn</a:t>
            </a:r>
            <a:r>
              <a:rPr lang="en-US" sz="4000" b="1" dirty="0">
                <a:solidFill>
                  <a:srgbClr val="FF1822"/>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93456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outVertical)">
                                          <p:cBhvr>
                                            <p:cTn id="12"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3"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outVertical)">
                                          <p:cBhvr>
                                            <p:cTn id="12"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14"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335</Words>
  <Application>Microsoft Office PowerPoint</Application>
  <PresentationFormat>Widescreen</PresentationFormat>
  <Paragraphs>28</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Cambria</vt:lpstr>
      <vt:lpstr>Coiny</vt:lpstr>
      <vt:lpstr>等线</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18</cp:revision>
  <dcterms:created xsi:type="dcterms:W3CDTF">2022-09-19T11:04:23Z</dcterms:created>
  <dcterms:modified xsi:type="dcterms:W3CDTF">2025-01-24T02:11:15Z</dcterms:modified>
</cp:coreProperties>
</file>