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1" r:id="rId2"/>
    <p:sldMasterId id="2147483683" r:id="rId3"/>
  </p:sldMasterIdLst>
  <p:notesMasterIdLst>
    <p:notesMasterId r:id="rId17"/>
  </p:notesMasterIdLst>
  <p:sldIdLst>
    <p:sldId id="325" r:id="rId4"/>
    <p:sldId id="257" r:id="rId5"/>
    <p:sldId id="267" r:id="rId6"/>
    <p:sldId id="313" r:id="rId7"/>
    <p:sldId id="320" r:id="rId8"/>
    <p:sldId id="260" r:id="rId9"/>
    <p:sldId id="293" r:id="rId10"/>
    <p:sldId id="294" r:id="rId11"/>
    <p:sldId id="295" r:id="rId12"/>
    <p:sldId id="296" r:id="rId13"/>
    <p:sldId id="327" r:id="rId14"/>
    <p:sldId id="323" r:id="rId15"/>
    <p:sldId id="29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BF67C0-3E8F-4EE5-8853-6C9AE10E1711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E34D21-DA78-4782-82CD-B25CAB59A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754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" name="Google Shape;1142;gcb044da28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3" name="Google Shape;1143;gcb044da28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5" name="Google Shape;1355;gd768e69cfa_0_3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6" name="Google Shape;1356;gd768e69cfa_0_3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69034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5" name="Google Shape;1355;gd768e69cfa_0_3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6" name="Google Shape;1356;gd768e69cfa_0_3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3078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5" name="Google Shape;1355;gd768e69cfa_0_3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6" name="Google Shape;1356;gd768e69cfa_0_3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594733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3" name="Google Shape;1243;gabf9762155_0_2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4" name="Google Shape;1244;gabf9762155_0_25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30214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5" name="Google Shape;1355;gd768e69cfa_0_3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6" name="Google Shape;1356;gd768e69cfa_0_3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5" name="Google Shape;1355;gd768e69cfa_0_3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6" name="Google Shape;1356;gd768e69cfa_0_3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637791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5" name="Google Shape;1355;gd768e69cfa_0_3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6" name="Google Shape;1356;gd768e69cfa_0_3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9314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5" name="Google Shape;1355;gd768e69cfa_0_3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6" name="Google Shape;1356;gd768e69cfa_0_3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76718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5" name="Google Shape;1355;gd768e69cfa_0_3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6" name="Google Shape;1356;gd768e69cfa_0_3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14066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5" name="Google Shape;1355;gd768e69cfa_0_3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6" name="Google Shape;1356;gd768e69cfa_0_3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5926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4628205" y="4423297"/>
            <a:ext cx="4367971" cy="1951952"/>
          </a:xfrm>
          <a:custGeom>
            <a:avLst/>
            <a:gdLst/>
            <a:ahLst/>
            <a:cxnLst/>
            <a:rect l="l" t="t" r="r" b="b"/>
            <a:pathLst>
              <a:path w="48116" h="21502" extrusionOk="0">
                <a:moveTo>
                  <a:pt x="23815" y="7225"/>
                </a:moveTo>
                <a:lnTo>
                  <a:pt x="23815" y="7225"/>
                </a:lnTo>
                <a:cubicBezTo>
                  <a:pt x="26522" y="7268"/>
                  <a:pt x="29229" y="7860"/>
                  <a:pt x="31703" y="8981"/>
                </a:cubicBezTo>
                <a:cubicBezTo>
                  <a:pt x="29208" y="7902"/>
                  <a:pt x="26522" y="7310"/>
                  <a:pt x="23815" y="7225"/>
                </a:cubicBezTo>
                <a:close/>
                <a:moveTo>
                  <a:pt x="24503" y="0"/>
                </a:moveTo>
                <a:cubicBezTo>
                  <a:pt x="23995" y="0"/>
                  <a:pt x="23477" y="12"/>
                  <a:pt x="22948" y="35"/>
                </a:cubicBezTo>
                <a:cubicBezTo>
                  <a:pt x="12711" y="479"/>
                  <a:pt x="6599" y="5935"/>
                  <a:pt x="3279" y="10419"/>
                </a:cubicBezTo>
                <a:cubicBezTo>
                  <a:pt x="1988" y="12153"/>
                  <a:pt x="889" y="14036"/>
                  <a:pt x="0" y="16024"/>
                </a:cubicBezTo>
                <a:lnTo>
                  <a:pt x="762" y="16489"/>
                </a:lnTo>
                <a:cubicBezTo>
                  <a:pt x="1121" y="16722"/>
                  <a:pt x="1460" y="16933"/>
                  <a:pt x="1819" y="17166"/>
                </a:cubicBezTo>
                <a:lnTo>
                  <a:pt x="1967" y="17271"/>
                </a:lnTo>
                <a:lnTo>
                  <a:pt x="2454" y="17589"/>
                </a:lnTo>
                <a:cubicBezTo>
                  <a:pt x="2961" y="17948"/>
                  <a:pt x="3469" y="18308"/>
                  <a:pt x="3955" y="18667"/>
                </a:cubicBezTo>
                <a:cubicBezTo>
                  <a:pt x="4611" y="19154"/>
                  <a:pt x="5245" y="19640"/>
                  <a:pt x="5880" y="20127"/>
                </a:cubicBezTo>
                <a:lnTo>
                  <a:pt x="5943" y="20169"/>
                </a:lnTo>
                <a:cubicBezTo>
                  <a:pt x="6493" y="20613"/>
                  <a:pt x="7064" y="21057"/>
                  <a:pt x="7635" y="21501"/>
                </a:cubicBezTo>
                <a:cubicBezTo>
                  <a:pt x="8122" y="20211"/>
                  <a:pt x="8735" y="18963"/>
                  <a:pt x="9454" y="17779"/>
                </a:cubicBezTo>
                <a:cubicBezTo>
                  <a:pt x="12612" y="12631"/>
                  <a:pt x="17183" y="10010"/>
                  <a:pt x="23049" y="10010"/>
                </a:cubicBezTo>
                <a:cubicBezTo>
                  <a:pt x="23232" y="10010"/>
                  <a:pt x="23417" y="10012"/>
                  <a:pt x="23603" y="10017"/>
                </a:cubicBezTo>
                <a:cubicBezTo>
                  <a:pt x="32274" y="10250"/>
                  <a:pt x="37245" y="14987"/>
                  <a:pt x="40776" y="20465"/>
                </a:cubicBezTo>
                <a:cubicBezTo>
                  <a:pt x="41242" y="20211"/>
                  <a:pt x="41707" y="19915"/>
                  <a:pt x="42151" y="19640"/>
                </a:cubicBezTo>
                <a:lnTo>
                  <a:pt x="42257" y="19577"/>
                </a:lnTo>
                <a:lnTo>
                  <a:pt x="42278" y="19556"/>
                </a:lnTo>
                <a:cubicBezTo>
                  <a:pt x="42468" y="19429"/>
                  <a:pt x="42638" y="19323"/>
                  <a:pt x="42807" y="19217"/>
                </a:cubicBezTo>
                <a:cubicBezTo>
                  <a:pt x="43209" y="18963"/>
                  <a:pt x="43589" y="18688"/>
                  <a:pt x="43991" y="18435"/>
                </a:cubicBezTo>
                <a:lnTo>
                  <a:pt x="44330" y="18202"/>
                </a:lnTo>
                <a:cubicBezTo>
                  <a:pt x="44964" y="17779"/>
                  <a:pt x="45599" y="17356"/>
                  <a:pt x="46233" y="16933"/>
                </a:cubicBezTo>
                <a:cubicBezTo>
                  <a:pt x="46445" y="16785"/>
                  <a:pt x="46677" y="16658"/>
                  <a:pt x="46910" y="16510"/>
                </a:cubicBezTo>
                <a:cubicBezTo>
                  <a:pt x="47291" y="16235"/>
                  <a:pt x="47692" y="16002"/>
                  <a:pt x="48115" y="15791"/>
                </a:cubicBezTo>
                <a:cubicBezTo>
                  <a:pt x="44178" y="8466"/>
                  <a:pt x="38370" y="0"/>
                  <a:pt x="24503" y="0"/>
                </a:cubicBezTo>
                <a:close/>
              </a:path>
            </a:pathLst>
          </a:custGeom>
          <a:solidFill>
            <a:srgbClr val="F3D557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4587901" y="4390617"/>
            <a:ext cx="4450489" cy="2034561"/>
          </a:xfrm>
          <a:custGeom>
            <a:avLst/>
            <a:gdLst/>
            <a:ahLst/>
            <a:cxnLst/>
            <a:rect l="l" t="t" r="r" b="b"/>
            <a:pathLst>
              <a:path w="49025" h="22412" extrusionOk="0">
                <a:moveTo>
                  <a:pt x="24259" y="7247"/>
                </a:moveTo>
                <a:lnTo>
                  <a:pt x="24237" y="7924"/>
                </a:lnTo>
                <a:cubicBezTo>
                  <a:pt x="26902" y="8030"/>
                  <a:pt x="29546" y="8622"/>
                  <a:pt x="32020" y="9658"/>
                </a:cubicBezTo>
                <a:lnTo>
                  <a:pt x="32295" y="9024"/>
                </a:lnTo>
                <a:cubicBezTo>
                  <a:pt x="29757" y="7903"/>
                  <a:pt x="27029" y="7289"/>
                  <a:pt x="24259" y="7247"/>
                </a:cubicBezTo>
                <a:close/>
                <a:moveTo>
                  <a:pt x="24961" y="698"/>
                </a:moveTo>
                <a:cubicBezTo>
                  <a:pt x="37841" y="698"/>
                  <a:pt x="43720" y="7989"/>
                  <a:pt x="48073" y="16024"/>
                </a:cubicBezTo>
                <a:cubicBezTo>
                  <a:pt x="47756" y="16193"/>
                  <a:pt x="47438" y="16384"/>
                  <a:pt x="47142" y="16574"/>
                </a:cubicBezTo>
                <a:cubicBezTo>
                  <a:pt x="46910" y="16701"/>
                  <a:pt x="46698" y="16849"/>
                  <a:pt x="46466" y="16997"/>
                </a:cubicBezTo>
                <a:lnTo>
                  <a:pt x="46191" y="17187"/>
                </a:lnTo>
                <a:cubicBezTo>
                  <a:pt x="45662" y="17526"/>
                  <a:pt x="45112" y="17906"/>
                  <a:pt x="44562" y="18266"/>
                </a:cubicBezTo>
                <a:lnTo>
                  <a:pt x="44541" y="18287"/>
                </a:lnTo>
                <a:lnTo>
                  <a:pt x="44203" y="18499"/>
                </a:lnTo>
                <a:cubicBezTo>
                  <a:pt x="43843" y="18752"/>
                  <a:pt x="43462" y="19006"/>
                  <a:pt x="43060" y="19281"/>
                </a:cubicBezTo>
                <a:lnTo>
                  <a:pt x="43018" y="19302"/>
                </a:lnTo>
                <a:lnTo>
                  <a:pt x="42532" y="19619"/>
                </a:lnTo>
                <a:lnTo>
                  <a:pt x="42384" y="19704"/>
                </a:lnTo>
                <a:cubicBezTo>
                  <a:pt x="42066" y="19916"/>
                  <a:pt x="41707" y="20148"/>
                  <a:pt x="41326" y="20360"/>
                </a:cubicBezTo>
                <a:cubicBezTo>
                  <a:pt x="38450" y="15961"/>
                  <a:pt x="33522" y="10271"/>
                  <a:pt x="24047" y="10039"/>
                </a:cubicBezTo>
                <a:cubicBezTo>
                  <a:pt x="23860" y="10034"/>
                  <a:pt x="23673" y="10031"/>
                  <a:pt x="23488" y="10031"/>
                </a:cubicBezTo>
                <a:cubicBezTo>
                  <a:pt x="17478" y="10031"/>
                  <a:pt x="12823" y="12697"/>
                  <a:pt x="9602" y="17970"/>
                </a:cubicBezTo>
                <a:cubicBezTo>
                  <a:pt x="8946" y="19027"/>
                  <a:pt x="8375" y="20148"/>
                  <a:pt x="7910" y="21290"/>
                </a:cubicBezTo>
                <a:cubicBezTo>
                  <a:pt x="7466" y="20952"/>
                  <a:pt x="7022" y="20613"/>
                  <a:pt x="6599" y="20254"/>
                </a:cubicBezTo>
                <a:lnTo>
                  <a:pt x="6535" y="20212"/>
                </a:lnTo>
                <a:cubicBezTo>
                  <a:pt x="5880" y="19704"/>
                  <a:pt x="5224" y="19218"/>
                  <a:pt x="4611" y="18752"/>
                </a:cubicBezTo>
                <a:cubicBezTo>
                  <a:pt x="4061" y="18350"/>
                  <a:pt x="3553" y="17991"/>
                  <a:pt x="3088" y="17674"/>
                </a:cubicBezTo>
                <a:cubicBezTo>
                  <a:pt x="2961" y="17589"/>
                  <a:pt x="2834" y="17505"/>
                  <a:pt x="2729" y="17420"/>
                </a:cubicBezTo>
                <a:lnTo>
                  <a:pt x="2454" y="17251"/>
                </a:lnTo>
                <a:cubicBezTo>
                  <a:pt x="2031" y="16955"/>
                  <a:pt x="1713" y="16743"/>
                  <a:pt x="1396" y="16553"/>
                </a:cubicBezTo>
                <a:lnTo>
                  <a:pt x="889" y="16257"/>
                </a:lnTo>
                <a:cubicBezTo>
                  <a:pt x="1734" y="14396"/>
                  <a:pt x="2771" y="12640"/>
                  <a:pt x="3997" y="10991"/>
                </a:cubicBezTo>
                <a:cubicBezTo>
                  <a:pt x="7276" y="6549"/>
                  <a:pt x="13303" y="1177"/>
                  <a:pt x="23392" y="733"/>
                </a:cubicBezTo>
                <a:cubicBezTo>
                  <a:pt x="23926" y="710"/>
                  <a:pt x="24449" y="698"/>
                  <a:pt x="24961" y="698"/>
                </a:cubicBezTo>
                <a:close/>
                <a:moveTo>
                  <a:pt x="24959" y="0"/>
                </a:moveTo>
                <a:cubicBezTo>
                  <a:pt x="24438" y="0"/>
                  <a:pt x="23908" y="12"/>
                  <a:pt x="23370" y="35"/>
                </a:cubicBezTo>
                <a:cubicBezTo>
                  <a:pt x="13007" y="479"/>
                  <a:pt x="6810" y="5999"/>
                  <a:pt x="3448" y="10546"/>
                </a:cubicBezTo>
                <a:cubicBezTo>
                  <a:pt x="2136" y="12323"/>
                  <a:pt x="1015" y="14226"/>
                  <a:pt x="127" y="16214"/>
                </a:cubicBezTo>
                <a:lnTo>
                  <a:pt x="0" y="16511"/>
                </a:lnTo>
                <a:lnTo>
                  <a:pt x="423" y="16764"/>
                </a:lnTo>
                <a:lnTo>
                  <a:pt x="1015" y="17145"/>
                </a:lnTo>
                <a:cubicBezTo>
                  <a:pt x="1333" y="17335"/>
                  <a:pt x="1650" y="17526"/>
                  <a:pt x="2052" y="17822"/>
                </a:cubicBezTo>
                <a:lnTo>
                  <a:pt x="2327" y="17991"/>
                </a:lnTo>
                <a:cubicBezTo>
                  <a:pt x="2432" y="18076"/>
                  <a:pt x="2559" y="18160"/>
                  <a:pt x="2686" y="18224"/>
                </a:cubicBezTo>
                <a:cubicBezTo>
                  <a:pt x="3152" y="18562"/>
                  <a:pt x="3659" y="18922"/>
                  <a:pt x="4188" y="19302"/>
                </a:cubicBezTo>
                <a:cubicBezTo>
                  <a:pt x="4801" y="19767"/>
                  <a:pt x="5457" y="20254"/>
                  <a:pt x="6112" y="20762"/>
                </a:cubicBezTo>
                <a:lnTo>
                  <a:pt x="6155" y="20804"/>
                </a:lnTo>
                <a:cubicBezTo>
                  <a:pt x="6726" y="21248"/>
                  <a:pt x="7276" y="21692"/>
                  <a:pt x="7847" y="22136"/>
                </a:cubicBezTo>
                <a:lnTo>
                  <a:pt x="8206" y="22411"/>
                </a:lnTo>
                <a:lnTo>
                  <a:pt x="8375" y="21967"/>
                </a:lnTo>
                <a:cubicBezTo>
                  <a:pt x="8862" y="20698"/>
                  <a:pt x="9475" y="19471"/>
                  <a:pt x="10173" y="18308"/>
                </a:cubicBezTo>
                <a:cubicBezTo>
                  <a:pt x="13279" y="13268"/>
                  <a:pt x="17766" y="10710"/>
                  <a:pt x="23536" y="10710"/>
                </a:cubicBezTo>
                <a:cubicBezTo>
                  <a:pt x="23698" y="10710"/>
                  <a:pt x="23862" y="10712"/>
                  <a:pt x="24026" y="10716"/>
                </a:cubicBezTo>
                <a:cubicBezTo>
                  <a:pt x="33395" y="10969"/>
                  <a:pt x="38154" y="16701"/>
                  <a:pt x="40924" y="21015"/>
                </a:cubicBezTo>
                <a:lnTo>
                  <a:pt x="41094" y="21290"/>
                </a:lnTo>
                <a:lnTo>
                  <a:pt x="41390" y="21121"/>
                </a:lnTo>
                <a:cubicBezTo>
                  <a:pt x="41876" y="20846"/>
                  <a:pt x="42341" y="20550"/>
                  <a:pt x="42764" y="20296"/>
                </a:cubicBezTo>
                <a:lnTo>
                  <a:pt x="42828" y="20254"/>
                </a:lnTo>
                <a:lnTo>
                  <a:pt x="42912" y="20190"/>
                </a:lnTo>
                <a:lnTo>
                  <a:pt x="43399" y="19873"/>
                </a:lnTo>
                <a:lnTo>
                  <a:pt x="43441" y="19852"/>
                </a:lnTo>
                <a:cubicBezTo>
                  <a:pt x="43716" y="19662"/>
                  <a:pt x="44012" y="19493"/>
                  <a:pt x="44287" y="19302"/>
                </a:cubicBezTo>
                <a:lnTo>
                  <a:pt x="44964" y="18837"/>
                </a:lnTo>
                <a:cubicBezTo>
                  <a:pt x="45598" y="18414"/>
                  <a:pt x="46233" y="17991"/>
                  <a:pt x="46846" y="17589"/>
                </a:cubicBezTo>
                <a:lnTo>
                  <a:pt x="47079" y="17420"/>
                </a:lnTo>
                <a:cubicBezTo>
                  <a:pt x="47227" y="17335"/>
                  <a:pt x="47375" y="17251"/>
                  <a:pt x="47523" y="17145"/>
                </a:cubicBezTo>
                <a:cubicBezTo>
                  <a:pt x="47904" y="16912"/>
                  <a:pt x="48284" y="16701"/>
                  <a:pt x="48729" y="16447"/>
                </a:cubicBezTo>
                <a:lnTo>
                  <a:pt x="49025" y="16299"/>
                </a:lnTo>
                <a:lnTo>
                  <a:pt x="48855" y="15982"/>
                </a:lnTo>
                <a:cubicBezTo>
                  <a:pt x="46867" y="12281"/>
                  <a:pt x="44287" y="8051"/>
                  <a:pt x="40269" y="4900"/>
                </a:cubicBezTo>
                <a:cubicBezTo>
                  <a:pt x="36098" y="1606"/>
                  <a:pt x="31083" y="0"/>
                  <a:pt x="2495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4633925" y="4423298"/>
            <a:ext cx="4367971" cy="1598636"/>
          </a:xfrm>
          <a:custGeom>
            <a:avLst/>
            <a:gdLst/>
            <a:ahLst/>
            <a:cxnLst/>
            <a:rect l="l" t="t" r="r" b="b"/>
            <a:pathLst>
              <a:path w="48116" h="17610" extrusionOk="0">
                <a:moveTo>
                  <a:pt x="24522" y="0"/>
                </a:moveTo>
                <a:cubicBezTo>
                  <a:pt x="24015" y="0"/>
                  <a:pt x="23498" y="12"/>
                  <a:pt x="22969" y="35"/>
                </a:cubicBezTo>
                <a:cubicBezTo>
                  <a:pt x="12712" y="479"/>
                  <a:pt x="6621" y="5935"/>
                  <a:pt x="3300" y="10419"/>
                </a:cubicBezTo>
                <a:cubicBezTo>
                  <a:pt x="2010" y="12153"/>
                  <a:pt x="910" y="14036"/>
                  <a:pt x="1" y="16024"/>
                </a:cubicBezTo>
                <a:lnTo>
                  <a:pt x="783" y="16489"/>
                </a:lnTo>
                <a:cubicBezTo>
                  <a:pt x="1354" y="16848"/>
                  <a:pt x="1904" y="17229"/>
                  <a:pt x="2475" y="17610"/>
                </a:cubicBezTo>
                <a:cubicBezTo>
                  <a:pt x="3321" y="15643"/>
                  <a:pt x="4400" y="13782"/>
                  <a:pt x="5669" y="12069"/>
                </a:cubicBezTo>
                <a:cubicBezTo>
                  <a:pt x="9962" y="6316"/>
                  <a:pt x="15821" y="3249"/>
                  <a:pt x="23096" y="2932"/>
                </a:cubicBezTo>
                <a:cubicBezTo>
                  <a:pt x="23578" y="2911"/>
                  <a:pt x="24049" y="2900"/>
                  <a:pt x="24511" y="2900"/>
                </a:cubicBezTo>
                <a:cubicBezTo>
                  <a:pt x="36845" y="2900"/>
                  <a:pt x="41932" y="10382"/>
                  <a:pt x="45662" y="17314"/>
                </a:cubicBezTo>
                <a:cubicBezTo>
                  <a:pt x="46064" y="17039"/>
                  <a:pt x="46487" y="16764"/>
                  <a:pt x="46910" y="16489"/>
                </a:cubicBezTo>
                <a:cubicBezTo>
                  <a:pt x="47333" y="16235"/>
                  <a:pt x="47693" y="16024"/>
                  <a:pt x="48116" y="15791"/>
                </a:cubicBezTo>
                <a:cubicBezTo>
                  <a:pt x="44178" y="8466"/>
                  <a:pt x="38370" y="0"/>
                  <a:pt x="2452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4799053" y="4615839"/>
            <a:ext cx="4031993" cy="1515572"/>
          </a:xfrm>
          <a:custGeom>
            <a:avLst/>
            <a:gdLst/>
            <a:ahLst/>
            <a:cxnLst/>
            <a:rect l="l" t="t" r="r" b="b"/>
            <a:pathLst>
              <a:path w="44415" h="16695" extrusionOk="0">
                <a:moveTo>
                  <a:pt x="21781" y="0"/>
                </a:moveTo>
                <a:cubicBezTo>
                  <a:pt x="21559" y="0"/>
                  <a:pt x="21334" y="3"/>
                  <a:pt x="21108" y="8"/>
                </a:cubicBezTo>
                <a:cubicBezTo>
                  <a:pt x="11485" y="198"/>
                  <a:pt x="5880" y="5422"/>
                  <a:pt x="2877" y="9778"/>
                </a:cubicBezTo>
                <a:cubicBezTo>
                  <a:pt x="1735" y="11428"/>
                  <a:pt x="783" y="13205"/>
                  <a:pt x="1" y="15045"/>
                </a:cubicBezTo>
                <a:cubicBezTo>
                  <a:pt x="804" y="15573"/>
                  <a:pt x="1587" y="16123"/>
                  <a:pt x="2348" y="16694"/>
                </a:cubicBezTo>
                <a:cubicBezTo>
                  <a:pt x="3088" y="14854"/>
                  <a:pt x="4019" y="13099"/>
                  <a:pt x="5161" y="11470"/>
                </a:cubicBezTo>
                <a:cubicBezTo>
                  <a:pt x="9031" y="5887"/>
                  <a:pt x="14467" y="3011"/>
                  <a:pt x="21298" y="2863"/>
                </a:cubicBezTo>
                <a:cubicBezTo>
                  <a:pt x="21493" y="2859"/>
                  <a:pt x="21685" y="2857"/>
                  <a:pt x="21876" y="2857"/>
                </a:cubicBezTo>
                <a:cubicBezTo>
                  <a:pt x="33254" y="2857"/>
                  <a:pt x="38470" y="9616"/>
                  <a:pt x="42151" y="16314"/>
                </a:cubicBezTo>
                <a:cubicBezTo>
                  <a:pt x="42913" y="15806"/>
                  <a:pt x="43653" y="15298"/>
                  <a:pt x="44414" y="14812"/>
                </a:cubicBezTo>
                <a:cubicBezTo>
                  <a:pt x="40444" y="7682"/>
                  <a:pt x="34533" y="0"/>
                  <a:pt x="2178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4964181" y="4819911"/>
            <a:ext cx="3696017" cy="1430511"/>
          </a:xfrm>
          <a:custGeom>
            <a:avLst/>
            <a:gdLst/>
            <a:ahLst/>
            <a:cxnLst/>
            <a:rect l="l" t="t" r="r" b="b"/>
            <a:pathLst>
              <a:path w="40714" h="15758" extrusionOk="0">
                <a:moveTo>
                  <a:pt x="19120" y="1"/>
                </a:moveTo>
                <a:cubicBezTo>
                  <a:pt x="10215" y="1"/>
                  <a:pt x="5144" y="4998"/>
                  <a:pt x="2454" y="9201"/>
                </a:cubicBezTo>
                <a:cubicBezTo>
                  <a:pt x="1481" y="10724"/>
                  <a:pt x="656" y="12374"/>
                  <a:pt x="1" y="14066"/>
                </a:cubicBezTo>
                <a:cubicBezTo>
                  <a:pt x="762" y="14616"/>
                  <a:pt x="1502" y="15187"/>
                  <a:pt x="2242" y="15758"/>
                </a:cubicBezTo>
                <a:cubicBezTo>
                  <a:pt x="2856" y="14066"/>
                  <a:pt x="3659" y="12437"/>
                  <a:pt x="4632" y="10914"/>
                </a:cubicBezTo>
                <a:cubicBezTo>
                  <a:pt x="8116" y="5542"/>
                  <a:pt x="13078" y="2835"/>
                  <a:pt x="19395" y="2835"/>
                </a:cubicBezTo>
                <a:cubicBezTo>
                  <a:pt x="19444" y="2835"/>
                  <a:pt x="19493" y="2835"/>
                  <a:pt x="19543" y="2835"/>
                </a:cubicBezTo>
                <a:cubicBezTo>
                  <a:pt x="29779" y="2899"/>
                  <a:pt x="34961" y="8884"/>
                  <a:pt x="38619" y="15208"/>
                </a:cubicBezTo>
                <a:cubicBezTo>
                  <a:pt x="39317" y="14764"/>
                  <a:pt x="40015" y="14298"/>
                  <a:pt x="40713" y="13812"/>
                </a:cubicBezTo>
                <a:cubicBezTo>
                  <a:pt x="36737" y="6959"/>
                  <a:pt x="30858" y="86"/>
                  <a:pt x="19289" y="1"/>
                </a:cubicBezTo>
                <a:cubicBezTo>
                  <a:pt x="19233" y="1"/>
                  <a:pt x="19176" y="1"/>
                  <a:pt x="1912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4628205" y="4423297"/>
            <a:ext cx="4367971" cy="1951952"/>
          </a:xfrm>
          <a:custGeom>
            <a:avLst/>
            <a:gdLst/>
            <a:ahLst/>
            <a:cxnLst/>
            <a:rect l="l" t="t" r="r" b="b"/>
            <a:pathLst>
              <a:path w="48116" h="21502" extrusionOk="0">
                <a:moveTo>
                  <a:pt x="23815" y="7225"/>
                </a:moveTo>
                <a:lnTo>
                  <a:pt x="23815" y="7225"/>
                </a:lnTo>
                <a:cubicBezTo>
                  <a:pt x="26522" y="7268"/>
                  <a:pt x="29229" y="7860"/>
                  <a:pt x="31703" y="8981"/>
                </a:cubicBezTo>
                <a:cubicBezTo>
                  <a:pt x="29208" y="7902"/>
                  <a:pt x="26522" y="7310"/>
                  <a:pt x="23815" y="7225"/>
                </a:cubicBezTo>
                <a:close/>
                <a:moveTo>
                  <a:pt x="24503" y="0"/>
                </a:moveTo>
                <a:cubicBezTo>
                  <a:pt x="23995" y="0"/>
                  <a:pt x="23477" y="12"/>
                  <a:pt x="22948" y="35"/>
                </a:cubicBezTo>
                <a:cubicBezTo>
                  <a:pt x="12711" y="479"/>
                  <a:pt x="6599" y="5935"/>
                  <a:pt x="3279" y="10419"/>
                </a:cubicBezTo>
                <a:cubicBezTo>
                  <a:pt x="1988" y="12153"/>
                  <a:pt x="889" y="14036"/>
                  <a:pt x="0" y="16024"/>
                </a:cubicBezTo>
                <a:lnTo>
                  <a:pt x="762" y="16489"/>
                </a:lnTo>
                <a:cubicBezTo>
                  <a:pt x="1121" y="16722"/>
                  <a:pt x="1460" y="16933"/>
                  <a:pt x="1819" y="17166"/>
                </a:cubicBezTo>
                <a:lnTo>
                  <a:pt x="1967" y="17271"/>
                </a:lnTo>
                <a:lnTo>
                  <a:pt x="2454" y="17589"/>
                </a:lnTo>
                <a:cubicBezTo>
                  <a:pt x="2961" y="17948"/>
                  <a:pt x="3469" y="18308"/>
                  <a:pt x="3955" y="18667"/>
                </a:cubicBezTo>
                <a:cubicBezTo>
                  <a:pt x="4611" y="19154"/>
                  <a:pt x="5245" y="19640"/>
                  <a:pt x="5880" y="20127"/>
                </a:cubicBezTo>
                <a:lnTo>
                  <a:pt x="5943" y="20169"/>
                </a:lnTo>
                <a:cubicBezTo>
                  <a:pt x="6493" y="20613"/>
                  <a:pt x="7064" y="21057"/>
                  <a:pt x="7635" y="21501"/>
                </a:cubicBezTo>
                <a:cubicBezTo>
                  <a:pt x="8122" y="20211"/>
                  <a:pt x="8735" y="18963"/>
                  <a:pt x="9454" y="17779"/>
                </a:cubicBezTo>
                <a:cubicBezTo>
                  <a:pt x="12612" y="12631"/>
                  <a:pt x="17183" y="10010"/>
                  <a:pt x="23049" y="10010"/>
                </a:cubicBezTo>
                <a:cubicBezTo>
                  <a:pt x="23232" y="10010"/>
                  <a:pt x="23417" y="10012"/>
                  <a:pt x="23603" y="10017"/>
                </a:cubicBezTo>
                <a:cubicBezTo>
                  <a:pt x="32274" y="10250"/>
                  <a:pt x="37245" y="14987"/>
                  <a:pt x="40776" y="20465"/>
                </a:cubicBezTo>
                <a:cubicBezTo>
                  <a:pt x="41242" y="20211"/>
                  <a:pt x="41707" y="19915"/>
                  <a:pt x="42151" y="19640"/>
                </a:cubicBezTo>
                <a:lnTo>
                  <a:pt x="42257" y="19577"/>
                </a:lnTo>
                <a:lnTo>
                  <a:pt x="42278" y="19556"/>
                </a:lnTo>
                <a:cubicBezTo>
                  <a:pt x="42468" y="19429"/>
                  <a:pt x="42638" y="19323"/>
                  <a:pt x="42807" y="19217"/>
                </a:cubicBezTo>
                <a:cubicBezTo>
                  <a:pt x="43209" y="18963"/>
                  <a:pt x="43589" y="18688"/>
                  <a:pt x="43991" y="18435"/>
                </a:cubicBezTo>
                <a:lnTo>
                  <a:pt x="44330" y="18202"/>
                </a:lnTo>
                <a:cubicBezTo>
                  <a:pt x="44964" y="17779"/>
                  <a:pt x="45599" y="17356"/>
                  <a:pt x="46233" y="16933"/>
                </a:cubicBezTo>
                <a:cubicBezTo>
                  <a:pt x="46445" y="16785"/>
                  <a:pt x="46677" y="16658"/>
                  <a:pt x="46910" y="16510"/>
                </a:cubicBezTo>
                <a:cubicBezTo>
                  <a:pt x="47291" y="16235"/>
                  <a:pt x="47692" y="16002"/>
                  <a:pt x="48115" y="15791"/>
                </a:cubicBezTo>
                <a:cubicBezTo>
                  <a:pt x="44178" y="8466"/>
                  <a:pt x="38370" y="0"/>
                  <a:pt x="24503" y="0"/>
                </a:cubicBezTo>
                <a:close/>
              </a:path>
            </a:pathLst>
          </a:custGeom>
          <a:solidFill>
            <a:srgbClr val="F3D557"/>
          </a:solidFill>
          <a:ln w="1143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4587901" y="4390617"/>
            <a:ext cx="4450489" cy="2034561"/>
          </a:xfrm>
          <a:custGeom>
            <a:avLst/>
            <a:gdLst/>
            <a:ahLst/>
            <a:cxnLst/>
            <a:rect l="l" t="t" r="r" b="b"/>
            <a:pathLst>
              <a:path w="49025" h="22412" extrusionOk="0">
                <a:moveTo>
                  <a:pt x="24259" y="7247"/>
                </a:moveTo>
                <a:lnTo>
                  <a:pt x="24237" y="7924"/>
                </a:lnTo>
                <a:cubicBezTo>
                  <a:pt x="26902" y="8030"/>
                  <a:pt x="29546" y="8622"/>
                  <a:pt x="32020" y="9658"/>
                </a:cubicBezTo>
                <a:lnTo>
                  <a:pt x="32295" y="9024"/>
                </a:lnTo>
                <a:cubicBezTo>
                  <a:pt x="29757" y="7903"/>
                  <a:pt x="27029" y="7289"/>
                  <a:pt x="24259" y="7247"/>
                </a:cubicBezTo>
                <a:close/>
                <a:moveTo>
                  <a:pt x="24961" y="698"/>
                </a:moveTo>
                <a:cubicBezTo>
                  <a:pt x="37841" y="698"/>
                  <a:pt x="43720" y="7989"/>
                  <a:pt x="48073" y="16024"/>
                </a:cubicBezTo>
                <a:cubicBezTo>
                  <a:pt x="47756" y="16193"/>
                  <a:pt x="47438" y="16384"/>
                  <a:pt x="47142" y="16574"/>
                </a:cubicBezTo>
                <a:cubicBezTo>
                  <a:pt x="46910" y="16701"/>
                  <a:pt x="46698" y="16849"/>
                  <a:pt x="46466" y="16997"/>
                </a:cubicBezTo>
                <a:lnTo>
                  <a:pt x="46191" y="17187"/>
                </a:lnTo>
                <a:cubicBezTo>
                  <a:pt x="45662" y="17526"/>
                  <a:pt x="45112" y="17906"/>
                  <a:pt x="44562" y="18266"/>
                </a:cubicBezTo>
                <a:lnTo>
                  <a:pt x="44541" y="18287"/>
                </a:lnTo>
                <a:lnTo>
                  <a:pt x="44203" y="18499"/>
                </a:lnTo>
                <a:cubicBezTo>
                  <a:pt x="43843" y="18752"/>
                  <a:pt x="43462" y="19006"/>
                  <a:pt x="43060" y="19281"/>
                </a:cubicBezTo>
                <a:lnTo>
                  <a:pt x="43018" y="19302"/>
                </a:lnTo>
                <a:lnTo>
                  <a:pt x="42532" y="19619"/>
                </a:lnTo>
                <a:lnTo>
                  <a:pt x="42384" y="19704"/>
                </a:lnTo>
                <a:cubicBezTo>
                  <a:pt x="42066" y="19916"/>
                  <a:pt x="41707" y="20148"/>
                  <a:pt x="41326" y="20360"/>
                </a:cubicBezTo>
                <a:cubicBezTo>
                  <a:pt x="38450" y="15961"/>
                  <a:pt x="33522" y="10271"/>
                  <a:pt x="24047" y="10039"/>
                </a:cubicBezTo>
                <a:cubicBezTo>
                  <a:pt x="23860" y="10034"/>
                  <a:pt x="23673" y="10031"/>
                  <a:pt x="23488" y="10031"/>
                </a:cubicBezTo>
                <a:cubicBezTo>
                  <a:pt x="17478" y="10031"/>
                  <a:pt x="12823" y="12697"/>
                  <a:pt x="9602" y="17970"/>
                </a:cubicBezTo>
                <a:cubicBezTo>
                  <a:pt x="8946" y="19027"/>
                  <a:pt x="8375" y="20148"/>
                  <a:pt x="7910" y="21290"/>
                </a:cubicBezTo>
                <a:cubicBezTo>
                  <a:pt x="7466" y="20952"/>
                  <a:pt x="7022" y="20613"/>
                  <a:pt x="6599" y="20254"/>
                </a:cubicBezTo>
                <a:lnTo>
                  <a:pt x="6535" y="20212"/>
                </a:lnTo>
                <a:cubicBezTo>
                  <a:pt x="5880" y="19704"/>
                  <a:pt x="5224" y="19218"/>
                  <a:pt x="4611" y="18752"/>
                </a:cubicBezTo>
                <a:cubicBezTo>
                  <a:pt x="4061" y="18350"/>
                  <a:pt x="3553" y="17991"/>
                  <a:pt x="3088" y="17674"/>
                </a:cubicBezTo>
                <a:cubicBezTo>
                  <a:pt x="2961" y="17589"/>
                  <a:pt x="2834" y="17505"/>
                  <a:pt x="2729" y="17420"/>
                </a:cubicBezTo>
                <a:lnTo>
                  <a:pt x="2454" y="17251"/>
                </a:lnTo>
                <a:cubicBezTo>
                  <a:pt x="2031" y="16955"/>
                  <a:pt x="1713" y="16743"/>
                  <a:pt x="1396" y="16553"/>
                </a:cubicBezTo>
                <a:lnTo>
                  <a:pt x="889" y="16257"/>
                </a:lnTo>
                <a:cubicBezTo>
                  <a:pt x="1734" y="14396"/>
                  <a:pt x="2771" y="12640"/>
                  <a:pt x="3997" y="10991"/>
                </a:cubicBezTo>
                <a:cubicBezTo>
                  <a:pt x="7276" y="6549"/>
                  <a:pt x="13303" y="1177"/>
                  <a:pt x="23392" y="733"/>
                </a:cubicBezTo>
                <a:cubicBezTo>
                  <a:pt x="23926" y="710"/>
                  <a:pt x="24449" y="698"/>
                  <a:pt x="24961" y="698"/>
                </a:cubicBezTo>
                <a:close/>
                <a:moveTo>
                  <a:pt x="24959" y="0"/>
                </a:moveTo>
                <a:cubicBezTo>
                  <a:pt x="24438" y="0"/>
                  <a:pt x="23908" y="12"/>
                  <a:pt x="23370" y="35"/>
                </a:cubicBezTo>
                <a:cubicBezTo>
                  <a:pt x="13007" y="479"/>
                  <a:pt x="6810" y="5999"/>
                  <a:pt x="3448" y="10546"/>
                </a:cubicBezTo>
                <a:cubicBezTo>
                  <a:pt x="2136" y="12323"/>
                  <a:pt x="1015" y="14226"/>
                  <a:pt x="127" y="16214"/>
                </a:cubicBezTo>
                <a:lnTo>
                  <a:pt x="0" y="16511"/>
                </a:lnTo>
                <a:lnTo>
                  <a:pt x="423" y="16764"/>
                </a:lnTo>
                <a:lnTo>
                  <a:pt x="1015" y="17145"/>
                </a:lnTo>
                <a:cubicBezTo>
                  <a:pt x="1333" y="17335"/>
                  <a:pt x="1650" y="17526"/>
                  <a:pt x="2052" y="17822"/>
                </a:cubicBezTo>
                <a:lnTo>
                  <a:pt x="2327" y="17991"/>
                </a:lnTo>
                <a:cubicBezTo>
                  <a:pt x="2432" y="18076"/>
                  <a:pt x="2559" y="18160"/>
                  <a:pt x="2686" y="18224"/>
                </a:cubicBezTo>
                <a:cubicBezTo>
                  <a:pt x="3152" y="18562"/>
                  <a:pt x="3659" y="18922"/>
                  <a:pt x="4188" y="19302"/>
                </a:cubicBezTo>
                <a:cubicBezTo>
                  <a:pt x="4801" y="19767"/>
                  <a:pt x="5457" y="20254"/>
                  <a:pt x="6112" y="20762"/>
                </a:cubicBezTo>
                <a:lnTo>
                  <a:pt x="6155" y="20804"/>
                </a:lnTo>
                <a:cubicBezTo>
                  <a:pt x="6726" y="21248"/>
                  <a:pt x="7276" y="21692"/>
                  <a:pt x="7847" y="22136"/>
                </a:cubicBezTo>
                <a:lnTo>
                  <a:pt x="8206" y="22411"/>
                </a:lnTo>
                <a:lnTo>
                  <a:pt x="8375" y="21967"/>
                </a:lnTo>
                <a:cubicBezTo>
                  <a:pt x="8862" y="20698"/>
                  <a:pt x="9475" y="19471"/>
                  <a:pt x="10173" y="18308"/>
                </a:cubicBezTo>
                <a:cubicBezTo>
                  <a:pt x="13279" y="13268"/>
                  <a:pt x="17766" y="10710"/>
                  <a:pt x="23536" y="10710"/>
                </a:cubicBezTo>
                <a:cubicBezTo>
                  <a:pt x="23698" y="10710"/>
                  <a:pt x="23862" y="10712"/>
                  <a:pt x="24026" y="10716"/>
                </a:cubicBezTo>
                <a:cubicBezTo>
                  <a:pt x="33395" y="10969"/>
                  <a:pt x="38154" y="16701"/>
                  <a:pt x="40924" y="21015"/>
                </a:cubicBezTo>
                <a:lnTo>
                  <a:pt x="41094" y="21290"/>
                </a:lnTo>
                <a:lnTo>
                  <a:pt x="41390" y="21121"/>
                </a:lnTo>
                <a:cubicBezTo>
                  <a:pt x="41876" y="20846"/>
                  <a:pt x="42341" y="20550"/>
                  <a:pt x="42764" y="20296"/>
                </a:cubicBezTo>
                <a:lnTo>
                  <a:pt x="42828" y="20254"/>
                </a:lnTo>
                <a:lnTo>
                  <a:pt x="42912" y="20190"/>
                </a:lnTo>
                <a:lnTo>
                  <a:pt x="43399" y="19873"/>
                </a:lnTo>
                <a:lnTo>
                  <a:pt x="43441" y="19852"/>
                </a:lnTo>
                <a:cubicBezTo>
                  <a:pt x="43716" y="19662"/>
                  <a:pt x="44012" y="19493"/>
                  <a:pt x="44287" y="19302"/>
                </a:cubicBezTo>
                <a:lnTo>
                  <a:pt x="44964" y="18837"/>
                </a:lnTo>
                <a:cubicBezTo>
                  <a:pt x="45598" y="18414"/>
                  <a:pt x="46233" y="17991"/>
                  <a:pt x="46846" y="17589"/>
                </a:cubicBezTo>
                <a:lnTo>
                  <a:pt x="47079" y="17420"/>
                </a:lnTo>
                <a:cubicBezTo>
                  <a:pt x="47227" y="17335"/>
                  <a:pt x="47375" y="17251"/>
                  <a:pt x="47523" y="17145"/>
                </a:cubicBezTo>
                <a:cubicBezTo>
                  <a:pt x="47904" y="16912"/>
                  <a:pt x="48284" y="16701"/>
                  <a:pt x="48729" y="16447"/>
                </a:cubicBezTo>
                <a:lnTo>
                  <a:pt x="49025" y="16299"/>
                </a:lnTo>
                <a:lnTo>
                  <a:pt x="48855" y="15982"/>
                </a:lnTo>
                <a:cubicBezTo>
                  <a:pt x="46867" y="12281"/>
                  <a:pt x="44287" y="8051"/>
                  <a:pt x="40269" y="4900"/>
                </a:cubicBezTo>
                <a:cubicBezTo>
                  <a:pt x="36098" y="1606"/>
                  <a:pt x="31083" y="0"/>
                  <a:pt x="2495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4614575" y="4431531"/>
            <a:ext cx="4367971" cy="1598636"/>
          </a:xfrm>
          <a:custGeom>
            <a:avLst/>
            <a:gdLst/>
            <a:ahLst/>
            <a:cxnLst/>
            <a:rect l="l" t="t" r="r" b="b"/>
            <a:pathLst>
              <a:path w="48116" h="17610" extrusionOk="0">
                <a:moveTo>
                  <a:pt x="24522" y="0"/>
                </a:moveTo>
                <a:cubicBezTo>
                  <a:pt x="24015" y="0"/>
                  <a:pt x="23498" y="12"/>
                  <a:pt x="22969" y="35"/>
                </a:cubicBezTo>
                <a:cubicBezTo>
                  <a:pt x="12712" y="479"/>
                  <a:pt x="6621" y="5935"/>
                  <a:pt x="3300" y="10419"/>
                </a:cubicBezTo>
                <a:cubicBezTo>
                  <a:pt x="2010" y="12153"/>
                  <a:pt x="910" y="14036"/>
                  <a:pt x="1" y="16024"/>
                </a:cubicBezTo>
                <a:lnTo>
                  <a:pt x="783" y="16489"/>
                </a:lnTo>
                <a:cubicBezTo>
                  <a:pt x="1354" y="16848"/>
                  <a:pt x="1904" y="17229"/>
                  <a:pt x="2475" y="17610"/>
                </a:cubicBezTo>
                <a:cubicBezTo>
                  <a:pt x="3321" y="15643"/>
                  <a:pt x="4400" y="13782"/>
                  <a:pt x="5669" y="12069"/>
                </a:cubicBezTo>
                <a:cubicBezTo>
                  <a:pt x="9962" y="6316"/>
                  <a:pt x="15821" y="3249"/>
                  <a:pt x="23096" y="2932"/>
                </a:cubicBezTo>
                <a:cubicBezTo>
                  <a:pt x="23578" y="2911"/>
                  <a:pt x="24049" y="2900"/>
                  <a:pt x="24511" y="2900"/>
                </a:cubicBezTo>
                <a:cubicBezTo>
                  <a:pt x="36845" y="2900"/>
                  <a:pt x="41932" y="10382"/>
                  <a:pt x="45662" y="17314"/>
                </a:cubicBezTo>
                <a:cubicBezTo>
                  <a:pt x="46064" y="17039"/>
                  <a:pt x="46487" y="16764"/>
                  <a:pt x="46910" y="16489"/>
                </a:cubicBezTo>
                <a:cubicBezTo>
                  <a:pt x="47333" y="16235"/>
                  <a:pt x="47693" y="16024"/>
                  <a:pt x="48116" y="15791"/>
                </a:cubicBezTo>
                <a:cubicBezTo>
                  <a:pt x="44178" y="8466"/>
                  <a:pt x="38370" y="0"/>
                  <a:pt x="2452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/>
          <p:nvPr/>
        </p:nvSpPr>
        <p:spPr>
          <a:xfrm>
            <a:off x="4779704" y="4624073"/>
            <a:ext cx="4031993" cy="1515572"/>
          </a:xfrm>
          <a:custGeom>
            <a:avLst/>
            <a:gdLst/>
            <a:ahLst/>
            <a:cxnLst/>
            <a:rect l="l" t="t" r="r" b="b"/>
            <a:pathLst>
              <a:path w="44415" h="16695" extrusionOk="0">
                <a:moveTo>
                  <a:pt x="21781" y="0"/>
                </a:moveTo>
                <a:cubicBezTo>
                  <a:pt x="21559" y="0"/>
                  <a:pt x="21334" y="3"/>
                  <a:pt x="21108" y="8"/>
                </a:cubicBezTo>
                <a:cubicBezTo>
                  <a:pt x="11485" y="198"/>
                  <a:pt x="5880" y="5422"/>
                  <a:pt x="2877" y="9778"/>
                </a:cubicBezTo>
                <a:cubicBezTo>
                  <a:pt x="1735" y="11428"/>
                  <a:pt x="783" y="13205"/>
                  <a:pt x="1" y="15045"/>
                </a:cubicBezTo>
                <a:cubicBezTo>
                  <a:pt x="804" y="15573"/>
                  <a:pt x="1587" y="16123"/>
                  <a:pt x="2348" y="16694"/>
                </a:cubicBezTo>
                <a:cubicBezTo>
                  <a:pt x="3088" y="14854"/>
                  <a:pt x="4019" y="13099"/>
                  <a:pt x="5161" y="11470"/>
                </a:cubicBezTo>
                <a:cubicBezTo>
                  <a:pt x="9031" y="5887"/>
                  <a:pt x="14467" y="3011"/>
                  <a:pt x="21298" y="2863"/>
                </a:cubicBezTo>
                <a:cubicBezTo>
                  <a:pt x="21493" y="2859"/>
                  <a:pt x="21685" y="2857"/>
                  <a:pt x="21876" y="2857"/>
                </a:cubicBezTo>
                <a:cubicBezTo>
                  <a:pt x="33254" y="2857"/>
                  <a:pt x="38470" y="9616"/>
                  <a:pt x="42151" y="16314"/>
                </a:cubicBezTo>
                <a:cubicBezTo>
                  <a:pt x="42913" y="15806"/>
                  <a:pt x="43653" y="15298"/>
                  <a:pt x="44414" y="14812"/>
                </a:cubicBezTo>
                <a:cubicBezTo>
                  <a:pt x="40444" y="7682"/>
                  <a:pt x="34533" y="0"/>
                  <a:pt x="2178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" name="Google Shape;18;p2"/>
          <p:cNvSpPr/>
          <p:nvPr/>
        </p:nvSpPr>
        <p:spPr>
          <a:xfrm>
            <a:off x="4944830" y="4828145"/>
            <a:ext cx="3696017" cy="1430511"/>
          </a:xfrm>
          <a:custGeom>
            <a:avLst/>
            <a:gdLst/>
            <a:ahLst/>
            <a:cxnLst/>
            <a:rect l="l" t="t" r="r" b="b"/>
            <a:pathLst>
              <a:path w="40714" h="15758" extrusionOk="0">
                <a:moveTo>
                  <a:pt x="19120" y="1"/>
                </a:moveTo>
                <a:cubicBezTo>
                  <a:pt x="10215" y="1"/>
                  <a:pt x="5144" y="4998"/>
                  <a:pt x="2454" y="9201"/>
                </a:cubicBezTo>
                <a:cubicBezTo>
                  <a:pt x="1481" y="10724"/>
                  <a:pt x="656" y="12374"/>
                  <a:pt x="1" y="14066"/>
                </a:cubicBezTo>
                <a:cubicBezTo>
                  <a:pt x="762" y="14616"/>
                  <a:pt x="1502" y="15187"/>
                  <a:pt x="2242" y="15758"/>
                </a:cubicBezTo>
                <a:cubicBezTo>
                  <a:pt x="2856" y="14066"/>
                  <a:pt x="3659" y="12437"/>
                  <a:pt x="4632" y="10914"/>
                </a:cubicBezTo>
                <a:cubicBezTo>
                  <a:pt x="8116" y="5542"/>
                  <a:pt x="13078" y="2835"/>
                  <a:pt x="19395" y="2835"/>
                </a:cubicBezTo>
                <a:cubicBezTo>
                  <a:pt x="19444" y="2835"/>
                  <a:pt x="19493" y="2835"/>
                  <a:pt x="19543" y="2835"/>
                </a:cubicBezTo>
                <a:cubicBezTo>
                  <a:pt x="29779" y="2899"/>
                  <a:pt x="34961" y="8884"/>
                  <a:pt x="38619" y="15208"/>
                </a:cubicBezTo>
                <a:cubicBezTo>
                  <a:pt x="39317" y="14764"/>
                  <a:pt x="40015" y="14298"/>
                  <a:pt x="40713" y="13812"/>
                </a:cubicBezTo>
                <a:cubicBezTo>
                  <a:pt x="36737" y="6959"/>
                  <a:pt x="30858" y="86"/>
                  <a:pt x="19289" y="1"/>
                </a:cubicBezTo>
                <a:cubicBezTo>
                  <a:pt x="19233" y="1"/>
                  <a:pt x="19176" y="1"/>
                  <a:pt x="1912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" name="Google Shape;19;p2"/>
          <p:cNvSpPr/>
          <p:nvPr/>
        </p:nvSpPr>
        <p:spPr>
          <a:xfrm>
            <a:off x="5109957" y="5066439"/>
            <a:ext cx="3390724" cy="1315107"/>
          </a:xfrm>
          <a:custGeom>
            <a:avLst/>
            <a:gdLst/>
            <a:ahLst/>
            <a:cxnLst/>
            <a:rect l="l" t="t" r="r" b="b"/>
            <a:pathLst>
              <a:path w="37351" h="14305" extrusionOk="0">
                <a:moveTo>
                  <a:pt x="17314" y="1"/>
                </a:moveTo>
                <a:cubicBezTo>
                  <a:pt x="9021" y="1"/>
                  <a:pt x="4346" y="4789"/>
                  <a:pt x="1862" y="8848"/>
                </a:cubicBezTo>
                <a:cubicBezTo>
                  <a:pt x="1142" y="10053"/>
                  <a:pt x="508" y="11301"/>
                  <a:pt x="0" y="12612"/>
                </a:cubicBezTo>
                <a:lnTo>
                  <a:pt x="487" y="12993"/>
                </a:lnTo>
                <a:cubicBezTo>
                  <a:pt x="1037" y="13437"/>
                  <a:pt x="1608" y="13860"/>
                  <a:pt x="2179" y="14304"/>
                </a:cubicBezTo>
                <a:cubicBezTo>
                  <a:pt x="2665" y="13014"/>
                  <a:pt x="3279" y="11787"/>
                  <a:pt x="3998" y="10603"/>
                </a:cubicBezTo>
                <a:cubicBezTo>
                  <a:pt x="7156" y="5455"/>
                  <a:pt x="11726" y="2834"/>
                  <a:pt x="17592" y="2834"/>
                </a:cubicBezTo>
                <a:cubicBezTo>
                  <a:pt x="17776" y="2834"/>
                  <a:pt x="17961" y="2836"/>
                  <a:pt x="18147" y="2841"/>
                </a:cubicBezTo>
                <a:cubicBezTo>
                  <a:pt x="26818" y="3053"/>
                  <a:pt x="31788" y="7811"/>
                  <a:pt x="35320" y="13289"/>
                </a:cubicBezTo>
                <a:cubicBezTo>
                  <a:pt x="35785" y="13014"/>
                  <a:pt x="36251" y="12739"/>
                  <a:pt x="36673" y="12464"/>
                </a:cubicBezTo>
                <a:cubicBezTo>
                  <a:pt x="36906" y="12316"/>
                  <a:pt x="37139" y="12168"/>
                  <a:pt x="37350" y="12020"/>
                </a:cubicBezTo>
                <a:cubicBezTo>
                  <a:pt x="33480" y="5908"/>
                  <a:pt x="27812" y="282"/>
                  <a:pt x="17851" y="7"/>
                </a:cubicBezTo>
                <a:cubicBezTo>
                  <a:pt x="17670" y="3"/>
                  <a:pt x="17491" y="1"/>
                  <a:pt x="1731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2"/>
          <p:cNvSpPr/>
          <p:nvPr/>
        </p:nvSpPr>
        <p:spPr>
          <a:xfrm>
            <a:off x="-804400" y="5056741"/>
            <a:ext cx="7797005" cy="1986148"/>
          </a:xfrm>
          <a:custGeom>
            <a:avLst/>
            <a:gdLst/>
            <a:ahLst/>
            <a:cxnLst/>
            <a:rect l="l" t="t" r="r" b="b"/>
            <a:pathLst>
              <a:path w="49766" h="12677" extrusionOk="0">
                <a:moveTo>
                  <a:pt x="13886" y="0"/>
                </a:moveTo>
                <a:cubicBezTo>
                  <a:pt x="3627" y="0"/>
                  <a:pt x="1" y="1911"/>
                  <a:pt x="1" y="1911"/>
                </a:cubicBezTo>
                <a:lnTo>
                  <a:pt x="1" y="12676"/>
                </a:lnTo>
                <a:lnTo>
                  <a:pt x="49765" y="12676"/>
                </a:lnTo>
                <a:lnTo>
                  <a:pt x="49765" y="5422"/>
                </a:lnTo>
                <a:cubicBezTo>
                  <a:pt x="49765" y="5422"/>
                  <a:pt x="46952" y="3222"/>
                  <a:pt x="27474" y="896"/>
                </a:cubicBezTo>
                <a:cubicBezTo>
                  <a:pt x="22017" y="241"/>
                  <a:pt x="17532" y="0"/>
                  <a:pt x="13886" y="0"/>
                </a:cubicBezTo>
                <a:close/>
              </a:path>
            </a:pathLst>
          </a:custGeom>
          <a:solidFill>
            <a:srgbClr val="89B98A"/>
          </a:solidFill>
          <a:ln w="1143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" name="Google Shape;21;p2"/>
          <p:cNvSpPr/>
          <p:nvPr/>
        </p:nvSpPr>
        <p:spPr>
          <a:xfrm>
            <a:off x="-695042" y="5137427"/>
            <a:ext cx="172497" cy="183308"/>
          </a:xfrm>
          <a:custGeom>
            <a:avLst/>
            <a:gdLst/>
            <a:ahLst/>
            <a:cxnLst/>
            <a:rect l="l" t="t" r="r" b="b"/>
            <a:pathLst>
              <a:path w="1101" h="1170" extrusionOk="0">
                <a:moveTo>
                  <a:pt x="659" y="0"/>
                </a:moveTo>
                <a:cubicBezTo>
                  <a:pt x="603" y="0"/>
                  <a:pt x="551" y="21"/>
                  <a:pt x="508" y="64"/>
                </a:cubicBezTo>
                <a:cubicBezTo>
                  <a:pt x="445" y="127"/>
                  <a:pt x="424" y="233"/>
                  <a:pt x="445" y="317"/>
                </a:cubicBezTo>
                <a:cubicBezTo>
                  <a:pt x="445" y="487"/>
                  <a:pt x="487" y="656"/>
                  <a:pt x="529" y="825"/>
                </a:cubicBezTo>
                <a:lnTo>
                  <a:pt x="170" y="487"/>
                </a:lnTo>
                <a:cubicBezTo>
                  <a:pt x="149" y="444"/>
                  <a:pt x="128" y="444"/>
                  <a:pt x="85" y="423"/>
                </a:cubicBezTo>
                <a:cubicBezTo>
                  <a:pt x="43" y="423"/>
                  <a:pt x="1" y="465"/>
                  <a:pt x="1" y="529"/>
                </a:cubicBezTo>
                <a:cubicBezTo>
                  <a:pt x="1" y="571"/>
                  <a:pt x="1" y="614"/>
                  <a:pt x="43" y="656"/>
                </a:cubicBezTo>
                <a:cubicBezTo>
                  <a:pt x="106" y="825"/>
                  <a:pt x="212" y="973"/>
                  <a:pt x="360" y="1100"/>
                </a:cubicBezTo>
                <a:cubicBezTo>
                  <a:pt x="395" y="1135"/>
                  <a:pt x="429" y="1169"/>
                  <a:pt x="475" y="1169"/>
                </a:cubicBezTo>
                <a:cubicBezTo>
                  <a:pt x="486" y="1169"/>
                  <a:pt x="497" y="1167"/>
                  <a:pt x="508" y="1163"/>
                </a:cubicBezTo>
                <a:lnTo>
                  <a:pt x="1079" y="1015"/>
                </a:lnTo>
                <a:cubicBezTo>
                  <a:pt x="1100" y="783"/>
                  <a:pt x="1079" y="550"/>
                  <a:pt x="995" y="317"/>
                </a:cubicBezTo>
                <a:cubicBezTo>
                  <a:pt x="952" y="212"/>
                  <a:pt x="910" y="127"/>
                  <a:pt x="825" y="64"/>
                </a:cubicBezTo>
                <a:cubicBezTo>
                  <a:pt x="773" y="21"/>
                  <a:pt x="714" y="0"/>
                  <a:pt x="659" y="0"/>
                </a:cubicBezTo>
                <a:close/>
              </a:path>
            </a:pathLst>
          </a:custGeom>
          <a:solidFill>
            <a:srgbClr val="89B98A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" name="Google Shape;22;p2"/>
          <p:cNvSpPr/>
          <p:nvPr/>
        </p:nvSpPr>
        <p:spPr>
          <a:xfrm>
            <a:off x="-310723" y="6460064"/>
            <a:ext cx="659595" cy="201795"/>
          </a:xfrm>
          <a:custGeom>
            <a:avLst/>
            <a:gdLst/>
            <a:ahLst/>
            <a:cxnLst/>
            <a:rect l="l" t="t" r="r" b="b"/>
            <a:pathLst>
              <a:path w="4210" h="1288" extrusionOk="0">
                <a:moveTo>
                  <a:pt x="2375" y="1"/>
                </a:moveTo>
                <a:cubicBezTo>
                  <a:pt x="1870" y="1"/>
                  <a:pt x="1352" y="85"/>
                  <a:pt x="932" y="187"/>
                </a:cubicBezTo>
                <a:cubicBezTo>
                  <a:pt x="868" y="208"/>
                  <a:pt x="784" y="229"/>
                  <a:pt x="741" y="272"/>
                </a:cubicBezTo>
                <a:cubicBezTo>
                  <a:pt x="1" y="843"/>
                  <a:pt x="1651" y="1287"/>
                  <a:pt x="1947" y="1287"/>
                </a:cubicBezTo>
                <a:cubicBezTo>
                  <a:pt x="2028" y="1287"/>
                  <a:pt x="2113" y="1287"/>
                  <a:pt x="2201" y="1287"/>
                </a:cubicBezTo>
                <a:cubicBezTo>
                  <a:pt x="2686" y="1287"/>
                  <a:pt x="3251" y="1272"/>
                  <a:pt x="3681" y="1075"/>
                </a:cubicBezTo>
                <a:cubicBezTo>
                  <a:pt x="4210" y="822"/>
                  <a:pt x="4083" y="462"/>
                  <a:pt x="3575" y="229"/>
                </a:cubicBezTo>
                <a:cubicBezTo>
                  <a:pt x="3233" y="63"/>
                  <a:pt x="2809" y="1"/>
                  <a:pt x="2375" y="1"/>
                </a:cubicBezTo>
                <a:close/>
              </a:path>
            </a:pathLst>
          </a:custGeom>
          <a:solidFill>
            <a:srgbClr val="79AD78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" name="Google Shape;23;p2"/>
          <p:cNvSpPr/>
          <p:nvPr/>
        </p:nvSpPr>
        <p:spPr>
          <a:xfrm>
            <a:off x="-575657" y="6572869"/>
            <a:ext cx="102777" cy="161844"/>
          </a:xfrm>
          <a:custGeom>
            <a:avLst/>
            <a:gdLst/>
            <a:ahLst/>
            <a:cxnLst/>
            <a:rect l="l" t="t" r="r" b="b"/>
            <a:pathLst>
              <a:path w="656" h="1033" extrusionOk="0">
                <a:moveTo>
                  <a:pt x="181" y="0"/>
                </a:moveTo>
                <a:cubicBezTo>
                  <a:pt x="162" y="0"/>
                  <a:pt x="144" y="6"/>
                  <a:pt x="127" y="17"/>
                </a:cubicBezTo>
                <a:cubicBezTo>
                  <a:pt x="42" y="38"/>
                  <a:pt x="0" y="144"/>
                  <a:pt x="42" y="207"/>
                </a:cubicBezTo>
                <a:lnTo>
                  <a:pt x="360" y="926"/>
                </a:lnTo>
                <a:cubicBezTo>
                  <a:pt x="381" y="990"/>
                  <a:pt x="444" y="1032"/>
                  <a:pt x="486" y="1032"/>
                </a:cubicBezTo>
                <a:cubicBezTo>
                  <a:pt x="508" y="1032"/>
                  <a:pt x="529" y="1011"/>
                  <a:pt x="550" y="1011"/>
                </a:cubicBezTo>
                <a:cubicBezTo>
                  <a:pt x="635" y="990"/>
                  <a:pt x="656" y="884"/>
                  <a:pt x="635" y="821"/>
                </a:cubicBezTo>
                <a:lnTo>
                  <a:pt x="317" y="102"/>
                </a:lnTo>
                <a:cubicBezTo>
                  <a:pt x="286" y="40"/>
                  <a:pt x="233" y="0"/>
                  <a:pt x="181" y="0"/>
                </a:cubicBezTo>
                <a:close/>
              </a:path>
            </a:pathLst>
          </a:custGeom>
          <a:solidFill>
            <a:srgbClr val="79AD78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" name="Google Shape;24;p2"/>
          <p:cNvSpPr/>
          <p:nvPr/>
        </p:nvSpPr>
        <p:spPr>
          <a:xfrm>
            <a:off x="-446558" y="6502523"/>
            <a:ext cx="56559" cy="205556"/>
          </a:xfrm>
          <a:custGeom>
            <a:avLst/>
            <a:gdLst/>
            <a:ahLst/>
            <a:cxnLst/>
            <a:rect l="l" t="t" r="r" b="b"/>
            <a:pathLst>
              <a:path w="361" h="1312" extrusionOk="0">
                <a:moveTo>
                  <a:pt x="212" y="1"/>
                </a:moveTo>
                <a:cubicBezTo>
                  <a:pt x="128" y="1"/>
                  <a:pt x="43" y="64"/>
                  <a:pt x="43" y="149"/>
                </a:cubicBezTo>
                <a:lnTo>
                  <a:pt x="1" y="1164"/>
                </a:lnTo>
                <a:cubicBezTo>
                  <a:pt x="1" y="1249"/>
                  <a:pt x="64" y="1312"/>
                  <a:pt x="149" y="1312"/>
                </a:cubicBezTo>
                <a:cubicBezTo>
                  <a:pt x="233" y="1312"/>
                  <a:pt x="297" y="1249"/>
                  <a:pt x="297" y="1164"/>
                </a:cubicBezTo>
                <a:lnTo>
                  <a:pt x="339" y="170"/>
                </a:lnTo>
                <a:cubicBezTo>
                  <a:pt x="360" y="85"/>
                  <a:pt x="297" y="22"/>
                  <a:pt x="212" y="1"/>
                </a:cubicBezTo>
                <a:close/>
              </a:path>
            </a:pathLst>
          </a:custGeom>
          <a:solidFill>
            <a:srgbClr val="79AD78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" name="Google Shape;25;p2"/>
          <p:cNvSpPr/>
          <p:nvPr/>
        </p:nvSpPr>
        <p:spPr>
          <a:xfrm>
            <a:off x="-429950" y="5788876"/>
            <a:ext cx="102935" cy="160433"/>
          </a:xfrm>
          <a:custGeom>
            <a:avLst/>
            <a:gdLst/>
            <a:ahLst/>
            <a:cxnLst/>
            <a:rect l="l" t="t" r="r" b="b"/>
            <a:pathLst>
              <a:path w="657" h="1024" extrusionOk="0">
                <a:moveTo>
                  <a:pt x="166" y="1"/>
                </a:moveTo>
                <a:cubicBezTo>
                  <a:pt x="146" y="1"/>
                  <a:pt x="126" y="4"/>
                  <a:pt x="106" y="9"/>
                </a:cubicBezTo>
                <a:cubicBezTo>
                  <a:pt x="43" y="51"/>
                  <a:pt x="1" y="136"/>
                  <a:pt x="43" y="199"/>
                </a:cubicBezTo>
                <a:lnTo>
                  <a:pt x="339" y="939"/>
                </a:lnTo>
                <a:cubicBezTo>
                  <a:pt x="360" y="981"/>
                  <a:pt x="424" y="1024"/>
                  <a:pt x="487" y="1024"/>
                </a:cubicBezTo>
                <a:cubicBezTo>
                  <a:pt x="508" y="1024"/>
                  <a:pt x="529" y="1024"/>
                  <a:pt x="550" y="1003"/>
                </a:cubicBezTo>
                <a:cubicBezTo>
                  <a:pt x="614" y="981"/>
                  <a:pt x="656" y="897"/>
                  <a:pt x="614" y="812"/>
                </a:cubicBezTo>
                <a:lnTo>
                  <a:pt x="318" y="93"/>
                </a:lnTo>
                <a:cubicBezTo>
                  <a:pt x="286" y="29"/>
                  <a:pt x="229" y="1"/>
                  <a:pt x="166" y="1"/>
                </a:cubicBezTo>
                <a:close/>
              </a:path>
            </a:pathLst>
          </a:custGeom>
          <a:solidFill>
            <a:srgbClr val="79AD78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" name="Google Shape;26;p2"/>
          <p:cNvSpPr/>
          <p:nvPr/>
        </p:nvSpPr>
        <p:spPr>
          <a:xfrm>
            <a:off x="-300695" y="5722132"/>
            <a:ext cx="56716" cy="201325"/>
          </a:xfrm>
          <a:custGeom>
            <a:avLst/>
            <a:gdLst/>
            <a:ahLst/>
            <a:cxnLst/>
            <a:rect l="l" t="t" r="r" b="b"/>
            <a:pathLst>
              <a:path w="362" h="1285" extrusionOk="0">
                <a:moveTo>
                  <a:pt x="183" y="1"/>
                </a:moveTo>
                <a:cubicBezTo>
                  <a:pt x="107" y="1"/>
                  <a:pt x="33" y="38"/>
                  <a:pt x="43" y="117"/>
                </a:cubicBezTo>
                <a:lnTo>
                  <a:pt x="0" y="1133"/>
                </a:lnTo>
                <a:cubicBezTo>
                  <a:pt x="0" y="1217"/>
                  <a:pt x="64" y="1281"/>
                  <a:pt x="148" y="1281"/>
                </a:cubicBezTo>
                <a:cubicBezTo>
                  <a:pt x="157" y="1283"/>
                  <a:pt x="166" y="1285"/>
                  <a:pt x="174" y="1285"/>
                </a:cubicBezTo>
                <a:cubicBezTo>
                  <a:pt x="233" y="1285"/>
                  <a:pt x="297" y="1227"/>
                  <a:pt x="297" y="1154"/>
                </a:cubicBezTo>
                <a:lnTo>
                  <a:pt x="339" y="139"/>
                </a:lnTo>
                <a:cubicBezTo>
                  <a:pt x="361" y="49"/>
                  <a:pt x="270" y="1"/>
                  <a:pt x="183" y="1"/>
                </a:cubicBezTo>
                <a:close/>
              </a:path>
            </a:pathLst>
          </a:custGeom>
          <a:solidFill>
            <a:srgbClr val="79AD78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2"/>
          <p:cNvSpPr/>
          <p:nvPr/>
        </p:nvSpPr>
        <p:spPr>
          <a:xfrm>
            <a:off x="-786148" y="5056741"/>
            <a:ext cx="7797005" cy="1986148"/>
          </a:xfrm>
          <a:custGeom>
            <a:avLst/>
            <a:gdLst/>
            <a:ahLst/>
            <a:cxnLst/>
            <a:rect l="l" t="t" r="r" b="b"/>
            <a:pathLst>
              <a:path w="49766" h="12677" extrusionOk="0">
                <a:moveTo>
                  <a:pt x="13886" y="0"/>
                </a:moveTo>
                <a:cubicBezTo>
                  <a:pt x="3627" y="0"/>
                  <a:pt x="1" y="1911"/>
                  <a:pt x="1" y="1911"/>
                </a:cubicBezTo>
                <a:lnTo>
                  <a:pt x="1" y="12676"/>
                </a:lnTo>
                <a:lnTo>
                  <a:pt x="49765" y="12676"/>
                </a:lnTo>
                <a:lnTo>
                  <a:pt x="49765" y="5422"/>
                </a:lnTo>
                <a:cubicBezTo>
                  <a:pt x="49765" y="5422"/>
                  <a:pt x="46952" y="3222"/>
                  <a:pt x="27474" y="896"/>
                </a:cubicBezTo>
                <a:cubicBezTo>
                  <a:pt x="22017" y="241"/>
                  <a:pt x="17532" y="0"/>
                  <a:pt x="13886" y="0"/>
                </a:cubicBezTo>
                <a:close/>
              </a:path>
            </a:pathLst>
          </a:custGeom>
          <a:solidFill>
            <a:srgbClr val="30AE1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2"/>
          <p:cNvSpPr/>
          <p:nvPr/>
        </p:nvSpPr>
        <p:spPr>
          <a:xfrm>
            <a:off x="6768796" y="5710695"/>
            <a:ext cx="165760" cy="175631"/>
          </a:xfrm>
          <a:custGeom>
            <a:avLst/>
            <a:gdLst/>
            <a:ahLst/>
            <a:cxnLst/>
            <a:rect l="l" t="t" r="r" b="b"/>
            <a:pathLst>
              <a:path w="1058" h="1121" extrusionOk="0">
                <a:moveTo>
                  <a:pt x="762" y="0"/>
                </a:moveTo>
                <a:cubicBezTo>
                  <a:pt x="677" y="42"/>
                  <a:pt x="614" y="85"/>
                  <a:pt x="571" y="169"/>
                </a:cubicBezTo>
                <a:cubicBezTo>
                  <a:pt x="466" y="317"/>
                  <a:pt x="402" y="465"/>
                  <a:pt x="339" y="635"/>
                </a:cubicBezTo>
                <a:lnTo>
                  <a:pt x="254" y="127"/>
                </a:lnTo>
                <a:cubicBezTo>
                  <a:pt x="254" y="106"/>
                  <a:pt x="233" y="63"/>
                  <a:pt x="212" y="42"/>
                </a:cubicBezTo>
                <a:cubicBezTo>
                  <a:pt x="194" y="34"/>
                  <a:pt x="177" y="28"/>
                  <a:pt x="159" y="28"/>
                </a:cubicBezTo>
                <a:cubicBezTo>
                  <a:pt x="135" y="28"/>
                  <a:pt x="110" y="39"/>
                  <a:pt x="85" y="63"/>
                </a:cubicBezTo>
                <a:cubicBezTo>
                  <a:pt x="64" y="106"/>
                  <a:pt x="43" y="148"/>
                  <a:pt x="43" y="190"/>
                </a:cubicBezTo>
                <a:cubicBezTo>
                  <a:pt x="0" y="381"/>
                  <a:pt x="0" y="571"/>
                  <a:pt x="22" y="740"/>
                </a:cubicBezTo>
                <a:cubicBezTo>
                  <a:pt x="43" y="804"/>
                  <a:pt x="64" y="867"/>
                  <a:pt x="106" y="888"/>
                </a:cubicBezTo>
                <a:lnTo>
                  <a:pt x="656" y="1121"/>
                </a:lnTo>
                <a:cubicBezTo>
                  <a:pt x="825" y="952"/>
                  <a:pt x="952" y="740"/>
                  <a:pt x="1016" y="508"/>
                </a:cubicBezTo>
                <a:cubicBezTo>
                  <a:pt x="1058" y="402"/>
                  <a:pt x="1058" y="296"/>
                  <a:pt x="1037" y="190"/>
                </a:cubicBezTo>
                <a:cubicBezTo>
                  <a:pt x="994" y="63"/>
                  <a:pt x="889" y="0"/>
                  <a:pt x="7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" name="Google Shape;29;p2"/>
          <p:cNvSpPr/>
          <p:nvPr/>
        </p:nvSpPr>
        <p:spPr>
          <a:xfrm>
            <a:off x="4293515" y="5190539"/>
            <a:ext cx="162627" cy="175631"/>
          </a:xfrm>
          <a:custGeom>
            <a:avLst/>
            <a:gdLst/>
            <a:ahLst/>
            <a:cxnLst/>
            <a:rect l="l" t="t" r="r" b="b"/>
            <a:pathLst>
              <a:path w="1038" h="1121" extrusionOk="0">
                <a:moveTo>
                  <a:pt x="770" y="0"/>
                </a:moveTo>
                <a:cubicBezTo>
                  <a:pt x="735" y="0"/>
                  <a:pt x="697" y="7"/>
                  <a:pt x="656" y="21"/>
                </a:cubicBezTo>
                <a:cubicBezTo>
                  <a:pt x="593" y="63"/>
                  <a:pt x="530" y="148"/>
                  <a:pt x="508" y="232"/>
                </a:cubicBezTo>
                <a:cubicBezTo>
                  <a:pt x="466" y="401"/>
                  <a:pt x="445" y="571"/>
                  <a:pt x="424" y="740"/>
                </a:cubicBezTo>
                <a:cubicBezTo>
                  <a:pt x="360" y="592"/>
                  <a:pt x="276" y="444"/>
                  <a:pt x="212" y="296"/>
                </a:cubicBezTo>
                <a:cubicBezTo>
                  <a:pt x="191" y="253"/>
                  <a:pt x="170" y="232"/>
                  <a:pt x="149" y="211"/>
                </a:cubicBezTo>
                <a:cubicBezTo>
                  <a:pt x="138" y="205"/>
                  <a:pt x="126" y="203"/>
                  <a:pt x="115" y="203"/>
                </a:cubicBezTo>
                <a:cubicBezTo>
                  <a:pt x="85" y="203"/>
                  <a:pt x="59" y="222"/>
                  <a:pt x="43" y="253"/>
                </a:cubicBezTo>
                <a:cubicBezTo>
                  <a:pt x="22" y="296"/>
                  <a:pt x="1" y="359"/>
                  <a:pt x="22" y="401"/>
                </a:cubicBezTo>
                <a:cubicBezTo>
                  <a:pt x="22" y="592"/>
                  <a:pt x="85" y="761"/>
                  <a:pt x="170" y="930"/>
                </a:cubicBezTo>
                <a:cubicBezTo>
                  <a:pt x="191" y="994"/>
                  <a:pt x="212" y="1057"/>
                  <a:pt x="276" y="1057"/>
                </a:cubicBezTo>
                <a:lnTo>
                  <a:pt x="847" y="1121"/>
                </a:lnTo>
                <a:cubicBezTo>
                  <a:pt x="953" y="909"/>
                  <a:pt x="1016" y="676"/>
                  <a:pt x="1037" y="444"/>
                </a:cubicBezTo>
                <a:cubicBezTo>
                  <a:pt x="1037" y="317"/>
                  <a:pt x="1016" y="211"/>
                  <a:pt x="953" y="105"/>
                </a:cubicBezTo>
                <a:cubicBezTo>
                  <a:pt x="909" y="33"/>
                  <a:pt x="846" y="0"/>
                  <a:pt x="77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" name="Google Shape;30;p2"/>
          <p:cNvSpPr/>
          <p:nvPr/>
        </p:nvSpPr>
        <p:spPr>
          <a:xfrm>
            <a:off x="3938963" y="5167195"/>
            <a:ext cx="109515" cy="139283"/>
          </a:xfrm>
          <a:custGeom>
            <a:avLst/>
            <a:gdLst/>
            <a:ahLst/>
            <a:cxnLst/>
            <a:rect l="l" t="t" r="r" b="b"/>
            <a:pathLst>
              <a:path w="699" h="889" extrusionOk="0">
                <a:moveTo>
                  <a:pt x="107" y="1"/>
                </a:moveTo>
                <a:cubicBezTo>
                  <a:pt x="64" y="1"/>
                  <a:pt x="43" y="1"/>
                  <a:pt x="22" y="43"/>
                </a:cubicBezTo>
                <a:cubicBezTo>
                  <a:pt x="22" y="64"/>
                  <a:pt x="1" y="106"/>
                  <a:pt x="22" y="127"/>
                </a:cubicBezTo>
                <a:cubicBezTo>
                  <a:pt x="1" y="360"/>
                  <a:pt x="64" y="572"/>
                  <a:pt x="191" y="741"/>
                </a:cubicBezTo>
                <a:lnTo>
                  <a:pt x="508" y="889"/>
                </a:lnTo>
                <a:lnTo>
                  <a:pt x="593" y="656"/>
                </a:lnTo>
                <a:cubicBezTo>
                  <a:pt x="635" y="572"/>
                  <a:pt x="656" y="466"/>
                  <a:pt x="678" y="360"/>
                </a:cubicBezTo>
                <a:cubicBezTo>
                  <a:pt x="699" y="254"/>
                  <a:pt x="678" y="170"/>
                  <a:pt x="635" y="64"/>
                </a:cubicBezTo>
                <a:cubicBezTo>
                  <a:pt x="614" y="64"/>
                  <a:pt x="614" y="43"/>
                  <a:pt x="593" y="43"/>
                </a:cubicBezTo>
                <a:cubicBezTo>
                  <a:pt x="582" y="37"/>
                  <a:pt x="570" y="35"/>
                  <a:pt x="559" y="35"/>
                </a:cubicBezTo>
                <a:cubicBezTo>
                  <a:pt x="528" y="35"/>
                  <a:pt x="497" y="54"/>
                  <a:pt x="466" y="85"/>
                </a:cubicBezTo>
                <a:cubicBezTo>
                  <a:pt x="381" y="170"/>
                  <a:pt x="339" y="275"/>
                  <a:pt x="318" y="402"/>
                </a:cubicBezTo>
                <a:cubicBezTo>
                  <a:pt x="276" y="297"/>
                  <a:pt x="233" y="191"/>
                  <a:pt x="191" y="85"/>
                </a:cubicBezTo>
                <a:cubicBezTo>
                  <a:pt x="170" y="43"/>
                  <a:pt x="149" y="1"/>
                  <a:pt x="10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" name="Google Shape;31;p2"/>
          <p:cNvSpPr/>
          <p:nvPr/>
        </p:nvSpPr>
        <p:spPr>
          <a:xfrm>
            <a:off x="-676789" y="5137427"/>
            <a:ext cx="172497" cy="183308"/>
          </a:xfrm>
          <a:custGeom>
            <a:avLst/>
            <a:gdLst/>
            <a:ahLst/>
            <a:cxnLst/>
            <a:rect l="l" t="t" r="r" b="b"/>
            <a:pathLst>
              <a:path w="1101" h="1170" extrusionOk="0">
                <a:moveTo>
                  <a:pt x="659" y="0"/>
                </a:moveTo>
                <a:cubicBezTo>
                  <a:pt x="603" y="0"/>
                  <a:pt x="551" y="21"/>
                  <a:pt x="508" y="64"/>
                </a:cubicBezTo>
                <a:cubicBezTo>
                  <a:pt x="445" y="127"/>
                  <a:pt x="424" y="233"/>
                  <a:pt x="445" y="317"/>
                </a:cubicBezTo>
                <a:cubicBezTo>
                  <a:pt x="445" y="487"/>
                  <a:pt x="487" y="656"/>
                  <a:pt x="529" y="825"/>
                </a:cubicBezTo>
                <a:lnTo>
                  <a:pt x="170" y="487"/>
                </a:lnTo>
                <a:cubicBezTo>
                  <a:pt x="149" y="444"/>
                  <a:pt x="128" y="444"/>
                  <a:pt x="85" y="423"/>
                </a:cubicBezTo>
                <a:cubicBezTo>
                  <a:pt x="43" y="423"/>
                  <a:pt x="1" y="465"/>
                  <a:pt x="1" y="529"/>
                </a:cubicBezTo>
                <a:cubicBezTo>
                  <a:pt x="1" y="571"/>
                  <a:pt x="1" y="614"/>
                  <a:pt x="43" y="656"/>
                </a:cubicBezTo>
                <a:cubicBezTo>
                  <a:pt x="106" y="825"/>
                  <a:pt x="212" y="973"/>
                  <a:pt x="360" y="1100"/>
                </a:cubicBezTo>
                <a:cubicBezTo>
                  <a:pt x="395" y="1135"/>
                  <a:pt x="429" y="1169"/>
                  <a:pt x="475" y="1169"/>
                </a:cubicBezTo>
                <a:cubicBezTo>
                  <a:pt x="486" y="1169"/>
                  <a:pt x="497" y="1167"/>
                  <a:pt x="508" y="1163"/>
                </a:cubicBezTo>
                <a:lnTo>
                  <a:pt x="1079" y="1015"/>
                </a:lnTo>
                <a:cubicBezTo>
                  <a:pt x="1100" y="783"/>
                  <a:pt x="1079" y="550"/>
                  <a:pt x="995" y="317"/>
                </a:cubicBezTo>
                <a:cubicBezTo>
                  <a:pt x="952" y="212"/>
                  <a:pt x="910" y="127"/>
                  <a:pt x="825" y="64"/>
                </a:cubicBezTo>
                <a:cubicBezTo>
                  <a:pt x="773" y="21"/>
                  <a:pt x="714" y="0"/>
                  <a:pt x="65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" name="Google Shape;32;p2"/>
          <p:cNvSpPr/>
          <p:nvPr/>
        </p:nvSpPr>
        <p:spPr>
          <a:xfrm>
            <a:off x="4399582" y="6463353"/>
            <a:ext cx="652857" cy="303320"/>
          </a:xfrm>
          <a:custGeom>
            <a:avLst/>
            <a:gdLst/>
            <a:ahLst/>
            <a:cxnLst/>
            <a:rect l="l" t="t" r="r" b="b"/>
            <a:pathLst>
              <a:path w="4167" h="1936" extrusionOk="0">
                <a:moveTo>
                  <a:pt x="1866" y="0"/>
                </a:moveTo>
                <a:cubicBezTo>
                  <a:pt x="1359" y="0"/>
                  <a:pt x="855" y="102"/>
                  <a:pt x="381" y="314"/>
                </a:cubicBezTo>
                <a:cubicBezTo>
                  <a:pt x="297" y="335"/>
                  <a:pt x="233" y="378"/>
                  <a:pt x="170" y="441"/>
                </a:cubicBezTo>
                <a:cubicBezTo>
                  <a:pt x="1" y="631"/>
                  <a:pt x="149" y="949"/>
                  <a:pt x="339" y="1118"/>
                </a:cubicBezTo>
                <a:cubicBezTo>
                  <a:pt x="868" y="1628"/>
                  <a:pt x="1935" y="1935"/>
                  <a:pt x="2730" y="1935"/>
                </a:cubicBezTo>
                <a:cubicBezTo>
                  <a:pt x="2826" y="1935"/>
                  <a:pt x="2918" y="1931"/>
                  <a:pt x="3004" y="1922"/>
                </a:cubicBezTo>
                <a:cubicBezTo>
                  <a:pt x="4167" y="1773"/>
                  <a:pt x="3892" y="420"/>
                  <a:pt x="2919" y="145"/>
                </a:cubicBezTo>
                <a:cubicBezTo>
                  <a:pt x="2572" y="50"/>
                  <a:pt x="2218" y="0"/>
                  <a:pt x="186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" name="Google Shape;33;p2"/>
          <p:cNvSpPr/>
          <p:nvPr/>
        </p:nvSpPr>
        <p:spPr>
          <a:xfrm>
            <a:off x="5002618" y="6276130"/>
            <a:ext cx="473937" cy="231093"/>
          </a:xfrm>
          <a:custGeom>
            <a:avLst/>
            <a:gdLst/>
            <a:ahLst/>
            <a:cxnLst/>
            <a:rect l="l" t="t" r="r" b="b"/>
            <a:pathLst>
              <a:path w="3025" h="1475" extrusionOk="0">
                <a:moveTo>
                  <a:pt x="1287" y="0"/>
                </a:moveTo>
                <a:cubicBezTo>
                  <a:pt x="1225" y="0"/>
                  <a:pt x="1163" y="3"/>
                  <a:pt x="1101" y="8"/>
                </a:cubicBezTo>
                <a:cubicBezTo>
                  <a:pt x="762" y="8"/>
                  <a:pt x="445" y="134"/>
                  <a:pt x="191" y="367"/>
                </a:cubicBezTo>
                <a:cubicBezTo>
                  <a:pt x="64" y="494"/>
                  <a:pt x="1" y="705"/>
                  <a:pt x="43" y="896"/>
                </a:cubicBezTo>
                <a:cubicBezTo>
                  <a:pt x="188" y="1286"/>
                  <a:pt x="794" y="1474"/>
                  <a:pt x="1402" y="1474"/>
                </a:cubicBezTo>
                <a:cubicBezTo>
                  <a:pt x="2211" y="1474"/>
                  <a:pt x="3025" y="1143"/>
                  <a:pt x="2771" y="515"/>
                </a:cubicBezTo>
                <a:cubicBezTo>
                  <a:pt x="2750" y="452"/>
                  <a:pt x="2708" y="431"/>
                  <a:pt x="2666" y="388"/>
                </a:cubicBezTo>
                <a:cubicBezTo>
                  <a:pt x="2253" y="144"/>
                  <a:pt x="1774" y="0"/>
                  <a:pt x="128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" name="Google Shape;34;p2"/>
          <p:cNvSpPr/>
          <p:nvPr/>
        </p:nvSpPr>
        <p:spPr>
          <a:xfrm>
            <a:off x="-292470" y="6460064"/>
            <a:ext cx="659595" cy="201795"/>
          </a:xfrm>
          <a:custGeom>
            <a:avLst/>
            <a:gdLst/>
            <a:ahLst/>
            <a:cxnLst/>
            <a:rect l="l" t="t" r="r" b="b"/>
            <a:pathLst>
              <a:path w="4210" h="1288" extrusionOk="0">
                <a:moveTo>
                  <a:pt x="2375" y="1"/>
                </a:moveTo>
                <a:cubicBezTo>
                  <a:pt x="1870" y="1"/>
                  <a:pt x="1352" y="85"/>
                  <a:pt x="932" y="187"/>
                </a:cubicBezTo>
                <a:cubicBezTo>
                  <a:pt x="868" y="208"/>
                  <a:pt x="784" y="229"/>
                  <a:pt x="741" y="272"/>
                </a:cubicBezTo>
                <a:cubicBezTo>
                  <a:pt x="1" y="843"/>
                  <a:pt x="1651" y="1287"/>
                  <a:pt x="1947" y="1287"/>
                </a:cubicBezTo>
                <a:cubicBezTo>
                  <a:pt x="2028" y="1287"/>
                  <a:pt x="2113" y="1287"/>
                  <a:pt x="2201" y="1287"/>
                </a:cubicBezTo>
                <a:cubicBezTo>
                  <a:pt x="2686" y="1287"/>
                  <a:pt x="3251" y="1272"/>
                  <a:pt x="3681" y="1075"/>
                </a:cubicBezTo>
                <a:cubicBezTo>
                  <a:pt x="4210" y="822"/>
                  <a:pt x="4083" y="462"/>
                  <a:pt x="3575" y="229"/>
                </a:cubicBezTo>
                <a:cubicBezTo>
                  <a:pt x="3233" y="63"/>
                  <a:pt x="2809" y="1"/>
                  <a:pt x="237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" name="Google Shape;35;p2"/>
          <p:cNvSpPr/>
          <p:nvPr/>
        </p:nvSpPr>
        <p:spPr>
          <a:xfrm>
            <a:off x="314012" y="6651205"/>
            <a:ext cx="760963" cy="323531"/>
          </a:xfrm>
          <a:custGeom>
            <a:avLst/>
            <a:gdLst/>
            <a:ahLst/>
            <a:cxnLst/>
            <a:rect l="l" t="t" r="r" b="b"/>
            <a:pathLst>
              <a:path w="4857" h="2065" extrusionOk="0">
                <a:moveTo>
                  <a:pt x="2199" y="1"/>
                </a:moveTo>
                <a:cubicBezTo>
                  <a:pt x="1526" y="1"/>
                  <a:pt x="856" y="228"/>
                  <a:pt x="318" y="680"/>
                </a:cubicBezTo>
                <a:cubicBezTo>
                  <a:pt x="127" y="807"/>
                  <a:pt x="21" y="997"/>
                  <a:pt x="0" y="1209"/>
                </a:cubicBezTo>
                <a:cubicBezTo>
                  <a:pt x="21" y="1420"/>
                  <a:pt x="148" y="1611"/>
                  <a:pt x="339" y="1695"/>
                </a:cubicBezTo>
                <a:cubicBezTo>
                  <a:pt x="805" y="1995"/>
                  <a:pt x="1340" y="2050"/>
                  <a:pt x="1885" y="2050"/>
                </a:cubicBezTo>
                <a:cubicBezTo>
                  <a:pt x="2202" y="2050"/>
                  <a:pt x="2523" y="2031"/>
                  <a:pt x="2835" y="2031"/>
                </a:cubicBezTo>
                <a:cubicBezTo>
                  <a:pt x="3007" y="2031"/>
                  <a:pt x="3177" y="2037"/>
                  <a:pt x="3342" y="2055"/>
                </a:cubicBezTo>
                <a:cubicBezTo>
                  <a:pt x="3395" y="2061"/>
                  <a:pt x="3448" y="2064"/>
                  <a:pt x="3499" y="2064"/>
                </a:cubicBezTo>
                <a:cubicBezTo>
                  <a:pt x="4323" y="2064"/>
                  <a:pt x="4856" y="1295"/>
                  <a:pt x="4040" y="638"/>
                </a:cubicBezTo>
                <a:cubicBezTo>
                  <a:pt x="3500" y="212"/>
                  <a:pt x="2848" y="1"/>
                  <a:pt x="219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" name="Google Shape;36;p2"/>
          <p:cNvSpPr/>
          <p:nvPr/>
        </p:nvSpPr>
        <p:spPr>
          <a:xfrm>
            <a:off x="-557403" y="6572869"/>
            <a:ext cx="102777" cy="161844"/>
          </a:xfrm>
          <a:custGeom>
            <a:avLst/>
            <a:gdLst/>
            <a:ahLst/>
            <a:cxnLst/>
            <a:rect l="l" t="t" r="r" b="b"/>
            <a:pathLst>
              <a:path w="656" h="1033" extrusionOk="0">
                <a:moveTo>
                  <a:pt x="181" y="0"/>
                </a:moveTo>
                <a:cubicBezTo>
                  <a:pt x="162" y="0"/>
                  <a:pt x="144" y="6"/>
                  <a:pt x="127" y="17"/>
                </a:cubicBezTo>
                <a:cubicBezTo>
                  <a:pt x="42" y="38"/>
                  <a:pt x="0" y="144"/>
                  <a:pt x="42" y="207"/>
                </a:cubicBezTo>
                <a:lnTo>
                  <a:pt x="360" y="926"/>
                </a:lnTo>
                <a:cubicBezTo>
                  <a:pt x="381" y="990"/>
                  <a:pt x="444" y="1032"/>
                  <a:pt x="486" y="1032"/>
                </a:cubicBezTo>
                <a:cubicBezTo>
                  <a:pt x="508" y="1032"/>
                  <a:pt x="529" y="1011"/>
                  <a:pt x="550" y="1011"/>
                </a:cubicBezTo>
                <a:cubicBezTo>
                  <a:pt x="635" y="990"/>
                  <a:pt x="656" y="884"/>
                  <a:pt x="635" y="821"/>
                </a:cubicBezTo>
                <a:lnTo>
                  <a:pt x="317" y="102"/>
                </a:lnTo>
                <a:cubicBezTo>
                  <a:pt x="286" y="40"/>
                  <a:pt x="233" y="0"/>
                  <a:pt x="18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2"/>
          <p:cNvSpPr/>
          <p:nvPr/>
        </p:nvSpPr>
        <p:spPr>
          <a:xfrm>
            <a:off x="-428305" y="6502523"/>
            <a:ext cx="56559" cy="205556"/>
          </a:xfrm>
          <a:custGeom>
            <a:avLst/>
            <a:gdLst/>
            <a:ahLst/>
            <a:cxnLst/>
            <a:rect l="l" t="t" r="r" b="b"/>
            <a:pathLst>
              <a:path w="361" h="1312" extrusionOk="0">
                <a:moveTo>
                  <a:pt x="212" y="1"/>
                </a:moveTo>
                <a:cubicBezTo>
                  <a:pt x="128" y="1"/>
                  <a:pt x="43" y="64"/>
                  <a:pt x="43" y="149"/>
                </a:cubicBezTo>
                <a:lnTo>
                  <a:pt x="1" y="1164"/>
                </a:lnTo>
                <a:cubicBezTo>
                  <a:pt x="1" y="1249"/>
                  <a:pt x="64" y="1312"/>
                  <a:pt x="149" y="1312"/>
                </a:cubicBezTo>
                <a:cubicBezTo>
                  <a:pt x="233" y="1312"/>
                  <a:pt x="297" y="1249"/>
                  <a:pt x="297" y="1164"/>
                </a:cubicBezTo>
                <a:lnTo>
                  <a:pt x="339" y="170"/>
                </a:lnTo>
                <a:cubicBezTo>
                  <a:pt x="360" y="85"/>
                  <a:pt x="297" y="22"/>
                  <a:pt x="21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2"/>
          <p:cNvSpPr/>
          <p:nvPr/>
        </p:nvSpPr>
        <p:spPr>
          <a:xfrm>
            <a:off x="1512249" y="6843131"/>
            <a:ext cx="97451" cy="153227"/>
          </a:xfrm>
          <a:custGeom>
            <a:avLst/>
            <a:gdLst/>
            <a:ahLst/>
            <a:cxnLst/>
            <a:rect l="l" t="t" r="r" b="b"/>
            <a:pathLst>
              <a:path w="622" h="978" extrusionOk="0">
                <a:moveTo>
                  <a:pt x="170" y="0"/>
                </a:moveTo>
                <a:cubicBezTo>
                  <a:pt x="82" y="0"/>
                  <a:pt x="0" y="72"/>
                  <a:pt x="30" y="174"/>
                </a:cubicBezTo>
                <a:lnTo>
                  <a:pt x="326" y="893"/>
                </a:lnTo>
                <a:cubicBezTo>
                  <a:pt x="368" y="957"/>
                  <a:pt x="410" y="978"/>
                  <a:pt x="474" y="978"/>
                </a:cubicBezTo>
                <a:lnTo>
                  <a:pt x="516" y="978"/>
                </a:lnTo>
                <a:cubicBezTo>
                  <a:pt x="601" y="936"/>
                  <a:pt x="622" y="851"/>
                  <a:pt x="601" y="788"/>
                </a:cubicBezTo>
                <a:lnTo>
                  <a:pt x="283" y="47"/>
                </a:lnTo>
                <a:cubicBezTo>
                  <a:pt x="251" y="15"/>
                  <a:pt x="210" y="0"/>
                  <a:pt x="17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" name="Google Shape;39;p2"/>
          <p:cNvSpPr/>
          <p:nvPr/>
        </p:nvSpPr>
        <p:spPr>
          <a:xfrm>
            <a:off x="1636022" y="6767614"/>
            <a:ext cx="56559" cy="205556"/>
          </a:xfrm>
          <a:custGeom>
            <a:avLst/>
            <a:gdLst/>
            <a:ahLst/>
            <a:cxnLst/>
            <a:rect l="l" t="t" r="r" b="b"/>
            <a:pathLst>
              <a:path w="361" h="1312" extrusionOk="0">
                <a:moveTo>
                  <a:pt x="212" y="1"/>
                </a:moveTo>
                <a:cubicBezTo>
                  <a:pt x="128" y="1"/>
                  <a:pt x="64" y="64"/>
                  <a:pt x="64" y="149"/>
                </a:cubicBezTo>
                <a:lnTo>
                  <a:pt x="22" y="1143"/>
                </a:lnTo>
                <a:cubicBezTo>
                  <a:pt x="1" y="1227"/>
                  <a:pt x="64" y="1312"/>
                  <a:pt x="149" y="1312"/>
                </a:cubicBezTo>
                <a:cubicBezTo>
                  <a:pt x="234" y="1312"/>
                  <a:pt x="318" y="1248"/>
                  <a:pt x="318" y="1164"/>
                </a:cubicBezTo>
                <a:lnTo>
                  <a:pt x="360" y="170"/>
                </a:lnTo>
                <a:cubicBezTo>
                  <a:pt x="360" y="85"/>
                  <a:pt x="297" y="1"/>
                  <a:pt x="21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" name="Google Shape;40;p2"/>
          <p:cNvSpPr/>
          <p:nvPr/>
        </p:nvSpPr>
        <p:spPr>
          <a:xfrm>
            <a:off x="-411698" y="5788876"/>
            <a:ext cx="102935" cy="160433"/>
          </a:xfrm>
          <a:custGeom>
            <a:avLst/>
            <a:gdLst/>
            <a:ahLst/>
            <a:cxnLst/>
            <a:rect l="l" t="t" r="r" b="b"/>
            <a:pathLst>
              <a:path w="657" h="1024" extrusionOk="0">
                <a:moveTo>
                  <a:pt x="166" y="1"/>
                </a:moveTo>
                <a:cubicBezTo>
                  <a:pt x="146" y="1"/>
                  <a:pt x="126" y="4"/>
                  <a:pt x="106" y="9"/>
                </a:cubicBezTo>
                <a:cubicBezTo>
                  <a:pt x="43" y="51"/>
                  <a:pt x="1" y="136"/>
                  <a:pt x="43" y="199"/>
                </a:cubicBezTo>
                <a:lnTo>
                  <a:pt x="339" y="939"/>
                </a:lnTo>
                <a:cubicBezTo>
                  <a:pt x="360" y="981"/>
                  <a:pt x="424" y="1024"/>
                  <a:pt x="487" y="1024"/>
                </a:cubicBezTo>
                <a:cubicBezTo>
                  <a:pt x="508" y="1024"/>
                  <a:pt x="529" y="1024"/>
                  <a:pt x="550" y="1003"/>
                </a:cubicBezTo>
                <a:cubicBezTo>
                  <a:pt x="614" y="981"/>
                  <a:pt x="656" y="897"/>
                  <a:pt x="614" y="812"/>
                </a:cubicBezTo>
                <a:lnTo>
                  <a:pt x="318" y="93"/>
                </a:lnTo>
                <a:cubicBezTo>
                  <a:pt x="286" y="29"/>
                  <a:pt x="229" y="1"/>
                  <a:pt x="16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" name="Google Shape;41;p2"/>
          <p:cNvSpPr/>
          <p:nvPr/>
        </p:nvSpPr>
        <p:spPr>
          <a:xfrm>
            <a:off x="-282442" y="5722132"/>
            <a:ext cx="56716" cy="201325"/>
          </a:xfrm>
          <a:custGeom>
            <a:avLst/>
            <a:gdLst/>
            <a:ahLst/>
            <a:cxnLst/>
            <a:rect l="l" t="t" r="r" b="b"/>
            <a:pathLst>
              <a:path w="362" h="1285" extrusionOk="0">
                <a:moveTo>
                  <a:pt x="183" y="1"/>
                </a:moveTo>
                <a:cubicBezTo>
                  <a:pt x="107" y="1"/>
                  <a:pt x="33" y="38"/>
                  <a:pt x="43" y="117"/>
                </a:cubicBezTo>
                <a:lnTo>
                  <a:pt x="0" y="1133"/>
                </a:lnTo>
                <a:cubicBezTo>
                  <a:pt x="0" y="1217"/>
                  <a:pt x="64" y="1281"/>
                  <a:pt x="148" y="1281"/>
                </a:cubicBezTo>
                <a:cubicBezTo>
                  <a:pt x="157" y="1283"/>
                  <a:pt x="166" y="1285"/>
                  <a:pt x="174" y="1285"/>
                </a:cubicBezTo>
                <a:cubicBezTo>
                  <a:pt x="233" y="1285"/>
                  <a:pt x="297" y="1227"/>
                  <a:pt x="297" y="1154"/>
                </a:cubicBezTo>
                <a:lnTo>
                  <a:pt x="339" y="139"/>
                </a:lnTo>
                <a:cubicBezTo>
                  <a:pt x="361" y="49"/>
                  <a:pt x="270" y="1"/>
                  <a:pt x="18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" name="Google Shape;42;p2"/>
          <p:cNvSpPr/>
          <p:nvPr/>
        </p:nvSpPr>
        <p:spPr>
          <a:xfrm>
            <a:off x="4386266" y="5618571"/>
            <a:ext cx="102935" cy="161844"/>
          </a:xfrm>
          <a:custGeom>
            <a:avLst/>
            <a:gdLst/>
            <a:ahLst/>
            <a:cxnLst/>
            <a:rect l="l" t="t" r="r" b="b"/>
            <a:pathLst>
              <a:path w="657" h="1033" extrusionOk="0">
                <a:moveTo>
                  <a:pt x="484" y="0"/>
                </a:moveTo>
                <a:cubicBezTo>
                  <a:pt x="425" y="0"/>
                  <a:pt x="376" y="40"/>
                  <a:pt x="361" y="102"/>
                </a:cubicBezTo>
                <a:lnTo>
                  <a:pt x="43" y="821"/>
                </a:lnTo>
                <a:cubicBezTo>
                  <a:pt x="1" y="884"/>
                  <a:pt x="43" y="990"/>
                  <a:pt x="128" y="1011"/>
                </a:cubicBezTo>
                <a:cubicBezTo>
                  <a:pt x="128" y="1032"/>
                  <a:pt x="149" y="1032"/>
                  <a:pt x="170" y="1032"/>
                </a:cubicBezTo>
                <a:cubicBezTo>
                  <a:pt x="234" y="1032"/>
                  <a:pt x="297" y="990"/>
                  <a:pt x="318" y="926"/>
                </a:cubicBezTo>
                <a:lnTo>
                  <a:pt x="635" y="207"/>
                </a:lnTo>
                <a:cubicBezTo>
                  <a:pt x="657" y="144"/>
                  <a:pt x="635" y="59"/>
                  <a:pt x="551" y="17"/>
                </a:cubicBezTo>
                <a:cubicBezTo>
                  <a:pt x="528" y="6"/>
                  <a:pt x="506" y="0"/>
                  <a:pt x="48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" name="Google Shape;43;p2"/>
          <p:cNvSpPr/>
          <p:nvPr/>
        </p:nvSpPr>
        <p:spPr>
          <a:xfrm>
            <a:off x="4306832" y="5551984"/>
            <a:ext cx="56403" cy="201795"/>
          </a:xfrm>
          <a:custGeom>
            <a:avLst/>
            <a:gdLst/>
            <a:ahLst/>
            <a:cxnLst/>
            <a:rect l="l" t="t" r="r" b="b"/>
            <a:pathLst>
              <a:path w="360" h="1288" extrusionOk="0">
                <a:moveTo>
                  <a:pt x="155" y="0"/>
                </a:moveTo>
                <a:cubicBezTo>
                  <a:pt x="84" y="0"/>
                  <a:pt x="11" y="48"/>
                  <a:pt x="0" y="146"/>
                </a:cubicBezTo>
                <a:lnTo>
                  <a:pt x="64" y="1140"/>
                </a:lnTo>
                <a:cubicBezTo>
                  <a:pt x="64" y="1225"/>
                  <a:pt x="127" y="1288"/>
                  <a:pt x="212" y="1288"/>
                </a:cubicBezTo>
                <a:cubicBezTo>
                  <a:pt x="296" y="1288"/>
                  <a:pt x="360" y="1225"/>
                  <a:pt x="360" y="1140"/>
                </a:cubicBezTo>
                <a:lnTo>
                  <a:pt x="296" y="125"/>
                </a:lnTo>
                <a:cubicBezTo>
                  <a:pt x="286" y="43"/>
                  <a:pt x="221" y="0"/>
                  <a:pt x="15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" name="Google Shape;44;p2"/>
          <p:cNvSpPr/>
          <p:nvPr/>
        </p:nvSpPr>
        <p:spPr>
          <a:xfrm>
            <a:off x="12395799" y="5002833"/>
            <a:ext cx="111951" cy="153291"/>
          </a:xfrm>
          <a:custGeom>
            <a:avLst/>
            <a:gdLst/>
            <a:ahLst/>
            <a:cxnLst/>
            <a:rect l="l" t="t" r="r" b="b"/>
            <a:pathLst>
              <a:path w="742" h="1016" extrusionOk="0">
                <a:moveTo>
                  <a:pt x="128" y="1"/>
                </a:moveTo>
                <a:cubicBezTo>
                  <a:pt x="86" y="1"/>
                  <a:pt x="43" y="22"/>
                  <a:pt x="22" y="64"/>
                </a:cubicBezTo>
                <a:cubicBezTo>
                  <a:pt x="22" y="85"/>
                  <a:pt x="1" y="128"/>
                  <a:pt x="1" y="149"/>
                </a:cubicBezTo>
                <a:cubicBezTo>
                  <a:pt x="1" y="403"/>
                  <a:pt x="43" y="635"/>
                  <a:pt x="170" y="826"/>
                </a:cubicBezTo>
                <a:lnTo>
                  <a:pt x="509" y="1016"/>
                </a:lnTo>
                <a:lnTo>
                  <a:pt x="614" y="762"/>
                </a:lnTo>
                <a:cubicBezTo>
                  <a:pt x="657" y="656"/>
                  <a:pt x="699" y="551"/>
                  <a:pt x="720" y="445"/>
                </a:cubicBezTo>
                <a:cubicBezTo>
                  <a:pt x="741" y="339"/>
                  <a:pt x="741" y="212"/>
                  <a:pt x="678" y="128"/>
                </a:cubicBezTo>
                <a:cubicBezTo>
                  <a:pt x="678" y="106"/>
                  <a:pt x="657" y="85"/>
                  <a:pt x="657" y="85"/>
                </a:cubicBezTo>
                <a:cubicBezTo>
                  <a:pt x="644" y="73"/>
                  <a:pt x="630" y="68"/>
                  <a:pt x="615" y="68"/>
                </a:cubicBezTo>
                <a:cubicBezTo>
                  <a:pt x="579" y="68"/>
                  <a:pt x="538" y="98"/>
                  <a:pt x="509" y="128"/>
                </a:cubicBezTo>
                <a:cubicBezTo>
                  <a:pt x="424" y="212"/>
                  <a:pt x="360" y="318"/>
                  <a:pt x="318" y="466"/>
                </a:cubicBezTo>
                <a:cubicBezTo>
                  <a:pt x="297" y="339"/>
                  <a:pt x="255" y="212"/>
                  <a:pt x="212" y="106"/>
                </a:cubicBezTo>
                <a:cubicBezTo>
                  <a:pt x="191" y="64"/>
                  <a:pt x="170" y="1"/>
                  <a:pt x="128" y="1"/>
                </a:cubicBezTo>
                <a:close/>
              </a:path>
            </a:pathLst>
          </a:custGeom>
          <a:solidFill>
            <a:srgbClr val="79AD78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" name="Google Shape;45;p2"/>
          <p:cNvSpPr/>
          <p:nvPr/>
        </p:nvSpPr>
        <p:spPr>
          <a:xfrm>
            <a:off x="12721390" y="5017620"/>
            <a:ext cx="146953" cy="164153"/>
          </a:xfrm>
          <a:custGeom>
            <a:avLst/>
            <a:gdLst/>
            <a:ahLst/>
            <a:cxnLst/>
            <a:rect l="l" t="t" r="r" b="b"/>
            <a:pathLst>
              <a:path w="974" h="1088" extrusionOk="0">
                <a:moveTo>
                  <a:pt x="123" y="0"/>
                </a:moveTo>
                <a:cubicBezTo>
                  <a:pt x="85" y="0"/>
                  <a:pt x="58" y="20"/>
                  <a:pt x="42" y="51"/>
                </a:cubicBezTo>
                <a:cubicBezTo>
                  <a:pt x="21" y="72"/>
                  <a:pt x="21" y="114"/>
                  <a:pt x="21" y="156"/>
                </a:cubicBezTo>
                <a:cubicBezTo>
                  <a:pt x="0" y="431"/>
                  <a:pt x="85" y="685"/>
                  <a:pt x="233" y="897"/>
                </a:cubicBezTo>
                <a:lnTo>
                  <a:pt x="698" y="1087"/>
                </a:lnTo>
                <a:lnTo>
                  <a:pt x="825" y="812"/>
                </a:lnTo>
                <a:cubicBezTo>
                  <a:pt x="888" y="706"/>
                  <a:pt x="931" y="601"/>
                  <a:pt x="952" y="474"/>
                </a:cubicBezTo>
                <a:cubicBezTo>
                  <a:pt x="973" y="368"/>
                  <a:pt x="952" y="241"/>
                  <a:pt x="888" y="135"/>
                </a:cubicBezTo>
                <a:cubicBezTo>
                  <a:pt x="888" y="114"/>
                  <a:pt x="867" y="93"/>
                  <a:pt x="867" y="93"/>
                </a:cubicBezTo>
                <a:cubicBezTo>
                  <a:pt x="841" y="84"/>
                  <a:pt x="811" y="79"/>
                  <a:pt x="782" y="79"/>
                </a:cubicBezTo>
                <a:cubicBezTo>
                  <a:pt x="741" y="79"/>
                  <a:pt x="702" y="89"/>
                  <a:pt x="677" y="114"/>
                </a:cubicBezTo>
                <a:cubicBezTo>
                  <a:pt x="550" y="220"/>
                  <a:pt x="465" y="347"/>
                  <a:pt x="444" y="495"/>
                </a:cubicBezTo>
                <a:cubicBezTo>
                  <a:pt x="381" y="347"/>
                  <a:pt x="339" y="220"/>
                  <a:pt x="275" y="93"/>
                </a:cubicBezTo>
                <a:cubicBezTo>
                  <a:pt x="254" y="51"/>
                  <a:pt x="212" y="8"/>
                  <a:pt x="169" y="8"/>
                </a:cubicBezTo>
                <a:cubicBezTo>
                  <a:pt x="152" y="3"/>
                  <a:pt x="137" y="0"/>
                  <a:pt x="123" y="0"/>
                </a:cubicBezTo>
                <a:close/>
              </a:path>
            </a:pathLst>
          </a:custGeom>
          <a:solidFill>
            <a:srgbClr val="79AD78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" name="Google Shape;46;p2"/>
          <p:cNvSpPr/>
          <p:nvPr/>
        </p:nvSpPr>
        <p:spPr>
          <a:xfrm>
            <a:off x="4999243" y="5074047"/>
            <a:ext cx="8334880" cy="2535935"/>
          </a:xfrm>
          <a:custGeom>
            <a:avLst/>
            <a:gdLst/>
            <a:ahLst/>
            <a:cxnLst/>
            <a:rect l="l" t="t" r="r" b="b"/>
            <a:pathLst>
              <a:path w="55243" h="16808" extrusionOk="0">
                <a:moveTo>
                  <a:pt x="44598" y="0"/>
                </a:moveTo>
                <a:cubicBezTo>
                  <a:pt x="40584" y="0"/>
                  <a:pt x="35338" y="325"/>
                  <a:pt x="28700" y="1326"/>
                </a:cubicBezTo>
                <a:cubicBezTo>
                  <a:pt x="9793" y="4203"/>
                  <a:pt x="1" y="12958"/>
                  <a:pt x="1" y="12958"/>
                </a:cubicBezTo>
                <a:lnTo>
                  <a:pt x="55243" y="16808"/>
                </a:lnTo>
                <a:lnTo>
                  <a:pt x="55243" y="1115"/>
                </a:lnTo>
                <a:cubicBezTo>
                  <a:pt x="55243" y="1115"/>
                  <a:pt x="52032" y="0"/>
                  <a:pt x="44598" y="0"/>
                </a:cubicBezTo>
                <a:close/>
              </a:path>
            </a:pathLst>
          </a:custGeom>
          <a:solidFill>
            <a:srgbClr val="79AD78"/>
          </a:solidFill>
          <a:ln w="1143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" name="Google Shape;47;p2"/>
          <p:cNvSpPr/>
          <p:nvPr/>
        </p:nvSpPr>
        <p:spPr>
          <a:xfrm>
            <a:off x="12264989" y="5442637"/>
            <a:ext cx="587363" cy="264788"/>
          </a:xfrm>
          <a:custGeom>
            <a:avLst/>
            <a:gdLst/>
            <a:ahLst/>
            <a:cxnLst/>
            <a:rect l="l" t="t" r="r" b="b"/>
            <a:pathLst>
              <a:path w="3893" h="1755" extrusionOk="0">
                <a:moveTo>
                  <a:pt x="2715" y="0"/>
                </a:moveTo>
                <a:cubicBezTo>
                  <a:pt x="2677" y="0"/>
                  <a:pt x="2640" y="2"/>
                  <a:pt x="2602" y="4"/>
                </a:cubicBezTo>
                <a:cubicBezTo>
                  <a:pt x="2306" y="4"/>
                  <a:pt x="2031" y="4"/>
                  <a:pt x="1735" y="25"/>
                </a:cubicBezTo>
                <a:cubicBezTo>
                  <a:pt x="1079" y="89"/>
                  <a:pt x="1" y="596"/>
                  <a:pt x="889" y="1379"/>
                </a:cubicBezTo>
                <a:cubicBezTo>
                  <a:pt x="1192" y="1647"/>
                  <a:pt x="1726" y="1755"/>
                  <a:pt x="2251" y="1755"/>
                </a:cubicBezTo>
                <a:cubicBezTo>
                  <a:pt x="2679" y="1755"/>
                  <a:pt x="3100" y="1683"/>
                  <a:pt x="3385" y="1569"/>
                </a:cubicBezTo>
                <a:cubicBezTo>
                  <a:pt x="3617" y="1464"/>
                  <a:pt x="3808" y="1252"/>
                  <a:pt x="3850" y="998"/>
                </a:cubicBezTo>
                <a:cubicBezTo>
                  <a:pt x="3892" y="660"/>
                  <a:pt x="3744" y="343"/>
                  <a:pt x="3448" y="173"/>
                </a:cubicBezTo>
                <a:cubicBezTo>
                  <a:pt x="3227" y="63"/>
                  <a:pt x="2973" y="0"/>
                  <a:pt x="2715" y="0"/>
                </a:cubicBezTo>
                <a:close/>
              </a:path>
            </a:pathLst>
          </a:custGeom>
          <a:solidFill>
            <a:srgbClr val="89B98A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" name="Google Shape;48;p2"/>
          <p:cNvSpPr/>
          <p:nvPr/>
        </p:nvSpPr>
        <p:spPr>
          <a:xfrm>
            <a:off x="12692572" y="5777279"/>
            <a:ext cx="590531" cy="208663"/>
          </a:xfrm>
          <a:custGeom>
            <a:avLst/>
            <a:gdLst/>
            <a:ahLst/>
            <a:cxnLst/>
            <a:rect l="l" t="t" r="r" b="b"/>
            <a:pathLst>
              <a:path w="3914" h="1383" extrusionOk="0">
                <a:moveTo>
                  <a:pt x="1920" y="1"/>
                </a:moveTo>
                <a:cubicBezTo>
                  <a:pt x="1421" y="1"/>
                  <a:pt x="914" y="84"/>
                  <a:pt x="530" y="324"/>
                </a:cubicBezTo>
                <a:cubicBezTo>
                  <a:pt x="85" y="620"/>
                  <a:pt x="1" y="1001"/>
                  <a:pt x="487" y="1234"/>
                </a:cubicBezTo>
                <a:cubicBezTo>
                  <a:pt x="752" y="1349"/>
                  <a:pt x="1066" y="1382"/>
                  <a:pt x="1377" y="1382"/>
                </a:cubicBezTo>
                <a:cubicBezTo>
                  <a:pt x="1637" y="1382"/>
                  <a:pt x="1894" y="1359"/>
                  <a:pt x="2116" y="1339"/>
                </a:cubicBezTo>
                <a:cubicBezTo>
                  <a:pt x="2412" y="1297"/>
                  <a:pt x="3913" y="726"/>
                  <a:pt x="3194" y="176"/>
                </a:cubicBezTo>
                <a:cubicBezTo>
                  <a:pt x="3131" y="134"/>
                  <a:pt x="3067" y="113"/>
                  <a:pt x="2983" y="113"/>
                </a:cubicBezTo>
                <a:cubicBezTo>
                  <a:pt x="2672" y="49"/>
                  <a:pt x="2299" y="1"/>
                  <a:pt x="1920" y="1"/>
                </a:cubicBezTo>
                <a:close/>
              </a:path>
            </a:pathLst>
          </a:custGeom>
          <a:solidFill>
            <a:srgbClr val="89B98A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" name="Google Shape;49;p2"/>
          <p:cNvSpPr/>
          <p:nvPr/>
        </p:nvSpPr>
        <p:spPr>
          <a:xfrm>
            <a:off x="13155311" y="5486994"/>
            <a:ext cx="86301" cy="167020"/>
          </a:xfrm>
          <a:custGeom>
            <a:avLst/>
            <a:gdLst/>
            <a:ahLst/>
            <a:cxnLst/>
            <a:rect l="l" t="t" r="r" b="b"/>
            <a:pathLst>
              <a:path w="572" h="1107" extrusionOk="0">
                <a:moveTo>
                  <a:pt x="423" y="1"/>
                </a:moveTo>
                <a:cubicBezTo>
                  <a:pt x="354" y="1"/>
                  <a:pt x="293" y="42"/>
                  <a:pt x="275" y="112"/>
                </a:cubicBezTo>
                <a:lnTo>
                  <a:pt x="43" y="895"/>
                </a:lnTo>
                <a:cubicBezTo>
                  <a:pt x="0" y="979"/>
                  <a:pt x="43" y="1064"/>
                  <a:pt x="127" y="1106"/>
                </a:cubicBezTo>
                <a:lnTo>
                  <a:pt x="170" y="1106"/>
                </a:lnTo>
                <a:cubicBezTo>
                  <a:pt x="233" y="1106"/>
                  <a:pt x="275" y="1064"/>
                  <a:pt x="297" y="1000"/>
                </a:cubicBezTo>
                <a:lnTo>
                  <a:pt x="550" y="218"/>
                </a:lnTo>
                <a:cubicBezTo>
                  <a:pt x="572" y="133"/>
                  <a:pt x="529" y="49"/>
                  <a:pt x="466" y="6"/>
                </a:cubicBezTo>
                <a:cubicBezTo>
                  <a:pt x="451" y="3"/>
                  <a:pt x="437" y="1"/>
                  <a:pt x="423" y="1"/>
                </a:cubicBezTo>
                <a:close/>
              </a:path>
            </a:pathLst>
          </a:custGeom>
          <a:solidFill>
            <a:srgbClr val="89B98A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" name="Google Shape;50;p2"/>
          <p:cNvSpPr/>
          <p:nvPr/>
        </p:nvSpPr>
        <p:spPr>
          <a:xfrm>
            <a:off x="13072328" y="5426645"/>
            <a:ext cx="60803" cy="208209"/>
          </a:xfrm>
          <a:custGeom>
            <a:avLst/>
            <a:gdLst/>
            <a:ahLst/>
            <a:cxnLst/>
            <a:rect l="l" t="t" r="r" b="b"/>
            <a:pathLst>
              <a:path w="403" h="1380" extrusionOk="0">
                <a:moveTo>
                  <a:pt x="160" y="0"/>
                </a:moveTo>
                <a:cubicBezTo>
                  <a:pt x="149" y="0"/>
                  <a:pt x="139" y="2"/>
                  <a:pt x="127" y="5"/>
                </a:cubicBezTo>
                <a:cubicBezTo>
                  <a:pt x="43" y="5"/>
                  <a:pt x="1" y="89"/>
                  <a:pt x="1" y="174"/>
                </a:cubicBezTo>
                <a:lnTo>
                  <a:pt x="127" y="1231"/>
                </a:lnTo>
                <a:cubicBezTo>
                  <a:pt x="127" y="1316"/>
                  <a:pt x="191" y="1379"/>
                  <a:pt x="276" y="1379"/>
                </a:cubicBezTo>
                <a:cubicBezTo>
                  <a:pt x="360" y="1358"/>
                  <a:pt x="402" y="1273"/>
                  <a:pt x="402" y="1189"/>
                </a:cubicBezTo>
                <a:lnTo>
                  <a:pt x="297" y="131"/>
                </a:lnTo>
                <a:cubicBezTo>
                  <a:pt x="278" y="58"/>
                  <a:pt x="228" y="0"/>
                  <a:pt x="160" y="0"/>
                </a:cubicBezTo>
                <a:close/>
              </a:path>
            </a:pathLst>
          </a:custGeom>
          <a:solidFill>
            <a:srgbClr val="89B98A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" name="Google Shape;51;p2"/>
          <p:cNvSpPr/>
          <p:nvPr/>
        </p:nvSpPr>
        <p:spPr>
          <a:xfrm>
            <a:off x="10717453" y="6435550"/>
            <a:ext cx="1997607" cy="399069"/>
          </a:xfrm>
          <a:custGeom>
            <a:avLst/>
            <a:gdLst/>
            <a:ahLst/>
            <a:cxnLst/>
            <a:rect l="l" t="t" r="r" b="b"/>
            <a:pathLst>
              <a:path w="13240" h="2645" extrusionOk="0">
                <a:moveTo>
                  <a:pt x="6620" y="1"/>
                </a:moveTo>
                <a:cubicBezTo>
                  <a:pt x="2961" y="1"/>
                  <a:pt x="0" y="593"/>
                  <a:pt x="0" y="1333"/>
                </a:cubicBezTo>
                <a:cubicBezTo>
                  <a:pt x="0" y="2052"/>
                  <a:pt x="2961" y="2644"/>
                  <a:pt x="6620" y="2644"/>
                </a:cubicBezTo>
                <a:cubicBezTo>
                  <a:pt x="10279" y="2644"/>
                  <a:pt x="13240" y="2052"/>
                  <a:pt x="13240" y="1333"/>
                </a:cubicBezTo>
                <a:cubicBezTo>
                  <a:pt x="13240" y="593"/>
                  <a:pt x="10279" y="1"/>
                  <a:pt x="6620" y="1"/>
                </a:cubicBezTo>
                <a:close/>
              </a:path>
            </a:pathLst>
          </a:custGeom>
          <a:solidFill>
            <a:srgbClr val="79AD78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" name="Google Shape;52;p2"/>
          <p:cNvSpPr/>
          <p:nvPr/>
        </p:nvSpPr>
        <p:spPr>
          <a:xfrm>
            <a:off x="12413377" y="5002833"/>
            <a:ext cx="111951" cy="153291"/>
          </a:xfrm>
          <a:custGeom>
            <a:avLst/>
            <a:gdLst/>
            <a:ahLst/>
            <a:cxnLst/>
            <a:rect l="l" t="t" r="r" b="b"/>
            <a:pathLst>
              <a:path w="742" h="1016" extrusionOk="0">
                <a:moveTo>
                  <a:pt x="128" y="1"/>
                </a:moveTo>
                <a:cubicBezTo>
                  <a:pt x="86" y="1"/>
                  <a:pt x="43" y="22"/>
                  <a:pt x="22" y="64"/>
                </a:cubicBezTo>
                <a:cubicBezTo>
                  <a:pt x="22" y="85"/>
                  <a:pt x="1" y="128"/>
                  <a:pt x="1" y="149"/>
                </a:cubicBezTo>
                <a:cubicBezTo>
                  <a:pt x="1" y="403"/>
                  <a:pt x="43" y="635"/>
                  <a:pt x="170" y="826"/>
                </a:cubicBezTo>
                <a:lnTo>
                  <a:pt x="509" y="1016"/>
                </a:lnTo>
                <a:lnTo>
                  <a:pt x="614" y="762"/>
                </a:lnTo>
                <a:cubicBezTo>
                  <a:pt x="657" y="656"/>
                  <a:pt x="699" y="551"/>
                  <a:pt x="720" y="445"/>
                </a:cubicBezTo>
                <a:cubicBezTo>
                  <a:pt x="741" y="339"/>
                  <a:pt x="741" y="212"/>
                  <a:pt x="678" y="128"/>
                </a:cubicBezTo>
                <a:cubicBezTo>
                  <a:pt x="678" y="106"/>
                  <a:pt x="657" y="85"/>
                  <a:pt x="657" y="85"/>
                </a:cubicBezTo>
                <a:cubicBezTo>
                  <a:pt x="644" y="73"/>
                  <a:pt x="630" y="68"/>
                  <a:pt x="615" y="68"/>
                </a:cubicBezTo>
                <a:cubicBezTo>
                  <a:pt x="579" y="68"/>
                  <a:pt x="538" y="98"/>
                  <a:pt x="509" y="128"/>
                </a:cubicBezTo>
                <a:cubicBezTo>
                  <a:pt x="424" y="212"/>
                  <a:pt x="360" y="318"/>
                  <a:pt x="318" y="466"/>
                </a:cubicBezTo>
                <a:cubicBezTo>
                  <a:pt x="297" y="339"/>
                  <a:pt x="255" y="212"/>
                  <a:pt x="212" y="106"/>
                </a:cubicBezTo>
                <a:cubicBezTo>
                  <a:pt x="191" y="64"/>
                  <a:pt x="170" y="1"/>
                  <a:pt x="12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2"/>
          <p:cNvSpPr/>
          <p:nvPr/>
        </p:nvSpPr>
        <p:spPr>
          <a:xfrm>
            <a:off x="12738968" y="5017620"/>
            <a:ext cx="146953" cy="164153"/>
          </a:xfrm>
          <a:custGeom>
            <a:avLst/>
            <a:gdLst/>
            <a:ahLst/>
            <a:cxnLst/>
            <a:rect l="l" t="t" r="r" b="b"/>
            <a:pathLst>
              <a:path w="974" h="1088" extrusionOk="0">
                <a:moveTo>
                  <a:pt x="123" y="0"/>
                </a:moveTo>
                <a:cubicBezTo>
                  <a:pt x="85" y="0"/>
                  <a:pt x="58" y="20"/>
                  <a:pt x="42" y="51"/>
                </a:cubicBezTo>
                <a:cubicBezTo>
                  <a:pt x="21" y="72"/>
                  <a:pt x="21" y="114"/>
                  <a:pt x="21" y="156"/>
                </a:cubicBezTo>
                <a:cubicBezTo>
                  <a:pt x="0" y="431"/>
                  <a:pt x="85" y="685"/>
                  <a:pt x="233" y="897"/>
                </a:cubicBezTo>
                <a:lnTo>
                  <a:pt x="698" y="1087"/>
                </a:lnTo>
                <a:lnTo>
                  <a:pt x="825" y="812"/>
                </a:lnTo>
                <a:cubicBezTo>
                  <a:pt x="888" y="706"/>
                  <a:pt x="931" y="601"/>
                  <a:pt x="952" y="474"/>
                </a:cubicBezTo>
                <a:cubicBezTo>
                  <a:pt x="973" y="368"/>
                  <a:pt x="952" y="241"/>
                  <a:pt x="888" y="135"/>
                </a:cubicBezTo>
                <a:cubicBezTo>
                  <a:pt x="888" y="114"/>
                  <a:pt x="867" y="93"/>
                  <a:pt x="867" y="93"/>
                </a:cubicBezTo>
                <a:cubicBezTo>
                  <a:pt x="841" y="84"/>
                  <a:pt x="811" y="79"/>
                  <a:pt x="782" y="79"/>
                </a:cubicBezTo>
                <a:cubicBezTo>
                  <a:pt x="741" y="79"/>
                  <a:pt x="702" y="89"/>
                  <a:pt x="677" y="114"/>
                </a:cubicBezTo>
                <a:cubicBezTo>
                  <a:pt x="550" y="220"/>
                  <a:pt x="465" y="347"/>
                  <a:pt x="444" y="495"/>
                </a:cubicBezTo>
                <a:cubicBezTo>
                  <a:pt x="381" y="347"/>
                  <a:pt x="339" y="220"/>
                  <a:pt x="275" y="93"/>
                </a:cubicBezTo>
                <a:cubicBezTo>
                  <a:pt x="254" y="51"/>
                  <a:pt x="212" y="8"/>
                  <a:pt x="169" y="8"/>
                </a:cubicBezTo>
                <a:cubicBezTo>
                  <a:pt x="152" y="3"/>
                  <a:pt x="137" y="0"/>
                  <a:pt x="12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2"/>
          <p:cNvSpPr/>
          <p:nvPr/>
        </p:nvSpPr>
        <p:spPr>
          <a:xfrm>
            <a:off x="5016819" y="5074047"/>
            <a:ext cx="8334880" cy="2535935"/>
          </a:xfrm>
          <a:custGeom>
            <a:avLst/>
            <a:gdLst/>
            <a:ahLst/>
            <a:cxnLst/>
            <a:rect l="l" t="t" r="r" b="b"/>
            <a:pathLst>
              <a:path w="55243" h="16808" extrusionOk="0">
                <a:moveTo>
                  <a:pt x="44598" y="0"/>
                </a:moveTo>
                <a:cubicBezTo>
                  <a:pt x="40584" y="0"/>
                  <a:pt x="35338" y="325"/>
                  <a:pt x="28700" y="1326"/>
                </a:cubicBezTo>
                <a:cubicBezTo>
                  <a:pt x="9793" y="4203"/>
                  <a:pt x="1" y="12958"/>
                  <a:pt x="1" y="12958"/>
                </a:cubicBezTo>
                <a:lnTo>
                  <a:pt x="55243" y="16808"/>
                </a:lnTo>
                <a:lnTo>
                  <a:pt x="55243" y="1115"/>
                </a:lnTo>
                <a:cubicBezTo>
                  <a:pt x="55243" y="1115"/>
                  <a:pt x="52032" y="0"/>
                  <a:pt x="44598" y="0"/>
                </a:cubicBezTo>
                <a:close/>
              </a:path>
            </a:pathLst>
          </a:custGeom>
          <a:solidFill>
            <a:srgbClr val="62EC4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" name="Google Shape;55;p2"/>
          <p:cNvSpPr/>
          <p:nvPr/>
        </p:nvSpPr>
        <p:spPr>
          <a:xfrm>
            <a:off x="8691103" y="5543055"/>
            <a:ext cx="574539" cy="318500"/>
          </a:xfrm>
          <a:custGeom>
            <a:avLst/>
            <a:gdLst/>
            <a:ahLst/>
            <a:cxnLst/>
            <a:rect l="l" t="t" r="r" b="b"/>
            <a:pathLst>
              <a:path w="3808" h="2111" extrusionOk="0">
                <a:moveTo>
                  <a:pt x="2242" y="0"/>
                </a:moveTo>
                <a:cubicBezTo>
                  <a:pt x="1840" y="0"/>
                  <a:pt x="1439" y="74"/>
                  <a:pt x="1058" y="222"/>
                </a:cubicBezTo>
                <a:cubicBezTo>
                  <a:pt x="170" y="582"/>
                  <a:pt x="0" y="2020"/>
                  <a:pt x="1100" y="2105"/>
                </a:cubicBezTo>
                <a:cubicBezTo>
                  <a:pt x="1149" y="2109"/>
                  <a:pt x="1199" y="2111"/>
                  <a:pt x="1250" y="2111"/>
                </a:cubicBezTo>
                <a:cubicBezTo>
                  <a:pt x="2007" y="2111"/>
                  <a:pt x="3057" y="1684"/>
                  <a:pt x="3532" y="1090"/>
                </a:cubicBezTo>
                <a:cubicBezTo>
                  <a:pt x="3680" y="878"/>
                  <a:pt x="3807" y="561"/>
                  <a:pt x="3638" y="349"/>
                </a:cubicBezTo>
                <a:cubicBezTo>
                  <a:pt x="3575" y="307"/>
                  <a:pt x="3511" y="244"/>
                  <a:pt x="3427" y="222"/>
                </a:cubicBezTo>
                <a:cubicBezTo>
                  <a:pt x="3046" y="74"/>
                  <a:pt x="2644" y="0"/>
                  <a:pt x="224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" name="Google Shape;56;p2"/>
          <p:cNvSpPr/>
          <p:nvPr/>
        </p:nvSpPr>
        <p:spPr>
          <a:xfrm>
            <a:off x="12282567" y="5442637"/>
            <a:ext cx="587363" cy="264788"/>
          </a:xfrm>
          <a:custGeom>
            <a:avLst/>
            <a:gdLst/>
            <a:ahLst/>
            <a:cxnLst/>
            <a:rect l="l" t="t" r="r" b="b"/>
            <a:pathLst>
              <a:path w="3893" h="1755" extrusionOk="0">
                <a:moveTo>
                  <a:pt x="2715" y="0"/>
                </a:moveTo>
                <a:cubicBezTo>
                  <a:pt x="2677" y="0"/>
                  <a:pt x="2640" y="2"/>
                  <a:pt x="2602" y="4"/>
                </a:cubicBezTo>
                <a:cubicBezTo>
                  <a:pt x="2306" y="4"/>
                  <a:pt x="2031" y="4"/>
                  <a:pt x="1735" y="25"/>
                </a:cubicBezTo>
                <a:cubicBezTo>
                  <a:pt x="1079" y="89"/>
                  <a:pt x="1" y="596"/>
                  <a:pt x="889" y="1379"/>
                </a:cubicBezTo>
                <a:cubicBezTo>
                  <a:pt x="1192" y="1647"/>
                  <a:pt x="1726" y="1755"/>
                  <a:pt x="2251" y="1755"/>
                </a:cubicBezTo>
                <a:cubicBezTo>
                  <a:pt x="2679" y="1755"/>
                  <a:pt x="3100" y="1683"/>
                  <a:pt x="3385" y="1569"/>
                </a:cubicBezTo>
                <a:cubicBezTo>
                  <a:pt x="3617" y="1464"/>
                  <a:pt x="3808" y="1252"/>
                  <a:pt x="3850" y="998"/>
                </a:cubicBezTo>
                <a:cubicBezTo>
                  <a:pt x="3892" y="660"/>
                  <a:pt x="3744" y="343"/>
                  <a:pt x="3448" y="173"/>
                </a:cubicBezTo>
                <a:cubicBezTo>
                  <a:pt x="3227" y="63"/>
                  <a:pt x="2973" y="0"/>
                  <a:pt x="271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2"/>
          <p:cNvSpPr/>
          <p:nvPr/>
        </p:nvSpPr>
        <p:spPr>
          <a:xfrm>
            <a:off x="12710149" y="5777279"/>
            <a:ext cx="590531" cy="208663"/>
          </a:xfrm>
          <a:custGeom>
            <a:avLst/>
            <a:gdLst/>
            <a:ahLst/>
            <a:cxnLst/>
            <a:rect l="l" t="t" r="r" b="b"/>
            <a:pathLst>
              <a:path w="3914" h="1383" extrusionOk="0">
                <a:moveTo>
                  <a:pt x="1920" y="1"/>
                </a:moveTo>
                <a:cubicBezTo>
                  <a:pt x="1421" y="1"/>
                  <a:pt x="914" y="84"/>
                  <a:pt x="530" y="324"/>
                </a:cubicBezTo>
                <a:cubicBezTo>
                  <a:pt x="85" y="620"/>
                  <a:pt x="1" y="1001"/>
                  <a:pt x="487" y="1234"/>
                </a:cubicBezTo>
                <a:cubicBezTo>
                  <a:pt x="752" y="1349"/>
                  <a:pt x="1066" y="1382"/>
                  <a:pt x="1377" y="1382"/>
                </a:cubicBezTo>
                <a:cubicBezTo>
                  <a:pt x="1637" y="1382"/>
                  <a:pt x="1894" y="1359"/>
                  <a:pt x="2116" y="1339"/>
                </a:cubicBezTo>
                <a:cubicBezTo>
                  <a:pt x="2412" y="1297"/>
                  <a:pt x="3913" y="726"/>
                  <a:pt x="3194" y="176"/>
                </a:cubicBezTo>
                <a:cubicBezTo>
                  <a:pt x="3131" y="134"/>
                  <a:pt x="3067" y="113"/>
                  <a:pt x="2983" y="113"/>
                </a:cubicBezTo>
                <a:cubicBezTo>
                  <a:pt x="2672" y="49"/>
                  <a:pt x="2299" y="1"/>
                  <a:pt x="192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2"/>
          <p:cNvSpPr/>
          <p:nvPr/>
        </p:nvSpPr>
        <p:spPr>
          <a:xfrm>
            <a:off x="8954388" y="5458327"/>
            <a:ext cx="83133" cy="166869"/>
          </a:xfrm>
          <a:custGeom>
            <a:avLst/>
            <a:gdLst/>
            <a:ahLst/>
            <a:cxnLst/>
            <a:rect l="l" t="t" r="r" b="b"/>
            <a:pathLst>
              <a:path w="551" h="1106" extrusionOk="0">
                <a:moveTo>
                  <a:pt x="402" y="1"/>
                </a:moveTo>
                <a:cubicBezTo>
                  <a:pt x="334" y="1"/>
                  <a:pt x="276" y="42"/>
                  <a:pt x="276" y="112"/>
                </a:cubicBezTo>
                <a:lnTo>
                  <a:pt x="22" y="894"/>
                </a:lnTo>
                <a:cubicBezTo>
                  <a:pt x="1" y="979"/>
                  <a:pt x="22" y="1063"/>
                  <a:pt x="107" y="1106"/>
                </a:cubicBezTo>
                <a:lnTo>
                  <a:pt x="170" y="1106"/>
                </a:lnTo>
                <a:cubicBezTo>
                  <a:pt x="212" y="1106"/>
                  <a:pt x="276" y="1063"/>
                  <a:pt x="276" y="1000"/>
                </a:cubicBezTo>
                <a:lnTo>
                  <a:pt x="530" y="218"/>
                </a:lnTo>
                <a:cubicBezTo>
                  <a:pt x="551" y="133"/>
                  <a:pt x="509" y="48"/>
                  <a:pt x="445" y="6"/>
                </a:cubicBezTo>
                <a:cubicBezTo>
                  <a:pt x="431" y="2"/>
                  <a:pt x="416" y="1"/>
                  <a:pt x="40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2"/>
          <p:cNvSpPr/>
          <p:nvPr/>
        </p:nvSpPr>
        <p:spPr>
          <a:xfrm>
            <a:off x="8868237" y="5397977"/>
            <a:ext cx="60803" cy="208059"/>
          </a:xfrm>
          <a:custGeom>
            <a:avLst/>
            <a:gdLst/>
            <a:ahLst/>
            <a:cxnLst/>
            <a:rect l="l" t="t" r="r" b="b"/>
            <a:pathLst>
              <a:path w="403" h="1379" extrusionOk="0">
                <a:moveTo>
                  <a:pt x="160" y="0"/>
                </a:moveTo>
                <a:cubicBezTo>
                  <a:pt x="150" y="0"/>
                  <a:pt x="139" y="1"/>
                  <a:pt x="128" y="4"/>
                </a:cubicBezTo>
                <a:cubicBezTo>
                  <a:pt x="43" y="25"/>
                  <a:pt x="1" y="89"/>
                  <a:pt x="1" y="173"/>
                </a:cubicBezTo>
                <a:lnTo>
                  <a:pt x="107" y="1231"/>
                </a:lnTo>
                <a:cubicBezTo>
                  <a:pt x="107" y="1315"/>
                  <a:pt x="191" y="1379"/>
                  <a:pt x="276" y="1379"/>
                </a:cubicBezTo>
                <a:cubicBezTo>
                  <a:pt x="339" y="1358"/>
                  <a:pt x="403" y="1273"/>
                  <a:pt x="382" y="1189"/>
                </a:cubicBezTo>
                <a:lnTo>
                  <a:pt x="276" y="131"/>
                </a:lnTo>
                <a:cubicBezTo>
                  <a:pt x="276" y="58"/>
                  <a:pt x="228" y="0"/>
                  <a:pt x="1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2"/>
          <p:cNvSpPr/>
          <p:nvPr/>
        </p:nvSpPr>
        <p:spPr>
          <a:xfrm>
            <a:off x="13172887" y="5486994"/>
            <a:ext cx="86301" cy="167020"/>
          </a:xfrm>
          <a:custGeom>
            <a:avLst/>
            <a:gdLst/>
            <a:ahLst/>
            <a:cxnLst/>
            <a:rect l="l" t="t" r="r" b="b"/>
            <a:pathLst>
              <a:path w="572" h="1107" extrusionOk="0">
                <a:moveTo>
                  <a:pt x="423" y="1"/>
                </a:moveTo>
                <a:cubicBezTo>
                  <a:pt x="354" y="1"/>
                  <a:pt x="293" y="42"/>
                  <a:pt x="275" y="112"/>
                </a:cubicBezTo>
                <a:lnTo>
                  <a:pt x="43" y="895"/>
                </a:lnTo>
                <a:cubicBezTo>
                  <a:pt x="0" y="979"/>
                  <a:pt x="43" y="1064"/>
                  <a:pt x="127" y="1106"/>
                </a:cubicBezTo>
                <a:lnTo>
                  <a:pt x="170" y="1106"/>
                </a:lnTo>
                <a:cubicBezTo>
                  <a:pt x="233" y="1106"/>
                  <a:pt x="275" y="1064"/>
                  <a:pt x="297" y="1000"/>
                </a:cubicBezTo>
                <a:lnTo>
                  <a:pt x="550" y="218"/>
                </a:lnTo>
                <a:cubicBezTo>
                  <a:pt x="572" y="133"/>
                  <a:pt x="529" y="49"/>
                  <a:pt x="466" y="6"/>
                </a:cubicBezTo>
                <a:cubicBezTo>
                  <a:pt x="451" y="3"/>
                  <a:pt x="437" y="1"/>
                  <a:pt x="42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2"/>
          <p:cNvSpPr/>
          <p:nvPr/>
        </p:nvSpPr>
        <p:spPr>
          <a:xfrm>
            <a:off x="13089905" y="5426645"/>
            <a:ext cx="60803" cy="208209"/>
          </a:xfrm>
          <a:custGeom>
            <a:avLst/>
            <a:gdLst/>
            <a:ahLst/>
            <a:cxnLst/>
            <a:rect l="l" t="t" r="r" b="b"/>
            <a:pathLst>
              <a:path w="403" h="1380" extrusionOk="0">
                <a:moveTo>
                  <a:pt x="160" y="0"/>
                </a:moveTo>
                <a:cubicBezTo>
                  <a:pt x="149" y="0"/>
                  <a:pt x="139" y="2"/>
                  <a:pt x="127" y="5"/>
                </a:cubicBezTo>
                <a:cubicBezTo>
                  <a:pt x="43" y="5"/>
                  <a:pt x="1" y="89"/>
                  <a:pt x="1" y="174"/>
                </a:cubicBezTo>
                <a:lnTo>
                  <a:pt x="127" y="1231"/>
                </a:lnTo>
                <a:cubicBezTo>
                  <a:pt x="127" y="1316"/>
                  <a:pt x="191" y="1379"/>
                  <a:pt x="276" y="1379"/>
                </a:cubicBezTo>
                <a:cubicBezTo>
                  <a:pt x="360" y="1358"/>
                  <a:pt x="402" y="1273"/>
                  <a:pt x="402" y="1189"/>
                </a:cubicBezTo>
                <a:lnTo>
                  <a:pt x="297" y="131"/>
                </a:lnTo>
                <a:cubicBezTo>
                  <a:pt x="278" y="58"/>
                  <a:pt x="228" y="0"/>
                  <a:pt x="1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2"/>
          <p:cNvSpPr/>
          <p:nvPr/>
        </p:nvSpPr>
        <p:spPr>
          <a:xfrm>
            <a:off x="6114444" y="6566963"/>
            <a:ext cx="99125" cy="159175"/>
          </a:xfrm>
          <a:custGeom>
            <a:avLst/>
            <a:gdLst/>
            <a:ahLst/>
            <a:cxnLst/>
            <a:rect l="l" t="t" r="r" b="b"/>
            <a:pathLst>
              <a:path w="657" h="1055" extrusionOk="0">
                <a:moveTo>
                  <a:pt x="163" y="1"/>
                </a:moveTo>
                <a:cubicBezTo>
                  <a:pt x="144" y="1"/>
                  <a:pt x="124" y="6"/>
                  <a:pt x="107" y="18"/>
                </a:cubicBezTo>
                <a:cubicBezTo>
                  <a:pt x="43" y="60"/>
                  <a:pt x="1" y="166"/>
                  <a:pt x="43" y="229"/>
                </a:cubicBezTo>
                <a:lnTo>
                  <a:pt x="382" y="970"/>
                </a:lnTo>
                <a:cubicBezTo>
                  <a:pt x="403" y="1033"/>
                  <a:pt x="445" y="1054"/>
                  <a:pt x="509" y="1054"/>
                </a:cubicBezTo>
                <a:lnTo>
                  <a:pt x="572" y="1054"/>
                </a:lnTo>
                <a:cubicBezTo>
                  <a:pt x="635" y="991"/>
                  <a:pt x="657" y="906"/>
                  <a:pt x="635" y="822"/>
                </a:cubicBezTo>
                <a:lnTo>
                  <a:pt x="297" y="81"/>
                </a:lnTo>
                <a:cubicBezTo>
                  <a:pt x="267" y="36"/>
                  <a:pt x="214" y="1"/>
                  <a:pt x="16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2"/>
          <p:cNvSpPr/>
          <p:nvPr/>
        </p:nvSpPr>
        <p:spPr>
          <a:xfrm>
            <a:off x="6232580" y="6489865"/>
            <a:ext cx="44811" cy="207456"/>
          </a:xfrm>
          <a:custGeom>
            <a:avLst/>
            <a:gdLst/>
            <a:ahLst/>
            <a:cxnLst/>
            <a:rect l="l" t="t" r="r" b="b"/>
            <a:pathLst>
              <a:path w="297" h="1375" extrusionOk="0">
                <a:moveTo>
                  <a:pt x="149" y="0"/>
                </a:moveTo>
                <a:cubicBezTo>
                  <a:pt x="64" y="0"/>
                  <a:pt x="0" y="85"/>
                  <a:pt x="0" y="148"/>
                </a:cubicBezTo>
                <a:lnTo>
                  <a:pt x="22" y="1206"/>
                </a:lnTo>
                <a:cubicBezTo>
                  <a:pt x="22" y="1290"/>
                  <a:pt x="85" y="1375"/>
                  <a:pt x="170" y="1375"/>
                </a:cubicBezTo>
                <a:cubicBezTo>
                  <a:pt x="233" y="1354"/>
                  <a:pt x="297" y="1290"/>
                  <a:pt x="297" y="1206"/>
                </a:cubicBezTo>
                <a:lnTo>
                  <a:pt x="275" y="148"/>
                </a:lnTo>
                <a:cubicBezTo>
                  <a:pt x="275" y="64"/>
                  <a:pt x="212" y="0"/>
                  <a:pt x="14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2"/>
          <p:cNvSpPr/>
          <p:nvPr/>
        </p:nvSpPr>
        <p:spPr>
          <a:xfrm>
            <a:off x="7852525" y="6147107"/>
            <a:ext cx="139148" cy="537560"/>
          </a:xfrm>
          <a:custGeom>
            <a:avLst/>
            <a:gdLst/>
            <a:ahLst/>
            <a:cxnLst/>
            <a:rect l="l" t="t" r="r" b="b"/>
            <a:pathLst>
              <a:path w="2603" h="10056" extrusionOk="0">
                <a:moveTo>
                  <a:pt x="2492" y="1"/>
                </a:moveTo>
                <a:cubicBezTo>
                  <a:pt x="2454" y="1"/>
                  <a:pt x="2427" y="21"/>
                  <a:pt x="2412" y="52"/>
                </a:cubicBezTo>
                <a:cubicBezTo>
                  <a:pt x="2391" y="115"/>
                  <a:pt x="1" y="5466"/>
                  <a:pt x="64" y="9971"/>
                </a:cubicBezTo>
                <a:cubicBezTo>
                  <a:pt x="64" y="10013"/>
                  <a:pt x="107" y="10055"/>
                  <a:pt x="170" y="10055"/>
                </a:cubicBezTo>
                <a:cubicBezTo>
                  <a:pt x="212" y="10055"/>
                  <a:pt x="255" y="10013"/>
                  <a:pt x="255" y="9971"/>
                </a:cubicBezTo>
                <a:cubicBezTo>
                  <a:pt x="191" y="5508"/>
                  <a:pt x="2560" y="178"/>
                  <a:pt x="2581" y="136"/>
                </a:cubicBezTo>
                <a:cubicBezTo>
                  <a:pt x="2602" y="94"/>
                  <a:pt x="2581" y="30"/>
                  <a:pt x="2539" y="9"/>
                </a:cubicBezTo>
                <a:cubicBezTo>
                  <a:pt x="2522" y="4"/>
                  <a:pt x="2506" y="1"/>
                  <a:pt x="2492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2"/>
          <p:cNvSpPr/>
          <p:nvPr/>
        </p:nvSpPr>
        <p:spPr>
          <a:xfrm>
            <a:off x="7887592" y="6225259"/>
            <a:ext cx="291713" cy="228741"/>
          </a:xfrm>
          <a:custGeom>
            <a:avLst/>
            <a:gdLst/>
            <a:ahLst/>
            <a:cxnLst/>
            <a:rect l="l" t="t" r="r" b="b"/>
            <a:pathLst>
              <a:path w="5457" h="4279" extrusionOk="0">
                <a:moveTo>
                  <a:pt x="4465" y="0"/>
                </a:moveTo>
                <a:cubicBezTo>
                  <a:pt x="3365" y="0"/>
                  <a:pt x="642" y="2592"/>
                  <a:pt x="0" y="4279"/>
                </a:cubicBezTo>
                <a:cubicBezTo>
                  <a:pt x="0" y="4279"/>
                  <a:pt x="1523" y="2925"/>
                  <a:pt x="2961" y="2312"/>
                </a:cubicBezTo>
                <a:cubicBezTo>
                  <a:pt x="4294" y="1741"/>
                  <a:pt x="5457" y="1212"/>
                  <a:pt x="4844" y="197"/>
                </a:cubicBezTo>
                <a:cubicBezTo>
                  <a:pt x="4765" y="62"/>
                  <a:pt x="4634" y="0"/>
                  <a:pt x="4465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" name="Google Shape;66;p2"/>
          <p:cNvSpPr/>
          <p:nvPr/>
        </p:nvSpPr>
        <p:spPr>
          <a:xfrm>
            <a:off x="7796022" y="6131231"/>
            <a:ext cx="128831" cy="338595"/>
          </a:xfrm>
          <a:custGeom>
            <a:avLst/>
            <a:gdLst/>
            <a:ahLst/>
            <a:cxnLst/>
            <a:rect l="l" t="t" r="r" b="b"/>
            <a:pathLst>
              <a:path w="2410" h="6334" extrusionOk="0">
                <a:moveTo>
                  <a:pt x="1232" y="0"/>
                </a:moveTo>
                <a:cubicBezTo>
                  <a:pt x="1203" y="0"/>
                  <a:pt x="1173" y="4"/>
                  <a:pt x="1142" y="10"/>
                </a:cubicBezTo>
                <a:cubicBezTo>
                  <a:pt x="0" y="285"/>
                  <a:pt x="402" y="1469"/>
                  <a:pt x="910" y="2844"/>
                </a:cubicBezTo>
                <a:cubicBezTo>
                  <a:pt x="1460" y="4303"/>
                  <a:pt x="1544" y="6334"/>
                  <a:pt x="1544" y="6334"/>
                </a:cubicBezTo>
                <a:cubicBezTo>
                  <a:pt x="2409" y="4501"/>
                  <a:pt x="2312" y="0"/>
                  <a:pt x="1232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" name="Google Shape;67;p2"/>
          <p:cNvSpPr/>
          <p:nvPr/>
        </p:nvSpPr>
        <p:spPr>
          <a:xfrm>
            <a:off x="7907958" y="6003097"/>
            <a:ext cx="230665" cy="193995"/>
          </a:xfrm>
          <a:custGeom>
            <a:avLst/>
            <a:gdLst/>
            <a:ahLst/>
            <a:cxnLst/>
            <a:rect l="l" t="t" r="r" b="b"/>
            <a:pathLst>
              <a:path w="4315" h="3629" extrusionOk="0">
                <a:moveTo>
                  <a:pt x="1238" y="1"/>
                </a:moveTo>
                <a:cubicBezTo>
                  <a:pt x="1100" y="1"/>
                  <a:pt x="964" y="33"/>
                  <a:pt x="846" y="102"/>
                </a:cubicBezTo>
                <a:cubicBezTo>
                  <a:pt x="571" y="250"/>
                  <a:pt x="360" y="483"/>
                  <a:pt x="233" y="758"/>
                </a:cubicBezTo>
                <a:cubicBezTo>
                  <a:pt x="21" y="1265"/>
                  <a:pt x="0" y="1836"/>
                  <a:pt x="233" y="2344"/>
                </a:cubicBezTo>
                <a:cubicBezTo>
                  <a:pt x="583" y="3150"/>
                  <a:pt x="1381" y="3628"/>
                  <a:pt x="2212" y="3628"/>
                </a:cubicBezTo>
                <a:cubicBezTo>
                  <a:pt x="2535" y="3628"/>
                  <a:pt x="2864" y="3555"/>
                  <a:pt x="3173" y="3401"/>
                </a:cubicBezTo>
                <a:cubicBezTo>
                  <a:pt x="3574" y="3190"/>
                  <a:pt x="3913" y="2872"/>
                  <a:pt x="4145" y="2471"/>
                </a:cubicBezTo>
                <a:cubicBezTo>
                  <a:pt x="4315" y="2153"/>
                  <a:pt x="4272" y="1752"/>
                  <a:pt x="4018" y="1477"/>
                </a:cubicBezTo>
                <a:cubicBezTo>
                  <a:pt x="3906" y="1364"/>
                  <a:pt x="3757" y="1310"/>
                  <a:pt x="3606" y="1310"/>
                </a:cubicBezTo>
                <a:cubicBezTo>
                  <a:pt x="3417" y="1310"/>
                  <a:pt x="3227" y="1396"/>
                  <a:pt x="3109" y="1561"/>
                </a:cubicBezTo>
                <a:cubicBezTo>
                  <a:pt x="3215" y="1329"/>
                  <a:pt x="3236" y="1054"/>
                  <a:pt x="3130" y="800"/>
                </a:cubicBezTo>
                <a:cubicBezTo>
                  <a:pt x="3011" y="580"/>
                  <a:pt x="2797" y="417"/>
                  <a:pt x="2542" y="417"/>
                </a:cubicBezTo>
                <a:cubicBezTo>
                  <a:pt x="2527" y="417"/>
                  <a:pt x="2511" y="418"/>
                  <a:pt x="2496" y="419"/>
                </a:cubicBezTo>
                <a:cubicBezTo>
                  <a:pt x="2275" y="419"/>
                  <a:pt x="2082" y="555"/>
                  <a:pt x="2003" y="751"/>
                </a:cubicBezTo>
                <a:lnTo>
                  <a:pt x="2003" y="751"/>
                </a:lnTo>
                <a:cubicBezTo>
                  <a:pt x="2031" y="504"/>
                  <a:pt x="1919" y="263"/>
                  <a:pt x="1692" y="123"/>
                </a:cubicBezTo>
                <a:cubicBezTo>
                  <a:pt x="1556" y="44"/>
                  <a:pt x="1396" y="1"/>
                  <a:pt x="1238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" name="Google Shape;68;p2"/>
          <p:cNvSpPr/>
          <p:nvPr/>
        </p:nvSpPr>
        <p:spPr>
          <a:xfrm>
            <a:off x="7612882" y="6066869"/>
            <a:ext cx="139095" cy="537507"/>
          </a:xfrm>
          <a:custGeom>
            <a:avLst/>
            <a:gdLst/>
            <a:ahLst/>
            <a:cxnLst/>
            <a:rect l="l" t="t" r="r" b="b"/>
            <a:pathLst>
              <a:path w="2602" h="10055" extrusionOk="0">
                <a:moveTo>
                  <a:pt x="101" y="0"/>
                </a:moveTo>
                <a:cubicBezTo>
                  <a:pt x="88" y="0"/>
                  <a:pt x="75" y="3"/>
                  <a:pt x="64" y="9"/>
                </a:cubicBezTo>
                <a:cubicBezTo>
                  <a:pt x="21" y="30"/>
                  <a:pt x="0" y="93"/>
                  <a:pt x="21" y="136"/>
                </a:cubicBezTo>
                <a:cubicBezTo>
                  <a:pt x="42" y="178"/>
                  <a:pt x="2411" y="5507"/>
                  <a:pt x="2348" y="9949"/>
                </a:cubicBezTo>
                <a:cubicBezTo>
                  <a:pt x="2348" y="10012"/>
                  <a:pt x="2390" y="10055"/>
                  <a:pt x="2432" y="10055"/>
                </a:cubicBezTo>
                <a:cubicBezTo>
                  <a:pt x="2496" y="10055"/>
                  <a:pt x="2538" y="10012"/>
                  <a:pt x="2538" y="9970"/>
                </a:cubicBezTo>
                <a:cubicBezTo>
                  <a:pt x="2601" y="5465"/>
                  <a:pt x="212" y="114"/>
                  <a:pt x="190" y="51"/>
                </a:cubicBezTo>
                <a:cubicBezTo>
                  <a:pt x="175" y="20"/>
                  <a:pt x="137" y="0"/>
                  <a:pt x="101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2"/>
          <p:cNvSpPr/>
          <p:nvPr/>
        </p:nvSpPr>
        <p:spPr>
          <a:xfrm>
            <a:off x="7425200" y="6144968"/>
            <a:ext cx="291713" cy="227619"/>
          </a:xfrm>
          <a:custGeom>
            <a:avLst/>
            <a:gdLst/>
            <a:ahLst/>
            <a:cxnLst/>
            <a:rect l="l" t="t" r="r" b="b"/>
            <a:pathLst>
              <a:path w="5457" h="4258" extrusionOk="0">
                <a:moveTo>
                  <a:pt x="993" y="1"/>
                </a:moveTo>
                <a:cubicBezTo>
                  <a:pt x="823" y="1"/>
                  <a:pt x="693" y="62"/>
                  <a:pt x="614" y="197"/>
                </a:cubicBezTo>
                <a:cubicBezTo>
                  <a:pt x="0" y="1212"/>
                  <a:pt x="1164" y="1741"/>
                  <a:pt x="2496" y="2312"/>
                </a:cubicBezTo>
                <a:cubicBezTo>
                  <a:pt x="3934" y="2926"/>
                  <a:pt x="5457" y="4258"/>
                  <a:pt x="5457" y="4258"/>
                </a:cubicBezTo>
                <a:cubicBezTo>
                  <a:pt x="4815" y="2590"/>
                  <a:pt x="2093" y="1"/>
                  <a:pt x="993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2"/>
          <p:cNvSpPr/>
          <p:nvPr/>
        </p:nvSpPr>
        <p:spPr>
          <a:xfrm>
            <a:off x="7679702" y="6050940"/>
            <a:ext cx="128777" cy="338648"/>
          </a:xfrm>
          <a:custGeom>
            <a:avLst/>
            <a:gdLst/>
            <a:ahLst/>
            <a:cxnLst/>
            <a:rect l="l" t="t" r="r" b="b"/>
            <a:pathLst>
              <a:path w="2409" h="6335" extrusionOk="0">
                <a:moveTo>
                  <a:pt x="1158" y="1"/>
                </a:moveTo>
                <a:cubicBezTo>
                  <a:pt x="98" y="1"/>
                  <a:pt x="0" y="4501"/>
                  <a:pt x="865" y="6334"/>
                </a:cubicBezTo>
                <a:cubicBezTo>
                  <a:pt x="865" y="6334"/>
                  <a:pt x="928" y="4304"/>
                  <a:pt x="1478" y="2823"/>
                </a:cubicBezTo>
                <a:cubicBezTo>
                  <a:pt x="1986" y="1470"/>
                  <a:pt x="2409" y="264"/>
                  <a:pt x="1246" y="11"/>
                </a:cubicBezTo>
                <a:cubicBezTo>
                  <a:pt x="1216" y="4"/>
                  <a:pt x="1187" y="1"/>
                  <a:pt x="1158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2"/>
          <p:cNvSpPr/>
          <p:nvPr/>
        </p:nvSpPr>
        <p:spPr>
          <a:xfrm>
            <a:off x="7465879" y="5922433"/>
            <a:ext cx="229543" cy="194368"/>
          </a:xfrm>
          <a:custGeom>
            <a:avLst/>
            <a:gdLst/>
            <a:ahLst/>
            <a:cxnLst/>
            <a:rect l="l" t="t" r="r" b="b"/>
            <a:pathLst>
              <a:path w="4294" h="3636" extrusionOk="0">
                <a:moveTo>
                  <a:pt x="3061" y="1"/>
                </a:moveTo>
                <a:cubicBezTo>
                  <a:pt x="2908" y="1"/>
                  <a:pt x="2754" y="43"/>
                  <a:pt x="2623" y="130"/>
                </a:cubicBezTo>
                <a:cubicBezTo>
                  <a:pt x="2396" y="270"/>
                  <a:pt x="2284" y="512"/>
                  <a:pt x="2312" y="758"/>
                </a:cubicBezTo>
                <a:lnTo>
                  <a:pt x="2312" y="758"/>
                </a:lnTo>
                <a:cubicBezTo>
                  <a:pt x="2233" y="563"/>
                  <a:pt x="2040" y="427"/>
                  <a:pt x="1820" y="427"/>
                </a:cubicBezTo>
                <a:cubicBezTo>
                  <a:pt x="1804" y="425"/>
                  <a:pt x="1789" y="425"/>
                  <a:pt x="1773" y="425"/>
                </a:cubicBezTo>
                <a:cubicBezTo>
                  <a:pt x="1519" y="425"/>
                  <a:pt x="1305" y="588"/>
                  <a:pt x="1185" y="807"/>
                </a:cubicBezTo>
                <a:cubicBezTo>
                  <a:pt x="1079" y="1061"/>
                  <a:pt x="1079" y="1336"/>
                  <a:pt x="1206" y="1569"/>
                </a:cubicBezTo>
                <a:cubicBezTo>
                  <a:pt x="1088" y="1404"/>
                  <a:pt x="898" y="1317"/>
                  <a:pt x="709" y="1317"/>
                </a:cubicBezTo>
                <a:cubicBezTo>
                  <a:pt x="559" y="1317"/>
                  <a:pt x="409" y="1372"/>
                  <a:pt x="297" y="1484"/>
                </a:cubicBezTo>
                <a:cubicBezTo>
                  <a:pt x="43" y="1759"/>
                  <a:pt x="1" y="2161"/>
                  <a:pt x="170" y="2478"/>
                </a:cubicBezTo>
                <a:cubicBezTo>
                  <a:pt x="403" y="2859"/>
                  <a:pt x="741" y="3197"/>
                  <a:pt x="1143" y="3409"/>
                </a:cubicBezTo>
                <a:cubicBezTo>
                  <a:pt x="1451" y="3563"/>
                  <a:pt x="1778" y="3636"/>
                  <a:pt x="2100" y="3636"/>
                </a:cubicBezTo>
                <a:cubicBezTo>
                  <a:pt x="2925" y="3636"/>
                  <a:pt x="3717" y="3158"/>
                  <a:pt x="4083" y="2351"/>
                </a:cubicBezTo>
                <a:cubicBezTo>
                  <a:pt x="4294" y="1844"/>
                  <a:pt x="4294" y="1272"/>
                  <a:pt x="4083" y="765"/>
                </a:cubicBezTo>
                <a:cubicBezTo>
                  <a:pt x="3956" y="490"/>
                  <a:pt x="3744" y="257"/>
                  <a:pt x="3469" y="109"/>
                </a:cubicBezTo>
                <a:cubicBezTo>
                  <a:pt x="3347" y="38"/>
                  <a:pt x="3204" y="1"/>
                  <a:pt x="3061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Google Shape;72;p2"/>
          <p:cNvSpPr/>
          <p:nvPr/>
        </p:nvSpPr>
        <p:spPr>
          <a:xfrm>
            <a:off x="7606093" y="6556202"/>
            <a:ext cx="218264" cy="93389"/>
          </a:xfrm>
          <a:custGeom>
            <a:avLst/>
            <a:gdLst/>
            <a:ahLst/>
            <a:cxnLst/>
            <a:rect l="l" t="t" r="r" b="b"/>
            <a:pathLst>
              <a:path w="4083" h="1747" extrusionOk="0">
                <a:moveTo>
                  <a:pt x="2182" y="0"/>
                </a:moveTo>
                <a:cubicBezTo>
                  <a:pt x="2124" y="0"/>
                  <a:pt x="2066" y="11"/>
                  <a:pt x="2009" y="33"/>
                </a:cubicBezTo>
                <a:cubicBezTo>
                  <a:pt x="1946" y="76"/>
                  <a:pt x="1883" y="139"/>
                  <a:pt x="1840" y="224"/>
                </a:cubicBezTo>
                <a:cubicBezTo>
                  <a:pt x="1629" y="499"/>
                  <a:pt x="1502" y="837"/>
                  <a:pt x="1481" y="1176"/>
                </a:cubicBezTo>
                <a:cubicBezTo>
                  <a:pt x="1417" y="964"/>
                  <a:pt x="1333" y="753"/>
                  <a:pt x="1185" y="583"/>
                </a:cubicBezTo>
                <a:cubicBezTo>
                  <a:pt x="1070" y="452"/>
                  <a:pt x="904" y="372"/>
                  <a:pt x="737" y="372"/>
                </a:cubicBezTo>
                <a:cubicBezTo>
                  <a:pt x="689" y="372"/>
                  <a:pt x="640" y="379"/>
                  <a:pt x="592" y="393"/>
                </a:cubicBezTo>
                <a:cubicBezTo>
                  <a:pt x="317" y="478"/>
                  <a:pt x="191" y="774"/>
                  <a:pt x="106" y="1049"/>
                </a:cubicBezTo>
                <a:cubicBezTo>
                  <a:pt x="21" y="1218"/>
                  <a:pt x="0" y="1450"/>
                  <a:pt x="64" y="1641"/>
                </a:cubicBezTo>
                <a:lnTo>
                  <a:pt x="3955" y="1747"/>
                </a:lnTo>
                <a:cubicBezTo>
                  <a:pt x="4082" y="1281"/>
                  <a:pt x="3976" y="774"/>
                  <a:pt x="3638" y="414"/>
                </a:cubicBezTo>
                <a:cubicBezTo>
                  <a:pt x="3553" y="308"/>
                  <a:pt x="3426" y="224"/>
                  <a:pt x="3278" y="203"/>
                </a:cubicBezTo>
                <a:cubicBezTo>
                  <a:pt x="3247" y="194"/>
                  <a:pt x="3217" y="190"/>
                  <a:pt x="3186" y="190"/>
                </a:cubicBezTo>
                <a:cubicBezTo>
                  <a:pt x="3072" y="190"/>
                  <a:pt x="2969" y="250"/>
                  <a:pt x="2919" y="351"/>
                </a:cubicBezTo>
                <a:cubicBezTo>
                  <a:pt x="2834" y="499"/>
                  <a:pt x="2898" y="668"/>
                  <a:pt x="2813" y="795"/>
                </a:cubicBezTo>
                <a:cubicBezTo>
                  <a:pt x="2771" y="583"/>
                  <a:pt x="2707" y="372"/>
                  <a:pt x="2580" y="203"/>
                </a:cubicBezTo>
                <a:cubicBezTo>
                  <a:pt x="2488" y="79"/>
                  <a:pt x="2338" y="0"/>
                  <a:pt x="2182" y="0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2"/>
          <p:cNvSpPr/>
          <p:nvPr/>
        </p:nvSpPr>
        <p:spPr>
          <a:xfrm>
            <a:off x="7780199" y="6638523"/>
            <a:ext cx="218264" cy="92480"/>
          </a:xfrm>
          <a:custGeom>
            <a:avLst/>
            <a:gdLst/>
            <a:ahLst/>
            <a:cxnLst/>
            <a:rect l="l" t="t" r="r" b="b"/>
            <a:pathLst>
              <a:path w="4083" h="1730" extrusionOk="0">
                <a:moveTo>
                  <a:pt x="2197" y="1"/>
                </a:moveTo>
                <a:cubicBezTo>
                  <a:pt x="2135" y="1"/>
                  <a:pt x="2071" y="13"/>
                  <a:pt x="2009" y="37"/>
                </a:cubicBezTo>
                <a:cubicBezTo>
                  <a:pt x="1946" y="80"/>
                  <a:pt x="1883" y="143"/>
                  <a:pt x="1840" y="207"/>
                </a:cubicBezTo>
                <a:cubicBezTo>
                  <a:pt x="1629" y="481"/>
                  <a:pt x="1502" y="820"/>
                  <a:pt x="1481" y="1158"/>
                </a:cubicBezTo>
                <a:cubicBezTo>
                  <a:pt x="1417" y="947"/>
                  <a:pt x="1311" y="756"/>
                  <a:pt x="1185" y="587"/>
                </a:cubicBezTo>
                <a:cubicBezTo>
                  <a:pt x="1066" y="434"/>
                  <a:pt x="892" y="363"/>
                  <a:pt x="718" y="363"/>
                </a:cubicBezTo>
                <a:cubicBezTo>
                  <a:pt x="676" y="363"/>
                  <a:pt x="634" y="367"/>
                  <a:pt x="592" y="376"/>
                </a:cubicBezTo>
                <a:cubicBezTo>
                  <a:pt x="317" y="460"/>
                  <a:pt x="191" y="756"/>
                  <a:pt x="106" y="1031"/>
                </a:cubicBezTo>
                <a:cubicBezTo>
                  <a:pt x="0" y="1222"/>
                  <a:pt x="0" y="1433"/>
                  <a:pt x="64" y="1645"/>
                </a:cubicBezTo>
                <a:lnTo>
                  <a:pt x="3955" y="1729"/>
                </a:lnTo>
                <a:cubicBezTo>
                  <a:pt x="4082" y="1264"/>
                  <a:pt x="3955" y="778"/>
                  <a:pt x="3638" y="418"/>
                </a:cubicBezTo>
                <a:cubicBezTo>
                  <a:pt x="3532" y="291"/>
                  <a:pt x="3405" y="228"/>
                  <a:pt x="3278" y="185"/>
                </a:cubicBezTo>
                <a:cubicBezTo>
                  <a:pt x="3260" y="183"/>
                  <a:pt x="3241" y="181"/>
                  <a:pt x="3222" y="181"/>
                </a:cubicBezTo>
                <a:cubicBezTo>
                  <a:pt x="3094" y="181"/>
                  <a:pt x="2972" y="244"/>
                  <a:pt x="2898" y="355"/>
                </a:cubicBezTo>
                <a:cubicBezTo>
                  <a:pt x="2834" y="481"/>
                  <a:pt x="2898" y="672"/>
                  <a:pt x="2792" y="799"/>
                </a:cubicBezTo>
                <a:cubicBezTo>
                  <a:pt x="2771" y="566"/>
                  <a:pt x="2686" y="376"/>
                  <a:pt x="2580" y="207"/>
                </a:cubicBezTo>
                <a:cubicBezTo>
                  <a:pt x="2491" y="72"/>
                  <a:pt x="2348" y="1"/>
                  <a:pt x="2197" y="1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2"/>
          <p:cNvSpPr/>
          <p:nvPr/>
        </p:nvSpPr>
        <p:spPr>
          <a:xfrm>
            <a:off x="7852525" y="6147107"/>
            <a:ext cx="139148" cy="537560"/>
          </a:xfrm>
          <a:custGeom>
            <a:avLst/>
            <a:gdLst/>
            <a:ahLst/>
            <a:cxnLst/>
            <a:rect l="l" t="t" r="r" b="b"/>
            <a:pathLst>
              <a:path w="2603" h="10056" extrusionOk="0">
                <a:moveTo>
                  <a:pt x="2492" y="1"/>
                </a:moveTo>
                <a:cubicBezTo>
                  <a:pt x="2454" y="1"/>
                  <a:pt x="2427" y="21"/>
                  <a:pt x="2412" y="52"/>
                </a:cubicBezTo>
                <a:cubicBezTo>
                  <a:pt x="2391" y="115"/>
                  <a:pt x="1" y="5466"/>
                  <a:pt x="64" y="9971"/>
                </a:cubicBezTo>
                <a:cubicBezTo>
                  <a:pt x="64" y="10013"/>
                  <a:pt x="107" y="10055"/>
                  <a:pt x="170" y="10055"/>
                </a:cubicBezTo>
                <a:cubicBezTo>
                  <a:pt x="212" y="10055"/>
                  <a:pt x="255" y="10013"/>
                  <a:pt x="255" y="9971"/>
                </a:cubicBezTo>
                <a:cubicBezTo>
                  <a:pt x="191" y="5508"/>
                  <a:pt x="2560" y="178"/>
                  <a:pt x="2581" y="136"/>
                </a:cubicBezTo>
                <a:cubicBezTo>
                  <a:pt x="2602" y="94"/>
                  <a:pt x="2581" y="30"/>
                  <a:pt x="2539" y="9"/>
                </a:cubicBezTo>
                <a:cubicBezTo>
                  <a:pt x="2522" y="4"/>
                  <a:pt x="2506" y="1"/>
                  <a:pt x="2492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2"/>
          <p:cNvSpPr/>
          <p:nvPr/>
        </p:nvSpPr>
        <p:spPr>
          <a:xfrm>
            <a:off x="7887592" y="6225259"/>
            <a:ext cx="291713" cy="228741"/>
          </a:xfrm>
          <a:custGeom>
            <a:avLst/>
            <a:gdLst/>
            <a:ahLst/>
            <a:cxnLst/>
            <a:rect l="l" t="t" r="r" b="b"/>
            <a:pathLst>
              <a:path w="5457" h="4279" extrusionOk="0">
                <a:moveTo>
                  <a:pt x="4465" y="0"/>
                </a:moveTo>
                <a:cubicBezTo>
                  <a:pt x="3365" y="0"/>
                  <a:pt x="642" y="2592"/>
                  <a:pt x="0" y="4279"/>
                </a:cubicBezTo>
                <a:cubicBezTo>
                  <a:pt x="0" y="4279"/>
                  <a:pt x="1523" y="2925"/>
                  <a:pt x="2961" y="2312"/>
                </a:cubicBezTo>
                <a:cubicBezTo>
                  <a:pt x="4294" y="1741"/>
                  <a:pt x="5457" y="1212"/>
                  <a:pt x="4844" y="197"/>
                </a:cubicBezTo>
                <a:cubicBezTo>
                  <a:pt x="4765" y="62"/>
                  <a:pt x="4634" y="0"/>
                  <a:pt x="4465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2"/>
          <p:cNvSpPr/>
          <p:nvPr/>
        </p:nvSpPr>
        <p:spPr>
          <a:xfrm>
            <a:off x="7796022" y="6131231"/>
            <a:ext cx="128831" cy="338595"/>
          </a:xfrm>
          <a:custGeom>
            <a:avLst/>
            <a:gdLst/>
            <a:ahLst/>
            <a:cxnLst/>
            <a:rect l="l" t="t" r="r" b="b"/>
            <a:pathLst>
              <a:path w="2410" h="6334" extrusionOk="0">
                <a:moveTo>
                  <a:pt x="1232" y="0"/>
                </a:moveTo>
                <a:cubicBezTo>
                  <a:pt x="1203" y="0"/>
                  <a:pt x="1173" y="4"/>
                  <a:pt x="1142" y="10"/>
                </a:cubicBezTo>
                <a:cubicBezTo>
                  <a:pt x="0" y="285"/>
                  <a:pt x="402" y="1469"/>
                  <a:pt x="910" y="2844"/>
                </a:cubicBezTo>
                <a:cubicBezTo>
                  <a:pt x="1460" y="4303"/>
                  <a:pt x="1544" y="6334"/>
                  <a:pt x="1544" y="6334"/>
                </a:cubicBezTo>
                <a:cubicBezTo>
                  <a:pt x="2409" y="4501"/>
                  <a:pt x="2312" y="0"/>
                  <a:pt x="1232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2"/>
          <p:cNvSpPr/>
          <p:nvPr/>
        </p:nvSpPr>
        <p:spPr>
          <a:xfrm>
            <a:off x="7907958" y="6003097"/>
            <a:ext cx="230665" cy="193995"/>
          </a:xfrm>
          <a:custGeom>
            <a:avLst/>
            <a:gdLst/>
            <a:ahLst/>
            <a:cxnLst/>
            <a:rect l="l" t="t" r="r" b="b"/>
            <a:pathLst>
              <a:path w="4315" h="3629" extrusionOk="0">
                <a:moveTo>
                  <a:pt x="1238" y="1"/>
                </a:moveTo>
                <a:cubicBezTo>
                  <a:pt x="1100" y="1"/>
                  <a:pt x="964" y="33"/>
                  <a:pt x="846" y="102"/>
                </a:cubicBezTo>
                <a:cubicBezTo>
                  <a:pt x="571" y="250"/>
                  <a:pt x="360" y="483"/>
                  <a:pt x="233" y="758"/>
                </a:cubicBezTo>
                <a:cubicBezTo>
                  <a:pt x="21" y="1265"/>
                  <a:pt x="0" y="1836"/>
                  <a:pt x="233" y="2344"/>
                </a:cubicBezTo>
                <a:cubicBezTo>
                  <a:pt x="583" y="3150"/>
                  <a:pt x="1381" y="3628"/>
                  <a:pt x="2212" y="3628"/>
                </a:cubicBezTo>
                <a:cubicBezTo>
                  <a:pt x="2535" y="3628"/>
                  <a:pt x="2864" y="3555"/>
                  <a:pt x="3173" y="3401"/>
                </a:cubicBezTo>
                <a:cubicBezTo>
                  <a:pt x="3574" y="3190"/>
                  <a:pt x="3913" y="2872"/>
                  <a:pt x="4145" y="2471"/>
                </a:cubicBezTo>
                <a:cubicBezTo>
                  <a:pt x="4315" y="2153"/>
                  <a:pt x="4272" y="1752"/>
                  <a:pt x="4018" y="1477"/>
                </a:cubicBezTo>
                <a:cubicBezTo>
                  <a:pt x="3906" y="1364"/>
                  <a:pt x="3757" y="1310"/>
                  <a:pt x="3606" y="1310"/>
                </a:cubicBezTo>
                <a:cubicBezTo>
                  <a:pt x="3417" y="1310"/>
                  <a:pt x="3227" y="1396"/>
                  <a:pt x="3109" y="1561"/>
                </a:cubicBezTo>
                <a:cubicBezTo>
                  <a:pt x="3215" y="1329"/>
                  <a:pt x="3236" y="1054"/>
                  <a:pt x="3130" y="800"/>
                </a:cubicBezTo>
                <a:cubicBezTo>
                  <a:pt x="3011" y="580"/>
                  <a:pt x="2797" y="417"/>
                  <a:pt x="2542" y="417"/>
                </a:cubicBezTo>
                <a:cubicBezTo>
                  <a:pt x="2527" y="417"/>
                  <a:pt x="2511" y="418"/>
                  <a:pt x="2496" y="419"/>
                </a:cubicBezTo>
                <a:cubicBezTo>
                  <a:pt x="2275" y="419"/>
                  <a:pt x="2082" y="555"/>
                  <a:pt x="2003" y="751"/>
                </a:cubicBezTo>
                <a:lnTo>
                  <a:pt x="2003" y="751"/>
                </a:lnTo>
                <a:cubicBezTo>
                  <a:pt x="2031" y="504"/>
                  <a:pt x="1919" y="263"/>
                  <a:pt x="1692" y="123"/>
                </a:cubicBezTo>
                <a:cubicBezTo>
                  <a:pt x="1556" y="44"/>
                  <a:pt x="1396" y="1"/>
                  <a:pt x="1238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" name="Google Shape;78;p2"/>
          <p:cNvSpPr/>
          <p:nvPr/>
        </p:nvSpPr>
        <p:spPr>
          <a:xfrm>
            <a:off x="7612882" y="6066869"/>
            <a:ext cx="139095" cy="537507"/>
          </a:xfrm>
          <a:custGeom>
            <a:avLst/>
            <a:gdLst/>
            <a:ahLst/>
            <a:cxnLst/>
            <a:rect l="l" t="t" r="r" b="b"/>
            <a:pathLst>
              <a:path w="2602" h="10055" extrusionOk="0">
                <a:moveTo>
                  <a:pt x="101" y="0"/>
                </a:moveTo>
                <a:cubicBezTo>
                  <a:pt x="88" y="0"/>
                  <a:pt x="75" y="3"/>
                  <a:pt x="64" y="9"/>
                </a:cubicBezTo>
                <a:cubicBezTo>
                  <a:pt x="21" y="30"/>
                  <a:pt x="0" y="93"/>
                  <a:pt x="21" y="136"/>
                </a:cubicBezTo>
                <a:cubicBezTo>
                  <a:pt x="42" y="178"/>
                  <a:pt x="2411" y="5507"/>
                  <a:pt x="2348" y="9949"/>
                </a:cubicBezTo>
                <a:cubicBezTo>
                  <a:pt x="2348" y="10012"/>
                  <a:pt x="2390" y="10055"/>
                  <a:pt x="2432" y="10055"/>
                </a:cubicBezTo>
                <a:cubicBezTo>
                  <a:pt x="2496" y="10055"/>
                  <a:pt x="2538" y="10012"/>
                  <a:pt x="2538" y="9970"/>
                </a:cubicBezTo>
                <a:cubicBezTo>
                  <a:pt x="2601" y="5465"/>
                  <a:pt x="212" y="114"/>
                  <a:pt x="190" y="51"/>
                </a:cubicBezTo>
                <a:cubicBezTo>
                  <a:pt x="175" y="20"/>
                  <a:pt x="137" y="0"/>
                  <a:pt x="101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" name="Google Shape;79;p2"/>
          <p:cNvSpPr/>
          <p:nvPr/>
        </p:nvSpPr>
        <p:spPr>
          <a:xfrm>
            <a:off x="7425200" y="6144968"/>
            <a:ext cx="291713" cy="227619"/>
          </a:xfrm>
          <a:custGeom>
            <a:avLst/>
            <a:gdLst/>
            <a:ahLst/>
            <a:cxnLst/>
            <a:rect l="l" t="t" r="r" b="b"/>
            <a:pathLst>
              <a:path w="5457" h="4258" extrusionOk="0">
                <a:moveTo>
                  <a:pt x="993" y="1"/>
                </a:moveTo>
                <a:cubicBezTo>
                  <a:pt x="823" y="1"/>
                  <a:pt x="693" y="62"/>
                  <a:pt x="614" y="197"/>
                </a:cubicBezTo>
                <a:cubicBezTo>
                  <a:pt x="0" y="1212"/>
                  <a:pt x="1164" y="1741"/>
                  <a:pt x="2496" y="2312"/>
                </a:cubicBezTo>
                <a:cubicBezTo>
                  <a:pt x="3934" y="2926"/>
                  <a:pt x="5457" y="4258"/>
                  <a:pt x="5457" y="4258"/>
                </a:cubicBezTo>
                <a:cubicBezTo>
                  <a:pt x="4815" y="2590"/>
                  <a:pt x="2093" y="1"/>
                  <a:pt x="993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" name="Google Shape;80;p2"/>
          <p:cNvSpPr/>
          <p:nvPr/>
        </p:nvSpPr>
        <p:spPr>
          <a:xfrm>
            <a:off x="7679702" y="6050940"/>
            <a:ext cx="128777" cy="338648"/>
          </a:xfrm>
          <a:custGeom>
            <a:avLst/>
            <a:gdLst/>
            <a:ahLst/>
            <a:cxnLst/>
            <a:rect l="l" t="t" r="r" b="b"/>
            <a:pathLst>
              <a:path w="2409" h="6335" extrusionOk="0">
                <a:moveTo>
                  <a:pt x="1158" y="1"/>
                </a:moveTo>
                <a:cubicBezTo>
                  <a:pt x="98" y="1"/>
                  <a:pt x="0" y="4501"/>
                  <a:pt x="865" y="6334"/>
                </a:cubicBezTo>
                <a:cubicBezTo>
                  <a:pt x="865" y="6334"/>
                  <a:pt x="928" y="4304"/>
                  <a:pt x="1478" y="2823"/>
                </a:cubicBezTo>
                <a:cubicBezTo>
                  <a:pt x="1986" y="1470"/>
                  <a:pt x="2409" y="264"/>
                  <a:pt x="1246" y="11"/>
                </a:cubicBezTo>
                <a:cubicBezTo>
                  <a:pt x="1216" y="4"/>
                  <a:pt x="1187" y="1"/>
                  <a:pt x="1158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" name="Google Shape;81;p2"/>
          <p:cNvSpPr/>
          <p:nvPr/>
        </p:nvSpPr>
        <p:spPr>
          <a:xfrm>
            <a:off x="7465879" y="5922433"/>
            <a:ext cx="229543" cy="194368"/>
          </a:xfrm>
          <a:custGeom>
            <a:avLst/>
            <a:gdLst/>
            <a:ahLst/>
            <a:cxnLst/>
            <a:rect l="l" t="t" r="r" b="b"/>
            <a:pathLst>
              <a:path w="4294" h="3636" extrusionOk="0">
                <a:moveTo>
                  <a:pt x="3061" y="1"/>
                </a:moveTo>
                <a:cubicBezTo>
                  <a:pt x="2908" y="1"/>
                  <a:pt x="2754" y="43"/>
                  <a:pt x="2623" y="130"/>
                </a:cubicBezTo>
                <a:cubicBezTo>
                  <a:pt x="2396" y="270"/>
                  <a:pt x="2284" y="512"/>
                  <a:pt x="2312" y="758"/>
                </a:cubicBezTo>
                <a:lnTo>
                  <a:pt x="2312" y="758"/>
                </a:lnTo>
                <a:cubicBezTo>
                  <a:pt x="2233" y="563"/>
                  <a:pt x="2040" y="427"/>
                  <a:pt x="1820" y="427"/>
                </a:cubicBezTo>
                <a:cubicBezTo>
                  <a:pt x="1804" y="425"/>
                  <a:pt x="1789" y="425"/>
                  <a:pt x="1773" y="425"/>
                </a:cubicBezTo>
                <a:cubicBezTo>
                  <a:pt x="1519" y="425"/>
                  <a:pt x="1305" y="588"/>
                  <a:pt x="1185" y="807"/>
                </a:cubicBezTo>
                <a:cubicBezTo>
                  <a:pt x="1079" y="1061"/>
                  <a:pt x="1079" y="1336"/>
                  <a:pt x="1206" y="1569"/>
                </a:cubicBezTo>
                <a:cubicBezTo>
                  <a:pt x="1088" y="1404"/>
                  <a:pt x="898" y="1317"/>
                  <a:pt x="709" y="1317"/>
                </a:cubicBezTo>
                <a:cubicBezTo>
                  <a:pt x="559" y="1317"/>
                  <a:pt x="409" y="1372"/>
                  <a:pt x="297" y="1484"/>
                </a:cubicBezTo>
                <a:cubicBezTo>
                  <a:pt x="43" y="1759"/>
                  <a:pt x="1" y="2161"/>
                  <a:pt x="170" y="2478"/>
                </a:cubicBezTo>
                <a:cubicBezTo>
                  <a:pt x="403" y="2859"/>
                  <a:pt x="741" y="3197"/>
                  <a:pt x="1143" y="3409"/>
                </a:cubicBezTo>
                <a:cubicBezTo>
                  <a:pt x="1451" y="3563"/>
                  <a:pt x="1778" y="3636"/>
                  <a:pt x="2100" y="3636"/>
                </a:cubicBezTo>
                <a:cubicBezTo>
                  <a:pt x="2925" y="3636"/>
                  <a:pt x="3717" y="3158"/>
                  <a:pt x="4083" y="2351"/>
                </a:cubicBezTo>
                <a:cubicBezTo>
                  <a:pt x="4294" y="1844"/>
                  <a:pt x="4294" y="1272"/>
                  <a:pt x="4083" y="765"/>
                </a:cubicBezTo>
                <a:cubicBezTo>
                  <a:pt x="3956" y="490"/>
                  <a:pt x="3744" y="257"/>
                  <a:pt x="3469" y="109"/>
                </a:cubicBezTo>
                <a:cubicBezTo>
                  <a:pt x="3347" y="38"/>
                  <a:pt x="3204" y="1"/>
                  <a:pt x="3061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" name="Google Shape;82;p2"/>
          <p:cNvSpPr/>
          <p:nvPr/>
        </p:nvSpPr>
        <p:spPr>
          <a:xfrm>
            <a:off x="7606093" y="6556202"/>
            <a:ext cx="218264" cy="93389"/>
          </a:xfrm>
          <a:custGeom>
            <a:avLst/>
            <a:gdLst/>
            <a:ahLst/>
            <a:cxnLst/>
            <a:rect l="l" t="t" r="r" b="b"/>
            <a:pathLst>
              <a:path w="4083" h="1747" extrusionOk="0">
                <a:moveTo>
                  <a:pt x="2182" y="0"/>
                </a:moveTo>
                <a:cubicBezTo>
                  <a:pt x="2124" y="0"/>
                  <a:pt x="2066" y="11"/>
                  <a:pt x="2009" y="33"/>
                </a:cubicBezTo>
                <a:cubicBezTo>
                  <a:pt x="1946" y="76"/>
                  <a:pt x="1883" y="139"/>
                  <a:pt x="1840" y="224"/>
                </a:cubicBezTo>
                <a:cubicBezTo>
                  <a:pt x="1629" y="499"/>
                  <a:pt x="1502" y="837"/>
                  <a:pt x="1481" y="1176"/>
                </a:cubicBezTo>
                <a:cubicBezTo>
                  <a:pt x="1417" y="964"/>
                  <a:pt x="1333" y="753"/>
                  <a:pt x="1185" y="583"/>
                </a:cubicBezTo>
                <a:cubicBezTo>
                  <a:pt x="1070" y="452"/>
                  <a:pt x="904" y="372"/>
                  <a:pt x="737" y="372"/>
                </a:cubicBezTo>
                <a:cubicBezTo>
                  <a:pt x="689" y="372"/>
                  <a:pt x="640" y="379"/>
                  <a:pt x="592" y="393"/>
                </a:cubicBezTo>
                <a:cubicBezTo>
                  <a:pt x="317" y="478"/>
                  <a:pt x="191" y="774"/>
                  <a:pt x="106" y="1049"/>
                </a:cubicBezTo>
                <a:cubicBezTo>
                  <a:pt x="21" y="1218"/>
                  <a:pt x="0" y="1450"/>
                  <a:pt x="64" y="1641"/>
                </a:cubicBezTo>
                <a:lnTo>
                  <a:pt x="3955" y="1747"/>
                </a:lnTo>
                <a:cubicBezTo>
                  <a:pt x="4082" y="1281"/>
                  <a:pt x="3976" y="774"/>
                  <a:pt x="3638" y="414"/>
                </a:cubicBezTo>
                <a:cubicBezTo>
                  <a:pt x="3553" y="308"/>
                  <a:pt x="3426" y="224"/>
                  <a:pt x="3278" y="203"/>
                </a:cubicBezTo>
                <a:cubicBezTo>
                  <a:pt x="3247" y="194"/>
                  <a:pt x="3217" y="190"/>
                  <a:pt x="3186" y="190"/>
                </a:cubicBezTo>
                <a:cubicBezTo>
                  <a:pt x="3072" y="190"/>
                  <a:pt x="2969" y="250"/>
                  <a:pt x="2919" y="351"/>
                </a:cubicBezTo>
                <a:cubicBezTo>
                  <a:pt x="2834" y="499"/>
                  <a:pt x="2898" y="668"/>
                  <a:pt x="2813" y="795"/>
                </a:cubicBezTo>
                <a:cubicBezTo>
                  <a:pt x="2771" y="583"/>
                  <a:pt x="2707" y="372"/>
                  <a:pt x="2580" y="203"/>
                </a:cubicBezTo>
                <a:cubicBezTo>
                  <a:pt x="2488" y="79"/>
                  <a:pt x="2338" y="0"/>
                  <a:pt x="2182" y="0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" name="Google Shape;83;p2"/>
          <p:cNvSpPr/>
          <p:nvPr/>
        </p:nvSpPr>
        <p:spPr>
          <a:xfrm>
            <a:off x="7780199" y="6638523"/>
            <a:ext cx="218264" cy="92480"/>
          </a:xfrm>
          <a:custGeom>
            <a:avLst/>
            <a:gdLst/>
            <a:ahLst/>
            <a:cxnLst/>
            <a:rect l="l" t="t" r="r" b="b"/>
            <a:pathLst>
              <a:path w="4083" h="1730" extrusionOk="0">
                <a:moveTo>
                  <a:pt x="2197" y="1"/>
                </a:moveTo>
                <a:cubicBezTo>
                  <a:pt x="2135" y="1"/>
                  <a:pt x="2071" y="13"/>
                  <a:pt x="2009" y="37"/>
                </a:cubicBezTo>
                <a:cubicBezTo>
                  <a:pt x="1946" y="80"/>
                  <a:pt x="1883" y="143"/>
                  <a:pt x="1840" y="207"/>
                </a:cubicBezTo>
                <a:cubicBezTo>
                  <a:pt x="1629" y="481"/>
                  <a:pt x="1502" y="820"/>
                  <a:pt x="1481" y="1158"/>
                </a:cubicBezTo>
                <a:cubicBezTo>
                  <a:pt x="1417" y="947"/>
                  <a:pt x="1311" y="756"/>
                  <a:pt x="1185" y="587"/>
                </a:cubicBezTo>
                <a:cubicBezTo>
                  <a:pt x="1066" y="434"/>
                  <a:pt x="892" y="363"/>
                  <a:pt x="718" y="363"/>
                </a:cubicBezTo>
                <a:cubicBezTo>
                  <a:pt x="676" y="363"/>
                  <a:pt x="634" y="367"/>
                  <a:pt x="592" y="376"/>
                </a:cubicBezTo>
                <a:cubicBezTo>
                  <a:pt x="317" y="460"/>
                  <a:pt x="191" y="756"/>
                  <a:pt x="106" y="1031"/>
                </a:cubicBezTo>
                <a:cubicBezTo>
                  <a:pt x="0" y="1222"/>
                  <a:pt x="0" y="1433"/>
                  <a:pt x="64" y="1645"/>
                </a:cubicBezTo>
                <a:lnTo>
                  <a:pt x="3955" y="1729"/>
                </a:lnTo>
                <a:cubicBezTo>
                  <a:pt x="4082" y="1264"/>
                  <a:pt x="3955" y="778"/>
                  <a:pt x="3638" y="418"/>
                </a:cubicBezTo>
                <a:cubicBezTo>
                  <a:pt x="3532" y="291"/>
                  <a:pt x="3405" y="228"/>
                  <a:pt x="3278" y="185"/>
                </a:cubicBezTo>
                <a:cubicBezTo>
                  <a:pt x="3260" y="183"/>
                  <a:pt x="3241" y="181"/>
                  <a:pt x="3222" y="181"/>
                </a:cubicBezTo>
                <a:cubicBezTo>
                  <a:pt x="3094" y="181"/>
                  <a:pt x="2972" y="244"/>
                  <a:pt x="2898" y="355"/>
                </a:cubicBezTo>
                <a:cubicBezTo>
                  <a:pt x="2834" y="481"/>
                  <a:pt x="2898" y="672"/>
                  <a:pt x="2792" y="799"/>
                </a:cubicBezTo>
                <a:cubicBezTo>
                  <a:pt x="2771" y="566"/>
                  <a:pt x="2686" y="376"/>
                  <a:pt x="2580" y="207"/>
                </a:cubicBezTo>
                <a:cubicBezTo>
                  <a:pt x="2491" y="72"/>
                  <a:pt x="2348" y="1"/>
                  <a:pt x="2197" y="1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" name="Google Shape;84;p2"/>
          <p:cNvSpPr/>
          <p:nvPr/>
        </p:nvSpPr>
        <p:spPr>
          <a:xfrm flipH="1">
            <a:off x="11112019" y="6363546"/>
            <a:ext cx="114792" cy="443469"/>
          </a:xfrm>
          <a:custGeom>
            <a:avLst/>
            <a:gdLst/>
            <a:ahLst/>
            <a:cxnLst/>
            <a:rect l="l" t="t" r="r" b="b"/>
            <a:pathLst>
              <a:path w="2603" h="10056" extrusionOk="0">
                <a:moveTo>
                  <a:pt x="2492" y="1"/>
                </a:moveTo>
                <a:cubicBezTo>
                  <a:pt x="2454" y="1"/>
                  <a:pt x="2427" y="21"/>
                  <a:pt x="2412" y="52"/>
                </a:cubicBezTo>
                <a:cubicBezTo>
                  <a:pt x="2391" y="115"/>
                  <a:pt x="1" y="5466"/>
                  <a:pt x="64" y="9971"/>
                </a:cubicBezTo>
                <a:cubicBezTo>
                  <a:pt x="64" y="10013"/>
                  <a:pt x="107" y="10055"/>
                  <a:pt x="170" y="10055"/>
                </a:cubicBezTo>
                <a:cubicBezTo>
                  <a:pt x="212" y="10055"/>
                  <a:pt x="255" y="10013"/>
                  <a:pt x="255" y="9971"/>
                </a:cubicBezTo>
                <a:cubicBezTo>
                  <a:pt x="191" y="5508"/>
                  <a:pt x="2560" y="178"/>
                  <a:pt x="2581" y="136"/>
                </a:cubicBezTo>
                <a:cubicBezTo>
                  <a:pt x="2602" y="94"/>
                  <a:pt x="2581" y="30"/>
                  <a:pt x="2539" y="9"/>
                </a:cubicBezTo>
                <a:cubicBezTo>
                  <a:pt x="2522" y="4"/>
                  <a:pt x="2506" y="1"/>
                  <a:pt x="2492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" name="Google Shape;85;p2"/>
          <p:cNvSpPr/>
          <p:nvPr/>
        </p:nvSpPr>
        <p:spPr>
          <a:xfrm flipH="1">
            <a:off x="10957230" y="6428017"/>
            <a:ext cx="240653" cy="188704"/>
          </a:xfrm>
          <a:custGeom>
            <a:avLst/>
            <a:gdLst/>
            <a:ahLst/>
            <a:cxnLst/>
            <a:rect l="l" t="t" r="r" b="b"/>
            <a:pathLst>
              <a:path w="5457" h="4279" extrusionOk="0">
                <a:moveTo>
                  <a:pt x="4465" y="0"/>
                </a:moveTo>
                <a:cubicBezTo>
                  <a:pt x="3365" y="0"/>
                  <a:pt x="642" y="2592"/>
                  <a:pt x="0" y="4279"/>
                </a:cubicBezTo>
                <a:cubicBezTo>
                  <a:pt x="0" y="4279"/>
                  <a:pt x="1523" y="2925"/>
                  <a:pt x="2961" y="2312"/>
                </a:cubicBezTo>
                <a:cubicBezTo>
                  <a:pt x="4294" y="1741"/>
                  <a:pt x="5457" y="1212"/>
                  <a:pt x="4844" y="197"/>
                </a:cubicBezTo>
                <a:cubicBezTo>
                  <a:pt x="4765" y="62"/>
                  <a:pt x="4634" y="0"/>
                  <a:pt x="4465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" name="Google Shape;86;p2"/>
          <p:cNvSpPr/>
          <p:nvPr/>
        </p:nvSpPr>
        <p:spPr>
          <a:xfrm flipH="1">
            <a:off x="11167144" y="6350450"/>
            <a:ext cx="106281" cy="279329"/>
          </a:xfrm>
          <a:custGeom>
            <a:avLst/>
            <a:gdLst/>
            <a:ahLst/>
            <a:cxnLst/>
            <a:rect l="l" t="t" r="r" b="b"/>
            <a:pathLst>
              <a:path w="2410" h="6334" extrusionOk="0">
                <a:moveTo>
                  <a:pt x="1232" y="0"/>
                </a:moveTo>
                <a:cubicBezTo>
                  <a:pt x="1203" y="0"/>
                  <a:pt x="1173" y="4"/>
                  <a:pt x="1142" y="10"/>
                </a:cubicBezTo>
                <a:cubicBezTo>
                  <a:pt x="0" y="285"/>
                  <a:pt x="402" y="1469"/>
                  <a:pt x="910" y="2844"/>
                </a:cubicBezTo>
                <a:cubicBezTo>
                  <a:pt x="1460" y="4303"/>
                  <a:pt x="1544" y="6334"/>
                  <a:pt x="1544" y="6334"/>
                </a:cubicBezTo>
                <a:cubicBezTo>
                  <a:pt x="2409" y="4501"/>
                  <a:pt x="2312" y="0"/>
                  <a:pt x="1232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" name="Google Shape;87;p2"/>
          <p:cNvSpPr/>
          <p:nvPr/>
        </p:nvSpPr>
        <p:spPr>
          <a:xfrm flipH="1">
            <a:off x="10990790" y="6244746"/>
            <a:ext cx="190292" cy="160039"/>
          </a:xfrm>
          <a:custGeom>
            <a:avLst/>
            <a:gdLst/>
            <a:ahLst/>
            <a:cxnLst/>
            <a:rect l="l" t="t" r="r" b="b"/>
            <a:pathLst>
              <a:path w="4315" h="3629" extrusionOk="0">
                <a:moveTo>
                  <a:pt x="1238" y="1"/>
                </a:moveTo>
                <a:cubicBezTo>
                  <a:pt x="1100" y="1"/>
                  <a:pt x="964" y="33"/>
                  <a:pt x="846" y="102"/>
                </a:cubicBezTo>
                <a:cubicBezTo>
                  <a:pt x="571" y="250"/>
                  <a:pt x="360" y="483"/>
                  <a:pt x="233" y="758"/>
                </a:cubicBezTo>
                <a:cubicBezTo>
                  <a:pt x="21" y="1265"/>
                  <a:pt x="0" y="1836"/>
                  <a:pt x="233" y="2344"/>
                </a:cubicBezTo>
                <a:cubicBezTo>
                  <a:pt x="583" y="3150"/>
                  <a:pt x="1381" y="3628"/>
                  <a:pt x="2212" y="3628"/>
                </a:cubicBezTo>
                <a:cubicBezTo>
                  <a:pt x="2535" y="3628"/>
                  <a:pt x="2864" y="3555"/>
                  <a:pt x="3173" y="3401"/>
                </a:cubicBezTo>
                <a:cubicBezTo>
                  <a:pt x="3574" y="3190"/>
                  <a:pt x="3913" y="2872"/>
                  <a:pt x="4145" y="2471"/>
                </a:cubicBezTo>
                <a:cubicBezTo>
                  <a:pt x="4315" y="2153"/>
                  <a:pt x="4272" y="1752"/>
                  <a:pt x="4018" y="1477"/>
                </a:cubicBezTo>
                <a:cubicBezTo>
                  <a:pt x="3906" y="1364"/>
                  <a:pt x="3757" y="1310"/>
                  <a:pt x="3606" y="1310"/>
                </a:cubicBezTo>
                <a:cubicBezTo>
                  <a:pt x="3417" y="1310"/>
                  <a:pt x="3227" y="1396"/>
                  <a:pt x="3109" y="1561"/>
                </a:cubicBezTo>
                <a:cubicBezTo>
                  <a:pt x="3215" y="1329"/>
                  <a:pt x="3236" y="1054"/>
                  <a:pt x="3130" y="800"/>
                </a:cubicBezTo>
                <a:cubicBezTo>
                  <a:pt x="3011" y="580"/>
                  <a:pt x="2797" y="417"/>
                  <a:pt x="2542" y="417"/>
                </a:cubicBezTo>
                <a:cubicBezTo>
                  <a:pt x="2527" y="417"/>
                  <a:pt x="2511" y="418"/>
                  <a:pt x="2496" y="419"/>
                </a:cubicBezTo>
                <a:cubicBezTo>
                  <a:pt x="2275" y="419"/>
                  <a:pt x="2082" y="555"/>
                  <a:pt x="2003" y="751"/>
                </a:cubicBezTo>
                <a:lnTo>
                  <a:pt x="2003" y="751"/>
                </a:lnTo>
                <a:cubicBezTo>
                  <a:pt x="2031" y="504"/>
                  <a:pt x="1919" y="263"/>
                  <a:pt x="1692" y="123"/>
                </a:cubicBezTo>
                <a:cubicBezTo>
                  <a:pt x="1556" y="44"/>
                  <a:pt x="1396" y="1"/>
                  <a:pt x="1238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" name="Google Shape;88;p2"/>
          <p:cNvSpPr/>
          <p:nvPr/>
        </p:nvSpPr>
        <p:spPr>
          <a:xfrm flipH="1">
            <a:off x="11309757" y="6297356"/>
            <a:ext cx="114748" cy="443425"/>
          </a:xfrm>
          <a:custGeom>
            <a:avLst/>
            <a:gdLst/>
            <a:ahLst/>
            <a:cxnLst/>
            <a:rect l="l" t="t" r="r" b="b"/>
            <a:pathLst>
              <a:path w="2602" h="10055" extrusionOk="0">
                <a:moveTo>
                  <a:pt x="101" y="0"/>
                </a:moveTo>
                <a:cubicBezTo>
                  <a:pt x="88" y="0"/>
                  <a:pt x="75" y="3"/>
                  <a:pt x="64" y="9"/>
                </a:cubicBezTo>
                <a:cubicBezTo>
                  <a:pt x="21" y="30"/>
                  <a:pt x="0" y="93"/>
                  <a:pt x="21" y="136"/>
                </a:cubicBezTo>
                <a:cubicBezTo>
                  <a:pt x="42" y="178"/>
                  <a:pt x="2411" y="5507"/>
                  <a:pt x="2348" y="9949"/>
                </a:cubicBezTo>
                <a:cubicBezTo>
                  <a:pt x="2348" y="10012"/>
                  <a:pt x="2390" y="10055"/>
                  <a:pt x="2432" y="10055"/>
                </a:cubicBezTo>
                <a:cubicBezTo>
                  <a:pt x="2496" y="10055"/>
                  <a:pt x="2538" y="10012"/>
                  <a:pt x="2538" y="9970"/>
                </a:cubicBezTo>
                <a:cubicBezTo>
                  <a:pt x="2601" y="5465"/>
                  <a:pt x="212" y="114"/>
                  <a:pt x="190" y="51"/>
                </a:cubicBezTo>
                <a:cubicBezTo>
                  <a:pt x="175" y="20"/>
                  <a:pt x="137" y="0"/>
                  <a:pt x="101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" name="Google Shape;89;p2"/>
          <p:cNvSpPr/>
          <p:nvPr/>
        </p:nvSpPr>
        <p:spPr>
          <a:xfrm flipH="1">
            <a:off x="11338680" y="6361782"/>
            <a:ext cx="240653" cy="187777"/>
          </a:xfrm>
          <a:custGeom>
            <a:avLst/>
            <a:gdLst/>
            <a:ahLst/>
            <a:cxnLst/>
            <a:rect l="l" t="t" r="r" b="b"/>
            <a:pathLst>
              <a:path w="5457" h="4258" extrusionOk="0">
                <a:moveTo>
                  <a:pt x="993" y="1"/>
                </a:moveTo>
                <a:cubicBezTo>
                  <a:pt x="823" y="1"/>
                  <a:pt x="693" y="62"/>
                  <a:pt x="614" y="197"/>
                </a:cubicBezTo>
                <a:cubicBezTo>
                  <a:pt x="0" y="1212"/>
                  <a:pt x="1164" y="1741"/>
                  <a:pt x="2496" y="2312"/>
                </a:cubicBezTo>
                <a:cubicBezTo>
                  <a:pt x="3934" y="2926"/>
                  <a:pt x="5457" y="4258"/>
                  <a:pt x="5457" y="4258"/>
                </a:cubicBezTo>
                <a:cubicBezTo>
                  <a:pt x="4815" y="2590"/>
                  <a:pt x="2093" y="1"/>
                  <a:pt x="993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" name="Google Shape;90;p2"/>
          <p:cNvSpPr/>
          <p:nvPr/>
        </p:nvSpPr>
        <p:spPr>
          <a:xfrm flipH="1">
            <a:off x="11263146" y="6284214"/>
            <a:ext cx="106237" cy="279373"/>
          </a:xfrm>
          <a:custGeom>
            <a:avLst/>
            <a:gdLst/>
            <a:ahLst/>
            <a:cxnLst/>
            <a:rect l="l" t="t" r="r" b="b"/>
            <a:pathLst>
              <a:path w="2409" h="6335" extrusionOk="0">
                <a:moveTo>
                  <a:pt x="1158" y="1"/>
                </a:moveTo>
                <a:cubicBezTo>
                  <a:pt x="98" y="1"/>
                  <a:pt x="0" y="4501"/>
                  <a:pt x="865" y="6334"/>
                </a:cubicBezTo>
                <a:cubicBezTo>
                  <a:pt x="865" y="6334"/>
                  <a:pt x="928" y="4304"/>
                  <a:pt x="1478" y="2823"/>
                </a:cubicBezTo>
                <a:cubicBezTo>
                  <a:pt x="1986" y="1470"/>
                  <a:pt x="2409" y="264"/>
                  <a:pt x="1246" y="11"/>
                </a:cubicBezTo>
                <a:cubicBezTo>
                  <a:pt x="1216" y="4"/>
                  <a:pt x="1187" y="1"/>
                  <a:pt x="1158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" name="Google Shape;91;p2"/>
          <p:cNvSpPr/>
          <p:nvPr/>
        </p:nvSpPr>
        <p:spPr>
          <a:xfrm flipH="1">
            <a:off x="11356410" y="6178201"/>
            <a:ext cx="189365" cy="160348"/>
          </a:xfrm>
          <a:custGeom>
            <a:avLst/>
            <a:gdLst/>
            <a:ahLst/>
            <a:cxnLst/>
            <a:rect l="l" t="t" r="r" b="b"/>
            <a:pathLst>
              <a:path w="4294" h="3636" extrusionOk="0">
                <a:moveTo>
                  <a:pt x="3061" y="1"/>
                </a:moveTo>
                <a:cubicBezTo>
                  <a:pt x="2908" y="1"/>
                  <a:pt x="2754" y="43"/>
                  <a:pt x="2623" y="130"/>
                </a:cubicBezTo>
                <a:cubicBezTo>
                  <a:pt x="2396" y="270"/>
                  <a:pt x="2284" y="512"/>
                  <a:pt x="2312" y="758"/>
                </a:cubicBezTo>
                <a:lnTo>
                  <a:pt x="2312" y="758"/>
                </a:lnTo>
                <a:cubicBezTo>
                  <a:pt x="2233" y="563"/>
                  <a:pt x="2040" y="427"/>
                  <a:pt x="1820" y="427"/>
                </a:cubicBezTo>
                <a:cubicBezTo>
                  <a:pt x="1804" y="425"/>
                  <a:pt x="1789" y="425"/>
                  <a:pt x="1773" y="425"/>
                </a:cubicBezTo>
                <a:cubicBezTo>
                  <a:pt x="1519" y="425"/>
                  <a:pt x="1305" y="588"/>
                  <a:pt x="1185" y="807"/>
                </a:cubicBezTo>
                <a:cubicBezTo>
                  <a:pt x="1079" y="1061"/>
                  <a:pt x="1079" y="1336"/>
                  <a:pt x="1206" y="1569"/>
                </a:cubicBezTo>
                <a:cubicBezTo>
                  <a:pt x="1088" y="1404"/>
                  <a:pt x="898" y="1317"/>
                  <a:pt x="709" y="1317"/>
                </a:cubicBezTo>
                <a:cubicBezTo>
                  <a:pt x="559" y="1317"/>
                  <a:pt x="409" y="1372"/>
                  <a:pt x="297" y="1484"/>
                </a:cubicBezTo>
                <a:cubicBezTo>
                  <a:pt x="43" y="1759"/>
                  <a:pt x="1" y="2161"/>
                  <a:pt x="170" y="2478"/>
                </a:cubicBezTo>
                <a:cubicBezTo>
                  <a:pt x="403" y="2859"/>
                  <a:pt x="741" y="3197"/>
                  <a:pt x="1143" y="3409"/>
                </a:cubicBezTo>
                <a:cubicBezTo>
                  <a:pt x="1451" y="3563"/>
                  <a:pt x="1778" y="3636"/>
                  <a:pt x="2100" y="3636"/>
                </a:cubicBezTo>
                <a:cubicBezTo>
                  <a:pt x="2925" y="3636"/>
                  <a:pt x="3717" y="3158"/>
                  <a:pt x="4083" y="2351"/>
                </a:cubicBezTo>
                <a:cubicBezTo>
                  <a:pt x="4294" y="1844"/>
                  <a:pt x="4294" y="1272"/>
                  <a:pt x="4083" y="765"/>
                </a:cubicBezTo>
                <a:cubicBezTo>
                  <a:pt x="3956" y="490"/>
                  <a:pt x="3744" y="257"/>
                  <a:pt x="3469" y="109"/>
                </a:cubicBezTo>
                <a:cubicBezTo>
                  <a:pt x="3347" y="38"/>
                  <a:pt x="3204" y="1"/>
                  <a:pt x="3061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" name="Google Shape;92;p2"/>
          <p:cNvSpPr/>
          <p:nvPr/>
        </p:nvSpPr>
        <p:spPr>
          <a:xfrm flipH="1">
            <a:off x="11250046" y="6701031"/>
            <a:ext cx="180060" cy="77043"/>
          </a:xfrm>
          <a:custGeom>
            <a:avLst/>
            <a:gdLst/>
            <a:ahLst/>
            <a:cxnLst/>
            <a:rect l="l" t="t" r="r" b="b"/>
            <a:pathLst>
              <a:path w="4083" h="1747" extrusionOk="0">
                <a:moveTo>
                  <a:pt x="2182" y="0"/>
                </a:moveTo>
                <a:cubicBezTo>
                  <a:pt x="2124" y="0"/>
                  <a:pt x="2066" y="11"/>
                  <a:pt x="2009" y="33"/>
                </a:cubicBezTo>
                <a:cubicBezTo>
                  <a:pt x="1946" y="76"/>
                  <a:pt x="1883" y="139"/>
                  <a:pt x="1840" y="224"/>
                </a:cubicBezTo>
                <a:cubicBezTo>
                  <a:pt x="1629" y="499"/>
                  <a:pt x="1502" y="837"/>
                  <a:pt x="1481" y="1176"/>
                </a:cubicBezTo>
                <a:cubicBezTo>
                  <a:pt x="1417" y="964"/>
                  <a:pt x="1333" y="753"/>
                  <a:pt x="1185" y="583"/>
                </a:cubicBezTo>
                <a:cubicBezTo>
                  <a:pt x="1070" y="452"/>
                  <a:pt x="904" y="372"/>
                  <a:pt x="737" y="372"/>
                </a:cubicBezTo>
                <a:cubicBezTo>
                  <a:pt x="689" y="372"/>
                  <a:pt x="640" y="379"/>
                  <a:pt x="592" y="393"/>
                </a:cubicBezTo>
                <a:cubicBezTo>
                  <a:pt x="317" y="478"/>
                  <a:pt x="191" y="774"/>
                  <a:pt x="106" y="1049"/>
                </a:cubicBezTo>
                <a:cubicBezTo>
                  <a:pt x="21" y="1218"/>
                  <a:pt x="0" y="1450"/>
                  <a:pt x="64" y="1641"/>
                </a:cubicBezTo>
                <a:lnTo>
                  <a:pt x="3955" y="1747"/>
                </a:lnTo>
                <a:cubicBezTo>
                  <a:pt x="4082" y="1281"/>
                  <a:pt x="3976" y="774"/>
                  <a:pt x="3638" y="414"/>
                </a:cubicBezTo>
                <a:cubicBezTo>
                  <a:pt x="3553" y="308"/>
                  <a:pt x="3426" y="224"/>
                  <a:pt x="3278" y="203"/>
                </a:cubicBezTo>
                <a:cubicBezTo>
                  <a:pt x="3247" y="194"/>
                  <a:pt x="3217" y="190"/>
                  <a:pt x="3186" y="190"/>
                </a:cubicBezTo>
                <a:cubicBezTo>
                  <a:pt x="3072" y="190"/>
                  <a:pt x="2969" y="250"/>
                  <a:pt x="2919" y="351"/>
                </a:cubicBezTo>
                <a:cubicBezTo>
                  <a:pt x="2834" y="499"/>
                  <a:pt x="2898" y="668"/>
                  <a:pt x="2813" y="795"/>
                </a:cubicBezTo>
                <a:cubicBezTo>
                  <a:pt x="2771" y="583"/>
                  <a:pt x="2707" y="372"/>
                  <a:pt x="2580" y="203"/>
                </a:cubicBezTo>
                <a:cubicBezTo>
                  <a:pt x="2488" y="79"/>
                  <a:pt x="2338" y="0"/>
                  <a:pt x="2182" y="0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" name="Google Shape;93;p2"/>
          <p:cNvSpPr/>
          <p:nvPr/>
        </p:nvSpPr>
        <p:spPr>
          <a:xfrm flipH="1">
            <a:off x="11106417" y="6768942"/>
            <a:ext cx="180060" cy="76293"/>
          </a:xfrm>
          <a:custGeom>
            <a:avLst/>
            <a:gdLst/>
            <a:ahLst/>
            <a:cxnLst/>
            <a:rect l="l" t="t" r="r" b="b"/>
            <a:pathLst>
              <a:path w="4083" h="1730" extrusionOk="0">
                <a:moveTo>
                  <a:pt x="2197" y="1"/>
                </a:moveTo>
                <a:cubicBezTo>
                  <a:pt x="2135" y="1"/>
                  <a:pt x="2071" y="13"/>
                  <a:pt x="2009" y="37"/>
                </a:cubicBezTo>
                <a:cubicBezTo>
                  <a:pt x="1946" y="80"/>
                  <a:pt x="1883" y="143"/>
                  <a:pt x="1840" y="207"/>
                </a:cubicBezTo>
                <a:cubicBezTo>
                  <a:pt x="1629" y="481"/>
                  <a:pt x="1502" y="820"/>
                  <a:pt x="1481" y="1158"/>
                </a:cubicBezTo>
                <a:cubicBezTo>
                  <a:pt x="1417" y="947"/>
                  <a:pt x="1311" y="756"/>
                  <a:pt x="1185" y="587"/>
                </a:cubicBezTo>
                <a:cubicBezTo>
                  <a:pt x="1066" y="434"/>
                  <a:pt x="892" y="363"/>
                  <a:pt x="718" y="363"/>
                </a:cubicBezTo>
                <a:cubicBezTo>
                  <a:pt x="676" y="363"/>
                  <a:pt x="634" y="367"/>
                  <a:pt x="592" y="376"/>
                </a:cubicBezTo>
                <a:cubicBezTo>
                  <a:pt x="317" y="460"/>
                  <a:pt x="191" y="756"/>
                  <a:pt x="106" y="1031"/>
                </a:cubicBezTo>
                <a:cubicBezTo>
                  <a:pt x="0" y="1222"/>
                  <a:pt x="0" y="1433"/>
                  <a:pt x="64" y="1645"/>
                </a:cubicBezTo>
                <a:lnTo>
                  <a:pt x="3955" y="1729"/>
                </a:lnTo>
                <a:cubicBezTo>
                  <a:pt x="4082" y="1264"/>
                  <a:pt x="3955" y="778"/>
                  <a:pt x="3638" y="418"/>
                </a:cubicBezTo>
                <a:cubicBezTo>
                  <a:pt x="3532" y="291"/>
                  <a:pt x="3405" y="228"/>
                  <a:pt x="3278" y="185"/>
                </a:cubicBezTo>
                <a:cubicBezTo>
                  <a:pt x="3260" y="183"/>
                  <a:pt x="3241" y="181"/>
                  <a:pt x="3222" y="181"/>
                </a:cubicBezTo>
                <a:cubicBezTo>
                  <a:pt x="3094" y="181"/>
                  <a:pt x="2972" y="244"/>
                  <a:pt x="2898" y="355"/>
                </a:cubicBezTo>
                <a:cubicBezTo>
                  <a:pt x="2834" y="481"/>
                  <a:pt x="2898" y="672"/>
                  <a:pt x="2792" y="799"/>
                </a:cubicBezTo>
                <a:cubicBezTo>
                  <a:pt x="2771" y="566"/>
                  <a:pt x="2686" y="376"/>
                  <a:pt x="2580" y="207"/>
                </a:cubicBezTo>
                <a:cubicBezTo>
                  <a:pt x="2491" y="72"/>
                  <a:pt x="2348" y="1"/>
                  <a:pt x="2197" y="1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" name="Google Shape;94;p2"/>
          <p:cNvSpPr/>
          <p:nvPr/>
        </p:nvSpPr>
        <p:spPr>
          <a:xfrm flipH="1">
            <a:off x="11112019" y="6363546"/>
            <a:ext cx="114792" cy="443469"/>
          </a:xfrm>
          <a:custGeom>
            <a:avLst/>
            <a:gdLst/>
            <a:ahLst/>
            <a:cxnLst/>
            <a:rect l="l" t="t" r="r" b="b"/>
            <a:pathLst>
              <a:path w="2603" h="10056" extrusionOk="0">
                <a:moveTo>
                  <a:pt x="2492" y="1"/>
                </a:moveTo>
                <a:cubicBezTo>
                  <a:pt x="2454" y="1"/>
                  <a:pt x="2427" y="21"/>
                  <a:pt x="2412" y="52"/>
                </a:cubicBezTo>
                <a:cubicBezTo>
                  <a:pt x="2391" y="115"/>
                  <a:pt x="1" y="5466"/>
                  <a:pt x="64" y="9971"/>
                </a:cubicBezTo>
                <a:cubicBezTo>
                  <a:pt x="64" y="10013"/>
                  <a:pt x="107" y="10055"/>
                  <a:pt x="170" y="10055"/>
                </a:cubicBezTo>
                <a:cubicBezTo>
                  <a:pt x="212" y="10055"/>
                  <a:pt x="255" y="10013"/>
                  <a:pt x="255" y="9971"/>
                </a:cubicBezTo>
                <a:cubicBezTo>
                  <a:pt x="191" y="5508"/>
                  <a:pt x="2560" y="178"/>
                  <a:pt x="2581" y="136"/>
                </a:cubicBezTo>
                <a:cubicBezTo>
                  <a:pt x="2602" y="94"/>
                  <a:pt x="2581" y="30"/>
                  <a:pt x="2539" y="9"/>
                </a:cubicBezTo>
                <a:cubicBezTo>
                  <a:pt x="2522" y="4"/>
                  <a:pt x="2506" y="1"/>
                  <a:pt x="2492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" name="Google Shape;95;p2"/>
          <p:cNvSpPr/>
          <p:nvPr/>
        </p:nvSpPr>
        <p:spPr>
          <a:xfrm flipH="1">
            <a:off x="10957230" y="6428017"/>
            <a:ext cx="240653" cy="188704"/>
          </a:xfrm>
          <a:custGeom>
            <a:avLst/>
            <a:gdLst/>
            <a:ahLst/>
            <a:cxnLst/>
            <a:rect l="l" t="t" r="r" b="b"/>
            <a:pathLst>
              <a:path w="5457" h="4279" extrusionOk="0">
                <a:moveTo>
                  <a:pt x="4465" y="0"/>
                </a:moveTo>
                <a:cubicBezTo>
                  <a:pt x="3365" y="0"/>
                  <a:pt x="642" y="2592"/>
                  <a:pt x="0" y="4279"/>
                </a:cubicBezTo>
                <a:cubicBezTo>
                  <a:pt x="0" y="4279"/>
                  <a:pt x="1523" y="2925"/>
                  <a:pt x="2961" y="2312"/>
                </a:cubicBezTo>
                <a:cubicBezTo>
                  <a:pt x="4294" y="1741"/>
                  <a:pt x="5457" y="1212"/>
                  <a:pt x="4844" y="197"/>
                </a:cubicBezTo>
                <a:cubicBezTo>
                  <a:pt x="4765" y="62"/>
                  <a:pt x="4634" y="0"/>
                  <a:pt x="4465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" name="Google Shape;96;p2"/>
          <p:cNvSpPr/>
          <p:nvPr/>
        </p:nvSpPr>
        <p:spPr>
          <a:xfrm flipH="1">
            <a:off x="11167144" y="6350450"/>
            <a:ext cx="106281" cy="279329"/>
          </a:xfrm>
          <a:custGeom>
            <a:avLst/>
            <a:gdLst/>
            <a:ahLst/>
            <a:cxnLst/>
            <a:rect l="l" t="t" r="r" b="b"/>
            <a:pathLst>
              <a:path w="2410" h="6334" extrusionOk="0">
                <a:moveTo>
                  <a:pt x="1232" y="0"/>
                </a:moveTo>
                <a:cubicBezTo>
                  <a:pt x="1203" y="0"/>
                  <a:pt x="1173" y="4"/>
                  <a:pt x="1142" y="10"/>
                </a:cubicBezTo>
                <a:cubicBezTo>
                  <a:pt x="0" y="285"/>
                  <a:pt x="402" y="1469"/>
                  <a:pt x="910" y="2844"/>
                </a:cubicBezTo>
                <a:cubicBezTo>
                  <a:pt x="1460" y="4303"/>
                  <a:pt x="1544" y="6334"/>
                  <a:pt x="1544" y="6334"/>
                </a:cubicBezTo>
                <a:cubicBezTo>
                  <a:pt x="2409" y="4501"/>
                  <a:pt x="2312" y="0"/>
                  <a:pt x="1232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" name="Google Shape;97;p2"/>
          <p:cNvSpPr/>
          <p:nvPr/>
        </p:nvSpPr>
        <p:spPr>
          <a:xfrm flipH="1">
            <a:off x="10990790" y="6244746"/>
            <a:ext cx="190292" cy="160039"/>
          </a:xfrm>
          <a:custGeom>
            <a:avLst/>
            <a:gdLst/>
            <a:ahLst/>
            <a:cxnLst/>
            <a:rect l="l" t="t" r="r" b="b"/>
            <a:pathLst>
              <a:path w="4315" h="3629" extrusionOk="0">
                <a:moveTo>
                  <a:pt x="1238" y="1"/>
                </a:moveTo>
                <a:cubicBezTo>
                  <a:pt x="1100" y="1"/>
                  <a:pt x="964" y="33"/>
                  <a:pt x="846" y="102"/>
                </a:cubicBezTo>
                <a:cubicBezTo>
                  <a:pt x="571" y="250"/>
                  <a:pt x="360" y="483"/>
                  <a:pt x="233" y="758"/>
                </a:cubicBezTo>
                <a:cubicBezTo>
                  <a:pt x="21" y="1265"/>
                  <a:pt x="0" y="1836"/>
                  <a:pt x="233" y="2344"/>
                </a:cubicBezTo>
                <a:cubicBezTo>
                  <a:pt x="583" y="3150"/>
                  <a:pt x="1381" y="3628"/>
                  <a:pt x="2212" y="3628"/>
                </a:cubicBezTo>
                <a:cubicBezTo>
                  <a:pt x="2535" y="3628"/>
                  <a:pt x="2864" y="3555"/>
                  <a:pt x="3173" y="3401"/>
                </a:cubicBezTo>
                <a:cubicBezTo>
                  <a:pt x="3574" y="3190"/>
                  <a:pt x="3913" y="2872"/>
                  <a:pt x="4145" y="2471"/>
                </a:cubicBezTo>
                <a:cubicBezTo>
                  <a:pt x="4315" y="2153"/>
                  <a:pt x="4272" y="1752"/>
                  <a:pt x="4018" y="1477"/>
                </a:cubicBezTo>
                <a:cubicBezTo>
                  <a:pt x="3906" y="1364"/>
                  <a:pt x="3757" y="1310"/>
                  <a:pt x="3606" y="1310"/>
                </a:cubicBezTo>
                <a:cubicBezTo>
                  <a:pt x="3417" y="1310"/>
                  <a:pt x="3227" y="1396"/>
                  <a:pt x="3109" y="1561"/>
                </a:cubicBezTo>
                <a:cubicBezTo>
                  <a:pt x="3215" y="1329"/>
                  <a:pt x="3236" y="1054"/>
                  <a:pt x="3130" y="800"/>
                </a:cubicBezTo>
                <a:cubicBezTo>
                  <a:pt x="3011" y="580"/>
                  <a:pt x="2797" y="417"/>
                  <a:pt x="2542" y="417"/>
                </a:cubicBezTo>
                <a:cubicBezTo>
                  <a:pt x="2527" y="417"/>
                  <a:pt x="2511" y="418"/>
                  <a:pt x="2496" y="419"/>
                </a:cubicBezTo>
                <a:cubicBezTo>
                  <a:pt x="2275" y="419"/>
                  <a:pt x="2082" y="555"/>
                  <a:pt x="2003" y="751"/>
                </a:cubicBezTo>
                <a:lnTo>
                  <a:pt x="2003" y="751"/>
                </a:lnTo>
                <a:cubicBezTo>
                  <a:pt x="2031" y="504"/>
                  <a:pt x="1919" y="263"/>
                  <a:pt x="1692" y="123"/>
                </a:cubicBezTo>
                <a:cubicBezTo>
                  <a:pt x="1556" y="44"/>
                  <a:pt x="1396" y="1"/>
                  <a:pt x="1238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" name="Google Shape;98;p2"/>
          <p:cNvSpPr/>
          <p:nvPr/>
        </p:nvSpPr>
        <p:spPr>
          <a:xfrm flipH="1">
            <a:off x="11309757" y="6297356"/>
            <a:ext cx="114748" cy="443425"/>
          </a:xfrm>
          <a:custGeom>
            <a:avLst/>
            <a:gdLst/>
            <a:ahLst/>
            <a:cxnLst/>
            <a:rect l="l" t="t" r="r" b="b"/>
            <a:pathLst>
              <a:path w="2602" h="10055" extrusionOk="0">
                <a:moveTo>
                  <a:pt x="101" y="0"/>
                </a:moveTo>
                <a:cubicBezTo>
                  <a:pt x="88" y="0"/>
                  <a:pt x="75" y="3"/>
                  <a:pt x="64" y="9"/>
                </a:cubicBezTo>
                <a:cubicBezTo>
                  <a:pt x="21" y="30"/>
                  <a:pt x="0" y="93"/>
                  <a:pt x="21" y="136"/>
                </a:cubicBezTo>
                <a:cubicBezTo>
                  <a:pt x="42" y="178"/>
                  <a:pt x="2411" y="5507"/>
                  <a:pt x="2348" y="9949"/>
                </a:cubicBezTo>
                <a:cubicBezTo>
                  <a:pt x="2348" y="10012"/>
                  <a:pt x="2390" y="10055"/>
                  <a:pt x="2432" y="10055"/>
                </a:cubicBezTo>
                <a:cubicBezTo>
                  <a:pt x="2496" y="10055"/>
                  <a:pt x="2538" y="10012"/>
                  <a:pt x="2538" y="9970"/>
                </a:cubicBezTo>
                <a:cubicBezTo>
                  <a:pt x="2601" y="5465"/>
                  <a:pt x="212" y="114"/>
                  <a:pt x="190" y="51"/>
                </a:cubicBezTo>
                <a:cubicBezTo>
                  <a:pt x="175" y="20"/>
                  <a:pt x="137" y="0"/>
                  <a:pt x="101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" name="Google Shape;99;p2"/>
          <p:cNvSpPr/>
          <p:nvPr/>
        </p:nvSpPr>
        <p:spPr>
          <a:xfrm flipH="1">
            <a:off x="11338680" y="6361782"/>
            <a:ext cx="240653" cy="187777"/>
          </a:xfrm>
          <a:custGeom>
            <a:avLst/>
            <a:gdLst/>
            <a:ahLst/>
            <a:cxnLst/>
            <a:rect l="l" t="t" r="r" b="b"/>
            <a:pathLst>
              <a:path w="5457" h="4258" extrusionOk="0">
                <a:moveTo>
                  <a:pt x="993" y="1"/>
                </a:moveTo>
                <a:cubicBezTo>
                  <a:pt x="823" y="1"/>
                  <a:pt x="693" y="62"/>
                  <a:pt x="614" y="197"/>
                </a:cubicBezTo>
                <a:cubicBezTo>
                  <a:pt x="0" y="1212"/>
                  <a:pt x="1164" y="1741"/>
                  <a:pt x="2496" y="2312"/>
                </a:cubicBezTo>
                <a:cubicBezTo>
                  <a:pt x="3934" y="2926"/>
                  <a:pt x="5457" y="4258"/>
                  <a:pt x="5457" y="4258"/>
                </a:cubicBezTo>
                <a:cubicBezTo>
                  <a:pt x="4815" y="2590"/>
                  <a:pt x="2093" y="1"/>
                  <a:pt x="993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" name="Google Shape;100;p2"/>
          <p:cNvSpPr/>
          <p:nvPr/>
        </p:nvSpPr>
        <p:spPr>
          <a:xfrm flipH="1">
            <a:off x="11263146" y="6284214"/>
            <a:ext cx="106237" cy="279373"/>
          </a:xfrm>
          <a:custGeom>
            <a:avLst/>
            <a:gdLst/>
            <a:ahLst/>
            <a:cxnLst/>
            <a:rect l="l" t="t" r="r" b="b"/>
            <a:pathLst>
              <a:path w="2409" h="6335" extrusionOk="0">
                <a:moveTo>
                  <a:pt x="1158" y="1"/>
                </a:moveTo>
                <a:cubicBezTo>
                  <a:pt x="98" y="1"/>
                  <a:pt x="0" y="4501"/>
                  <a:pt x="865" y="6334"/>
                </a:cubicBezTo>
                <a:cubicBezTo>
                  <a:pt x="865" y="6334"/>
                  <a:pt x="928" y="4304"/>
                  <a:pt x="1478" y="2823"/>
                </a:cubicBezTo>
                <a:cubicBezTo>
                  <a:pt x="1986" y="1470"/>
                  <a:pt x="2409" y="264"/>
                  <a:pt x="1246" y="11"/>
                </a:cubicBezTo>
                <a:cubicBezTo>
                  <a:pt x="1216" y="4"/>
                  <a:pt x="1187" y="1"/>
                  <a:pt x="1158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" name="Google Shape;101;p2"/>
          <p:cNvSpPr/>
          <p:nvPr/>
        </p:nvSpPr>
        <p:spPr>
          <a:xfrm flipH="1">
            <a:off x="11356410" y="6178201"/>
            <a:ext cx="189365" cy="160348"/>
          </a:xfrm>
          <a:custGeom>
            <a:avLst/>
            <a:gdLst/>
            <a:ahLst/>
            <a:cxnLst/>
            <a:rect l="l" t="t" r="r" b="b"/>
            <a:pathLst>
              <a:path w="4294" h="3636" extrusionOk="0">
                <a:moveTo>
                  <a:pt x="3061" y="1"/>
                </a:moveTo>
                <a:cubicBezTo>
                  <a:pt x="2908" y="1"/>
                  <a:pt x="2754" y="43"/>
                  <a:pt x="2623" y="130"/>
                </a:cubicBezTo>
                <a:cubicBezTo>
                  <a:pt x="2396" y="270"/>
                  <a:pt x="2284" y="512"/>
                  <a:pt x="2312" y="758"/>
                </a:cubicBezTo>
                <a:lnTo>
                  <a:pt x="2312" y="758"/>
                </a:lnTo>
                <a:cubicBezTo>
                  <a:pt x="2233" y="563"/>
                  <a:pt x="2040" y="427"/>
                  <a:pt x="1820" y="427"/>
                </a:cubicBezTo>
                <a:cubicBezTo>
                  <a:pt x="1804" y="425"/>
                  <a:pt x="1789" y="425"/>
                  <a:pt x="1773" y="425"/>
                </a:cubicBezTo>
                <a:cubicBezTo>
                  <a:pt x="1519" y="425"/>
                  <a:pt x="1305" y="588"/>
                  <a:pt x="1185" y="807"/>
                </a:cubicBezTo>
                <a:cubicBezTo>
                  <a:pt x="1079" y="1061"/>
                  <a:pt x="1079" y="1336"/>
                  <a:pt x="1206" y="1569"/>
                </a:cubicBezTo>
                <a:cubicBezTo>
                  <a:pt x="1088" y="1404"/>
                  <a:pt x="898" y="1317"/>
                  <a:pt x="709" y="1317"/>
                </a:cubicBezTo>
                <a:cubicBezTo>
                  <a:pt x="559" y="1317"/>
                  <a:pt x="409" y="1372"/>
                  <a:pt x="297" y="1484"/>
                </a:cubicBezTo>
                <a:cubicBezTo>
                  <a:pt x="43" y="1759"/>
                  <a:pt x="1" y="2161"/>
                  <a:pt x="170" y="2478"/>
                </a:cubicBezTo>
                <a:cubicBezTo>
                  <a:pt x="403" y="2859"/>
                  <a:pt x="741" y="3197"/>
                  <a:pt x="1143" y="3409"/>
                </a:cubicBezTo>
                <a:cubicBezTo>
                  <a:pt x="1451" y="3563"/>
                  <a:pt x="1778" y="3636"/>
                  <a:pt x="2100" y="3636"/>
                </a:cubicBezTo>
                <a:cubicBezTo>
                  <a:pt x="2925" y="3636"/>
                  <a:pt x="3717" y="3158"/>
                  <a:pt x="4083" y="2351"/>
                </a:cubicBezTo>
                <a:cubicBezTo>
                  <a:pt x="4294" y="1844"/>
                  <a:pt x="4294" y="1272"/>
                  <a:pt x="4083" y="765"/>
                </a:cubicBezTo>
                <a:cubicBezTo>
                  <a:pt x="3956" y="490"/>
                  <a:pt x="3744" y="257"/>
                  <a:pt x="3469" y="109"/>
                </a:cubicBezTo>
                <a:cubicBezTo>
                  <a:pt x="3347" y="38"/>
                  <a:pt x="3204" y="1"/>
                  <a:pt x="3061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" name="Google Shape;102;p2"/>
          <p:cNvSpPr/>
          <p:nvPr/>
        </p:nvSpPr>
        <p:spPr>
          <a:xfrm flipH="1">
            <a:off x="11250046" y="6701031"/>
            <a:ext cx="180060" cy="77043"/>
          </a:xfrm>
          <a:custGeom>
            <a:avLst/>
            <a:gdLst/>
            <a:ahLst/>
            <a:cxnLst/>
            <a:rect l="l" t="t" r="r" b="b"/>
            <a:pathLst>
              <a:path w="4083" h="1747" extrusionOk="0">
                <a:moveTo>
                  <a:pt x="2182" y="0"/>
                </a:moveTo>
                <a:cubicBezTo>
                  <a:pt x="2124" y="0"/>
                  <a:pt x="2066" y="11"/>
                  <a:pt x="2009" y="33"/>
                </a:cubicBezTo>
                <a:cubicBezTo>
                  <a:pt x="1946" y="76"/>
                  <a:pt x="1883" y="139"/>
                  <a:pt x="1840" y="224"/>
                </a:cubicBezTo>
                <a:cubicBezTo>
                  <a:pt x="1629" y="499"/>
                  <a:pt x="1502" y="837"/>
                  <a:pt x="1481" y="1176"/>
                </a:cubicBezTo>
                <a:cubicBezTo>
                  <a:pt x="1417" y="964"/>
                  <a:pt x="1333" y="753"/>
                  <a:pt x="1185" y="583"/>
                </a:cubicBezTo>
                <a:cubicBezTo>
                  <a:pt x="1070" y="452"/>
                  <a:pt x="904" y="372"/>
                  <a:pt x="737" y="372"/>
                </a:cubicBezTo>
                <a:cubicBezTo>
                  <a:pt x="689" y="372"/>
                  <a:pt x="640" y="379"/>
                  <a:pt x="592" y="393"/>
                </a:cubicBezTo>
                <a:cubicBezTo>
                  <a:pt x="317" y="478"/>
                  <a:pt x="191" y="774"/>
                  <a:pt x="106" y="1049"/>
                </a:cubicBezTo>
                <a:cubicBezTo>
                  <a:pt x="21" y="1218"/>
                  <a:pt x="0" y="1450"/>
                  <a:pt x="64" y="1641"/>
                </a:cubicBezTo>
                <a:lnTo>
                  <a:pt x="3955" y="1747"/>
                </a:lnTo>
                <a:cubicBezTo>
                  <a:pt x="4082" y="1281"/>
                  <a:pt x="3976" y="774"/>
                  <a:pt x="3638" y="414"/>
                </a:cubicBezTo>
                <a:cubicBezTo>
                  <a:pt x="3553" y="308"/>
                  <a:pt x="3426" y="224"/>
                  <a:pt x="3278" y="203"/>
                </a:cubicBezTo>
                <a:cubicBezTo>
                  <a:pt x="3247" y="194"/>
                  <a:pt x="3217" y="190"/>
                  <a:pt x="3186" y="190"/>
                </a:cubicBezTo>
                <a:cubicBezTo>
                  <a:pt x="3072" y="190"/>
                  <a:pt x="2969" y="250"/>
                  <a:pt x="2919" y="351"/>
                </a:cubicBezTo>
                <a:cubicBezTo>
                  <a:pt x="2834" y="499"/>
                  <a:pt x="2898" y="668"/>
                  <a:pt x="2813" y="795"/>
                </a:cubicBezTo>
                <a:cubicBezTo>
                  <a:pt x="2771" y="583"/>
                  <a:pt x="2707" y="372"/>
                  <a:pt x="2580" y="203"/>
                </a:cubicBezTo>
                <a:cubicBezTo>
                  <a:pt x="2488" y="79"/>
                  <a:pt x="2338" y="0"/>
                  <a:pt x="2182" y="0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" name="Google Shape;103;p2"/>
          <p:cNvSpPr/>
          <p:nvPr/>
        </p:nvSpPr>
        <p:spPr>
          <a:xfrm flipH="1">
            <a:off x="11106417" y="6768942"/>
            <a:ext cx="180060" cy="76293"/>
          </a:xfrm>
          <a:custGeom>
            <a:avLst/>
            <a:gdLst/>
            <a:ahLst/>
            <a:cxnLst/>
            <a:rect l="l" t="t" r="r" b="b"/>
            <a:pathLst>
              <a:path w="4083" h="1730" extrusionOk="0">
                <a:moveTo>
                  <a:pt x="2197" y="1"/>
                </a:moveTo>
                <a:cubicBezTo>
                  <a:pt x="2135" y="1"/>
                  <a:pt x="2071" y="13"/>
                  <a:pt x="2009" y="37"/>
                </a:cubicBezTo>
                <a:cubicBezTo>
                  <a:pt x="1946" y="80"/>
                  <a:pt x="1883" y="143"/>
                  <a:pt x="1840" y="207"/>
                </a:cubicBezTo>
                <a:cubicBezTo>
                  <a:pt x="1629" y="481"/>
                  <a:pt x="1502" y="820"/>
                  <a:pt x="1481" y="1158"/>
                </a:cubicBezTo>
                <a:cubicBezTo>
                  <a:pt x="1417" y="947"/>
                  <a:pt x="1311" y="756"/>
                  <a:pt x="1185" y="587"/>
                </a:cubicBezTo>
                <a:cubicBezTo>
                  <a:pt x="1066" y="434"/>
                  <a:pt x="892" y="363"/>
                  <a:pt x="718" y="363"/>
                </a:cubicBezTo>
                <a:cubicBezTo>
                  <a:pt x="676" y="363"/>
                  <a:pt x="634" y="367"/>
                  <a:pt x="592" y="376"/>
                </a:cubicBezTo>
                <a:cubicBezTo>
                  <a:pt x="317" y="460"/>
                  <a:pt x="191" y="756"/>
                  <a:pt x="106" y="1031"/>
                </a:cubicBezTo>
                <a:cubicBezTo>
                  <a:pt x="0" y="1222"/>
                  <a:pt x="0" y="1433"/>
                  <a:pt x="64" y="1645"/>
                </a:cubicBezTo>
                <a:lnTo>
                  <a:pt x="3955" y="1729"/>
                </a:lnTo>
                <a:cubicBezTo>
                  <a:pt x="4082" y="1264"/>
                  <a:pt x="3955" y="778"/>
                  <a:pt x="3638" y="418"/>
                </a:cubicBezTo>
                <a:cubicBezTo>
                  <a:pt x="3532" y="291"/>
                  <a:pt x="3405" y="228"/>
                  <a:pt x="3278" y="185"/>
                </a:cubicBezTo>
                <a:cubicBezTo>
                  <a:pt x="3260" y="183"/>
                  <a:pt x="3241" y="181"/>
                  <a:pt x="3222" y="181"/>
                </a:cubicBezTo>
                <a:cubicBezTo>
                  <a:pt x="3094" y="181"/>
                  <a:pt x="2972" y="244"/>
                  <a:pt x="2898" y="355"/>
                </a:cubicBezTo>
                <a:cubicBezTo>
                  <a:pt x="2834" y="481"/>
                  <a:pt x="2898" y="672"/>
                  <a:pt x="2792" y="799"/>
                </a:cubicBezTo>
                <a:cubicBezTo>
                  <a:pt x="2771" y="566"/>
                  <a:pt x="2686" y="376"/>
                  <a:pt x="2580" y="207"/>
                </a:cubicBezTo>
                <a:cubicBezTo>
                  <a:pt x="2491" y="72"/>
                  <a:pt x="2348" y="1"/>
                  <a:pt x="2197" y="1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" name="Google Shape;104;p2"/>
          <p:cNvSpPr/>
          <p:nvPr/>
        </p:nvSpPr>
        <p:spPr>
          <a:xfrm flipH="1">
            <a:off x="16973" y="6310967"/>
            <a:ext cx="175711" cy="678813"/>
          </a:xfrm>
          <a:custGeom>
            <a:avLst/>
            <a:gdLst/>
            <a:ahLst/>
            <a:cxnLst/>
            <a:rect l="l" t="t" r="r" b="b"/>
            <a:pathLst>
              <a:path w="2603" h="10056" extrusionOk="0">
                <a:moveTo>
                  <a:pt x="2492" y="1"/>
                </a:moveTo>
                <a:cubicBezTo>
                  <a:pt x="2454" y="1"/>
                  <a:pt x="2427" y="21"/>
                  <a:pt x="2412" y="52"/>
                </a:cubicBezTo>
                <a:cubicBezTo>
                  <a:pt x="2391" y="115"/>
                  <a:pt x="1" y="5466"/>
                  <a:pt x="64" y="9971"/>
                </a:cubicBezTo>
                <a:cubicBezTo>
                  <a:pt x="64" y="10013"/>
                  <a:pt x="107" y="10055"/>
                  <a:pt x="170" y="10055"/>
                </a:cubicBezTo>
                <a:cubicBezTo>
                  <a:pt x="212" y="10055"/>
                  <a:pt x="255" y="10013"/>
                  <a:pt x="255" y="9971"/>
                </a:cubicBezTo>
                <a:cubicBezTo>
                  <a:pt x="191" y="5508"/>
                  <a:pt x="2560" y="178"/>
                  <a:pt x="2581" y="136"/>
                </a:cubicBezTo>
                <a:cubicBezTo>
                  <a:pt x="2602" y="94"/>
                  <a:pt x="2581" y="30"/>
                  <a:pt x="2539" y="9"/>
                </a:cubicBezTo>
                <a:cubicBezTo>
                  <a:pt x="2522" y="4"/>
                  <a:pt x="2506" y="1"/>
                  <a:pt x="2492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" name="Google Shape;105;p2"/>
          <p:cNvSpPr/>
          <p:nvPr/>
        </p:nvSpPr>
        <p:spPr>
          <a:xfrm flipH="1">
            <a:off x="-219964" y="6409655"/>
            <a:ext cx="368365" cy="288847"/>
          </a:xfrm>
          <a:custGeom>
            <a:avLst/>
            <a:gdLst/>
            <a:ahLst/>
            <a:cxnLst/>
            <a:rect l="l" t="t" r="r" b="b"/>
            <a:pathLst>
              <a:path w="5457" h="4279" extrusionOk="0">
                <a:moveTo>
                  <a:pt x="4465" y="0"/>
                </a:moveTo>
                <a:cubicBezTo>
                  <a:pt x="3365" y="0"/>
                  <a:pt x="642" y="2592"/>
                  <a:pt x="0" y="4279"/>
                </a:cubicBezTo>
                <a:cubicBezTo>
                  <a:pt x="0" y="4279"/>
                  <a:pt x="1523" y="2925"/>
                  <a:pt x="2961" y="2312"/>
                </a:cubicBezTo>
                <a:cubicBezTo>
                  <a:pt x="4294" y="1741"/>
                  <a:pt x="5457" y="1212"/>
                  <a:pt x="4844" y="197"/>
                </a:cubicBezTo>
                <a:cubicBezTo>
                  <a:pt x="4765" y="62"/>
                  <a:pt x="4634" y="0"/>
                  <a:pt x="4465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" name="Google Shape;106;p2"/>
          <p:cNvSpPr/>
          <p:nvPr/>
        </p:nvSpPr>
        <p:spPr>
          <a:xfrm flipH="1">
            <a:off x="101351" y="6290919"/>
            <a:ext cx="162683" cy="427567"/>
          </a:xfrm>
          <a:custGeom>
            <a:avLst/>
            <a:gdLst/>
            <a:ahLst/>
            <a:cxnLst/>
            <a:rect l="l" t="t" r="r" b="b"/>
            <a:pathLst>
              <a:path w="2410" h="6334" extrusionOk="0">
                <a:moveTo>
                  <a:pt x="1232" y="0"/>
                </a:moveTo>
                <a:cubicBezTo>
                  <a:pt x="1203" y="0"/>
                  <a:pt x="1173" y="4"/>
                  <a:pt x="1142" y="10"/>
                </a:cubicBezTo>
                <a:cubicBezTo>
                  <a:pt x="0" y="285"/>
                  <a:pt x="402" y="1469"/>
                  <a:pt x="910" y="2844"/>
                </a:cubicBezTo>
                <a:cubicBezTo>
                  <a:pt x="1460" y="4303"/>
                  <a:pt x="1544" y="6334"/>
                  <a:pt x="1544" y="6334"/>
                </a:cubicBezTo>
                <a:cubicBezTo>
                  <a:pt x="2409" y="4501"/>
                  <a:pt x="2312" y="0"/>
                  <a:pt x="1232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" name="Google Shape;107;p2"/>
          <p:cNvSpPr/>
          <p:nvPr/>
        </p:nvSpPr>
        <p:spPr>
          <a:xfrm flipH="1">
            <a:off x="-168593" y="6129116"/>
            <a:ext cx="291277" cy="244969"/>
          </a:xfrm>
          <a:custGeom>
            <a:avLst/>
            <a:gdLst/>
            <a:ahLst/>
            <a:cxnLst/>
            <a:rect l="l" t="t" r="r" b="b"/>
            <a:pathLst>
              <a:path w="4315" h="3629" extrusionOk="0">
                <a:moveTo>
                  <a:pt x="1238" y="1"/>
                </a:moveTo>
                <a:cubicBezTo>
                  <a:pt x="1100" y="1"/>
                  <a:pt x="964" y="33"/>
                  <a:pt x="846" y="102"/>
                </a:cubicBezTo>
                <a:cubicBezTo>
                  <a:pt x="571" y="250"/>
                  <a:pt x="360" y="483"/>
                  <a:pt x="233" y="758"/>
                </a:cubicBezTo>
                <a:cubicBezTo>
                  <a:pt x="21" y="1265"/>
                  <a:pt x="0" y="1836"/>
                  <a:pt x="233" y="2344"/>
                </a:cubicBezTo>
                <a:cubicBezTo>
                  <a:pt x="583" y="3150"/>
                  <a:pt x="1381" y="3628"/>
                  <a:pt x="2212" y="3628"/>
                </a:cubicBezTo>
                <a:cubicBezTo>
                  <a:pt x="2535" y="3628"/>
                  <a:pt x="2864" y="3555"/>
                  <a:pt x="3173" y="3401"/>
                </a:cubicBezTo>
                <a:cubicBezTo>
                  <a:pt x="3574" y="3190"/>
                  <a:pt x="3913" y="2872"/>
                  <a:pt x="4145" y="2471"/>
                </a:cubicBezTo>
                <a:cubicBezTo>
                  <a:pt x="4315" y="2153"/>
                  <a:pt x="4272" y="1752"/>
                  <a:pt x="4018" y="1477"/>
                </a:cubicBezTo>
                <a:cubicBezTo>
                  <a:pt x="3906" y="1364"/>
                  <a:pt x="3757" y="1310"/>
                  <a:pt x="3606" y="1310"/>
                </a:cubicBezTo>
                <a:cubicBezTo>
                  <a:pt x="3417" y="1310"/>
                  <a:pt x="3227" y="1396"/>
                  <a:pt x="3109" y="1561"/>
                </a:cubicBezTo>
                <a:cubicBezTo>
                  <a:pt x="3215" y="1329"/>
                  <a:pt x="3236" y="1054"/>
                  <a:pt x="3130" y="800"/>
                </a:cubicBezTo>
                <a:cubicBezTo>
                  <a:pt x="3011" y="580"/>
                  <a:pt x="2797" y="417"/>
                  <a:pt x="2542" y="417"/>
                </a:cubicBezTo>
                <a:cubicBezTo>
                  <a:pt x="2527" y="417"/>
                  <a:pt x="2511" y="418"/>
                  <a:pt x="2496" y="419"/>
                </a:cubicBezTo>
                <a:cubicBezTo>
                  <a:pt x="2275" y="419"/>
                  <a:pt x="2082" y="555"/>
                  <a:pt x="2003" y="751"/>
                </a:cubicBezTo>
                <a:lnTo>
                  <a:pt x="2003" y="751"/>
                </a:lnTo>
                <a:cubicBezTo>
                  <a:pt x="2031" y="504"/>
                  <a:pt x="1919" y="263"/>
                  <a:pt x="1692" y="123"/>
                </a:cubicBezTo>
                <a:cubicBezTo>
                  <a:pt x="1556" y="44"/>
                  <a:pt x="1396" y="1"/>
                  <a:pt x="1238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" name="Google Shape;108;p2"/>
          <p:cNvSpPr/>
          <p:nvPr/>
        </p:nvSpPr>
        <p:spPr>
          <a:xfrm flipH="1">
            <a:off x="319655" y="6209645"/>
            <a:ext cx="175644" cy="678747"/>
          </a:xfrm>
          <a:custGeom>
            <a:avLst/>
            <a:gdLst/>
            <a:ahLst/>
            <a:cxnLst/>
            <a:rect l="l" t="t" r="r" b="b"/>
            <a:pathLst>
              <a:path w="2602" h="10055" extrusionOk="0">
                <a:moveTo>
                  <a:pt x="101" y="0"/>
                </a:moveTo>
                <a:cubicBezTo>
                  <a:pt x="88" y="0"/>
                  <a:pt x="75" y="3"/>
                  <a:pt x="64" y="9"/>
                </a:cubicBezTo>
                <a:cubicBezTo>
                  <a:pt x="21" y="30"/>
                  <a:pt x="0" y="93"/>
                  <a:pt x="21" y="136"/>
                </a:cubicBezTo>
                <a:cubicBezTo>
                  <a:pt x="42" y="178"/>
                  <a:pt x="2411" y="5507"/>
                  <a:pt x="2348" y="9949"/>
                </a:cubicBezTo>
                <a:cubicBezTo>
                  <a:pt x="2348" y="10012"/>
                  <a:pt x="2390" y="10055"/>
                  <a:pt x="2432" y="10055"/>
                </a:cubicBezTo>
                <a:cubicBezTo>
                  <a:pt x="2496" y="10055"/>
                  <a:pt x="2538" y="10012"/>
                  <a:pt x="2538" y="9970"/>
                </a:cubicBezTo>
                <a:cubicBezTo>
                  <a:pt x="2601" y="5465"/>
                  <a:pt x="212" y="114"/>
                  <a:pt x="190" y="51"/>
                </a:cubicBezTo>
                <a:cubicBezTo>
                  <a:pt x="175" y="20"/>
                  <a:pt x="137" y="0"/>
                  <a:pt x="101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" name="Google Shape;109;p2"/>
          <p:cNvSpPr/>
          <p:nvPr/>
        </p:nvSpPr>
        <p:spPr>
          <a:xfrm flipH="1">
            <a:off x="363935" y="6308267"/>
            <a:ext cx="368365" cy="287429"/>
          </a:xfrm>
          <a:custGeom>
            <a:avLst/>
            <a:gdLst/>
            <a:ahLst/>
            <a:cxnLst/>
            <a:rect l="l" t="t" r="r" b="b"/>
            <a:pathLst>
              <a:path w="5457" h="4258" extrusionOk="0">
                <a:moveTo>
                  <a:pt x="993" y="1"/>
                </a:moveTo>
                <a:cubicBezTo>
                  <a:pt x="823" y="1"/>
                  <a:pt x="693" y="62"/>
                  <a:pt x="614" y="197"/>
                </a:cubicBezTo>
                <a:cubicBezTo>
                  <a:pt x="0" y="1212"/>
                  <a:pt x="1164" y="1741"/>
                  <a:pt x="2496" y="2312"/>
                </a:cubicBezTo>
                <a:cubicBezTo>
                  <a:pt x="3934" y="2926"/>
                  <a:pt x="5457" y="4258"/>
                  <a:pt x="5457" y="4258"/>
                </a:cubicBezTo>
                <a:cubicBezTo>
                  <a:pt x="4815" y="2590"/>
                  <a:pt x="2093" y="1"/>
                  <a:pt x="993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" name="Google Shape;110;p2"/>
          <p:cNvSpPr/>
          <p:nvPr/>
        </p:nvSpPr>
        <p:spPr>
          <a:xfrm flipH="1">
            <a:off x="248304" y="6189530"/>
            <a:ext cx="162616" cy="427633"/>
          </a:xfrm>
          <a:custGeom>
            <a:avLst/>
            <a:gdLst/>
            <a:ahLst/>
            <a:cxnLst/>
            <a:rect l="l" t="t" r="r" b="b"/>
            <a:pathLst>
              <a:path w="2409" h="6335" extrusionOk="0">
                <a:moveTo>
                  <a:pt x="1158" y="1"/>
                </a:moveTo>
                <a:cubicBezTo>
                  <a:pt x="98" y="1"/>
                  <a:pt x="0" y="4501"/>
                  <a:pt x="865" y="6334"/>
                </a:cubicBezTo>
                <a:cubicBezTo>
                  <a:pt x="865" y="6334"/>
                  <a:pt x="928" y="4304"/>
                  <a:pt x="1478" y="2823"/>
                </a:cubicBezTo>
                <a:cubicBezTo>
                  <a:pt x="1986" y="1470"/>
                  <a:pt x="2409" y="264"/>
                  <a:pt x="1246" y="11"/>
                </a:cubicBezTo>
                <a:cubicBezTo>
                  <a:pt x="1216" y="4"/>
                  <a:pt x="1187" y="1"/>
                  <a:pt x="1158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" name="Google Shape;111;p2"/>
          <p:cNvSpPr/>
          <p:nvPr/>
        </p:nvSpPr>
        <p:spPr>
          <a:xfrm flipH="1">
            <a:off x="391072" y="6027253"/>
            <a:ext cx="289859" cy="245443"/>
          </a:xfrm>
          <a:custGeom>
            <a:avLst/>
            <a:gdLst/>
            <a:ahLst/>
            <a:cxnLst/>
            <a:rect l="l" t="t" r="r" b="b"/>
            <a:pathLst>
              <a:path w="4294" h="3636" extrusionOk="0">
                <a:moveTo>
                  <a:pt x="3061" y="1"/>
                </a:moveTo>
                <a:cubicBezTo>
                  <a:pt x="2908" y="1"/>
                  <a:pt x="2754" y="43"/>
                  <a:pt x="2623" y="130"/>
                </a:cubicBezTo>
                <a:cubicBezTo>
                  <a:pt x="2396" y="270"/>
                  <a:pt x="2284" y="512"/>
                  <a:pt x="2312" y="758"/>
                </a:cubicBezTo>
                <a:lnTo>
                  <a:pt x="2312" y="758"/>
                </a:lnTo>
                <a:cubicBezTo>
                  <a:pt x="2233" y="563"/>
                  <a:pt x="2040" y="427"/>
                  <a:pt x="1820" y="427"/>
                </a:cubicBezTo>
                <a:cubicBezTo>
                  <a:pt x="1804" y="425"/>
                  <a:pt x="1789" y="425"/>
                  <a:pt x="1773" y="425"/>
                </a:cubicBezTo>
                <a:cubicBezTo>
                  <a:pt x="1519" y="425"/>
                  <a:pt x="1305" y="588"/>
                  <a:pt x="1185" y="807"/>
                </a:cubicBezTo>
                <a:cubicBezTo>
                  <a:pt x="1079" y="1061"/>
                  <a:pt x="1079" y="1336"/>
                  <a:pt x="1206" y="1569"/>
                </a:cubicBezTo>
                <a:cubicBezTo>
                  <a:pt x="1088" y="1404"/>
                  <a:pt x="898" y="1317"/>
                  <a:pt x="709" y="1317"/>
                </a:cubicBezTo>
                <a:cubicBezTo>
                  <a:pt x="559" y="1317"/>
                  <a:pt x="409" y="1372"/>
                  <a:pt x="297" y="1484"/>
                </a:cubicBezTo>
                <a:cubicBezTo>
                  <a:pt x="43" y="1759"/>
                  <a:pt x="1" y="2161"/>
                  <a:pt x="170" y="2478"/>
                </a:cubicBezTo>
                <a:cubicBezTo>
                  <a:pt x="403" y="2859"/>
                  <a:pt x="741" y="3197"/>
                  <a:pt x="1143" y="3409"/>
                </a:cubicBezTo>
                <a:cubicBezTo>
                  <a:pt x="1451" y="3563"/>
                  <a:pt x="1778" y="3636"/>
                  <a:pt x="2100" y="3636"/>
                </a:cubicBezTo>
                <a:cubicBezTo>
                  <a:pt x="2925" y="3636"/>
                  <a:pt x="3717" y="3158"/>
                  <a:pt x="4083" y="2351"/>
                </a:cubicBezTo>
                <a:cubicBezTo>
                  <a:pt x="4294" y="1844"/>
                  <a:pt x="4294" y="1272"/>
                  <a:pt x="4083" y="765"/>
                </a:cubicBezTo>
                <a:cubicBezTo>
                  <a:pt x="3956" y="490"/>
                  <a:pt x="3744" y="257"/>
                  <a:pt x="3469" y="109"/>
                </a:cubicBezTo>
                <a:cubicBezTo>
                  <a:pt x="3347" y="38"/>
                  <a:pt x="3204" y="1"/>
                  <a:pt x="3061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" name="Google Shape;112;p2"/>
          <p:cNvSpPr/>
          <p:nvPr/>
        </p:nvSpPr>
        <p:spPr>
          <a:xfrm flipH="1">
            <a:off x="228255" y="6827564"/>
            <a:ext cx="275616" cy="117928"/>
          </a:xfrm>
          <a:custGeom>
            <a:avLst/>
            <a:gdLst/>
            <a:ahLst/>
            <a:cxnLst/>
            <a:rect l="l" t="t" r="r" b="b"/>
            <a:pathLst>
              <a:path w="4083" h="1747" extrusionOk="0">
                <a:moveTo>
                  <a:pt x="2182" y="0"/>
                </a:moveTo>
                <a:cubicBezTo>
                  <a:pt x="2124" y="0"/>
                  <a:pt x="2066" y="11"/>
                  <a:pt x="2009" y="33"/>
                </a:cubicBezTo>
                <a:cubicBezTo>
                  <a:pt x="1946" y="76"/>
                  <a:pt x="1883" y="139"/>
                  <a:pt x="1840" y="224"/>
                </a:cubicBezTo>
                <a:cubicBezTo>
                  <a:pt x="1629" y="499"/>
                  <a:pt x="1502" y="837"/>
                  <a:pt x="1481" y="1176"/>
                </a:cubicBezTo>
                <a:cubicBezTo>
                  <a:pt x="1417" y="964"/>
                  <a:pt x="1333" y="753"/>
                  <a:pt x="1185" y="583"/>
                </a:cubicBezTo>
                <a:cubicBezTo>
                  <a:pt x="1070" y="452"/>
                  <a:pt x="904" y="372"/>
                  <a:pt x="737" y="372"/>
                </a:cubicBezTo>
                <a:cubicBezTo>
                  <a:pt x="689" y="372"/>
                  <a:pt x="640" y="379"/>
                  <a:pt x="592" y="393"/>
                </a:cubicBezTo>
                <a:cubicBezTo>
                  <a:pt x="317" y="478"/>
                  <a:pt x="191" y="774"/>
                  <a:pt x="106" y="1049"/>
                </a:cubicBezTo>
                <a:cubicBezTo>
                  <a:pt x="21" y="1218"/>
                  <a:pt x="0" y="1450"/>
                  <a:pt x="64" y="1641"/>
                </a:cubicBezTo>
                <a:lnTo>
                  <a:pt x="3955" y="1747"/>
                </a:lnTo>
                <a:cubicBezTo>
                  <a:pt x="4082" y="1281"/>
                  <a:pt x="3976" y="774"/>
                  <a:pt x="3638" y="414"/>
                </a:cubicBezTo>
                <a:cubicBezTo>
                  <a:pt x="3553" y="308"/>
                  <a:pt x="3426" y="224"/>
                  <a:pt x="3278" y="203"/>
                </a:cubicBezTo>
                <a:cubicBezTo>
                  <a:pt x="3247" y="194"/>
                  <a:pt x="3217" y="190"/>
                  <a:pt x="3186" y="190"/>
                </a:cubicBezTo>
                <a:cubicBezTo>
                  <a:pt x="3072" y="190"/>
                  <a:pt x="2969" y="250"/>
                  <a:pt x="2919" y="351"/>
                </a:cubicBezTo>
                <a:cubicBezTo>
                  <a:pt x="2834" y="499"/>
                  <a:pt x="2898" y="668"/>
                  <a:pt x="2813" y="795"/>
                </a:cubicBezTo>
                <a:cubicBezTo>
                  <a:pt x="2771" y="583"/>
                  <a:pt x="2707" y="372"/>
                  <a:pt x="2580" y="203"/>
                </a:cubicBezTo>
                <a:cubicBezTo>
                  <a:pt x="2488" y="79"/>
                  <a:pt x="2338" y="0"/>
                  <a:pt x="2182" y="0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" name="Google Shape;113;p2"/>
          <p:cNvSpPr/>
          <p:nvPr/>
        </p:nvSpPr>
        <p:spPr>
          <a:xfrm flipH="1">
            <a:off x="8399" y="6931518"/>
            <a:ext cx="275616" cy="116781"/>
          </a:xfrm>
          <a:custGeom>
            <a:avLst/>
            <a:gdLst/>
            <a:ahLst/>
            <a:cxnLst/>
            <a:rect l="l" t="t" r="r" b="b"/>
            <a:pathLst>
              <a:path w="4083" h="1730" extrusionOk="0">
                <a:moveTo>
                  <a:pt x="2197" y="1"/>
                </a:moveTo>
                <a:cubicBezTo>
                  <a:pt x="2135" y="1"/>
                  <a:pt x="2071" y="13"/>
                  <a:pt x="2009" y="37"/>
                </a:cubicBezTo>
                <a:cubicBezTo>
                  <a:pt x="1946" y="80"/>
                  <a:pt x="1883" y="143"/>
                  <a:pt x="1840" y="207"/>
                </a:cubicBezTo>
                <a:cubicBezTo>
                  <a:pt x="1629" y="481"/>
                  <a:pt x="1502" y="820"/>
                  <a:pt x="1481" y="1158"/>
                </a:cubicBezTo>
                <a:cubicBezTo>
                  <a:pt x="1417" y="947"/>
                  <a:pt x="1311" y="756"/>
                  <a:pt x="1185" y="587"/>
                </a:cubicBezTo>
                <a:cubicBezTo>
                  <a:pt x="1066" y="434"/>
                  <a:pt x="892" y="363"/>
                  <a:pt x="718" y="363"/>
                </a:cubicBezTo>
                <a:cubicBezTo>
                  <a:pt x="676" y="363"/>
                  <a:pt x="634" y="367"/>
                  <a:pt x="592" y="376"/>
                </a:cubicBezTo>
                <a:cubicBezTo>
                  <a:pt x="317" y="460"/>
                  <a:pt x="191" y="756"/>
                  <a:pt x="106" y="1031"/>
                </a:cubicBezTo>
                <a:cubicBezTo>
                  <a:pt x="0" y="1222"/>
                  <a:pt x="0" y="1433"/>
                  <a:pt x="64" y="1645"/>
                </a:cubicBezTo>
                <a:lnTo>
                  <a:pt x="3955" y="1729"/>
                </a:lnTo>
                <a:cubicBezTo>
                  <a:pt x="4082" y="1264"/>
                  <a:pt x="3955" y="778"/>
                  <a:pt x="3638" y="418"/>
                </a:cubicBezTo>
                <a:cubicBezTo>
                  <a:pt x="3532" y="291"/>
                  <a:pt x="3405" y="228"/>
                  <a:pt x="3278" y="185"/>
                </a:cubicBezTo>
                <a:cubicBezTo>
                  <a:pt x="3260" y="183"/>
                  <a:pt x="3241" y="181"/>
                  <a:pt x="3222" y="181"/>
                </a:cubicBezTo>
                <a:cubicBezTo>
                  <a:pt x="3094" y="181"/>
                  <a:pt x="2972" y="244"/>
                  <a:pt x="2898" y="355"/>
                </a:cubicBezTo>
                <a:cubicBezTo>
                  <a:pt x="2834" y="481"/>
                  <a:pt x="2898" y="672"/>
                  <a:pt x="2792" y="799"/>
                </a:cubicBezTo>
                <a:cubicBezTo>
                  <a:pt x="2771" y="566"/>
                  <a:pt x="2686" y="376"/>
                  <a:pt x="2580" y="207"/>
                </a:cubicBezTo>
                <a:cubicBezTo>
                  <a:pt x="2491" y="72"/>
                  <a:pt x="2348" y="1"/>
                  <a:pt x="2197" y="1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4" name="Google Shape;114;p2"/>
          <p:cNvSpPr/>
          <p:nvPr/>
        </p:nvSpPr>
        <p:spPr>
          <a:xfrm flipH="1">
            <a:off x="16973" y="6310967"/>
            <a:ext cx="175711" cy="678813"/>
          </a:xfrm>
          <a:custGeom>
            <a:avLst/>
            <a:gdLst/>
            <a:ahLst/>
            <a:cxnLst/>
            <a:rect l="l" t="t" r="r" b="b"/>
            <a:pathLst>
              <a:path w="2603" h="10056" extrusionOk="0">
                <a:moveTo>
                  <a:pt x="2492" y="1"/>
                </a:moveTo>
                <a:cubicBezTo>
                  <a:pt x="2454" y="1"/>
                  <a:pt x="2427" y="21"/>
                  <a:pt x="2412" y="52"/>
                </a:cubicBezTo>
                <a:cubicBezTo>
                  <a:pt x="2391" y="115"/>
                  <a:pt x="1" y="5466"/>
                  <a:pt x="64" y="9971"/>
                </a:cubicBezTo>
                <a:cubicBezTo>
                  <a:pt x="64" y="10013"/>
                  <a:pt x="107" y="10055"/>
                  <a:pt x="170" y="10055"/>
                </a:cubicBezTo>
                <a:cubicBezTo>
                  <a:pt x="212" y="10055"/>
                  <a:pt x="255" y="10013"/>
                  <a:pt x="255" y="9971"/>
                </a:cubicBezTo>
                <a:cubicBezTo>
                  <a:pt x="191" y="5508"/>
                  <a:pt x="2560" y="178"/>
                  <a:pt x="2581" y="136"/>
                </a:cubicBezTo>
                <a:cubicBezTo>
                  <a:pt x="2602" y="94"/>
                  <a:pt x="2581" y="30"/>
                  <a:pt x="2539" y="9"/>
                </a:cubicBezTo>
                <a:cubicBezTo>
                  <a:pt x="2522" y="4"/>
                  <a:pt x="2506" y="1"/>
                  <a:pt x="2492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5" name="Google Shape;115;p2"/>
          <p:cNvSpPr/>
          <p:nvPr/>
        </p:nvSpPr>
        <p:spPr>
          <a:xfrm flipH="1">
            <a:off x="-219964" y="6409655"/>
            <a:ext cx="368365" cy="288847"/>
          </a:xfrm>
          <a:custGeom>
            <a:avLst/>
            <a:gdLst/>
            <a:ahLst/>
            <a:cxnLst/>
            <a:rect l="l" t="t" r="r" b="b"/>
            <a:pathLst>
              <a:path w="5457" h="4279" extrusionOk="0">
                <a:moveTo>
                  <a:pt x="4465" y="0"/>
                </a:moveTo>
                <a:cubicBezTo>
                  <a:pt x="3365" y="0"/>
                  <a:pt x="642" y="2592"/>
                  <a:pt x="0" y="4279"/>
                </a:cubicBezTo>
                <a:cubicBezTo>
                  <a:pt x="0" y="4279"/>
                  <a:pt x="1523" y="2925"/>
                  <a:pt x="2961" y="2312"/>
                </a:cubicBezTo>
                <a:cubicBezTo>
                  <a:pt x="4294" y="1741"/>
                  <a:pt x="5457" y="1212"/>
                  <a:pt x="4844" y="197"/>
                </a:cubicBezTo>
                <a:cubicBezTo>
                  <a:pt x="4765" y="62"/>
                  <a:pt x="4634" y="0"/>
                  <a:pt x="4465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6" name="Google Shape;116;p2"/>
          <p:cNvSpPr/>
          <p:nvPr/>
        </p:nvSpPr>
        <p:spPr>
          <a:xfrm flipH="1">
            <a:off x="101351" y="6290919"/>
            <a:ext cx="162683" cy="427567"/>
          </a:xfrm>
          <a:custGeom>
            <a:avLst/>
            <a:gdLst/>
            <a:ahLst/>
            <a:cxnLst/>
            <a:rect l="l" t="t" r="r" b="b"/>
            <a:pathLst>
              <a:path w="2410" h="6334" extrusionOk="0">
                <a:moveTo>
                  <a:pt x="1232" y="0"/>
                </a:moveTo>
                <a:cubicBezTo>
                  <a:pt x="1203" y="0"/>
                  <a:pt x="1173" y="4"/>
                  <a:pt x="1142" y="10"/>
                </a:cubicBezTo>
                <a:cubicBezTo>
                  <a:pt x="0" y="285"/>
                  <a:pt x="402" y="1469"/>
                  <a:pt x="910" y="2844"/>
                </a:cubicBezTo>
                <a:cubicBezTo>
                  <a:pt x="1460" y="4303"/>
                  <a:pt x="1544" y="6334"/>
                  <a:pt x="1544" y="6334"/>
                </a:cubicBezTo>
                <a:cubicBezTo>
                  <a:pt x="2409" y="4501"/>
                  <a:pt x="2312" y="0"/>
                  <a:pt x="1232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" name="Google Shape;117;p2"/>
          <p:cNvSpPr/>
          <p:nvPr/>
        </p:nvSpPr>
        <p:spPr>
          <a:xfrm flipH="1">
            <a:off x="-168593" y="6129116"/>
            <a:ext cx="291277" cy="244969"/>
          </a:xfrm>
          <a:custGeom>
            <a:avLst/>
            <a:gdLst/>
            <a:ahLst/>
            <a:cxnLst/>
            <a:rect l="l" t="t" r="r" b="b"/>
            <a:pathLst>
              <a:path w="4315" h="3629" extrusionOk="0">
                <a:moveTo>
                  <a:pt x="1238" y="1"/>
                </a:moveTo>
                <a:cubicBezTo>
                  <a:pt x="1100" y="1"/>
                  <a:pt x="964" y="33"/>
                  <a:pt x="846" y="102"/>
                </a:cubicBezTo>
                <a:cubicBezTo>
                  <a:pt x="571" y="250"/>
                  <a:pt x="360" y="483"/>
                  <a:pt x="233" y="758"/>
                </a:cubicBezTo>
                <a:cubicBezTo>
                  <a:pt x="21" y="1265"/>
                  <a:pt x="0" y="1836"/>
                  <a:pt x="233" y="2344"/>
                </a:cubicBezTo>
                <a:cubicBezTo>
                  <a:pt x="583" y="3150"/>
                  <a:pt x="1381" y="3628"/>
                  <a:pt x="2212" y="3628"/>
                </a:cubicBezTo>
                <a:cubicBezTo>
                  <a:pt x="2535" y="3628"/>
                  <a:pt x="2864" y="3555"/>
                  <a:pt x="3173" y="3401"/>
                </a:cubicBezTo>
                <a:cubicBezTo>
                  <a:pt x="3574" y="3190"/>
                  <a:pt x="3913" y="2872"/>
                  <a:pt x="4145" y="2471"/>
                </a:cubicBezTo>
                <a:cubicBezTo>
                  <a:pt x="4315" y="2153"/>
                  <a:pt x="4272" y="1752"/>
                  <a:pt x="4018" y="1477"/>
                </a:cubicBezTo>
                <a:cubicBezTo>
                  <a:pt x="3906" y="1364"/>
                  <a:pt x="3757" y="1310"/>
                  <a:pt x="3606" y="1310"/>
                </a:cubicBezTo>
                <a:cubicBezTo>
                  <a:pt x="3417" y="1310"/>
                  <a:pt x="3227" y="1396"/>
                  <a:pt x="3109" y="1561"/>
                </a:cubicBezTo>
                <a:cubicBezTo>
                  <a:pt x="3215" y="1329"/>
                  <a:pt x="3236" y="1054"/>
                  <a:pt x="3130" y="800"/>
                </a:cubicBezTo>
                <a:cubicBezTo>
                  <a:pt x="3011" y="580"/>
                  <a:pt x="2797" y="417"/>
                  <a:pt x="2542" y="417"/>
                </a:cubicBezTo>
                <a:cubicBezTo>
                  <a:pt x="2527" y="417"/>
                  <a:pt x="2511" y="418"/>
                  <a:pt x="2496" y="419"/>
                </a:cubicBezTo>
                <a:cubicBezTo>
                  <a:pt x="2275" y="419"/>
                  <a:pt x="2082" y="555"/>
                  <a:pt x="2003" y="751"/>
                </a:cubicBezTo>
                <a:lnTo>
                  <a:pt x="2003" y="751"/>
                </a:lnTo>
                <a:cubicBezTo>
                  <a:pt x="2031" y="504"/>
                  <a:pt x="1919" y="263"/>
                  <a:pt x="1692" y="123"/>
                </a:cubicBezTo>
                <a:cubicBezTo>
                  <a:pt x="1556" y="44"/>
                  <a:pt x="1396" y="1"/>
                  <a:pt x="1238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8" name="Google Shape;118;p2"/>
          <p:cNvSpPr/>
          <p:nvPr/>
        </p:nvSpPr>
        <p:spPr>
          <a:xfrm flipH="1">
            <a:off x="319655" y="6209645"/>
            <a:ext cx="175644" cy="678747"/>
          </a:xfrm>
          <a:custGeom>
            <a:avLst/>
            <a:gdLst/>
            <a:ahLst/>
            <a:cxnLst/>
            <a:rect l="l" t="t" r="r" b="b"/>
            <a:pathLst>
              <a:path w="2602" h="10055" extrusionOk="0">
                <a:moveTo>
                  <a:pt x="101" y="0"/>
                </a:moveTo>
                <a:cubicBezTo>
                  <a:pt x="88" y="0"/>
                  <a:pt x="75" y="3"/>
                  <a:pt x="64" y="9"/>
                </a:cubicBezTo>
                <a:cubicBezTo>
                  <a:pt x="21" y="30"/>
                  <a:pt x="0" y="93"/>
                  <a:pt x="21" y="136"/>
                </a:cubicBezTo>
                <a:cubicBezTo>
                  <a:pt x="42" y="178"/>
                  <a:pt x="2411" y="5507"/>
                  <a:pt x="2348" y="9949"/>
                </a:cubicBezTo>
                <a:cubicBezTo>
                  <a:pt x="2348" y="10012"/>
                  <a:pt x="2390" y="10055"/>
                  <a:pt x="2432" y="10055"/>
                </a:cubicBezTo>
                <a:cubicBezTo>
                  <a:pt x="2496" y="10055"/>
                  <a:pt x="2538" y="10012"/>
                  <a:pt x="2538" y="9970"/>
                </a:cubicBezTo>
                <a:cubicBezTo>
                  <a:pt x="2601" y="5465"/>
                  <a:pt x="212" y="114"/>
                  <a:pt x="190" y="51"/>
                </a:cubicBezTo>
                <a:cubicBezTo>
                  <a:pt x="175" y="20"/>
                  <a:pt x="137" y="0"/>
                  <a:pt x="101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9" name="Google Shape;119;p2"/>
          <p:cNvSpPr/>
          <p:nvPr/>
        </p:nvSpPr>
        <p:spPr>
          <a:xfrm flipH="1">
            <a:off x="363935" y="6308267"/>
            <a:ext cx="368365" cy="287429"/>
          </a:xfrm>
          <a:custGeom>
            <a:avLst/>
            <a:gdLst/>
            <a:ahLst/>
            <a:cxnLst/>
            <a:rect l="l" t="t" r="r" b="b"/>
            <a:pathLst>
              <a:path w="5457" h="4258" extrusionOk="0">
                <a:moveTo>
                  <a:pt x="993" y="1"/>
                </a:moveTo>
                <a:cubicBezTo>
                  <a:pt x="823" y="1"/>
                  <a:pt x="693" y="62"/>
                  <a:pt x="614" y="197"/>
                </a:cubicBezTo>
                <a:cubicBezTo>
                  <a:pt x="0" y="1212"/>
                  <a:pt x="1164" y="1741"/>
                  <a:pt x="2496" y="2312"/>
                </a:cubicBezTo>
                <a:cubicBezTo>
                  <a:pt x="3934" y="2926"/>
                  <a:pt x="5457" y="4258"/>
                  <a:pt x="5457" y="4258"/>
                </a:cubicBezTo>
                <a:cubicBezTo>
                  <a:pt x="4815" y="2590"/>
                  <a:pt x="2093" y="1"/>
                  <a:pt x="993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" name="Google Shape;120;p2"/>
          <p:cNvSpPr/>
          <p:nvPr/>
        </p:nvSpPr>
        <p:spPr>
          <a:xfrm flipH="1">
            <a:off x="248304" y="6189530"/>
            <a:ext cx="162616" cy="427633"/>
          </a:xfrm>
          <a:custGeom>
            <a:avLst/>
            <a:gdLst/>
            <a:ahLst/>
            <a:cxnLst/>
            <a:rect l="l" t="t" r="r" b="b"/>
            <a:pathLst>
              <a:path w="2409" h="6335" extrusionOk="0">
                <a:moveTo>
                  <a:pt x="1158" y="1"/>
                </a:moveTo>
                <a:cubicBezTo>
                  <a:pt x="98" y="1"/>
                  <a:pt x="0" y="4501"/>
                  <a:pt x="865" y="6334"/>
                </a:cubicBezTo>
                <a:cubicBezTo>
                  <a:pt x="865" y="6334"/>
                  <a:pt x="928" y="4304"/>
                  <a:pt x="1478" y="2823"/>
                </a:cubicBezTo>
                <a:cubicBezTo>
                  <a:pt x="1986" y="1470"/>
                  <a:pt x="2409" y="264"/>
                  <a:pt x="1246" y="11"/>
                </a:cubicBezTo>
                <a:cubicBezTo>
                  <a:pt x="1216" y="4"/>
                  <a:pt x="1187" y="1"/>
                  <a:pt x="1158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1" name="Google Shape;121;p2"/>
          <p:cNvSpPr/>
          <p:nvPr/>
        </p:nvSpPr>
        <p:spPr>
          <a:xfrm flipH="1">
            <a:off x="391072" y="6027253"/>
            <a:ext cx="289859" cy="245443"/>
          </a:xfrm>
          <a:custGeom>
            <a:avLst/>
            <a:gdLst/>
            <a:ahLst/>
            <a:cxnLst/>
            <a:rect l="l" t="t" r="r" b="b"/>
            <a:pathLst>
              <a:path w="4294" h="3636" extrusionOk="0">
                <a:moveTo>
                  <a:pt x="3061" y="1"/>
                </a:moveTo>
                <a:cubicBezTo>
                  <a:pt x="2908" y="1"/>
                  <a:pt x="2754" y="43"/>
                  <a:pt x="2623" y="130"/>
                </a:cubicBezTo>
                <a:cubicBezTo>
                  <a:pt x="2396" y="270"/>
                  <a:pt x="2284" y="512"/>
                  <a:pt x="2312" y="758"/>
                </a:cubicBezTo>
                <a:lnTo>
                  <a:pt x="2312" y="758"/>
                </a:lnTo>
                <a:cubicBezTo>
                  <a:pt x="2233" y="563"/>
                  <a:pt x="2040" y="427"/>
                  <a:pt x="1820" y="427"/>
                </a:cubicBezTo>
                <a:cubicBezTo>
                  <a:pt x="1804" y="425"/>
                  <a:pt x="1789" y="425"/>
                  <a:pt x="1773" y="425"/>
                </a:cubicBezTo>
                <a:cubicBezTo>
                  <a:pt x="1519" y="425"/>
                  <a:pt x="1305" y="588"/>
                  <a:pt x="1185" y="807"/>
                </a:cubicBezTo>
                <a:cubicBezTo>
                  <a:pt x="1079" y="1061"/>
                  <a:pt x="1079" y="1336"/>
                  <a:pt x="1206" y="1569"/>
                </a:cubicBezTo>
                <a:cubicBezTo>
                  <a:pt x="1088" y="1404"/>
                  <a:pt x="898" y="1317"/>
                  <a:pt x="709" y="1317"/>
                </a:cubicBezTo>
                <a:cubicBezTo>
                  <a:pt x="559" y="1317"/>
                  <a:pt x="409" y="1372"/>
                  <a:pt x="297" y="1484"/>
                </a:cubicBezTo>
                <a:cubicBezTo>
                  <a:pt x="43" y="1759"/>
                  <a:pt x="1" y="2161"/>
                  <a:pt x="170" y="2478"/>
                </a:cubicBezTo>
                <a:cubicBezTo>
                  <a:pt x="403" y="2859"/>
                  <a:pt x="741" y="3197"/>
                  <a:pt x="1143" y="3409"/>
                </a:cubicBezTo>
                <a:cubicBezTo>
                  <a:pt x="1451" y="3563"/>
                  <a:pt x="1778" y="3636"/>
                  <a:pt x="2100" y="3636"/>
                </a:cubicBezTo>
                <a:cubicBezTo>
                  <a:pt x="2925" y="3636"/>
                  <a:pt x="3717" y="3158"/>
                  <a:pt x="4083" y="2351"/>
                </a:cubicBezTo>
                <a:cubicBezTo>
                  <a:pt x="4294" y="1844"/>
                  <a:pt x="4294" y="1272"/>
                  <a:pt x="4083" y="765"/>
                </a:cubicBezTo>
                <a:cubicBezTo>
                  <a:pt x="3956" y="490"/>
                  <a:pt x="3744" y="257"/>
                  <a:pt x="3469" y="109"/>
                </a:cubicBezTo>
                <a:cubicBezTo>
                  <a:pt x="3347" y="38"/>
                  <a:pt x="3204" y="1"/>
                  <a:pt x="3061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2" name="Google Shape;122;p2"/>
          <p:cNvSpPr/>
          <p:nvPr/>
        </p:nvSpPr>
        <p:spPr>
          <a:xfrm flipH="1">
            <a:off x="228255" y="6827564"/>
            <a:ext cx="275616" cy="117928"/>
          </a:xfrm>
          <a:custGeom>
            <a:avLst/>
            <a:gdLst/>
            <a:ahLst/>
            <a:cxnLst/>
            <a:rect l="l" t="t" r="r" b="b"/>
            <a:pathLst>
              <a:path w="4083" h="1747" extrusionOk="0">
                <a:moveTo>
                  <a:pt x="2182" y="0"/>
                </a:moveTo>
                <a:cubicBezTo>
                  <a:pt x="2124" y="0"/>
                  <a:pt x="2066" y="11"/>
                  <a:pt x="2009" y="33"/>
                </a:cubicBezTo>
                <a:cubicBezTo>
                  <a:pt x="1946" y="76"/>
                  <a:pt x="1883" y="139"/>
                  <a:pt x="1840" y="224"/>
                </a:cubicBezTo>
                <a:cubicBezTo>
                  <a:pt x="1629" y="499"/>
                  <a:pt x="1502" y="837"/>
                  <a:pt x="1481" y="1176"/>
                </a:cubicBezTo>
                <a:cubicBezTo>
                  <a:pt x="1417" y="964"/>
                  <a:pt x="1333" y="753"/>
                  <a:pt x="1185" y="583"/>
                </a:cubicBezTo>
                <a:cubicBezTo>
                  <a:pt x="1070" y="452"/>
                  <a:pt x="904" y="372"/>
                  <a:pt x="737" y="372"/>
                </a:cubicBezTo>
                <a:cubicBezTo>
                  <a:pt x="689" y="372"/>
                  <a:pt x="640" y="379"/>
                  <a:pt x="592" y="393"/>
                </a:cubicBezTo>
                <a:cubicBezTo>
                  <a:pt x="317" y="478"/>
                  <a:pt x="191" y="774"/>
                  <a:pt x="106" y="1049"/>
                </a:cubicBezTo>
                <a:cubicBezTo>
                  <a:pt x="21" y="1218"/>
                  <a:pt x="0" y="1450"/>
                  <a:pt x="64" y="1641"/>
                </a:cubicBezTo>
                <a:lnTo>
                  <a:pt x="3955" y="1747"/>
                </a:lnTo>
                <a:cubicBezTo>
                  <a:pt x="4082" y="1281"/>
                  <a:pt x="3976" y="774"/>
                  <a:pt x="3638" y="414"/>
                </a:cubicBezTo>
                <a:cubicBezTo>
                  <a:pt x="3553" y="308"/>
                  <a:pt x="3426" y="224"/>
                  <a:pt x="3278" y="203"/>
                </a:cubicBezTo>
                <a:cubicBezTo>
                  <a:pt x="3247" y="194"/>
                  <a:pt x="3217" y="190"/>
                  <a:pt x="3186" y="190"/>
                </a:cubicBezTo>
                <a:cubicBezTo>
                  <a:pt x="3072" y="190"/>
                  <a:pt x="2969" y="250"/>
                  <a:pt x="2919" y="351"/>
                </a:cubicBezTo>
                <a:cubicBezTo>
                  <a:pt x="2834" y="499"/>
                  <a:pt x="2898" y="668"/>
                  <a:pt x="2813" y="795"/>
                </a:cubicBezTo>
                <a:cubicBezTo>
                  <a:pt x="2771" y="583"/>
                  <a:pt x="2707" y="372"/>
                  <a:pt x="2580" y="203"/>
                </a:cubicBezTo>
                <a:cubicBezTo>
                  <a:pt x="2488" y="79"/>
                  <a:pt x="2338" y="0"/>
                  <a:pt x="2182" y="0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3" name="Google Shape;123;p2"/>
          <p:cNvSpPr/>
          <p:nvPr/>
        </p:nvSpPr>
        <p:spPr>
          <a:xfrm flipH="1">
            <a:off x="8399" y="6931518"/>
            <a:ext cx="275616" cy="116781"/>
          </a:xfrm>
          <a:custGeom>
            <a:avLst/>
            <a:gdLst/>
            <a:ahLst/>
            <a:cxnLst/>
            <a:rect l="l" t="t" r="r" b="b"/>
            <a:pathLst>
              <a:path w="4083" h="1730" extrusionOk="0">
                <a:moveTo>
                  <a:pt x="2197" y="1"/>
                </a:moveTo>
                <a:cubicBezTo>
                  <a:pt x="2135" y="1"/>
                  <a:pt x="2071" y="13"/>
                  <a:pt x="2009" y="37"/>
                </a:cubicBezTo>
                <a:cubicBezTo>
                  <a:pt x="1946" y="80"/>
                  <a:pt x="1883" y="143"/>
                  <a:pt x="1840" y="207"/>
                </a:cubicBezTo>
                <a:cubicBezTo>
                  <a:pt x="1629" y="481"/>
                  <a:pt x="1502" y="820"/>
                  <a:pt x="1481" y="1158"/>
                </a:cubicBezTo>
                <a:cubicBezTo>
                  <a:pt x="1417" y="947"/>
                  <a:pt x="1311" y="756"/>
                  <a:pt x="1185" y="587"/>
                </a:cubicBezTo>
                <a:cubicBezTo>
                  <a:pt x="1066" y="434"/>
                  <a:pt x="892" y="363"/>
                  <a:pt x="718" y="363"/>
                </a:cubicBezTo>
                <a:cubicBezTo>
                  <a:pt x="676" y="363"/>
                  <a:pt x="634" y="367"/>
                  <a:pt x="592" y="376"/>
                </a:cubicBezTo>
                <a:cubicBezTo>
                  <a:pt x="317" y="460"/>
                  <a:pt x="191" y="756"/>
                  <a:pt x="106" y="1031"/>
                </a:cubicBezTo>
                <a:cubicBezTo>
                  <a:pt x="0" y="1222"/>
                  <a:pt x="0" y="1433"/>
                  <a:pt x="64" y="1645"/>
                </a:cubicBezTo>
                <a:lnTo>
                  <a:pt x="3955" y="1729"/>
                </a:lnTo>
                <a:cubicBezTo>
                  <a:pt x="4082" y="1264"/>
                  <a:pt x="3955" y="778"/>
                  <a:pt x="3638" y="418"/>
                </a:cubicBezTo>
                <a:cubicBezTo>
                  <a:pt x="3532" y="291"/>
                  <a:pt x="3405" y="228"/>
                  <a:pt x="3278" y="185"/>
                </a:cubicBezTo>
                <a:cubicBezTo>
                  <a:pt x="3260" y="183"/>
                  <a:pt x="3241" y="181"/>
                  <a:pt x="3222" y="181"/>
                </a:cubicBezTo>
                <a:cubicBezTo>
                  <a:pt x="3094" y="181"/>
                  <a:pt x="2972" y="244"/>
                  <a:pt x="2898" y="355"/>
                </a:cubicBezTo>
                <a:cubicBezTo>
                  <a:pt x="2834" y="481"/>
                  <a:pt x="2898" y="672"/>
                  <a:pt x="2792" y="799"/>
                </a:cubicBezTo>
                <a:cubicBezTo>
                  <a:pt x="2771" y="566"/>
                  <a:pt x="2686" y="376"/>
                  <a:pt x="2580" y="207"/>
                </a:cubicBezTo>
                <a:cubicBezTo>
                  <a:pt x="2491" y="72"/>
                  <a:pt x="2348" y="1"/>
                  <a:pt x="2197" y="1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" name="Google Shape;124;p2"/>
          <p:cNvSpPr/>
          <p:nvPr/>
        </p:nvSpPr>
        <p:spPr>
          <a:xfrm flipH="1">
            <a:off x="3589885" y="6064846"/>
            <a:ext cx="114792" cy="443469"/>
          </a:xfrm>
          <a:custGeom>
            <a:avLst/>
            <a:gdLst/>
            <a:ahLst/>
            <a:cxnLst/>
            <a:rect l="l" t="t" r="r" b="b"/>
            <a:pathLst>
              <a:path w="2603" h="10056" extrusionOk="0">
                <a:moveTo>
                  <a:pt x="2492" y="1"/>
                </a:moveTo>
                <a:cubicBezTo>
                  <a:pt x="2454" y="1"/>
                  <a:pt x="2427" y="21"/>
                  <a:pt x="2412" y="52"/>
                </a:cubicBezTo>
                <a:cubicBezTo>
                  <a:pt x="2391" y="115"/>
                  <a:pt x="1" y="5466"/>
                  <a:pt x="64" y="9971"/>
                </a:cubicBezTo>
                <a:cubicBezTo>
                  <a:pt x="64" y="10013"/>
                  <a:pt x="107" y="10055"/>
                  <a:pt x="170" y="10055"/>
                </a:cubicBezTo>
                <a:cubicBezTo>
                  <a:pt x="212" y="10055"/>
                  <a:pt x="255" y="10013"/>
                  <a:pt x="255" y="9971"/>
                </a:cubicBezTo>
                <a:cubicBezTo>
                  <a:pt x="191" y="5508"/>
                  <a:pt x="2560" y="178"/>
                  <a:pt x="2581" y="136"/>
                </a:cubicBezTo>
                <a:cubicBezTo>
                  <a:pt x="2602" y="94"/>
                  <a:pt x="2581" y="30"/>
                  <a:pt x="2539" y="9"/>
                </a:cubicBezTo>
                <a:cubicBezTo>
                  <a:pt x="2522" y="4"/>
                  <a:pt x="2506" y="1"/>
                  <a:pt x="2492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5" name="Google Shape;125;p2"/>
          <p:cNvSpPr/>
          <p:nvPr/>
        </p:nvSpPr>
        <p:spPr>
          <a:xfrm flipH="1">
            <a:off x="3435096" y="6129317"/>
            <a:ext cx="240653" cy="188704"/>
          </a:xfrm>
          <a:custGeom>
            <a:avLst/>
            <a:gdLst/>
            <a:ahLst/>
            <a:cxnLst/>
            <a:rect l="l" t="t" r="r" b="b"/>
            <a:pathLst>
              <a:path w="5457" h="4279" extrusionOk="0">
                <a:moveTo>
                  <a:pt x="4465" y="0"/>
                </a:moveTo>
                <a:cubicBezTo>
                  <a:pt x="3365" y="0"/>
                  <a:pt x="642" y="2592"/>
                  <a:pt x="0" y="4279"/>
                </a:cubicBezTo>
                <a:cubicBezTo>
                  <a:pt x="0" y="4279"/>
                  <a:pt x="1523" y="2925"/>
                  <a:pt x="2961" y="2312"/>
                </a:cubicBezTo>
                <a:cubicBezTo>
                  <a:pt x="4294" y="1741"/>
                  <a:pt x="5457" y="1212"/>
                  <a:pt x="4844" y="197"/>
                </a:cubicBezTo>
                <a:cubicBezTo>
                  <a:pt x="4765" y="62"/>
                  <a:pt x="4634" y="0"/>
                  <a:pt x="4465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" name="Google Shape;126;p2"/>
          <p:cNvSpPr/>
          <p:nvPr/>
        </p:nvSpPr>
        <p:spPr>
          <a:xfrm flipH="1">
            <a:off x="3645010" y="6051750"/>
            <a:ext cx="106281" cy="279329"/>
          </a:xfrm>
          <a:custGeom>
            <a:avLst/>
            <a:gdLst/>
            <a:ahLst/>
            <a:cxnLst/>
            <a:rect l="l" t="t" r="r" b="b"/>
            <a:pathLst>
              <a:path w="2410" h="6334" extrusionOk="0">
                <a:moveTo>
                  <a:pt x="1232" y="0"/>
                </a:moveTo>
                <a:cubicBezTo>
                  <a:pt x="1203" y="0"/>
                  <a:pt x="1173" y="4"/>
                  <a:pt x="1142" y="10"/>
                </a:cubicBezTo>
                <a:cubicBezTo>
                  <a:pt x="0" y="285"/>
                  <a:pt x="402" y="1469"/>
                  <a:pt x="910" y="2844"/>
                </a:cubicBezTo>
                <a:cubicBezTo>
                  <a:pt x="1460" y="4303"/>
                  <a:pt x="1544" y="6334"/>
                  <a:pt x="1544" y="6334"/>
                </a:cubicBezTo>
                <a:cubicBezTo>
                  <a:pt x="2409" y="4501"/>
                  <a:pt x="2312" y="0"/>
                  <a:pt x="1232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" name="Google Shape;127;p2"/>
          <p:cNvSpPr/>
          <p:nvPr/>
        </p:nvSpPr>
        <p:spPr>
          <a:xfrm flipH="1">
            <a:off x="3468657" y="5946046"/>
            <a:ext cx="190292" cy="160039"/>
          </a:xfrm>
          <a:custGeom>
            <a:avLst/>
            <a:gdLst/>
            <a:ahLst/>
            <a:cxnLst/>
            <a:rect l="l" t="t" r="r" b="b"/>
            <a:pathLst>
              <a:path w="4315" h="3629" extrusionOk="0">
                <a:moveTo>
                  <a:pt x="1238" y="1"/>
                </a:moveTo>
                <a:cubicBezTo>
                  <a:pt x="1100" y="1"/>
                  <a:pt x="964" y="33"/>
                  <a:pt x="846" y="102"/>
                </a:cubicBezTo>
                <a:cubicBezTo>
                  <a:pt x="571" y="250"/>
                  <a:pt x="360" y="483"/>
                  <a:pt x="233" y="758"/>
                </a:cubicBezTo>
                <a:cubicBezTo>
                  <a:pt x="21" y="1265"/>
                  <a:pt x="0" y="1836"/>
                  <a:pt x="233" y="2344"/>
                </a:cubicBezTo>
                <a:cubicBezTo>
                  <a:pt x="583" y="3150"/>
                  <a:pt x="1381" y="3628"/>
                  <a:pt x="2212" y="3628"/>
                </a:cubicBezTo>
                <a:cubicBezTo>
                  <a:pt x="2535" y="3628"/>
                  <a:pt x="2864" y="3555"/>
                  <a:pt x="3173" y="3401"/>
                </a:cubicBezTo>
                <a:cubicBezTo>
                  <a:pt x="3574" y="3190"/>
                  <a:pt x="3913" y="2872"/>
                  <a:pt x="4145" y="2471"/>
                </a:cubicBezTo>
                <a:cubicBezTo>
                  <a:pt x="4315" y="2153"/>
                  <a:pt x="4272" y="1752"/>
                  <a:pt x="4018" y="1477"/>
                </a:cubicBezTo>
                <a:cubicBezTo>
                  <a:pt x="3906" y="1364"/>
                  <a:pt x="3757" y="1310"/>
                  <a:pt x="3606" y="1310"/>
                </a:cubicBezTo>
                <a:cubicBezTo>
                  <a:pt x="3417" y="1310"/>
                  <a:pt x="3227" y="1396"/>
                  <a:pt x="3109" y="1561"/>
                </a:cubicBezTo>
                <a:cubicBezTo>
                  <a:pt x="3215" y="1329"/>
                  <a:pt x="3236" y="1054"/>
                  <a:pt x="3130" y="800"/>
                </a:cubicBezTo>
                <a:cubicBezTo>
                  <a:pt x="3011" y="580"/>
                  <a:pt x="2797" y="417"/>
                  <a:pt x="2542" y="417"/>
                </a:cubicBezTo>
                <a:cubicBezTo>
                  <a:pt x="2527" y="417"/>
                  <a:pt x="2511" y="418"/>
                  <a:pt x="2496" y="419"/>
                </a:cubicBezTo>
                <a:cubicBezTo>
                  <a:pt x="2275" y="419"/>
                  <a:pt x="2082" y="555"/>
                  <a:pt x="2003" y="751"/>
                </a:cubicBezTo>
                <a:lnTo>
                  <a:pt x="2003" y="751"/>
                </a:lnTo>
                <a:cubicBezTo>
                  <a:pt x="2031" y="504"/>
                  <a:pt x="1919" y="263"/>
                  <a:pt x="1692" y="123"/>
                </a:cubicBezTo>
                <a:cubicBezTo>
                  <a:pt x="1556" y="44"/>
                  <a:pt x="1396" y="1"/>
                  <a:pt x="1238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" name="Google Shape;128;p2"/>
          <p:cNvSpPr/>
          <p:nvPr/>
        </p:nvSpPr>
        <p:spPr>
          <a:xfrm flipH="1">
            <a:off x="3787623" y="5998656"/>
            <a:ext cx="114748" cy="443425"/>
          </a:xfrm>
          <a:custGeom>
            <a:avLst/>
            <a:gdLst/>
            <a:ahLst/>
            <a:cxnLst/>
            <a:rect l="l" t="t" r="r" b="b"/>
            <a:pathLst>
              <a:path w="2602" h="10055" extrusionOk="0">
                <a:moveTo>
                  <a:pt x="101" y="0"/>
                </a:moveTo>
                <a:cubicBezTo>
                  <a:pt x="88" y="0"/>
                  <a:pt x="75" y="3"/>
                  <a:pt x="64" y="9"/>
                </a:cubicBezTo>
                <a:cubicBezTo>
                  <a:pt x="21" y="30"/>
                  <a:pt x="0" y="93"/>
                  <a:pt x="21" y="136"/>
                </a:cubicBezTo>
                <a:cubicBezTo>
                  <a:pt x="42" y="178"/>
                  <a:pt x="2411" y="5507"/>
                  <a:pt x="2348" y="9949"/>
                </a:cubicBezTo>
                <a:cubicBezTo>
                  <a:pt x="2348" y="10012"/>
                  <a:pt x="2390" y="10055"/>
                  <a:pt x="2432" y="10055"/>
                </a:cubicBezTo>
                <a:cubicBezTo>
                  <a:pt x="2496" y="10055"/>
                  <a:pt x="2538" y="10012"/>
                  <a:pt x="2538" y="9970"/>
                </a:cubicBezTo>
                <a:cubicBezTo>
                  <a:pt x="2601" y="5465"/>
                  <a:pt x="212" y="114"/>
                  <a:pt x="190" y="51"/>
                </a:cubicBezTo>
                <a:cubicBezTo>
                  <a:pt x="175" y="20"/>
                  <a:pt x="137" y="0"/>
                  <a:pt x="101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2"/>
          <p:cNvSpPr/>
          <p:nvPr/>
        </p:nvSpPr>
        <p:spPr>
          <a:xfrm flipH="1">
            <a:off x="3816547" y="6063082"/>
            <a:ext cx="240653" cy="187777"/>
          </a:xfrm>
          <a:custGeom>
            <a:avLst/>
            <a:gdLst/>
            <a:ahLst/>
            <a:cxnLst/>
            <a:rect l="l" t="t" r="r" b="b"/>
            <a:pathLst>
              <a:path w="5457" h="4258" extrusionOk="0">
                <a:moveTo>
                  <a:pt x="993" y="1"/>
                </a:moveTo>
                <a:cubicBezTo>
                  <a:pt x="823" y="1"/>
                  <a:pt x="693" y="62"/>
                  <a:pt x="614" y="197"/>
                </a:cubicBezTo>
                <a:cubicBezTo>
                  <a:pt x="0" y="1212"/>
                  <a:pt x="1164" y="1741"/>
                  <a:pt x="2496" y="2312"/>
                </a:cubicBezTo>
                <a:cubicBezTo>
                  <a:pt x="3934" y="2926"/>
                  <a:pt x="5457" y="4258"/>
                  <a:pt x="5457" y="4258"/>
                </a:cubicBezTo>
                <a:cubicBezTo>
                  <a:pt x="4815" y="2590"/>
                  <a:pt x="2093" y="1"/>
                  <a:pt x="993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2"/>
          <p:cNvSpPr/>
          <p:nvPr/>
        </p:nvSpPr>
        <p:spPr>
          <a:xfrm flipH="1">
            <a:off x="3741012" y="5985514"/>
            <a:ext cx="106237" cy="279373"/>
          </a:xfrm>
          <a:custGeom>
            <a:avLst/>
            <a:gdLst/>
            <a:ahLst/>
            <a:cxnLst/>
            <a:rect l="l" t="t" r="r" b="b"/>
            <a:pathLst>
              <a:path w="2409" h="6335" extrusionOk="0">
                <a:moveTo>
                  <a:pt x="1158" y="1"/>
                </a:moveTo>
                <a:cubicBezTo>
                  <a:pt x="98" y="1"/>
                  <a:pt x="0" y="4501"/>
                  <a:pt x="865" y="6334"/>
                </a:cubicBezTo>
                <a:cubicBezTo>
                  <a:pt x="865" y="6334"/>
                  <a:pt x="928" y="4304"/>
                  <a:pt x="1478" y="2823"/>
                </a:cubicBezTo>
                <a:cubicBezTo>
                  <a:pt x="1986" y="1470"/>
                  <a:pt x="2409" y="264"/>
                  <a:pt x="1246" y="11"/>
                </a:cubicBezTo>
                <a:cubicBezTo>
                  <a:pt x="1216" y="4"/>
                  <a:pt x="1187" y="1"/>
                  <a:pt x="1158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" name="Google Shape;131;p2"/>
          <p:cNvSpPr/>
          <p:nvPr/>
        </p:nvSpPr>
        <p:spPr>
          <a:xfrm flipH="1">
            <a:off x="3834276" y="5879501"/>
            <a:ext cx="189365" cy="160348"/>
          </a:xfrm>
          <a:custGeom>
            <a:avLst/>
            <a:gdLst/>
            <a:ahLst/>
            <a:cxnLst/>
            <a:rect l="l" t="t" r="r" b="b"/>
            <a:pathLst>
              <a:path w="4294" h="3636" extrusionOk="0">
                <a:moveTo>
                  <a:pt x="3061" y="1"/>
                </a:moveTo>
                <a:cubicBezTo>
                  <a:pt x="2908" y="1"/>
                  <a:pt x="2754" y="43"/>
                  <a:pt x="2623" y="130"/>
                </a:cubicBezTo>
                <a:cubicBezTo>
                  <a:pt x="2396" y="270"/>
                  <a:pt x="2284" y="512"/>
                  <a:pt x="2312" y="758"/>
                </a:cubicBezTo>
                <a:lnTo>
                  <a:pt x="2312" y="758"/>
                </a:lnTo>
                <a:cubicBezTo>
                  <a:pt x="2233" y="563"/>
                  <a:pt x="2040" y="427"/>
                  <a:pt x="1820" y="427"/>
                </a:cubicBezTo>
                <a:cubicBezTo>
                  <a:pt x="1804" y="425"/>
                  <a:pt x="1789" y="425"/>
                  <a:pt x="1773" y="425"/>
                </a:cubicBezTo>
                <a:cubicBezTo>
                  <a:pt x="1519" y="425"/>
                  <a:pt x="1305" y="588"/>
                  <a:pt x="1185" y="807"/>
                </a:cubicBezTo>
                <a:cubicBezTo>
                  <a:pt x="1079" y="1061"/>
                  <a:pt x="1079" y="1336"/>
                  <a:pt x="1206" y="1569"/>
                </a:cubicBezTo>
                <a:cubicBezTo>
                  <a:pt x="1088" y="1404"/>
                  <a:pt x="898" y="1317"/>
                  <a:pt x="709" y="1317"/>
                </a:cubicBezTo>
                <a:cubicBezTo>
                  <a:pt x="559" y="1317"/>
                  <a:pt x="409" y="1372"/>
                  <a:pt x="297" y="1484"/>
                </a:cubicBezTo>
                <a:cubicBezTo>
                  <a:pt x="43" y="1759"/>
                  <a:pt x="1" y="2161"/>
                  <a:pt x="170" y="2478"/>
                </a:cubicBezTo>
                <a:cubicBezTo>
                  <a:pt x="403" y="2859"/>
                  <a:pt x="741" y="3197"/>
                  <a:pt x="1143" y="3409"/>
                </a:cubicBezTo>
                <a:cubicBezTo>
                  <a:pt x="1451" y="3563"/>
                  <a:pt x="1778" y="3636"/>
                  <a:pt x="2100" y="3636"/>
                </a:cubicBezTo>
                <a:cubicBezTo>
                  <a:pt x="2925" y="3636"/>
                  <a:pt x="3717" y="3158"/>
                  <a:pt x="4083" y="2351"/>
                </a:cubicBezTo>
                <a:cubicBezTo>
                  <a:pt x="4294" y="1844"/>
                  <a:pt x="4294" y="1272"/>
                  <a:pt x="4083" y="765"/>
                </a:cubicBezTo>
                <a:cubicBezTo>
                  <a:pt x="3956" y="490"/>
                  <a:pt x="3744" y="257"/>
                  <a:pt x="3469" y="109"/>
                </a:cubicBezTo>
                <a:cubicBezTo>
                  <a:pt x="3347" y="38"/>
                  <a:pt x="3204" y="1"/>
                  <a:pt x="3061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2" name="Google Shape;132;p2"/>
          <p:cNvSpPr/>
          <p:nvPr/>
        </p:nvSpPr>
        <p:spPr>
          <a:xfrm flipH="1">
            <a:off x="3727913" y="6402331"/>
            <a:ext cx="180060" cy="77043"/>
          </a:xfrm>
          <a:custGeom>
            <a:avLst/>
            <a:gdLst/>
            <a:ahLst/>
            <a:cxnLst/>
            <a:rect l="l" t="t" r="r" b="b"/>
            <a:pathLst>
              <a:path w="4083" h="1747" extrusionOk="0">
                <a:moveTo>
                  <a:pt x="2182" y="0"/>
                </a:moveTo>
                <a:cubicBezTo>
                  <a:pt x="2124" y="0"/>
                  <a:pt x="2066" y="11"/>
                  <a:pt x="2009" y="33"/>
                </a:cubicBezTo>
                <a:cubicBezTo>
                  <a:pt x="1946" y="76"/>
                  <a:pt x="1883" y="139"/>
                  <a:pt x="1840" y="224"/>
                </a:cubicBezTo>
                <a:cubicBezTo>
                  <a:pt x="1629" y="499"/>
                  <a:pt x="1502" y="837"/>
                  <a:pt x="1481" y="1176"/>
                </a:cubicBezTo>
                <a:cubicBezTo>
                  <a:pt x="1417" y="964"/>
                  <a:pt x="1333" y="753"/>
                  <a:pt x="1185" y="583"/>
                </a:cubicBezTo>
                <a:cubicBezTo>
                  <a:pt x="1070" y="452"/>
                  <a:pt x="904" y="372"/>
                  <a:pt x="737" y="372"/>
                </a:cubicBezTo>
                <a:cubicBezTo>
                  <a:pt x="689" y="372"/>
                  <a:pt x="640" y="379"/>
                  <a:pt x="592" y="393"/>
                </a:cubicBezTo>
                <a:cubicBezTo>
                  <a:pt x="317" y="478"/>
                  <a:pt x="191" y="774"/>
                  <a:pt x="106" y="1049"/>
                </a:cubicBezTo>
                <a:cubicBezTo>
                  <a:pt x="21" y="1218"/>
                  <a:pt x="0" y="1450"/>
                  <a:pt x="64" y="1641"/>
                </a:cubicBezTo>
                <a:lnTo>
                  <a:pt x="3955" y="1747"/>
                </a:lnTo>
                <a:cubicBezTo>
                  <a:pt x="4082" y="1281"/>
                  <a:pt x="3976" y="774"/>
                  <a:pt x="3638" y="414"/>
                </a:cubicBezTo>
                <a:cubicBezTo>
                  <a:pt x="3553" y="308"/>
                  <a:pt x="3426" y="224"/>
                  <a:pt x="3278" y="203"/>
                </a:cubicBezTo>
                <a:cubicBezTo>
                  <a:pt x="3247" y="194"/>
                  <a:pt x="3217" y="190"/>
                  <a:pt x="3186" y="190"/>
                </a:cubicBezTo>
                <a:cubicBezTo>
                  <a:pt x="3072" y="190"/>
                  <a:pt x="2969" y="250"/>
                  <a:pt x="2919" y="351"/>
                </a:cubicBezTo>
                <a:cubicBezTo>
                  <a:pt x="2834" y="499"/>
                  <a:pt x="2898" y="668"/>
                  <a:pt x="2813" y="795"/>
                </a:cubicBezTo>
                <a:cubicBezTo>
                  <a:pt x="2771" y="583"/>
                  <a:pt x="2707" y="372"/>
                  <a:pt x="2580" y="203"/>
                </a:cubicBezTo>
                <a:cubicBezTo>
                  <a:pt x="2488" y="79"/>
                  <a:pt x="2338" y="0"/>
                  <a:pt x="2182" y="0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" name="Google Shape;133;p2"/>
          <p:cNvSpPr/>
          <p:nvPr/>
        </p:nvSpPr>
        <p:spPr>
          <a:xfrm flipH="1">
            <a:off x="3584283" y="6470242"/>
            <a:ext cx="180060" cy="76293"/>
          </a:xfrm>
          <a:custGeom>
            <a:avLst/>
            <a:gdLst/>
            <a:ahLst/>
            <a:cxnLst/>
            <a:rect l="l" t="t" r="r" b="b"/>
            <a:pathLst>
              <a:path w="4083" h="1730" extrusionOk="0">
                <a:moveTo>
                  <a:pt x="2197" y="1"/>
                </a:moveTo>
                <a:cubicBezTo>
                  <a:pt x="2135" y="1"/>
                  <a:pt x="2071" y="13"/>
                  <a:pt x="2009" y="37"/>
                </a:cubicBezTo>
                <a:cubicBezTo>
                  <a:pt x="1946" y="80"/>
                  <a:pt x="1883" y="143"/>
                  <a:pt x="1840" y="207"/>
                </a:cubicBezTo>
                <a:cubicBezTo>
                  <a:pt x="1629" y="481"/>
                  <a:pt x="1502" y="820"/>
                  <a:pt x="1481" y="1158"/>
                </a:cubicBezTo>
                <a:cubicBezTo>
                  <a:pt x="1417" y="947"/>
                  <a:pt x="1311" y="756"/>
                  <a:pt x="1185" y="587"/>
                </a:cubicBezTo>
                <a:cubicBezTo>
                  <a:pt x="1066" y="434"/>
                  <a:pt x="892" y="363"/>
                  <a:pt x="718" y="363"/>
                </a:cubicBezTo>
                <a:cubicBezTo>
                  <a:pt x="676" y="363"/>
                  <a:pt x="634" y="367"/>
                  <a:pt x="592" y="376"/>
                </a:cubicBezTo>
                <a:cubicBezTo>
                  <a:pt x="317" y="460"/>
                  <a:pt x="191" y="756"/>
                  <a:pt x="106" y="1031"/>
                </a:cubicBezTo>
                <a:cubicBezTo>
                  <a:pt x="0" y="1222"/>
                  <a:pt x="0" y="1433"/>
                  <a:pt x="64" y="1645"/>
                </a:cubicBezTo>
                <a:lnTo>
                  <a:pt x="3955" y="1729"/>
                </a:lnTo>
                <a:cubicBezTo>
                  <a:pt x="4082" y="1264"/>
                  <a:pt x="3955" y="778"/>
                  <a:pt x="3638" y="418"/>
                </a:cubicBezTo>
                <a:cubicBezTo>
                  <a:pt x="3532" y="291"/>
                  <a:pt x="3405" y="228"/>
                  <a:pt x="3278" y="185"/>
                </a:cubicBezTo>
                <a:cubicBezTo>
                  <a:pt x="3260" y="183"/>
                  <a:pt x="3241" y="181"/>
                  <a:pt x="3222" y="181"/>
                </a:cubicBezTo>
                <a:cubicBezTo>
                  <a:pt x="3094" y="181"/>
                  <a:pt x="2972" y="244"/>
                  <a:pt x="2898" y="355"/>
                </a:cubicBezTo>
                <a:cubicBezTo>
                  <a:pt x="2834" y="481"/>
                  <a:pt x="2898" y="672"/>
                  <a:pt x="2792" y="799"/>
                </a:cubicBezTo>
                <a:cubicBezTo>
                  <a:pt x="2771" y="566"/>
                  <a:pt x="2686" y="376"/>
                  <a:pt x="2580" y="207"/>
                </a:cubicBezTo>
                <a:cubicBezTo>
                  <a:pt x="2491" y="72"/>
                  <a:pt x="2348" y="1"/>
                  <a:pt x="2197" y="1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" name="Google Shape;134;p2"/>
          <p:cNvSpPr/>
          <p:nvPr/>
        </p:nvSpPr>
        <p:spPr>
          <a:xfrm flipH="1">
            <a:off x="3589885" y="6064846"/>
            <a:ext cx="114792" cy="443469"/>
          </a:xfrm>
          <a:custGeom>
            <a:avLst/>
            <a:gdLst/>
            <a:ahLst/>
            <a:cxnLst/>
            <a:rect l="l" t="t" r="r" b="b"/>
            <a:pathLst>
              <a:path w="2603" h="10056" extrusionOk="0">
                <a:moveTo>
                  <a:pt x="2492" y="1"/>
                </a:moveTo>
                <a:cubicBezTo>
                  <a:pt x="2454" y="1"/>
                  <a:pt x="2427" y="21"/>
                  <a:pt x="2412" y="52"/>
                </a:cubicBezTo>
                <a:cubicBezTo>
                  <a:pt x="2391" y="115"/>
                  <a:pt x="1" y="5466"/>
                  <a:pt x="64" y="9971"/>
                </a:cubicBezTo>
                <a:cubicBezTo>
                  <a:pt x="64" y="10013"/>
                  <a:pt x="107" y="10055"/>
                  <a:pt x="170" y="10055"/>
                </a:cubicBezTo>
                <a:cubicBezTo>
                  <a:pt x="212" y="10055"/>
                  <a:pt x="255" y="10013"/>
                  <a:pt x="255" y="9971"/>
                </a:cubicBezTo>
                <a:cubicBezTo>
                  <a:pt x="191" y="5508"/>
                  <a:pt x="2560" y="178"/>
                  <a:pt x="2581" y="136"/>
                </a:cubicBezTo>
                <a:cubicBezTo>
                  <a:pt x="2602" y="94"/>
                  <a:pt x="2581" y="30"/>
                  <a:pt x="2539" y="9"/>
                </a:cubicBezTo>
                <a:cubicBezTo>
                  <a:pt x="2522" y="4"/>
                  <a:pt x="2506" y="1"/>
                  <a:pt x="2492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5" name="Google Shape;135;p2"/>
          <p:cNvSpPr/>
          <p:nvPr/>
        </p:nvSpPr>
        <p:spPr>
          <a:xfrm flipH="1">
            <a:off x="3435096" y="6129317"/>
            <a:ext cx="240653" cy="188704"/>
          </a:xfrm>
          <a:custGeom>
            <a:avLst/>
            <a:gdLst/>
            <a:ahLst/>
            <a:cxnLst/>
            <a:rect l="l" t="t" r="r" b="b"/>
            <a:pathLst>
              <a:path w="5457" h="4279" extrusionOk="0">
                <a:moveTo>
                  <a:pt x="4465" y="0"/>
                </a:moveTo>
                <a:cubicBezTo>
                  <a:pt x="3365" y="0"/>
                  <a:pt x="642" y="2592"/>
                  <a:pt x="0" y="4279"/>
                </a:cubicBezTo>
                <a:cubicBezTo>
                  <a:pt x="0" y="4279"/>
                  <a:pt x="1523" y="2925"/>
                  <a:pt x="2961" y="2312"/>
                </a:cubicBezTo>
                <a:cubicBezTo>
                  <a:pt x="4294" y="1741"/>
                  <a:pt x="5457" y="1212"/>
                  <a:pt x="4844" y="197"/>
                </a:cubicBezTo>
                <a:cubicBezTo>
                  <a:pt x="4765" y="62"/>
                  <a:pt x="4634" y="0"/>
                  <a:pt x="4465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2"/>
          <p:cNvSpPr/>
          <p:nvPr/>
        </p:nvSpPr>
        <p:spPr>
          <a:xfrm flipH="1">
            <a:off x="3645010" y="6051750"/>
            <a:ext cx="106281" cy="279329"/>
          </a:xfrm>
          <a:custGeom>
            <a:avLst/>
            <a:gdLst/>
            <a:ahLst/>
            <a:cxnLst/>
            <a:rect l="l" t="t" r="r" b="b"/>
            <a:pathLst>
              <a:path w="2410" h="6334" extrusionOk="0">
                <a:moveTo>
                  <a:pt x="1232" y="0"/>
                </a:moveTo>
                <a:cubicBezTo>
                  <a:pt x="1203" y="0"/>
                  <a:pt x="1173" y="4"/>
                  <a:pt x="1142" y="10"/>
                </a:cubicBezTo>
                <a:cubicBezTo>
                  <a:pt x="0" y="285"/>
                  <a:pt x="402" y="1469"/>
                  <a:pt x="910" y="2844"/>
                </a:cubicBezTo>
                <a:cubicBezTo>
                  <a:pt x="1460" y="4303"/>
                  <a:pt x="1544" y="6334"/>
                  <a:pt x="1544" y="6334"/>
                </a:cubicBezTo>
                <a:cubicBezTo>
                  <a:pt x="2409" y="4501"/>
                  <a:pt x="2312" y="0"/>
                  <a:pt x="1232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2"/>
          <p:cNvSpPr/>
          <p:nvPr/>
        </p:nvSpPr>
        <p:spPr>
          <a:xfrm flipH="1">
            <a:off x="3468657" y="5946046"/>
            <a:ext cx="190292" cy="160039"/>
          </a:xfrm>
          <a:custGeom>
            <a:avLst/>
            <a:gdLst/>
            <a:ahLst/>
            <a:cxnLst/>
            <a:rect l="l" t="t" r="r" b="b"/>
            <a:pathLst>
              <a:path w="4315" h="3629" extrusionOk="0">
                <a:moveTo>
                  <a:pt x="1238" y="1"/>
                </a:moveTo>
                <a:cubicBezTo>
                  <a:pt x="1100" y="1"/>
                  <a:pt x="964" y="33"/>
                  <a:pt x="846" y="102"/>
                </a:cubicBezTo>
                <a:cubicBezTo>
                  <a:pt x="571" y="250"/>
                  <a:pt x="360" y="483"/>
                  <a:pt x="233" y="758"/>
                </a:cubicBezTo>
                <a:cubicBezTo>
                  <a:pt x="21" y="1265"/>
                  <a:pt x="0" y="1836"/>
                  <a:pt x="233" y="2344"/>
                </a:cubicBezTo>
                <a:cubicBezTo>
                  <a:pt x="583" y="3150"/>
                  <a:pt x="1381" y="3628"/>
                  <a:pt x="2212" y="3628"/>
                </a:cubicBezTo>
                <a:cubicBezTo>
                  <a:pt x="2535" y="3628"/>
                  <a:pt x="2864" y="3555"/>
                  <a:pt x="3173" y="3401"/>
                </a:cubicBezTo>
                <a:cubicBezTo>
                  <a:pt x="3574" y="3190"/>
                  <a:pt x="3913" y="2872"/>
                  <a:pt x="4145" y="2471"/>
                </a:cubicBezTo>
                <a:cubicBezTo>
                  <a:pt x="4315" y="2153"/>
                  <a:pt x="4272" y="1752"/>
                  <a:pt x="4018" y="1477"/>
                </a:cubicBezTo>
                <a:cubicBezTo>
                  <a:pt x="3906" y="1364"/>
                  <a:pt x="3757" y="1310"/>
                  <a:pt x="3606" y="1310"/>
                </a:cubicBezTo>
                <a:cubicBezTo>
                  <a:pt x="3417" y="1310"/>
                  <a:pt x="3227" y="1396"/>
                  <a:pt x="3109" y="1561"/>
                </a:cubicBezTo>
                <a:cubicBezTo>
                  <a:pt x="3215" y="1329"/>
                  <a:pt x="3236" y="1054"/>
                  <a:pt x="3130" y="800"/>
                </a:cubicBezTo>
                <a:cubicBezTo>
                  <a:pt x="3011" y="580"/>
                  <a:pt x="2797" y="417"/>
                  <a:pt x="2542" y="417"/>
                </a:cubicBezTo>
                <a:cubicBezTo>
                  <a:pt x="2527" y="417"/>
                  <a:pt x="2511" y="418"/>
                  <a:pt x="2496" y="419"/>
                </a:cubicBezTo>
                <a:cubicBezTo>
                  <a:pt x="2275" y="419"/>
                  <a:pt x="2082" y="555"/>
                  <a:pt x="2003" y="751"/>
                </a:cubicBezTo>
                <a:lnTo>
                  <a:pt x="2003" y="751"/>
                </a:lnTo>
                <a:cubicBezTo>
                  <a:pt x="2031" y="504"/>
                  <a:pt x="1919" y="263"/>
                  <a:pt x="1692" y="123"/>
                </a:cubicBezTo>
                <a:cubicBezTo>
                  <a:pt x="1556" y="44"/>
                  <a:pt x="1396" y="1"/>
                  <a:pt x="1238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" name="Google Shape;138;p2"/>
          <p:cNvSpPr/>
          <p:nvPr/>
        </p:nvSpPr>
        <p:spPr>
          <a:xfrm flipH="1">
            <a:off x="3787623" y="5998656"/>
            <a:ext cx="114748" cy="443425"/>
          </a:xfrm>
          <a:custGeom>
            <a:avLst/>
            <a:gdLst/>
            <a:ahLst/>
            <a:cxnLst/>
            <a:rect l="l" t="t" r="r" b="b"/>
            <a:pathLst>
              <a:path w="2602" h="10055" extrusionOk="0">
                <a:moveTo>
                  <a:pt x="101" y="0"/>
                </a:moveTo>
                <a:cubicBezTo>
                  <a:pt x="88" y="0"/>
                  <a:pt x="75" y="3"/>
                  <a:pt x="64" y="9"/>
                </a:cubicBezTo>
                <a:cubicBezTo>
                  <a:pt x="21" y="30"/>
                  <a:pt x="0" y="93"/>
                  <a:pt x="21" y="136"/>
                </a:cubicBezTo>
                <a:cubicBezTo>
                  <a:pt x="42" y="178"/>
                  <a:pt x="2411" y="5507"/>
                  <a:pt x="2348" y="9949"/>
                </a:cubicBezTo>
                <a:cubicBezTo>
                  <a:pt x="2348" y="10012"/>
                  <a:pt x="2390" y="10055"/>
                  <a:pt x="2432" y="10055"/>
                </a:cubicBezTo>
                <a:cubicBezTo>
                  <a:pt x="2496" y="10055"/>
                  <a:pt x="2538" y="10012"/>
                  <a:pt x="2538" y="9970"/>
                </a:cubicBezTo>
                <a:cubicBezTo>
                  <a:pt x="2601" y="5465"/>
                  <a:pt x="212" y="114"/>
                  <a:pt x="190" y="51"/>
                </a:cubicBezTo>
                <a:cubicBezTo>
                  <a:pt x="175" y="20"/>
                  <a:pt x="137" y="0"/>
                  <a:pt x="101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2"/>
          <p:cNvSpPr/>
          <p:nvPr/>
        </p:nvSpPr>
        <p:spPr>
          <a:xfrm flipH="1">
            <a:off x="3816547" y="6063082"/>
            <a:ext cx="240653" cy="187777"/>
          </a:xfrm>
          <a:custGeom>
            <a:avLst/>
            <a:gdLst/>
            <a:ahLst/>
            <a:cxnLst/>
            <a:rect l="l" t="t" r="r" b="b"/>
            <a:pathLst>
              <a:path w="5457" h="4258" extrusionOk="0">
                <a:moveTo>
                  <a:pt x="993" y="1"/>
                </a:moveTo>
                <a:cubicBezTo>
                  <a:pt x="823" y="1"/>
                  <a:pt x="693" y="62"/>
                  <a:pt x="614" y="197"/>
                </a:cubicBezTo>
                <a:cubicBezTo>
                  <a:pt x="0" y="1212"/>
                  <a:pt x="1164" y="1741"/>
                  <a:pt x="2496" y="2312"/>
                </a:cubicBezTo>
                <a:cubicBezTo>
                  <a:pt x="3934" y="2926"/>
                  <a:pt x="5457" y="4258"/>
                  <a:pt x="5457" y="4258"/>
                </a:cubicBezTo>
                <a:cubicBezTo>
                  <a:pt x="4815" y="2590"/>
                  <a:pt x="2093" y="1"/>
                  <a:pt x="993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" name="Google Shape;140;p2"/>
          <p:cNvSpPr/>
          <p:nvPr/>
        </p:nvSpPr>
        <p:spPr>
          <a:xfrm flipH="1">
            <a:off x="3741012" y="5985514"/>
            <a:ext cx="106237" cy="279373"/>
          </a:xfrm>
          <a:custGeom>
            <a:avLst/>
            <a:gdLst/>
            <a:ahLst/>
            <a:cxnLst/>
            <a:rect l="l" t="t" r="r" b="b"/>
            <a:pathLst>
              <a:path w="2409" h="6335" extrusionOk="0">
                <a:moveTo>
                  <a:pt x="1158" y="1"/>
                </a:moveTo>
                <a:cubicBezTo>
                  <a:pt x="98" y="1"/>
                  <a:pt x="0" y="4501"/>
                  <a:pt x="865" y="6334"/>
                </a:cubicBezTo>
                <a:cubicBezTo>
                  <a:pt x="865" y="6334"/>
                  <a:pt x="928" y="4304"/>
                  <a:pt x="1478" y="2823"/>
                </a:cubicBezTo>
                <a:cubicBezTo>
                  <a:pt x="1986" y="1470"/>
                  <a:pt x="2409" y="264"/>
                  <a:pt x="1246" y="11"/>
                </a:cubicBezTo>
                <a:cubicBezTo>
                  <a:pt x="1216" y="4"/>
                  <a:pt x="1187" y="1"/>
                  <a:pt x="1158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" name="Google Shape;141;p2"/>
          <p:cNvSpPr/>
          <p:nvPr/>
        </p:nvSpPr>
        <p:spPr>
          <a:xfrm flipH="1">
            <a:off x="3834276" y="5879501"/>
            <a:ext cx="189365" cy="160348"/>
          </a:xfrm>
          <a:custGeom>
            <a:avLst/>
            <a:gdLst/>
            <a:ahLst/>
            <a:cxnLst/>
            <a:rect l="l" t="t" r="r" b="b"/>
            <a:pathLst>
              <a:path w="4294" h="3636" extrusionOk="0">
                <a:moveTo>
                  <a:pt x="3061" y="1"/>
                </a:moveTo>
                <a:cubicBezTo>
                  <a:pt x="2908" y="1"/>
                  <a:pt x="2754" y="43"/>
                  <a:pt x="2623" y="130"/>
                </a:cubicBezTo>
                <a:cubicBezTo>
                  <a:pt x="2396" y="270"/>
                  <a:pt x="2284" y="512"/>
                  <a:pt x="2312" y="758"/>
                </a:cubicBezTo>
                <a:lnTo>
                  <a:pt x="2312" y="758"/>
                </a:lnTo>
                <a:cubicBezTo>
                  <a:pt x="2233" y="563"/>
                  <a:pt x="2040" y="427"/>
                  <a:pt x="1820" y="427"/>
                </a:cubicBezTo>
                <a:cubicBezTo>
                  <a:pt x="1804" y="425"/>
                  <a:pt x="1789" y="425"/>
                  <a:pt x="1773" y="425"/>
                </a:cubicBezTo>
                <a:cubicBezTo>
                  <a:pt x="1519" y="425"/>
                  <a:pt x="1305" y="588"/>
                  <a:pt x="1185" y="807"/>
                </a:cubicBezTo>
                <a:cubicBezTo>
                  <a:pt x="1079" y="1061"/>
                  <a:pt x="1079" y="1336"/>
                  <a:pt x="1206" y="1569"/>
                </a:cubicBezTo>
                <a:cubicBezTo>
                  <a:pt x="1088" y="1404"/>
                  <a:pt x="898" y="1317"/>
                  <a:pt x="709" y="1317"/>
                </a:cubicBezTo>
                <a:cubicBezTo>
                  <a:pt x="559" y="1317"/>
                  <a:pt x="409" y="1372"/>
                  <a:pt x="297" y="1484"/>
                </a:cubicBezTo>
                <a:cubicBezTo>
                  <a:pt x="43" y="1759"/>
                  <a:pt x="1" y="2161"/>
                  <a:pt x="170" y="2478"/>
                </a:cubicBezTo>
                <a:cubicBezTo>
                  <a:pt x="403" y="2859"/>
                  <a:pt x="741" y="3197"/>
                  <a:pt x="1143" y="3409"/>
                </a:cubicBezTo>
                <a:cubicBezTo>
                  <a:pt x="1451" y="3563"/>
                  <a:pt x="1778" y="3636"/>
                  <a:pt x="2100" y="3636"/>
                </a:cubicBezTo>
                <a:cubicBezTo>
                  <a:pt x="2925" y="3636"/>
                  <a:pt x="3717" y="3158"/>
                  <a:pt x="4083" y="2351"/>
                </a:cubicBezTo>
                <a:cubicBezTo>
                  <a:pt x="4294" y="1844"/>
                  <a:pt x="4294" y="1272"/>
                  <a:pt x="4083" y="765"/>
                </a:cubicBezTo>
                <a:cubicBezTo>
                  <a:pt x="3956" y="490"/>
                  <a:pt x="3744" y="257"/>
                  <a:pt x="3469" y="109"/>
                </a:cubicBezTo>
                <a:cubicBezTo>
                  <a:pt x="3347" y="38"/>
                  <a:pt x="3204" y="1"/>
                  <a:pt x="3061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" name="Google Shape;142;p2"/>
          <p:cNvSpPr/>
          <p:nvPr/>
        </p:nvSpPr>
        <p:spPr>
          <a:xfrm flipH="1">
            <a:off x="3727913" y="6402331"/>
            <a:ext cx="180060" cy="77043"/>
          </a:xfrm>
          <a:custGeom>
            <a:avLst/>
            <a:gdLst/>
            <a:ahLst/>
            <a:cxnLst/>
            <a:rect l="l" t="t" r="r" b="b"/>
            <a:pathLst>
              <a:path w="4083" h="1747" extrusionOk="0">
                <a:moveTo>
                  <a:pt x="2182" y="0"/>
                </a:moveTo>
                <a:cubicBezTo>
                  <a:pt x="2124" y="0"/>
                  <a:pt x="2066" y="11"/>
                  <a:pt x="2009" y="33"/>
                </a:cubicBezTo>
                <a:cubicBezTo>
                  <a:pt x="1946" y="76"/>
                  <a:pt x="1883" y="139"/>
                  <a:pt x="1840" y="224"/>
                </a:cubicBezTo>
                <a:cubicBezTo>
                  <a:pt x="1629" y="499"/>
                  <a:pt x="1502" y="837"/>
                  <a:pt x="1481" y="1176"/>
                </a:cubicBezTo>
                <a:cubicBezTo>
                  <a:pt x="1417" y="964"/>
                  <a:pt x="1333" y="753"/>
                  <a:pt x="1185" y="583"/>
                </a:cubicBezTo>
                <a:cubicBezTo>
                  <a:pt x="1070" y="452"/>
                  <a:pt x="904" y="372"/>
                  <a:pt x="737" y="372"/>
                </a:cubicBezTo>
                <a:cubicBezTo>
                  <a:pt x="689" y="372"/>
                  <a:pt x="640" y="379"/>
                  <a:pt x="592" y="393"/>
                </a:cubicBezTo>
                <a:cubicBezTo>
                  <a:pt x="317" y="478"/>
                  <a:pt x="191" y="774"/>
                  <a:pt x="106" y="1049"/>
                </a:cubicBezTo>
                <a:cubicBezTo>
                  <a:pt x="21" y="1218"/>
                  <a:pt x="0" y="1450"/>
                  <a:pt x="64" y="1641"/>
                </a:cubicBezTo>
                <a:lnTo>
                  <a:pt x="3955" y="1747"/>
                </a:lnTo>
                <a:cubicBezTo>
                  <a:pt x="4082" y="1281"/>
                  <a:pt x="3976" y="774"/>
                  <a:pt x="3638" y="414"/>
                </a:cubicBezTo>
                <a:cubicBezTo>
                  <a:pt x="3553" y="308"/>
                  <a:pt x="3426" y="224"/>
                  <a:pt x="3278" y="203"/>
                </a:cubicBezTo>
                <a:cubicBezTo>
                  <a:pt x="3247" y="194"/>
                  <a:pt x="3217" y="190"/>
                  <a:pt x="3186" y="190"/>
                </a:cubicBezTo>
                <a:cubicBezTo>
                  <a:pt x="3072" y="190"/>
                  <a:pt x="2969" y="250"/>
                  <a:pt x="2919" y="351"/>
                </a:cubicBezTo>
                <a:cubicBezTo>
                  <a:pt x="2834" y="499"/>
                  <a:pt x="2898" y="668"/>
                  <a:pt x="2813" y="795"/>
                </a:cubicBezTo>
                <a:cubicBezTo>
                  <a:pt x="2771" y="583"/>
                  <a:pt x="2707" y="372"/>
                  <a:pt x="2580" y="203"/>
                </a:cubicBezTo>
                <a:cubicBezTo>
                  <a:pt x="2488" y="79"/>
                  <a:pt x="2338" y="0"/>
                  <a:pt x="2182" y="0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" name="Google Shape;143;p2"/>
          <p:cNvSpPr/>
          <p:nvPr/>
        </p:nvSpPr>
        <p:spPr>
          <a:xfrm flipH="1">
            <a:off x="3584283" y="6470242"/>
            <a:ext cx="180060" cy="76293"/>
          </a:xfrm>
          <a:custGeom>
            <a:avLst/>
            <a:gdLst/>
            <a:ahLst/>
            <a:cxnLst/>
            <a:rect l="l" t="t" r="r" b="b"/>
            <a:pathLst>
              <a:path w="4083" h="1730" extrusionOk="0">
                <a:moveTo>
                  <a:pt x="2197" y="1"/>
                </a:moveTo>
                <a:cubicBezTo>
                  <a:pt x="2135" y="1"/>
                  <a:pt x="2071" y="13"/>
                  <a:pt x="2009" y="37"/>
                </a:cubicBezTo>
                <a:cubicBezTo>
                  <a:pt x="1946" y="80"/>
                  <a:pt x="1883" y="143"/>
                  <a:pt x="1840" y="207"/>
                </a:cubicBezTo>
                <a:cubicBezTo>
                  <a:pt x="1629" y="481"/>
                  <a:pt x="1502" y="820"/>
                  <a:pt x="1481" y="1158"/>
                </a:cubicBezTo>
                <a:cubicBezTo>
                  <a:pt x="1417" y="947"/>
                  <a:pt x="1311" y="756"/>
                  <a:pt x="1185" y="587"/>
                </a:cubicBezTo>
                <a:cubicBezTo>
                  <a:pt x="1066" y="434"/>
                  <a:pt x="892" y="363"/>
                  <a:pt x="718" y="363"/>
                </a:cubicBezTo>
                <a:cubicBezTo>
                  <a:pt x="676" y="363"/>
                  <a:pt x="634" y="367"/>
                  <a:pt x="592" y="376"/>
                </a:cubicBezTo>
                <a:cubicBezTo>
                  <a:pt x="317" y="460"/>
                  <a:pt x="191" y="756"/>
                  <a:pt x="106" y="1031"/>
                </a:cubicBezTo>
                <a:cubicBezTo>
                  <a:pt x="0" y="1222"/>
                  <a:pt x="0" y="1433"/>
                  <a:pt x="64" y="1645"/>
                </a:cubicBezTo>
                <a:lnTo>
                  <a:pt x="3955" y="1729"/>
                </a:lnTo>
                <a:cubicBezTo>
                  <a:pt x="4082" y="1264"/>
                  <a:pt x="3955" y="778"/>
                  <a:pt x="3638" y="418"/>
                </a:cubicBezTo>
                <a:cubicBezTo>
                  <a:pt x="3532" y="291"/>
                  <a:pt x="3405" y="228"/>
                  <a:pt x="3278" y="185"/>
                </a:cubicBezTo>
                <a:cubicBezTo>
                  <a:pt x="3260" y="183"/>
                  <a:pt x="3241" y="181"/>
                  <a:pt x="3222" y="181"/>
                </a:cubicBezTo>
                <a:cubicBezTo>
                  <a:pt x="3094" y="181"/>
                  <a:pt x="2972" y="244"/>
                  <a:pt x="2898" y="355"/>
                </a:cubicBezTo>
                <a:cubicBezTo>
                  <a:pt x="2834" y="481"/>
                  <a:pt x="2898" y="672"/>
                  <a:pt x="2792" y="799"/>
                </a:cubicBezTo>
                <a:cubicBezTo>
                  <a:pt x="2771" y="566"/>
                  <a:pt x="2686" y="376"/>
                  <a:pt x="2580" y="207"/>
                </a:cubicBezTo>
                <a:cubicBezTo>
                  <a:pt x="2491" y="72"/>
                  <a:pt x="2348" y="1"/>
                  <a:pt x="2197" y="1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" name="Google Shape;144;p2"/>
          <p:cNvSpPr/>
          <p:nvPr/>
        </p:nvSpPr>
        <p:spPr>
          <a:xfrm>
            <a:off x="10931435" y="551589"/>
            <a:ext cx="676516" cy="648320"/>
          </a:xfrm>
          <a:custGeom>
            <a:avLst/>
            <a:gdLst/>
            <a:ahLst/>
            <a:cxnLst/>
            <a:rect l="l" t="t" r="r" b="b"/>
            <a:pathLst>
              <a:path w="15017" h="14389" extrusionOk="0">
                <a:moveTo>
                  <a:pt x="11060" y="0"/>
                </a:moveTo>
                <a:cubicBezTo>
                  <a:pt x="10925" y="0"/>
                  <a:pt x="10767" y="53"/>
                  <a:pt x="10597" y="164"/>
                </a:cubicBezTo>
                <a:lnTo>
                  <a:pt x="7953" y="1877"/>
                </a:lnTo>
                <a:cubicBezTo>
                  <a:pt x="7572" y="2106"/>
                  <a:pt x="7138" y="2220"/>
                  <a:pt x="6701" y="2220"/>
                </a:cubicBezTo>
                <a:cubicBezTo>
                  <a:pt x="6410" y="2220"/>
                  <a:pt x="6117" y="2169"/>
                  <a:pt x="5838" y="2068"/>
                </a:cubicBezTo>
                <a:lnTo>
                  <a:pt x="2941" y="862"/>
                </a:lnTo>
                <a:cubicBezTo>
                  <a:pt x="2790" y="795"/>
                  <a:pt x="2655" y="763"/>
                  <a:pt x="2540" y="763"/>
                </a:cubicBezTo>
                <a:cubicBezTo>
                  <a:pt x="2183" y="763"/>
                  <a:pt x="2009" y="1065"/>
                  <a:pt x="2137" y="1560"/>
                </a:cubicBezTo>
                <a:lnTo>
                  <a:pt x="2941" y="4606"/>
                </a:lnTo>
                <a:cubicBezTo>
                  <a:pt x="3089" y="5325"/>
                  <a:pt x="2919" y="6086"/>
                  <a:pt x="2475" y="6657"/>
                </a:cubicBezTo>
                <a:lnTo>
                  <a:pt x="424" y="9068"/>
                </a:lnTo>
                <a:cubicBezTo>
                  <a:pt x="1" y="9554"/>
                  <a:pt x="170" y="9999"/>
                  <a:pt x="826" y="10041"/>
                </a:cubicBezTo>
                <a:lnTo>
                  <a:pt x="3998" y="10210"/>
                </a:lnTo>
                <a:cubicBezTo>
                  <a:pt x="4717" y="10295"/>
                  <a:pt x="5394" y="10697"/>
                  <a:pt x="5796" y="11289"/>
                </a:cubicBezTo>
                <a:lnTo>
                  <a:pt x="7445" y="13996"/>
                </a:lnTo>
                <a:cubicBezTo>
                  <a:pt x="7606" y="14256"/>
                  <a:pt x="7799" y="14388"/>
                  <a:pt x="7983" y="14388"/>
                </a:cubicBezTo>
                <a:cubicBezTo>
                  <a:pt x="8187" y="14388"/>
                  <a:pt x="8380" y="14224"/>
                  <a:pt x="8503" y="13890"/>
                </a:cubicBezTo>
                <a:lnTo>
                  <a:pt x="9645" y="10950"/>
                </a:lnTo>
                <a:cubicBezTo>
                  <a:pt x="9941" y="10274"/>
                  <a:pt x="10533" y="9766"/>
                  <a:pt x="11231" y="9554"/>
                </a:cubicBezTo>
                <a:lnTo>
                  <a:pt x="14319" y="8835"/>
                </a:lnTo>
                <a:cubicBezTo>
                  <a:pt x="14911" y="8687"/>
                  <a:pt x="15017" y="8222"/>
                  <a:pt x="14509" y="7799"/>
                </a:cubicBezTo>
                <a:lnTo>
                  <a:pt x="12056" y="5811"/>
                </a:lnTo>
                <a:cubicBezTo>
                  <a:pt x="11527" y="5303"/>
                  <a:pt x="11231" y="4606"/>
                  <a:pt x="11252" y="3865"/>
                </a:cubicBezTo>
                <a:lnTo>
                  <a:pt x="11506" y="714"/>
                </a:lnTo>
                <a:cubicBezTo>
                  <a:pt x="11550" y="261"/>
                  <a:pt x="11362" y="0"/>
                  <a:pt x="11060" y="0"/>
                </a:cubicBezTo>
                <a:close/>
              </a:path>
            </a:pathLst>
          </a:custGeom>
          <a:solidFill>
            <a:srgbClr val="F6DF5C"/>
          </a:solidFill>
          <a:ln w="39650" cap="flat" cmpd="sng">
            <a:solidFill>
              <a:srgbClr val="FFFFFF"/>
            </a:solidFill>
            <a:prstDash val="solid"/>
            <a:miter lim="21149"/>
            <a:headEnd type="none" w="sm" len="sm"/>
            <a:tailEnd type="none" w="sm" len="sm"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" name="Google Shape;145;p2"/>
          <p:cNvSpPr/>
          <p:nvPr/>
        </p:nvSpPr>
        <p:spPr>
          <a:xfrm>
            <a:off x="10928597" y="556365"/>
            <a:ext cx="678408" cy="647960"/>
          </a:xfrm>
          <a:custGeom>
            <a:avLst/>
            <a:gdLst/>
            <a:ahLst/>
            <a:cxnLst/>
            <a:rect l="l" t="t" r="r" b="b"/>
            <a:pathLst>
              <a:path w="15059" h="14381" extrusionOk="0">
                <a:moveTo>
                  <a:pt x="11098" y="0"/>
                </a:moveTo>
                <a:cubicBezTo>
                  <a:pt x="10965" y="0"/>
                  <a:pt x="10809" y="53"/>
                  <a:pt x="10639" y="164"/>
                </a:cubicBezTo>
                <a:lnTo>
                  <a:pt x="7995" y="1877"/>
                </a:lnTo>
                <a:cubicBezTo>
                  <a:pt x="7594" y="2097"/>
                  <a:pt x="7155" y="2214"/>
                  <a:pt x="6714" y="2214"/>
                </a:cubicBezTo>
                <a:cubicBezTo>
                  <a:pt x="6433" y="2214"/>
                  <a:pt x="6152" y="2166"/>
                  <a:pt x="5880" y="2067"/>
                </a:cubicBezTo>
                <a:lnTo>
                  <a:pt x="2961" y="841"/>
                </a:lnTo>
                <a:cubicBezTo>
                  <a:pt x="2823" y="781"/>
                  <a:pt x="2696" y="753"/>
                  <a:pt x="2587" y="753"/>
                </a:cubicBezTo>
                <a:cubicBezTo>
                  <a:pt x="2230" y="753"/>
                  <a:pt x="2049" y="1053"/>
                  <a:pt x="2179" y="1539"/>
                </a:cubicBezTo>
                <a:lnTo>
                  <a:pt x="2982" y="4605"/>
                </a:lnTo>
                <a:cubicBezTo>
                  <a:pt x="3131" y="5324"/>
                  <a:pt x="2940" y="6086"/>
                  <a:pt x="2475" y="6657"/>
                </a:cubicBezTo>
                <a:lnTo>
                  <a:pt x="423" y="9068"/>
                </a:lnTo>
                <a:cubicBezTo>
                  <a:pt x="0" y="9554"/>
                  <a:pt x="191" y="9998"/>
                  <a:pt x="846" y="10041"/>
                </a:cubicBezTo>
                <a:lnTo>
                  <a:pt x="3998" y="10210"/>
                </a:lnTo>
                <a:cubicBezTo>
                  <a:pt x="4738" y="10294"/>
                  <a:pt x="5394" y="10675"/>
                  <a:pt x="5817" y="11288"/>
                </a:cubicBezTo>
                <a:lnTo>
                  <a:pt x="7466" y="13996"/>
                </a:lnTo>
                <a:cubicBezTo>
                  <a:pt x="7625" y="14253"/>
                  <a:pt x="7811" y="14381"/>
                  <a:pt x="7990" y="14381"/>
                </a:cubicBezTo>
                <a:cubicBezTo>
                  <a:pt x="8194" y="14381"/>
                  <a:pt x="8389" y="14216"/>
                  <a:pt x="8524" y="13890"/>
                </a:cubicBezTo>
                <a:lnTo>
                  <a:pt x="9666" y="10950"/>
                </a:lnTo>
                <a:cubicBezTo>
                  <a:pt x="9962" y="10273"/>
                  <a:pt x="10533" y="9766"/>
                  <a:pt x="11252" y="9554"/>
                </a:cubicBezTo>
                <a:lnTo>
                  <a:pt x="14319" y="8835"/>
                </a:lnTo>
                <a:cubicBezTo>
                  <a:pt x="14953" y="8666"/>
                  <a:pt x="15059" y="8201"/>
                  <a:pt x="14551" y="7799"/>
                </a:cubicBezTo>
                <a:lnTo>
                  <a:pt x="12098" y="5811"/>
                </a:lnTo>
                <a:cubicBezTo>
                  <a:pt x="11548" y="5303"/>
                  <a:pt x="11252" y="4605"/>
                  <a:pt x="11273" y="3865"/>
                </a:cubicBezTo>
                <a:lnTo>
                  <a:pt x="11548" y="714"/>
                </a:lnTo>
                <a:cubicBezTo>
                  <a:pt x="11577" y="261"/>
                  <a:pt x="11395" y="0"/>
                  <a:pt x="11098" y="0"/>
                </a:cubicBezTo>
                <a:close/>
              </a:path>
            </a:pathLst>
          </a:custGeom>
          <a:solidFill>
            <a:srgbClr val="F2D031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" name="Google Shape;146;p2"/>
          <p:cNvSpPr/>
          <p:nvPr/>
        </p:nvSpPr>
        <p:spPr>
          <a:xfrm>
            <a:off x="10997207" y="616515"/>
            <a:ext cx="530735" cy="507744"/>
          </a:xfrm>
          <a:custGeom>
            <a:avLst/>
            <a:gdLst/>
            <a:ahLst/>
            <a:cxnLst/>
            <a:rect l="l" t="t" r="r" b="b"/>
            <a:pathLst>
              <a:path w="11781" h="11269" extrusionOk="0">
                <a:moveTo>
                  <a:pt x="8677" y="1"/>
                </a:moveTo>
                <a:cubicBezTo>
                  <a:pt x="8572" y="1"/>
                  <a:pt x="8447" y="45"/>
                  <a:pt x="8312" y="140"/>
                </a:cubicBezTo>
                <a:lnTo>
                  <a:pt x="6239" y="1473"/>
                </a:lnTo>
                <a:cubicBezTo>
                  <a:pt x="5936" y="1650"/>
                  <a:pt x="5594" y="1736"/>
                  <a:pt x="5255" y="1736"/>
                </a:cubicBezTo>
                <a:cubicBezTo>
                  <a:pt x="5028" y="1736"/>
                  <a:pt x="4802" y="1697"/>
                  <a:pt x="4590" y="1621"/>
                </a:cubicBezTo>
                <a:lnTo>
                  <a:pt x="2305" y="669"/>
                </a:lnTo>
                <a:cubicBezTo>
                  <a:pt x="2191" y="624"/>
                  <a:pt x="2089" y="603"/>
                  <a:pt x="2000" y="603"/>
                </a:cubicBezTo>
                <a:cubicBezTo>
                  <a:pt x="1712" y="603"/>
                  <a:pt x="1574" y="830"/>
                  <a:pt x="1671" y="1219"/>
                </a:cubicBezTo>
                <a:lnTo>
                  <a:pt x="2305" y="3609"/>
                </a:lnTo>
                <a:cubicBezTo>
                  <a:pt x="2432" y="4180"/>
                  <a:pt x="2284" y="4751"/>
                  <a:pt x="1946" y="5216"/>
                </a:cubicBezTo>
                <a:lnTo>
                  <a:pt x="317" y="7098"/>
                </a:lnTo>
                <a:cubicBezTo>
                  <a:pt x="0" y="7479"/>
                  <a:pt x="148" y="7839"/>
                  <a:pt x="656" y="7860"/>
                </a:cubicBezTo>
                <a:lnTo>
                  <a:pt x="3130" y="7987"/>
                </a:lnTo>
                <a:cubicBezTo>
                  <a:pt x="3701" y="8050"/>
                  <a:pt x="4209" y="8367"/>
                  <a:pt x="4547" y="8854"/>
                </a:cubicBezTo>
                <a:lnTo>
                  <a:pt x="5837" y="10969"/>
                </a:lnTo>
                <a:cubicBezTo>
                  <a:pt x="5957" y="11168"/>
                  <a:pt x="6105" y="11269"/>
                  <a:pt x="6247" y="11269"/>
                </a:cubicBezTo>
                <a:cubicBezTo>
                  <a:pt x="6408" y="11269"/>
                  <a:pt x="6562" y="11141"/>
                  <a:pt x="6662" y="10884"/>
                </a:cubicBezTo>
                <a:lnTo>
                  <a:pt x="7551" y="8579"/>
                </a:lnTo>
                <a:cubicBezTo>
                  <a:pt x="7783" y="8050"/>
                  <a:pt x="8248" y="7648"/>
                  <a:pt x="8798" y="7500"/>
                </a:cubicBezTo>
                <a:lnTo>
                  <a:pt x="11209" y="6908"/>
                </a:lnTo>
                <a:cubicBezTo>
                  <a:pt x="11696" y="6802"/>
                  <a:pt x="11780" y="6422"/>
                  <a:pt x="11379" y="6104"/>
                </a:cubicBezTo>
                <a:lnTo>
                  <a:pt x="9475" y="4539"/>
                </a:lnTo>
                <a:cubicBezTo>
                  <a:pt x="9031" y="4159"/>
                  <a:pt x="8798" y="3609"/>
                  <a:pt x="8819" y="3016"/>
                </a:cubicBezTo>
                <a:lnTo>
                  <a:pt x="9010" y="563"/>
                </a:lnTo>
                <a:cubicBezTo>
                  <a:pt x="9039" y="204"/>
                  <a:pt x="8901" y="1"/>
                  <a:pt x="8677" y="1"/>
                </a:cubicBezTo>
                <a:close/>
              </a:path>
            </a:pathLst>
          </a:custGeom>
          <a:solidFill>
            <a:srgbClr val="F6DF5C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" name="Google Shape;147;p2"/>
          <p:cNvSpPr/>
          <p:nvPr/>
        </p:nvSpPr>
        <p:spPr>
          <a:xfrm>
            <a:off x="10983873" y="636159"/>
            <a:ext cx="349679" cy="496524"/>
          </a:xfrm>
          <a:custGeom>
            <a:avLst/>
            <a:gdLst/>
            <a:ahLst/>
            <a:cxnLst/>
            <a:rect l="l" t="t" r="r" b="b"/>
            <a:pathLst>
              <a:path w="7762" h="11020" extrusionOk="0">
                <a:moveTo>
                  <a:pt x="1819" y="0"/>
                </a:moveTo>
                <a:cubicBezTo>
                  <a:pt x="1692" y="148"/>
                  <a:pt x="1671" y="360"/>
                  <a:pt x="1734" y="529"/>
                </a:cubicBezTo>
                <a:lnTo>
                  <a:pt x="2411" y="3046"/>
                </a:lnTo>
                <a:cubicBezTo>
                  <a:pt x="2538" y="3617"/>
                  <a:pt x="2390" y="4230"/>
                  <a:pt x="2030" y="4717"/>
                </a:cubicBezTo>
                <a:lnTo>
                  <a:pt x="338" y="6683"/>
                </a:lnTo>
                <a:cubicBezTo>
                  <a:pt x="0" y="7085"/>
                  <a:pt x="148" y="7445"/>
                  <a:pt x="677" y="7466"/>
                </a:cubicBezTo>
                <a:lnTo>
                  <a:pt x="3257" y="7614"/>
                </a:lnTo>
                <a:cubicBezTo>
                  <a:pt x="3870" y="7677"/>
                  <a:pt x="4399" y="8016"/>
                  <a:pt x="4738" y="8502"/>
                </a:cubicBezTo>
                <a:lnTo>
                  <a:pt x="6091" y="10723"/>
                </a:lnTo>
                <a:cubicBezTo>
                  <a:pt x="6176" y="10850"/>
                  <a:pt x="6281" y="10956"/>
                  <a:pt x="6451" y="11019"/>
                </a:cubicBezTo>
                <a:lnTo>
                  <a:pt x="6641" y="10194"/>
                </a:lnTo>
                <a:lnTo>
                  <a:pt x="7762" y="6874"/>
                </a:lnTo>
                <a:lnTo>
                  <a:pt x="2665" y="910"/>
                </a:lnTo>
                <a:lnTo>
                  <a:pt x="1819" y="0"/>
                </a:lnTo>
                <a:close/>
              </a:path>
            </a:pathLst>
          </a:custGeom>
          <a:solidFill>
            <a:srgbClr val="F6DF5C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" name="Google Shape;148;p2"/>
          <p:cNvSpPr/>
          <p:nvPr/>
        </p:nvSpPr>
        <p:spPr>
          <a:xfrm>
            <a:off x="10931435" y="551567"/>
            <a:ext cx="676516" cy="648320"/>
          </a:xfrm>
          <a:custGeom>
            <a:avLst/>
            <a:gdLst/>
            <a:ahLst/>
            <a:cxnLst/>
            <a:rect l="l" t="t" r="r" b="b"/>
            <a:pathLst>
              <a:path w="15017" h="14389" extrusionOk="0">
                <a:moveTo>
                  <a:pt x="11060" y="0"/>
                </a:moveTo>
                <a:cubicBezTo>
                  <a:pt x="10925" y="0"/>
                  <a:pt x="10767" y="53"/>
                  <a:pt x="10597" y="164"/>
                </a:cubicBezTo>
                <a:lnTo>
                  <a:pt x="7953" y="1877"/>
                </a:lnTo>
                <a:cubicBezTo>
                  <a:pt x="7572" y="2106"/>
                  <a:pt x="7138" y="2220"/>
                  <a:pt x="6701" y="2220"/>
                </a:cubicBezTo>
                <a:cubicBezTo>
                  <a:pt x="6410" y="2220"/>
                  <a:pt x="6117" y="2169"/>
                  <a:pt x="5838" y="2068"/>
                </a:cubicBezTo>
                <a:lnTo>
                  <a:pt x="2941" y="862"/>
                </a:lnTo>
                <a:cubicBezTo>
                  <a:pt x="2790" y="795"/>
                  <a:pt x="2655" y="763"/>
                  <a:pt x="2540" y="763"/>
                </a:cubicBezTo>
                <a:cubicBezTo>
                  <a:pt x="2183" y="763"/>
                  <a:pt x="2009" y="1065"/>
                  <a:pt x="2137" y="1560"/>
                </a:cubicBezTo>
                <a:lnTo>
                  <a:pt x="2941" y="4606"/>
                </a:lnTo>
                <a:cubicBezTo>
                  <a:pt x="3089" y="5325"/>
                  <a:pt x="2919" y="6086"/>
                  <a:pt x="2475" y="6657"/>
                </a:cubicBezTo>
                <a:lnTo>
                  <a:pt x="424" y="9068"/>
                </a:lnTo>
                <a:cubicBezTo>
                  <a:pt x="1" y="9554"/>
                  <a:pt x="170" y="9999"/>
                  <a:pt x="826" y="10041"/>
                </a:cubicBezTo>
                <a:lnTo>
                  <a:pt x="3998" y="10210"/>
                </a:lnTo>
                <a:cubicBezTo>
                  <a:pt x="4717" y="10295"/>
                  <a:pt x="5394" y="10697"/>
                  <a:pt x="5796" y="11289"/>
                </a:cubicBezTo>
                <a:lnTo>
                  <a:pt x="7445" y="13996"/>
                </a:lnTo>
                <a:cubicBezTo>
                  <a:pt x="7606" y="14256"/>
                  <a:pt x="7799" y="14388"/>
                  <a:pt x="7983" y="14388"/>
                </a:cubicBezTo>
                <a:cubicBezTo>
                  <a:pt x="8187" y="14388"/>
                  <a:pt x="8380" y="14224"/>
                  <a:pt x="8503" y="13890"/>
                </a:cubicBezTo>
                <a:lnTo>
                  <a:pt x="9645" y="10950"/>
                </a:lnTo>
                <a:cubicBezTo>
                  <a:pt x="9941" y="10274"/>
                  <a:pt x="10533" y="9766"/>
                  <a:pt x="11231" y="9554"/>
                </a:cubicBezTo>
                <a:lnTo>
                  <a:pt x="14319" y="8835"/>
                </a:lnTo>
                <a:cubicBezTo>
                  <a:pt x="14911" y="8687"/>
                  <a:pt x="15017" y="8222"/>
                  <a:pt x="14509" y="7799"/>
                </a:cubicBezTo>
                <a:lnTo>
                  <a:pt x="12056" y="5811"/>
                </a:lnTo>
                <a:cubicBezTo>
                  <a:pt x="11527" y="5303"/>
                  <a:pt x="11231" y="4606"/>
                  <a:pt x="11252" y="3865"/>
                </a:cubicBezTo>
                <a:lnTo>
                  <a:pt x="11506" y="714"/>
                </a:lnTo>
                <a:cubicBezTo>
                  <a:pt x="11550" y="261"/>
                  <a:pt x="11362" y="0"/>
                  <a:pt x="11060" y="0"/>
                </a:cubicBezTo>
                <a:close/>
              </a:path>
            </a:pathLst>
          </a:custGeom>
          <a:solidFill>
            <a:srgbClr val="F6DF5C"/>
          </a:solidFill>
          <a:ln w="39650" cap="flat" cmpd="sng">
            <a:solidFill>
              <a:srgbClr val="FFFFFF"/>
            </a:solidFill>
            <a:prstDash val="solid"/>
            <a:miter lim="21149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" name="Google Shape;149;p2"/>
          <p:cNvSpPr/>
          <p:nvPr/>
        </p:nvSpPr>
        <p:spPr>
          <a:xfrm>
            <a:off x="10928597" y="556343"/>
            <a:ext cx="678408" cy="647960"/>
          </a:xfrm>
          <a:custGeom>
            <a:avLst/>
            <a:gdLst/>
            <a:ahLst/>
            <a:cxnLst/>
            <a:rect l="l" t="t" r="r" b="b"/>
            <a:pathLst>
              <a:path w="15059" h="14381" extrusionOk="0">
                <a:moveTo>
                  <a:pt x="11098" y="0"/>
                </a:moveTo>
                <a:cubicBezTo>
                  <a:pt x="10965" y="0"/>
                  <a:pt x="10809" y="53"/>
                  <a:pt x="10639" y="164"/>
                </a:cubicBezTo>
                <a:lnTo>
                  <a:pt x="7995" y="1877"/>
                </a:lnTo>
                <a:cubicBezTo>
                  <a:pt x="7594" y="2097"/>
                  <a:pt x="7155" y="2214"/>
                  <a:pt x="6714" y="2214"/>
                </a:cubicBezTo>
                <a:cubicBezTo>
                  <a:pt x="6433" y="2214"/>
                  <a:pt x="6152" y="2166"/>
                  <a:pt x="5880" y="2067"/>
                </a:cubicBezTo>
                <a:lnTo>
                  <a:pt x="2961" y="841"/>
                </a:lnTo>
                <a:cubicBezTo>
                  <a:pt x="2823" y="781"/>
                  <a:pt x="2696" y="753"/>
                  <a:pt x="2587" y="753"/>
                </a:cubicBezTo>
                <a:cubicBezTo>
                  <a:pt x="2230" y="753"/>
                  <a:pt x="2049" y="1053"/>
                  <a:pt x="2179" y="1539"/>
                </a:cubicBezTo>
                <a:lnTo>
                  <a:pt x="2982" y="4605"/>
                </a:lnTo>
                <a:cubicBezTo>
                  <a:pt x="3131" y="5324"/>
                  <a:pt x="2940" y="6086"/>
                  <a:pt x="2475" y="6657"/>
                </a:cubicBezTo>
                <a:lnTo>
                  <a:pt x="423" y="9068"/>
                </a:lnTo>
                <a:cubicBezTo>
                  <a:pt x="0" y="9554"/>
                  <a:pt x="191" y="9998"/>
                  <a:pt x="846" y="10041"/>
                </a:cubicBezTo>
                <a:lnTo>
                  <a:pt x="3998" y="10210"/>
                </a:lnTo>
                <a:cubicBezTo>
                  <a:pt x="4738" y="10294"/>
                  <a:pt x="5394" y="10675"/>
                  <a:pt x="5817" y="11288"/>
                </a:cubicBezTo>
                <a:lnTo>
                  <a:pt x="7466" y="13996"/>
                </a:lnTo>
                <a:cubicBezTo>
                  <a:pt x="7625" y="14253"/>
                  <a:pt x="7811" y="14381"/>
                  <a:pt x="7990" y="14381"/>
                </a:cubicBezTo>
                <a:cubicBezTo>
                  <a:pt x="8194" y="14381"/>
                  <a:pt x="8389" y="14216"/>
                  <a:pt x="8524" y="13890"/>
                </a:cubicBezTo>
                <a:lnTo>
                  <a:pt x="9666" y="10950"/>
                </a:lnTo>
                <a:cubicBezTo>
                  <a:pt x="9962" y="10273"/>
                  <a:pt x="10533" y="9766"/>
                  <a:pt x="11252" y="9554"/>
                </a:cubicBezTo>
                <a:lnTo>
                  <a:pt x="14319" y="8835"/>
                </a:lnTo>
                <a:cubicBezTo>
                  <a:pt x="14953" y="8666"/>
                  <a:pt x="15059" y="8201"/>
                  <a:pt x="14551" y="7799"/>
                </a:cubicBezTo>
                <a:lnTo>
                  <a:pt x="12098" y="5811"/>
                </a:lnTo>
                <a:cubicBezTo>
                  <a:pt x="11548" y="5303"/>
                  <a:pt x="11252" y="4605"/>
                  <a:pt x="11273" y="3865"/>
                </a:cubicBezTo>
                <a:lnTo>
                  <a:pt x="11548" y="714"/>
                </a:lnTo>
                <a:cubicBezTo>
                  <a:pt x="11577" y="261"/>
                  <a:pt x="11395" y="0"/>
                  <a:pt x="1109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" name="Google Shape;150;p2"/>
          <p:cNvSpPr/>
          <p:nvPr/>
        </p:nvSpPr>
        <p:spPr>
          <a:xfrm>
            <a:off x="10997207" y="616492"/>
            <a:ext cx="530735" cy="507744"/>
          </a:xfrm>
          <a:custGeom>
            <a:avLst/>
            <a:gdLst/>
            <a:ahLst/>
            <a:cxnLst/>
            <a:rect l="l" t="t" r="r" b="b"/>
            <a:pathLst>
              <a:path w="11781" h="11269" extrusionOk="0">
                <a:moveTo>
                  <a:pt x="8677" y="1"/>
                </a:moveTo>
                <a:cubicBezTo>
                  <a:pt x="8572" y="1"/>
                  <a:pt x="8447" y="45"/>
                  <a:pt x="8312" y="140"/>
                </a:cubicBezTo>
                <a:lnTo>
                  <a:pt x="6239" y="1473"/>
                </a:lnTo>
                <a:cubicBezTo>
                  <a:pt x="5936" y="1650"/>
                  <a:pt x="5594" y="1736"/>
                  <a:pt x="5255" y="1736"/>
                </a:cubicBezTo>
                <a:cubicBezTo>
                  <a:pt x="5028" y="1736"/>
                  <a:pt x="4802" y="1697"/>
                  <a:pt x="4590" y="1621"/>
                </a:cubicBezTo>
                <a:lnTo>
                  <a:pt x="2305" y="669"/>
                </a:lnTo>
                <a:cubicBezTo>
                  <a:pt x="2191" y="624"/>
                  <a:pt x="2089" y="603"/>
                  <a:pt x="2000" y="603"/>
                </a:cubicBezTo>
                <a:cubicBezTo>
                  <a:pt x="1712" y="603"/>
                  <a:pt x="1574" y="830"/>
                  <a:pt x="1671" y="1219"/>
                </a:cubicBezTo>
                <a:lnTo>
                  <a:pt x="2305" y="3609"/>
                </a:lnTo>
                <a:cubicBezTo>
                  <a:pt x="2432" y="4180"/>
                  <a:pt x="2284" y="4751"/>
                  <a:pt x="1946" y="5216"/>
                </a:cubicBezTo>
                <a:lnTo>
                  <a:pt x="317" y="7098"/>
                </a:lnTo>
                <a:cubicBezTo>
                  <a:pt x="0" y="7479"/>
                  <a:pt x="148" y="7839"/>
                  <a:pt x="656" y="7860"/>
                </a:cubicBezTo>
                <a:lnTo>
                  <a:pt x="3130" y="7987"/>
                </a:lnTo>
                <a:cubicBezTo>
                  <a:pt x="3701" y="8050"/>
                  <a:pt x="4209" y="8367"/>
                  <a:pt x="4547" y="8854"/>
                </a:cubicBezTo>
                <a:lnTo>
                  <a:pt x="5837" y="10969"/>
                </a:lnTo>
                <a:cubicBezTo>
                  <a:pt x="5957" y="11168"/>
                  <a:pt x="6105" y="11269"/>
                  <a:pt x="6247" y="11269"/>
                </a:cubicBezTo>
                <a:cubicBezTo>
                  <a:pt x="6408" y="11269"/>
                  <a:pt x="6562" y="11141"/>
                  <a:pt x="6662" y="10884"/>
                </a:cubicBezTo>
                <a:lnTo>
                  <a:pt x="7551" y="8579"/>
                </a:lnTo>
                <a:cubicBezTo>
                  <a:pt x="7783" y="8050"/>
                  <a:pt x="8248" y="7648"/>
                  <a:pt x="8798" y="7500"/>
                </a:cubicBezTo>
                <a:lnTo>
                  <a:pt x="11209" y="6908"/>
                </a:lnTo>
                <a:cubicBezTo>
                  <a:pt x="11696" y="6802"/>
                  <a:pt x="11780" y="6422"/>
                  <a:pt x="11379" y="6104"/>
                </a:cubicBezTo>
                <a:lnTo>
                  <a:pt x="9475" y="4539"/>
                </a:lnTo>
                <a:cubicBezTo>
                  <a:pt x="9031" y="4159"/>
                  <a:pt x="8798" y="3609"/>
                  <a:pt x="8819" y="3016"/>
                </a:cubicBezTo>
                <a:lnTo>
                  <a:pt x="9010" y="563"/>
                </a:lnTo>
                <a:cubicBezTo>
                  <a:pt x="9039" y="204"/>
                  <a:pt x="8901" y="1"/>
                  <a:pt x="867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" name="Google Shape;151;p2"/>
          <p:cNvSpPr/>
          <p:nvPr/>
        </p:nvSpPr>
        <p:spPr>
          <a:xfrm>
            <a:off x="10997208" y="646639"/>
            <a:ext cx="336353" cy="477607"/>
          </a:xfrm>
          <a:custGeom>
            <a:avLst/>
            <a:gdLst/>
            <a:ahLst/>
            <a:cxnLst/>
            <a:rect l="l" t="t" r="r" b="b"/>
            <a:pathLst>
              <a:path w="7762" h="11020" extrusionOk="0">
                <a:moveTo>
                  <a:pt x="1819" y="0"/>
                </a:moveTo>
                <a:cubicBezTo>
                  <a:pt x="1692" y="148"/>
                  <a:pt x="1671" y="360"/>
                  <a:pt x="1734" y="529"/>
                </a:cubicBezTo>
                <a:lnTo>
                  <a:pt x="2411" y="3046"/>
                </a:lnTo>
                <a:cubicBezTo>
                  <a:pt x="2538" y="3617"/>
                  <a:pt x="2390" y="4230"/>
                  <a:pt x="2030" y="4717"/>
                </a:cubicBezTo>
                <a:lnTo>
                  <a:pt x="338" y="6683"/>
                </a:lnTo>
                <a:cubicBezTo>
                  <a:pt x="0" y="7085"/>
                  <a:pt x="148" y="7445"/>
                  <a:pt x="677" y="7466"/>
                </a:cubicBezTo>
                <a:lnTo>
                  <a:pt x="3257" y="7614"/>
                </a:lnTo>
                <a:cubicBezTo>
                  <a:pt x="3870" y="7677"/>
                  <a:pt x="4399" y="8016"/>
                  <a:pt x="4738" y="8502"/>
                </a:cubicBezTo>
                <a:lnTo>
                  <a:pt x="6091" y="10723"/>
                </a:lnTo>
                <a:cubicBezTo>
                  <a:pt x="6176" y="10850"/>
                  <a:pt x="6281" y="10956"/>
                  <a:pt x="6451" y="11019"/>
                </a:cubicBezTo>
                <a:lnTo>
                  <a:pt x="6641" y="10194"/>
                </a:lnTo>
                <a:lnTo>
                  <a:pt x="7762" y="6874"/>
                </a:lnTo>
                <a:lnTo>
                  <a:pt x="2665" y="910"/>
                </a:lnTo>
                <a:lnTo>
                  <a:pt x="18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" name="Google Shape;152;p2"/>
          <p:cNvSpPr/>
          <p:nvPr/>
        </p:nvSpPr>
        <p:spPr>
          <a:xfrm>
            <a:off x="194484" y="3980614"/>
            <a:ext cx="417323" cy="399919"/>
          </a:xfrm>
          <a:custGeom>
            <a:avLst/>
            <a:gdLst/>
            <a:ahLst/>
            <a:cxnLst/>
            <a:rect l="l" t="t" r="r" b="b"/>
            <a:pathLst>
              <a:path w="15017" h="14389" extrusionOk="0">
                <a:moveTo>
                  <a:pt x="11060" y="0"/>
                </a:moveTo>
                <a:cubicBezTo>
                  <a:pt x="10925" y="0"/>
                  <a:pt x="10767" y="53"/>
                  <a:pt x="10597" y="164"/>
                </a:cubicBezTo>
                <a:lnTo>
                  <a:pt x="7953" y="1877"/>
                </a:lnTo>
                <a:cubicBezTo>
                  <a:pt x="7572" y="2106"/>
                  <a:pt x="7138" y="2220"/>
                  <a:pt x="6701" y="2220"/>
                </a:cubicBezTo>
                <a:cubicBezTo>
                  <a:pt x="6410" y="2220"/>
                  <a:pt x="6117" y="2169"/>
                  <a:pt x="5838" y="2068"/>
                </a:cubicBezTo>
                <a:lnTo>
                  <a:pt x="2941" y="862"/>
                </a:lnTo>
                <a:cubicBezTo>
                  <a:pt x="2790" y="795"/>
                  <a:pt x="2655" y="763"/>
                  <a:pt x="2540" y="763"/>
                </a:cubicBezTo>
                <a:cubicBezTo>
                  <a:pt x="2183" y="763"/>
                  <a:pt x="2009" y="1065"/>
                  <a:pt x="2137" y="1560"/>
                </a:cubicBezTo>
                <a:lnTo>
                  <a:pt x="2941" y="4606"/>
                </a:lnTo>
                <a:cubicBezTo>
                  <a:pt x="3089" y="5325"/>
                  <a:pt x="2919" y="6086"/>
                  <a:pt x="2475" y="6657"/>
                </a:cubicBezTo>
                <a:lnTo>
                  <a:pt x="424" y="9068"/>
                </a:lnTo>
                <a:cubicBezTo>
                  <a:pt x="1" y="9554"/>
                  <a:pt x="170" y="9999"/>
                  <a:pt x="826" y="10041"/>
                </a:cubicBezTo>
                <a:lnTo>
                  <a:pt x="3998" y="10210"/>
                </a:lnTo>
                <a:cubicBezTo>
                  <a:pt x="4717" y="10295"/>
                  <a:pt x="5394" y="10697"/>
                  <a:pt x="5796" y="11289"/>
                </a:cubicBezTo>
                <a:lnTo>
                  <a:pt x="7445" y="13996"/>
                </a:lnTo>
                <a:cubicBezTo>
                  <a:pt x="7606" y="14256"/>
                  <a:pt x="7799" y="14388"/>
                  <a:pt x="7983" y="14388"/>
                </a:cubicBezTo>
                <a:cubicBezTo>
                  <a:pt x="8187" y="14388"/>
                  <a:pt x="8380" y="14224"/>
                  <a:pt x="8503" y="13890"/>
                </a:cubicBezTo>
                <a:lnTo>
                  <a:pt x="9645" y="10950"/>
                </a:lnTo>
                <a:cubicBezTo>
                  <a:pt x="9941" y="10274"/>
                  <a:pt x="10533" y="9766"/>
                  <a:pt x="11231" y="9554"/>
                </a:cubicBezTo>
                <a:lnTo>
                  <a:pt x="14319" y="8835"/>
                </a:lnTo>
                <a:cubicBezTo>
                  <a:pt x="14911" y="8687"/>
                  <a:pt x="15017" y="8222"/>
                  <a:pt x="14509" y="7799"/>
                </a:cubicBezTo>
                <a:lnTo>
                  <a:pt x="12056" y="5811"/>
                </a:lnTo>
                <a:cubicBezTo>
                  <a:pt x="11527" y="5303"/>
                  <a:pt x="11231" y="4606"/>
                  <a:pt x="11252" y="3865"/>
                </a:cubicBezTo>
                <a:lnTo>
                  <a:pt x="11506" y="714"/>
                </a:lnTo>
                <a:cubicBezTo>
                  <a:pt x="11550" y="261"/>
                  <a:pt x="11362" y="0"/>
                  <a:pt x="11060" y="0"/>
                </a:cubicBezTo>
                <a:close/>
              </a:path>
            </a:pathLst>
          </a:custGeom>
          <a:solidFill>
            <a:srgbClr val="F6DF5C"/>
          </a:solidFill>
          <a:ln w="39650" cap="flat" cmpd="sng">
            <a:solidFill>
              <a:srgbClr val="FFFFFF"/>
            </a:solidFill>
            <a:prstDash val="solid"/>
            <a:miter lim="21149"/>
            <a:headEnd type="none" w="sm" len="sm"/>
            <a:tailEnd type="none" w="sm" len="sm"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" name="Google Shape;153;p2"/>
          <p:cNvSpPr/>
          <p:nvPr/>
        </p:nvSpPr>
        <p:spPr>
          <a:xfrm>
            <a:off x="192734" y="3983560"/>
            <a:ext cx="418489" cy="399696"/>
          </a:xfrm>
          <a:custGeom>
            <a:avLst/>
            <a:gdLst/>
            <a:ahLst/>
            <a:cxnLst/>
            <a:rect l="l" t="t" r="r" b="b"/>
            <a:pathLst>
              <a:path w="15059" h="14381" extrusionOk="0">
                <a:moveTo>
                  <a:pt x="11098" y="0"/>
                </a:moveTo>
                <a:cubicBezTo>
                  <a:pt x="10965" y="0"/>
                  <a:pt x="10809" y="53"/>
                  <a:pt x="10639" y="164"/>
                </a:cubicBezTo>
                <a:lnTo>
                  <a:pt x="7995" y="1877"/>
                </a:lnTo>
                <a:cubicBezTo>
                  <a:pt x="7594" y="2097"/>
                  <a:pt x="7155" y="2214"/>
                  <a:pt x="6714" y="2214"/>
                </a:cubicBezTo>
                <a:cubicBezTo>
                  <a:pt x="6433" y="2214"/>
                  <a:pt x="6152" y="2166"/>
                  <a:pt x="5880" y="2067"/>
                </a:cubicBezTo>
                <a:lnTo>
                  <a:pt x="2961" y="841"/>
                </a:lnTo>
                <a:cubicBezTo>
                  <a:pt x="2823" y="781"/>
                  <a:pt x="2696" y="753"/>
                  <a:pt x="2587" y="753"/>
                </a:cubicBezTo>
                <a:cubicBezTo>
                  <a:pt x="2230" y="753"/>
                  <a:pt x="2049" y="1053"/>
                  <a:pt x="2179" y="1539"/>
                </a:cubicBezTo>
                <a:lnTo>
                  <a:pt x="2982" y="4605"/>
                </a:lnTo>
                <a:cubicBezTo>
                  <a:pt x="3131" y="5324"/>
                  <a:pt x="2940" y="6086"/>
                  <a:pt x="2475" y="6657"/>
                </a:cubicBezTo>
                <a:lnTo>
                  <a:pt x="423" y="9068"/>
                </a:lnTo>
                <a:cubicBezTo>
                  <a:pt x="0" y="9554"/>
                  <a:pt x="191" y="9998"/>
                  <a:pt x="846" y="10041"/>
                </a:cubicBezTo>
                <a:lnTo>
                  <a:pt x="3998" y="10210"/>
                </a:lnTo>
                <a:cubicBezTo>
                  <a:pt x="4738" y="10294"/>
                  <a:pt x="5394" y="10675"/>
                  <a:pt x="5817" y="11288"/>
                </a:cubicBezTo>
                <a:lnTo>
                  <a:pt x="7466" y="13996"/>
                </a:lnTo>
                <a:cubicBezTo>
                  <a:pt x="7625" y="14253"/>
                  <a:pt x="7811" y="14381"/>
                  <a:pt x="7990" y="14381"/>
                </a:cubicBezTo>
                <a:cubicBezTo>
                  <a:pt x="8194" y="14381"/>
                  <a:pt x="8389" y="14216"/>
                  <a:pt x="8524" y="13890"/>
                </a:cubicBezTo>
                <a:lnTo>
                  <a:pt x="9666" y="10950"/>
                </a:lnTo>
                <a:cubicBezTo>
                  <a:pt x="9962" y="10273"/>
                  <a:pt x="10533" y="9766"/>
                  <a:pt x="11252" y="9554"/>
                </a:cubicBezTo>
                <a:lnTo>
                  <a:pt x="14319" y="8835"/>
                </a:lnTo>
                <a:cubicBezTo>
                  <a:pt x="14953" y="8666"/>
                  <a:pt x="15059" y="8201"/>
                  <a:pt x="14551" y="7799"/>
                </a:cubicBezTo>
                <a:lnTo>
                  <a:pt x="12098" y="5811"/>
                </a:lnTo>
                <a:cubicBezTo>
                  <a:pt x="11548" y="5303"/>
                  <a:pt x="11252" y="4605"/>
                  <a:pt x="11273" y="3865"/>
                </a:cubicBezTo>
                <a:lnTo>
                  <a:pt x="11548" y="714"/>
                </a:lnTo>
                <a:cubicBezTo>
                  <a:pt x="11577" y="261"/>
                  <a:pt x="11395" y="0"/>
                  <a:pt x="11098" y="0"/>
                </a:cubicBezTo>
                <a:close/>
              </a:path>
            </a:pathLst>
          </a:custGeom>
          <a:solidFill>
            <a:srgbClr val="F2D031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" name="Google Shape;154;p2"/>
          <p:cNvSpPr/>
          <p:nvPr/>
        </p:nvSpPr>
        <p:spPr>
          <a:xfrm>
            <a:off x="235060" y="4020664"/>
            <a:ext cx="327393" cy="313203"/>
          </a:xfrm>
          <a:custGeom>
            <a:avLst/>
            <a:gdLst/>
            <a:ahLst/>
            <a:cxnLst/>
            <a:rect l="l" t="t" r="r" b="b"/>
            <a:pathLst>
              <a:path w="11781" h="11269" extrusionOk="0">
                <a:moveTo>
                  <a:pt x="8677" y="1"/>
                </a:moveTo>
                <a:cubicBezTo>
                  <a:pt x="8572" y="1"/>
                  <a:pt x="8447" y="45"/>
                  <a:pt x="8312" y="140"/>
                </a:cubicBezTo>
                <a:lnTo>
                  <a:pt x="6239" y="1473"/>
                </a:lnTo>
                <a:cubicBezTo>
                  <a:pt x="5936" y="1650"/>
                  <a:pt x="5594" y="1736"/>
                  <a:pt x="5255" y="1736"/>
                </a:cubicBezTo>
                <a:cubicBezTo>
                  <a:pt x="5028" y="1736"/>
                  <a:pt x="4802" y="1697"/>
                  <a:pt x="4590" y="1621"/>
                </a:cubicBezTo>
                <a:lnTo>
                  <a:pt x="2305" y="669"/>
                </a:lnTo>
                <a:cubicBezTo>
                  <a:pt x="2191" y="624"/>
                  <a:pt x="2089" y="603"/>
                  <a:pt x="2000" y="603"/>
                </a:cubicBezTo>
                <a:cubicBezTo>
                  <a:pt x="1712" y="603"/>
                  <a:pt x="1574" y="830"/>
                  <a:pt x="1671" y="1219"/>
                </a:cubicBezTo>
                <a:lnTo>
                  <a:pt x="2305" y="3609"/>
                </a:lnTo>
                <a:cubicBezTo>
                  <a:pt x="2432" y="4180"/>
                  <a:pt x="2284" y="4751"/>
                  <a:pt x="1946" y="5216"/>
                </a:cubicBezTo>
                <a:lnTo>
                  <a:pt x="317" y="7098"/>
                </a:lnTo>
                <a:cubicBezTo>
                  <a:pt x="0" y="7479"/>
                  <a:pt x="148" y="7839"/>
                  <a:pt x="656" y="7860"/>
                </a:cubicBezTo>
                <a:lnTo>
                  <a:pt x="3130" y="7987"/>
                </a:lnTo>
                <a:cubicBezTo>
                  <a:pt x="3701" y="8050"/>
                  <a:pt x="4209" y="8367"/>
                  <a:pt x="4547" y="8854"/>
                </a:cubicBezTo>
                <a:lnTo>
                  <a:pt x="5837" y="10969"/>
                </a:lnTo>
                <a:cubicBezTo>
                  <a:pt x="5957" y="11168"/>
                  <a:pt x="6105" y="11269"/>
                  <a:pt x="6247" y="11269"/>
                </a:cubicBezTo>
                <a:cubicBezTo>
                  <a:pt x="6408" y="11269"/>
                  <a:pt x="6562" y="11141"/>
                  <a:pt x="6662" y="10884"/>
                </a:cubicBezTo>
                <a:lnTo>
                  <a:pt x="7551" y="8579"/>
                </a:lnTo>
                <a:cubicBezTo>
                  <a:pt x="7783" y="8050"/>
                  <a:pt x="8248" y="7648"/>
                  <a:pt x="8798" y="7500"/>
                </a:cubicBezTo>
                <a:lnTo>
                  <a:pt x="11209" y="6908"/>
                </a:lnTo>
                <a:cubicBezTo>
                  <a:pt x="11696" y="6802"/>
                  <a:pt x="11780" y="6422"/>
                  <a:pt x="11379" y="6104"/>
                </a:cubicBezTo>
                <a:lnTo>
                  <a:pt x="9475" y="4539"/>
                </a:lnTo>
                <a:cubicBezTo>
                  <a:pt x="9031" y="4159"/>
                  <a:pt x="8798" y="3609"/>
                  <a:pt x="8819" y="3016"/>
                </a:cubicBezTo>
                <a:lnTo>
                  <a:pt x="9010" y="563"/>
                </a:lnTo>
                <a:cubicBezTo>
                  <a:pt x="9039" y="204"/>
                  <a:pt x="8901" y="1"/>
                  <a:pt x="8677" y="1"/>
                </a:cubicBezTo>
                <a:close/>
              </a:path>
            </a:pathLst>
          </a:custGeom>
          <a:solidFill>
            <a:srgbClr val="F6DF5C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" name="Google Shape;155;p2"/>
          <p:cNvSpPr/>
          <p:nvPr/>
        </p:nvSpPr>
        <p:spPr>
          <a:xfrm>
            <a:off x="226834" y="4032781"/>
            <a:ext cx="215705" cy="306283"/>
          </a:xfrm>
          <a:custGeom>
            <a:avLst/>
            <a:gdLst/>
            <a:ahLst/>
            <a:cxnLst/>
            <a:rect l="l" t="t" r="r" b="b"/>
            <a:pathLst>
              <a:path w="7762" h="11020" extrusionOk="0">
                <a:moveTo>
                  <a:pt x="1819" y="0"/>
                </a:moveTo>
                <a:cubicBezTo>
                  <a:pt x="1692" y="148"/>
                  <a:pt x="1671" y="360"/>
                  <a:pt x="1734" y="529"/>
                </a:cubicBezTo>
                <a:lnTo>
                  <a:pt x="2411" y="3046"/>
                </a:lnTo>
                <a:cubicBezTo>
                  <a:pt x="2538" y="3617"/>
                  <a:pt x="2390" y="4230"/>
                  <a:pt x="2030" y="4717"/>
                </a:cubicBezTo>
                <a:lnTo>
                  <a:pt x="338" y="6683"/>
                </a:lnTo>
                <a:cubicBezTo>
                  <a:pt x="0" y="7085"/>
                  <a:pt x="148" y="7445"/>
                  <a:pt x="677" y="7466"/>
                </a:cubicBezTo>
                <a:lnTo>
                  <a:pt x="3257" y="7614"/>
                </a:lnTo>
                <a:cubicBezTo>
                  <a:pt x="3870" y="7677"/>
                  <a:pt x="4399" y="8016"/>
                  <a:pt x="4738" y="8502"/>
                </a:cubicBezTo>
                <a:lnTo>
                  <a:pt x="6091" y="10723"/>
                </a:lnTo>
                <a:cubicBezTo>
                  <a:pt x="6176" y="10850"/>
                  <a:pt x="6281" y="10956"/>
                  <a:pt x="6451" y="11019"/>
                </a:cubicBezTo>
                <a:lnTo>
                  <a:pt x="6641" y="10194"/>
                </a:lnTo>
                <a:lnTo>
                  <a:pt x="7762" y="6874"/>
                </a:lnTo>
                <a:lnTo>
                  <a:pt x="2665" y="910"/>
                </a:lnTo>
                <a:lnTo>
                  <a:pt x="1819" y="0"/>
                </a:lnTo>
                <a:close/>
              </a:path>
            </a:pathLst>
          </a:custGeom>
          <a:solidFill>
            <a:srgbClr val="F6DF5C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6" name="Google Shape;156;p2"/>
          <p:cNvSpPr/>
          <p:nvPr/>
        </p:nvSpPr>
        <p:spPr>
          <a:xfrm>
            <a:off x="194484" y="3980601"/>
            <a:ext cx="417323" cy="399919"/>
          </a:xfrm>
          <a:custGeom>
            <a:avLst/>
            <a:gdLst/>
            <a:ahLst/>
            <a:cxnLst/>
            <a:rect l="l" t="t" r="r" b="b"/>
            <a:pathLst>
              <a:path w="15017" h="14389" extrusionOk="0">
                <a:moveTo>
                  <a:pt x="11060" y="0"/>
                </a:moveTo>
                <a:cubicBezTo>
                  <a:pt x="10925" y="0"/>
                  <a:pt x="10767" y="53"/>
                  <a:pt x="10597" y="164"/>
                </a:cubicBezTo>
                <a:lnTo>
                  <a:pt x="7953" y="1877"/>
                </a:lnTo>
                <a:cubicBezTo>
                  <a:pt x="7572" y="2106"/>
                  <a:pt x="7138" y="2220"/>
                  <a:pt x="6701" y="2220"/>
                </a:cubicBezTo>
                <a:cubicBezTo>
                  <a:pt x="6410" y="2220"/>
                  <a:pt x="6117" y="2169"/>
                  <a:pt x="5838" y="2068"/>
                </a:cubicBezTo>
                <a:lnTo>
                  <a:pt x="2941" y="862"/>
                </a:lnTo>
                <a:cubicBezTo>
                  <a:pt x="2790" y="795"/>
                  <a:pt x="2655" y="763"/>
                  <a:pt x="2540" y="763"/>
                </a:cubicBezTo>
                <a:cubicBezTo>
                  <a:pt x="2183" y="763"/>
                  <a:pt x="2009" y="1065"/>
                  <a:pt x="2137" y="1560"/>
                </a:cubicBezTo>
                <a:lnTo>
                  <a:pt x="2941" y="4606"/>
                </a:lnTo>
                <a:cubicBezTo>
                  <a:pt x="3089" y="5325"/>
                  <a:pt x="2919" y="6086"/>
                  <a:pt x="2475" y="6657"/>
                </a:cubicBezTo>
                <a:lnTo>
                  <a:pt x="424" y="9068"/>
                </a:lnTo>
                <a:cubicBezTo>
                  <a:pt x="1" y="9554"/>
                  <a:pt x="170" y="9999"/>
                  <a:pt x="826" y="10041"/>
                </a:cubicBezTo>
                <a:lnTo>
                  <a:pt x="3998" y="10210"/>
                </a:lnTo>
                <a:cubicBezTo>
                  <a:pt x="4717" y="10295"/>
                  <a:pt x="5394" y="10697"/>
                  <a:pt x="5796" y="11289"/>
                </a:cubicBezTo>
                <a:lnTo>
                  <a:pt x="7445" y="13996"/>
                </a:lnTo>
                <a:cubicBezTo>
                  <a:pt x="7606" y="14256"/>
                  <a:pt x="7799" y="14388"/>
                  <a:pt x="7983" y="14388"/>
                </a:cubicBezTo>
                <a:cubicBezTo>
                  <a:pt x="8187" y="14388"/>
                  <a:pt x="8380" y="14224"/>
                  <a:pt x="8503" y="13890"/>
                </a:cubicBezTo>
                <a:lnTo>
                  <a:pt x="9645" y="10950"/>
                </a:lnTo>
                <a:cubicBezTo>
                  <a:pt x="9941" y="10274"/>
                  <a:pt x="10533" y="9766"/>
                  <a:pt x="11231" y="9554"/>
                </a:cubicBezTo>
                <a:lnTo>
                  <a:pt x="14319" y="8835"/>
                </a:lnTo>
                <a:cubicBezTo>
                  <a:pt x="14911" y="8687"/>
                  <a:pt x="15017" y="8222"/>
                  <a:pt x="14509" y="7799"/>
                </a:cubicBezTo>
                <a:lnTo>
                  <a:pt x="12056" y="5811"/>
                </a:lnTo>
                <a:cubicBezTo>
                  <a:pt x="11527" y="5303"/>
                  <a:pt x="11231" y="4606"/>
                  <a:pt x="11252" y="3865"/>
                </a:cubicBezTo>
                <a:lnTo>
                  <a:pt x="11506" y="714"/>
                </a:lnTo>
                <a:cubicBezTo>
                  <a:pt x="11550" y="261"/>
                  <a:pt x="11362" y="0"/>
                  <a:pt x="11060" y="0"/>
                </a:cubicBezTo>
                <a:close/>
              </a:path>
            </a:pathLst>
          </a:custGeom>
          <a:solidFill>
            <a:srgbClr val="F6DF5C"/>
          </a:solidFill>
          <a:ln w="39650" cap="flat" cmpd="sng">
            <a:solidFill>
              <a:srgbClr val="FFFFFF"/>
            </a:solidFill>
            <a:prstDash val="solid"/>
            <a:miter lim="21149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7" name="Google Shape;157;p2"/>
          <p:cNvSpPr/>
          <p:nvPr/>
        </p:nvSpPr>
        <p:spPr>
          <a:xfrm>
            <a:off x="192734" y="3983547"/>
            <a:ext cx="418489" cy="399696"/>
          </a:xfrm>
          <a:custGeom>
            <a:avLst/>
            <a:gdLst/>
            <a:ahLst/>
            <a:cxnLst/>
            <a:rect l="l" t="t" r="r" b="b"/>
            <a:pathLst>
              <a:path w="15059" h="14381" extrusionOk="0">
                <a:moveTo>
                  <a:pt x="11098" y="0"/>
                </a:moveTo>
                <a:cubicBezTo>
                  <a:pt x="10965" y="0"/>
                  <a:pt x="10809" y="53"/>
                  <a:pt x="10639" y="164"/>
                </a:cubicBezTo>
                <a:lnTo>
                  <a:pt x="7995" y="1877"/>
                </a:lnTo>
                <a:cubicBezTo>
                  <a:pt x="7594" y="2097"/>
                  <a:pt x="7155" y="2214"/>
                  <a:pt x="6714" y="2214"/>
                </a:cubicBezTo>
                <a:cubicBezTo>
                  <a:pt x="6433" y="2214"/>
                  <a:pt x="6152" y="2166"/>
                  <a:pt x="5880" y="2067"/>
                </a:cubicBezTo>
                <a:lnTo>
                  <a:pt x="2961" y="841"/>
                </a:lnTo>
                <a:cubicBezTo>
                  <a:pt x="2823" y="781"/>
                  <a:pt x="2696" y="753"/>
                  <a:pt x="2587" y="753"/>
                </a:cubicBezTo>
                <a:cubicBezTo>
                  <a:pt x="2230" y="753"/>
                  <a:pt x="2049" y="1053"/>
                  <a:pt x="2179" y="1539"/>
                </a:cubicBezTo>
                <a:lnTo>
                  <a:pt x="2982" y="4605"/>
                </a:lnTo>
                <a:cubicBezTo>
                  <a:pt x="3131" y="5324"/>
                  <a:pt x="2940" y="6086"/>
                  <a:pt x="2475" y="6657"/>
                </a:cubicBezTo>
                <a:lnTo>
                  <a:pt x="423" y="9068"/>
                </a:lnTo>
                <a:cubicBezTo>
                  <a:pt x="0" y="9554"/>
                  <a:pt x="191" y="9998"/>
                  <a:pt x="846" y="10041"/>
                </a:cubicBezTo>
                <a:lnTo>
                  <a:pt x="3998" y="10210"/>
                </a:lnTo>
                <a:cubicBezTo>
                  <a:pt x="4738" y="10294"/>
                  <a:pt x="5394" y="10675"/>
                  <a:pt x="5817" y="11288"/>
                </a:cubicBezTo>
                <a:lnTo>
                  <a:pt x="7466" y="13996"/>
                </a:lnTo>
                <a:cubicBezTo>
                  <a:pt x="7625" y="14253"/>
                  <a:pt x="7811" y="14381"/>
                  <a:pt x="7990" y="14381"/>
                </a:cubicBezTo>
                <a:cubicBezTo>
                  <a:pt x="8194" y="14381"/>
                  <a:pt x="8389" y="14216"/>
                  <a:pt x="8524" y="13890"/>
                </a:cubicBezTo>
                <a:lnTo>
                  <a:pt x="9666" y="10950"/>
                </a:lnTo>
                <a:cubicBezTo>
                  <a:pt x="9962" y="10273"/>
                  <a:pt x="10533" y="9766"/>
                  <a:pt x="11252" y="9554"/>
                </a:cubicBezTo>
                <a:lnTo>
                  <a:pt x="14319" y="8835"/>
                </a:lnTo>
                <a:cubicBezTo>
                  <a:pt x="14953" y="8666"/>
                  <a:pt x="15059" y="8201"/>
                  <a:pt x="14551" y="7799"/>
                </a:cubicBezTo>
                <a:lnTo>
                  <a:pt x="12098" y="5811"/>
                </a:lnTo>
                <a:cubicBezTo>
                  <a:pt x="11548" y="5303"/>
                  <a:pt x="11252" y="4605"/>
                  <a:pt x="11273" y="3865"/>
                </a:cubicBezTo>
                <a:lnTo>
                  <a:pt x="11548" y="714"/>
                </a:lnTo>
                <a:cubicBezTo>
                  <a:pt x="11577" y="261"/>
                  <a:pt x="11395" y="0"/>
                  <a:pt x="1109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8" name="Google Shape;158;p2"/>
          <p:cNvSpPr/>
          <p:nvPr/>
        </p:nvSpPr>
        <p:spPr>
          <a:xfrm>
            <a:off x="235060" y="4020650"/>
            <a:ext cx="327393" cy="313203"/>
          </a:xfrm>
          <a:custGeom>
            <a:avLst/>
            <a:gdLst/>
            <a:ahLst/>
            <a:cxnLst/>
            <a:rect l="l" t="t" r="r" b="b"/>
            <a:pathLst>
              <a:path w="11781" h="11269" extrusionOk="0">
                <a:moveTo>
                  <a:pt x="8677" y="1"/>
                </a:moveTo>
                <a:cubicBezTo>
                  <a:pt x="8572" y="1"/>
                  <a:pt x="8447" y="45"/>
                  <a:pt x="8312" y="140"/>
                </a:cubicBezTo>
                <a:lnTo>
                  <a:pt x="6239" y="1473"/>
                </a:lnTo>
                <a:cubicBezTo>
                  <a:pt x="5936" y="1650"/>
                  <a:pt x="5594" y="1736"/>
                  <a:pt x="5255" y="1736"/>
                </a:cubicBezTo>
                <a:cubicBezTo>
                  <a:pt x="5028" y="1736"/>
                  <a:pt x="4802" y="1697"/>
                  <a:pt x="4590" y="1621"/>
                </a:cubicBezTo>
                <a:lnTo>
                  <a:pt x="2305" y="669"/>
                </a:lnTo>
                <a:cubicBezTo>
                  <a:pt x="2191" y="624"/>
                  <a:pt x="2089" y="603"/>
                  <a:pt x="2000" y="603"/>
                </a:cubicBezTo>
                <a:cubicBezTo>
                  <a:pt x="1712" y="603"/>
                  <a:pt x="1574" y="830"/>
                  <a:pt x="1671" y="1219"/>
                </a:cubicBezTo>
                <a:lnTo>
                  <a:pt x="2305" y="3609"/>
                </a:lnTo>
                <a:cubicBezTo>
                  <a:pt x="2432" y="4180"/>
                  <a:pt x="2284" y="4751"/>
                  <a:pt x="1946" y="5216"/>
                </a:cubicBezTo>
                <a:lnTo>
                  <a:pt x="317" y="7098"/>
                </a:lnTo>
                <a:cubicBezTo>
                  <a:pt x="0" y="7479"/>
                  <a:pt x="148" y="7839"/>
                  <a:pt x="656" y="7860"/>
                </a:cubicBezTo>
                <a:lnTo>
                  <a:pt x="3130" y="7987"/>
                </a:lnTo>
                <a:cubicBezTo>
                  <a:pt x="3701" y="8050"/>
                  <a:pt x="4209" y="8367"/>
                  <a:pt x="4547" y="8854"/>
                </a:cubicBezTo>
                <a:lnTo>
                  <a:pt x="5837" y="10969"/>
                </a:lnTo>
                <a:cubicBezTo>
                  <a:pt x="5957" y="11168"/>
                  <a:pt x="6105" y="11269"/>
                  <a:pt x="6247" y="11269"/>
                </a:cubicBezTo>
                <a:cubicBezTo>
                  <a:pt x="6408" y="11269"/>
                  <a:pt x="6562" y="11141"/>
                  <a:pt x="6662" y="10884"/>
                </a:cubicBezTo>
                <a:lnTo>
                  <a:pt x="7551" y="8579"/>
                </a:lnTo>
                <a:cubicBezTo>
                  <a:pt x="7783" y="8050"/>
                  <a:pt x="8248" y="7648"/>
                  <a:pt x="8798" y="7500"/>
                </a:cubicBezTo>
                <a:lnTo>
                  <a:pt x="11209" y="6908"/>
                </a:lnTo>
                <a:cubicBezTo>
                  <a:pt x="11696" y="6802"/>
                  <a:pt x="11780" y="6422"/>
                  <a:pt x="11379" y="6104"/>
                </a:cubicBezTo>
                <a:lnTo>
                  <a:pt x="9475" y="4539"/>
                </a:lnTo>
                <a:cubicBezTo>
                  <a:pt x="9031" y="4159"/>
                  <a:pt x="8798" y="3609"/>
                  <a:pt x="8819" y="3016"/>
                </a:cubicBezTo>
                <a:lnTo>
                  <a:pt x="9010" y="563"/>
                </a:lnTo>
                <a:cubicBezTo>
                  <a:pt x="9039" y="204"/>
                  <a:pt x="8901" y="1"/>
                  <a:pt x="867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" name="Google Shape;159;p2"/>
          <p:cNvSpPr/>
          <p:nvPr/>
        </p:nvSpPr>
        <p:spPr>
          <a:xfrm>
            <a:off x="235059" y="4039248"/>
            <a:ext cx="207504" cy="294601"/>
          </a:xfrm>
          <a:custGeom>
            <a:avLst/>
            <a:gdLst/>
            <a:ahLst/>
            <a:cxnLst/>
            <a:rect l="l" t="t" r="r" b="b"/>
            <a:pathLst>
              <a:path w="7762" h="11020" extrusionOk="0">
                <a:moveTo>
                  <a:pt x="1819" y="0"/>
                </a:moveTo>
                <a:cubicBezTo>
                  <a:pt x="1692" y="148"/>
                  <a:pt x="1671" y="360"/>
                  <a:pt x="1734" y="529"/>
                </a:cubicBezTo>
                <a:lnTo>
                  <a:pt x="2411" y="3046"/>
                </a:lnTo>
                <a:cubicBezTo>
                  <a:pt x="2538" y="3617"/>
                  <a:pt x="2390" y="4230"/>
                  <a:pt x="2030" y="4717"/>
                </a:cubicBezTo>
                <a:lnTo>
                  <a:pt x="338" y="6683"/>
                </a:lnTo>
                <a:cubicBezTo>
                  <a:pt x="0" y="7085"/>
                  <a:pt x="148" y="7445"/>
                  <a:pt x="677" y="7466"/>
                </a:cubicBezTo>
                <a:lnTo>
                  <a:pt x="3257" y="7614"/>
                </a:lnTo>
                <a:cubicBezTo>
                  <a:pt x="3870" y="7677"/>
                  <a:pt x="4399" y="8016"/>
                  <a:pt x="4738" y="8502"/>
                </a:cubicBezTo>
                <a:lnTo>
                  <a:pt x="6091" y="10723"/>
                </a:lnTo>
                <a:cubicBezTo>
                  <a:pt x="6176" y="10850"/>
                  <a:pt x="6281" y="10956"/>
                  <a:pt x="6451" y="11019"/>
                </a:cubicBezTo>
                <a:lnTo>
                  <a:pt x="6641" y="10194"/>
                </a:lnTo>
                <a:lnTo>
                  <a:pt x="7762" y="6874"/>
                </a:lnTo>
                <a:lnTo>
                  <a:pt x="2665" y="910"/>
                </a:lnTo>
                <a:lnTo>
                  <a:pt x="18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" name="Google Shape;160;p2"/>
          <p:cNvSpPr/>
          <p:nvPr/>
        </p:nvSpPr>
        <p:spPr>
          <a:xfrm rot="-3212109">
            <a:off x="2968437" y="204723"/>
            <a:ext cx="572132" cy="548340"/>
          </a:xfrm>
          <a:custGeom>
            <a:avLst/>
            <a:gdLst/>
            <a:ahLst/>
            <a:cxnLst/>
            <a:rect l="l" t="t" r="r" b="b"/>
            <a:pathLst>
              <a:path w="15017" h="14389" extrusionOk="0">
                <a:moveTo>
                  <a:pt x="11060" y="0"/>
                </a:moveTo>
                <a:cubicBezTo>
                  <a:pt x="10925" y="0"/>
                  <a:pt x="10767" y="53"/>
                  <a:pt x="10597" y="164"/>
                </a:cubicBezTo>
                <a:lnTo>
                  <a:pt x="7953" y="1877"/>
                </a:lnTo>
                <a:cubicBezTo>
                  <a:pt x="7572" y="2106"/>
                  <a:pt x="7138" y="2220"/>
                  <a:pt x="6701" y="2220"/>
                </a:cubicBezTo>
                <a:cubicBezTo>
                  <a:pt x="6410" y="2220"/>
                  <a:pt x="6117" y="2169"/>
                  <a:pt x="5838" y="2068"/>
                </a:cubicBezTo>
                <a:lnTo>
                  <a:pt x="2941" y="862"/>
                </a:lnTo>
                <a:cubicBezTo>
                  <a:pt x="2790" y="795"/>
                  <a:pt x="2655" y="763"/>
                  <a:pt x="2540" y="763"/>
                </a:cubicBezTo>
                <a:cubicBezTo>
                  <a:pt x="2183" y="763"/>
                  <a:pt x="2009" y="1065"/>
                  <a:pt x="2137" y="1560"/>
                </a:cubicBezTo>
                <a:lnTo>
                  <a:pt x="2941" y="4606"/>
                </a:lnTo>
                <a:cubicBezTo>
                  <a:pt x="3089" y="5325"/>
                  <a:pt x="2919" y="6086"/>
                  <a:pt x="2475" y="6657"/>
                </a:cubicBezTo>
                <a:lnTo>
                  <a:pt x="424" y="9068"/>
                </a:lnTo>
                <a:cubicBezTo>
                  <a:pt x="1" y="9554"/>
                  <a:pt x="170" y="9999"/>
                  <a:pt x="826" y="10041"/>
                </a:cubicBezTo>
                <a:lnTo>
                  <a:pt x="3998" y="10210"/>
                </a:lnTo>
                <a:cubicBezTo>
                  <a:pt x="4717" y="10295"/>
                  <a:pt x="5394" y="10697"/>
                  <a:pt x="5796" y="11289"/>
                </a:cubicBezTo>
                <a:lnTo>
                  <a:pt x="7445" y="13996"/>
                </a:lnTo>
                <a:cubicBezTo>
                  <a:pt x="7606" y="14256"/>
                  <a:pt x="7799" y="14388"/>
                  <a:pt x="7983" y="14388"/>
                </a:cubicBezTo>
                <a:cubicBezTo>
                  <a:pt x="8187" y="14388"/>
                  <a:pt x="8380" y="14224"/>
                  <a:pt x="8503" y="13890"/>
                </a:cubicBezTo>
                <a:lnTo>
                  <a:pt x="9645" y="10950"/>
                </a:lnTo>
                <a:cubicBezTo>
                  <a:pt x="9941" y="10274"/>
                  <a:pt x="10533" y="9766"/>
                  <a:pt x="11231" y="9554"/>
                </a:cubicBezTo>
                <a:lnTo>
                  <a:pt x="14319" y="8835"/>
                </a:lnTo>
                <a:cubicBezTo>
                  <a:pt x="14911" y="8687"/>
                  <a:pt x="15017" y="8222"/>
                  <a:pt x="14509" y="7799"/>
                </a:cubicBezTo>
                <a:lnTo>
                  <a:pt x="12056" y="5811"/>
                </a:lnTo>
                <a:cubicBezTo>
                  <a:pt x="11527" y="5303"/>
                  <a:pt x="11231" y="4606"/>
                  <a:pt x="11252" y="3865"/>
                </a:cubicBezTo>
                <a:lnTo>
                  <a:pt x="11506" y="714"/>
                </a:lnTo>
                <a:cubicBezTo>
                  <a:pt x="11550" y="261"/>
                  <a:pt x="11362" y="0"/>
                  <a:pt x="11060" y="0"/>
                </a:cubicBezTo>
                <a:close/>
              </a:path>
            </a:pathLst>
          </a:custGeom>
          <a:solidFill>
            <a:srgbClr val="F6DF5C"/>
          </a:solidFill>
          <a:ln w="39650" cap="flat" cmpd="sng">
            <a:solidFill>
              <a:srgbClr val="FFFFFF"/>
            </a:solidFill>
            <a:prstDash val="solid"/>
            <a:miter lim="21149"/>
            <a:headEnd type="none" w="sm" len="sm"/>
            <a:tailEnd type="none" w="sm" len="sm"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" name="Google Shape;161;p2"/>
          <p:cNvSpPr/>
          <p:nvPr/>
        </p:nvSpPr>
        <p:spPr>
          <a:xfrm rot="-3212109">
            <a:off x="2969811" y="208472"/>
            <a:ext cx="573732" cy="548035"/>
          </a:xfrm>
          <a:custGeom>
            <a:avLst/>
            <a:gdLst/>
            <a:ahLst/>
            <a:cxnLst/>
            <a:rect l="l" t="t" r="r" b="b"/>
            <a:pathLst>
              <a:path w="15059" h="14381" extrusionOk="0">
                <a:moveTo>
                  <a:pt x="11098" y="0"/>
                </a:moveTo>
                <a:cubicBezTo>
                  <a:pt x="10965" y="0"/>
                  <a:pt x="10809" y="53"/>
                  <a:pt x="10639" y="164"/>
                </a:cubicBezTo>
                <a:lnTo>
                  <a:pt x="7995" y="1877"/>
                </a:lnTo>
                <a:cubicBezTo>
                  <a:pt x="7594" y="2097"/>
                  <a:pt x="7155" y="2214"/>
                  <a:pt x="6714" y="2214"/>
                </a:cubicBezTo>
                <a:cubicBezTo>
                  <a:pt x="6433" y="2214"/>
                  <a:pt x="6152" y="2166"/>
                  <a:pt x="5880" y="2067"/>
                </a:cubicBezTo>
                <a:lnTo>
                  <a:pt x="2961" y="841"/>
                </a:lnTo>
                <a:cubicBezTo>
                  <a:pt x="2823" y="781"/>
                  <a:pt x="2696" y="753"/>
                  <a:pt x="2587" y="753"/>
                </a:cubicBezTo>
                <a:cubicBezTo>
                  <a:pt x="2230" y="753"/>
                  <a:pt x="2049" y="1053"/>
                  <a:pt x="2179" y="1539"/>
                </a:cubicBezTo>
                <a:lnTo>
                  <a:pt x="2982" y="4605"/>
                </a:lnTo>
                <a:cubicBezTo>
                  <a:pt x="3131" y="5324"/>
                  <a:pt x="2940" y="6086"/>
                  <a:pt x="2475" y="6657"/>
                </a:cubicBezTo>
                <a:lnTo>
                  <a:pt x="423" y="9068"/>
                </a:lnTo>
                <a:cubicBezTo>
                  <a:pt x="0" y="9554"/>
                  <a:pt x="191" y="9998"/>
                  <a:pt x="846" y="10041"/>
                </a:cubicBezTo>
                <a:lnTo>
                  <a:pt x="3998" y="10210"/>
                </a:lnTo>
                <a:cubicBezTo>
                  <a:pt x="4738" y="10294"/>
                  <a:pt x="5394" y="10675"/>
                  <a:pt x="5817" y="11288"/>
                </a:cubicBezTo>
                <a:lnTo>
                  <a:pt x="7466" y="13996"/>
                </a:lnTo>
                <a:cubicBezTo>
                  <a:pt x="7625" y="14253"/>
                  <a:pt x="7811" y="14381"/>
                  <a:pt x="7990" y="14381"/>
                </a:cubicBezTo>
                <a:cubicBezTo>
                  <a:pt x="8194" y="14381"/>
                  <a:pt x="8389" y="14216"/>
                  <a:pt x="8524" y="13890"/>
                </a:cubicBezTo>
                <a:lnTo>
                  <a:pt x="9666" y="10950"/>
                </a:lnTo>
                <a:cubicBezTo>
                  <a:pt x="9962" y="10273"/>
                  <a:pt x="10533" y="9766"/>
                  <a:pt x="11252" y="9554"/>
                </a:cubicBezTo>
                <a:lnTo>
                  <a:pt x="14319" y="8835"/>
                </a:lnTo>
                <a:cubicBezTo>
                  <a:pt x="14953" y="8666"/>
                  <a:pt x="15059" y="8201"/>
                  <a:pt x="14551" y="7799"/>
                </a:cubicBezTo>
                <a:lnTo>
                  <a:pt x="12098" y="5811"/>
                </a:lnTo>
                <a:cubicBezTo>
                  <a:pt x="11548" y="5303"/>
                  <a:pt x="11252" y="4605"/>
                  <a:pt x="11273" y="3865"/>
                </a:cubicBezTo>
                <a:lnTo>
                  <a:pt x="11548" y="714"/>
                </a:lnTo>
                <a:cubicBezTo>
                  <a:pt x="11577" y="261"/>
                  <a:pt x="11395" y="0"/>
                  <a:pt x="11098" y="0"/>
                </a:cubicBezTo>
                <a:close/>
              </a:path>
            </a:pathLst>
          </a:custGeom>
          <a:solidFill>
            <a:srgbClr val="F2D031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" name="Google Shape;162;p2"/>
          <p:cNvSpPr/>
          <p:nvPr/>
        </p:nvSpPr>
        <p:spPr>
          <a:xfrm rot="-3212109">
            <a:off x="3022857" y="266317"/>
            <a:ext cx="448844" cy="429443"/>
          </a:xfrm>
          <a:custGeom>
            <a:avLst/>
            <a:gdLst/>
            <a:ahLst/>
            <a:cxnLst/>
            <a:rect l="l" t="t" r="r" b="b"/>
            <a:pathLst>
              <a:path w="11781" h="11269" extrusionOk="0">
                <a:moveTo>
                  <a:pt x="8677" y="1"/>
                </a:moveTo>
                <a:cubicBezTo>
                  <a:pt x="8572" y="1"/>
                  <a:pt x="8447" y="45"/>
                  <a:pt x="8312" y="140"/>
                </a:cubicBezTo>
                <a:lnTo>
                  <a:pt x="6239" y="1473"/>
                </a:lnTo>
                <a:cubicBezTo>
                  <a:pt x="5936" y="1650"/>
                  <a:pt x="5594" y="1736"/>
                  <a:pt x="5255" y="1736"/>
                </a:cubicBezTo>
                <a:cubicBezTo>
                  <a:pt x="5028" y="1736"/>
                  <a:pt x="4802" y="1697"/>
                  <a:pt x="4590" y="1621"/>
                </a:cubicBezTo>
                <a:lnTo>
                  <a:pt x="2305" y="669"/>
                </a:lnTo>
                <a:cubicBezTo>
                  <a:pt x="2191" y="624"/>
                  <a:pt x="2089" y="603"/>
                  <a:pt x="2000" y="603"/>
                </a:cubicBezTo>
                <a:cubicBezTo>
                  <a:pt x="1712" y="603"/>
                  <a:pt x="1574" y="830"/>
                  <a:pt x="1671" y="1219"/>
                </a:cubicBezTo>
                <a:lnTo>
                  <a:pt x="2305" y="3609"/>
                </a:lnTo>
                <a:cubicBezTo>
                  <a:pt x="2432" y="4180"/>
                  <a:pt x="2284" y="4751"/>
                  <a:pt x="1946" y="5216"/>
                </a:cubicBezTo>
                <a:lnTo>
                  <a:pt x="317" y="7098"/>
                </a:lnTo>
                <a:cubicBezTo>
                  <a:pt x="0" y="7479"/>
                  <a:pt x="148" y="7839"/>
                  <a:pt x="656" y="7860"/>
                </a:cubicBezTo>
                <a:lnTo>
                  <a:pt x="3130" y="7987"/>
                </a:lnTo>
                <a:cubicBezTo>
                  <a:pt x="3701" y="8050"/>
                  <a:pt x="4209" y="8367"/>
                  <a:pt x="4547" y="8854"/>
                </a:cubicBezTo>
                <a:lnTo>
                  <a:pt x="5837" y="10969"/>
                </a:lnTo>
                <a:cubicBezTo>
                  <a:pt x="5957" y="11168"/>
                  <a:pt x="6105" y="11269"/>
                  <a:pt x="6247" y="11269"/>
                </a:cubicBezTo>
                <a:cubicBezTo>
                  <a:pt x="6408" y="11269"/>
                  <a:pt x="6562" y="11141"/>
                  <a:pt x="6662" y="10884"/>
                </a:cubicBezTo>
                <a:lnTo>
                  <a:pt x="7551" y="8579"/>
                </a:lnTo>
                <a:cubicBezTo>
                  <a:pt x="7783" y="8050"/>
                  <a:pt x="8248" y="7648"/>
                  <a:pt x="8798" y="7500"/>
                </a:cubicBezTo>
                <a:lnTo>
                  <a:pt x="11209" y="6908"/>
                </a:lnTo>
                <a:cubicBezTo>
                  <a:pt x="11696" y="6802"/>
                  <a:pt x="11780" y="6422"/>
                  <a:pt x="11379" y="6104"/>
                </a:cubicBezTo>
                <a:lnTo>
                  <a:pt x="9475" y="4539"/>
                </a:lnTo>
                <a:cubicBezTo>
                  <a:pt x="9031" y="4159"/>
                  <a:pt x="8798" y="3609"/>
                  <a:pt x="8819" y="3016"/>
                </a:cubicBezTo>
                <a:lnTo>
                  <a:pt x="9010" y="563"/>
                </a:lnTo>
                <a:cubicBezTo>
                  <a:pt x="9039" y="204"/>
                  <a:pt x="8901" y="1"/>
                  <a:pt x="8677" y="1"/>
                </a:cubicBezTo>
                <a:close/>
              </a:path>
            </a:pathLst>
          </a:custGeom>
          <a:solidFill>
            <a:srgbClr val="F6DF5C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" name="Google Shape;163;p2"/>
          <p:cNvSpPr/>
          <p:nvPr/>
        </p:nvSpPr>
        <p:spPr>
          <a:xfrm rot="-3212109">
            <a:off x="3056755" y="348758"/>
            <a:ext cx="295724" cy="419953"/>
          </a:xfrm>
          <a:custGeom>
            <a:avLst/>
            <a:gdLst/>
            <a:ahLst/>
            <a:cxnLst/>
            <a:rect l="l" t="t" r="r" b="b"/>
            <a:pathLst>
              <a:path w="7762" h="11020" extrusionOk="0">
                <a:moveTo>
                  <a:pt x="1819" y="0"/>
                </a:moveTo>
                <a:cubicBezTo>
                  <a:pt x="1692" y="148"/>
                  <a:pt x="1671" y="360"/>
                  <a:pt x="1734" y="529"/>
                </a:cubicBezTo>
                <a:lnTo>
                  <a:pt x="2411" y="3046"/>
                </a:lnTo>
                <a:cubicBezTo>
                  <a:pt x="2538" y="3617"/>
                  <a:pt x="2390" y="4230"/>
                  <a:pt x="2030" y="4717"/>
                </a:cubicBezTo>
                <a:lnTo>
                  <a:pt x="338" y="6683"/>
                </a:lnTo>
                <a:cubicBezTo>
                  <a:pt x="0" y="7085"/>
                  <a:pt x="148" y="7445"/>
                  <a:pt x="677" y="7466"/>
                </a:cubicBezTo>
                <a:lnTo>
                  <a:pt x="3257" y="7614"/>
                </a:lnTo>
                <a:cubicBezTo>
                  <a:pt x="3870" y="7677"/>
                  <a:pt x="4399" y="8016"/>
                  <a:pt x="4738" y="8502"/>
                </a:cubicBezTo>
                <a:lnTo>
                  <a:pt x="6091" y="10723"/>
                </a:lnTo>
                <a:cubicBezTo>
                  <a:pt x="6176" y="10850"/>
                  <a:pt x="6281" y="10956"/>
                  <a:pt x="6451" y="11019"/>
                </a:cubicBezTo>
                <a:lnTo>
                  <a:pt x="6641" y="10194"/>
                </a:lnTo>
                <a:lnTo>
                  <a:pt x="7762" y="6874"/>
                </a:lnTo>
                <a:lnTo>
                  <a:pt x="2665" y="910"/>
                </a:lnTo>
                <a:lnTo>
                  <a:pt x="1819" y="0"/>
                </a:lnTo>
                <a:close/>
              </a:path>
            </a:pathLst>
          </a:custGeom>
          <a:solidFill>
            <a:srgbClr val="F6DF5C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" name="Google Shape;164;p2"/>
          <p:cNvSpPr/>
          <p:nvPr/>
        </p:nvSpPr>
        <p:spPr>
          <a:xfrm rot="-3212109">
            <a:off x="2968422" y="204713"/>
            <a:ext cx="572132" cy="548340"/>
          </a:xfrm>
          <a:custGeom>
            <a:avLst/>
            <a:gdLst/>
            <a:ahLst/>
            <a:cxnLst/>
            <a:rect l="l" t="t" r="r" b="b"/>
            <a:pathLst>
              <a:path w="15017" h="14389" extrusionOk="0">
                <a:moveTo>
                  <a:pt x="11060" y="0"/>
                </a:moveTo>
                <a:cubicBezTo>
                  <a:pt x="10925" y="0"/>
                  <a:pt x="10767" y="53"/>
                  <a:pt x="10597" y="164"/>
                </a:cubicBezTo>
                <a:lnTo>
                  <a:pt x="7953" y="1877"/>
                </a:lnTo>
                <a:cubicBezTo>
                  <a:pt x="7572" y="2106"/>
                  <a:pt x="7138" y="2220"/>
                  <a:pt x="6701" y="2220"/>
                </a:cubicBezTo>
                <a:cubicBezTo>
                  <a:pt x="6410" y="2220"/>
                  <a:pt x="6117" y="2169"/>
                  <a:pt x="5838" y="2068"/>
                </a:cubicBezTo>
                <a:lnTo>
                  <a:pt x="2941" y="862"/>
                </a:lnTo>
                <a:cubicBezTo>
                  <a:pt x="2790" y="795"/>
                  <a:pt x="2655" y="763"/>
                  <a:pt x="2540" y="763"/>
                </a:cubicBezTo>
                <a:cubicBezTo>
                  <a:pt x="2183" y="763"/>
                  <a:pt x="2009" y="1065"/>
                  <a:pt x="2137" y="1560"/>
                </a:cubicBezTo>
                <a:lnTo>
                  <a:pt x="2941" y="4606"/>
                </a:lnTo>
                <a:cubicBezTo>
                  <a:pt x="3089" y="5325"/>
                  <a:pt x="2919" y="6086"/>
                  <a:pt x="2475" y="6657"/>
                </a:cubicBezTo>
                <a:lnTo>
                  <a:pt x="424" y="9068"/>
                </a:lnTo>
                <a:cubicBezTo>
                  <a:pt x="1" y="9554"/>
                  <a:pt x="170" y="9999"/>
                  <a:pt x="826" y="10041"/>
                </a:cubicBezTo>
                <a:lnTo>
                  <a:pt x="3998" y="10210"/>
                </a:lnTo>
                <a:cubicBezTo>
                  <a:pt x="4717" y="10295"/>
                  <a:pt x="5394" y="10697"/>
                  <a:pt x="5796" y="11289"/>
                </a:cubicBezTo>
                <a:lnTo>
                  <a:pt x="7445" y="13996"/>
                </a:lnTo>
                <a:cubicBezTo>
                  <a:pt x="7606" y="14256"/>
                  <a:pt x="7799" y="14388"/>
                  <a:pt x="7983" y="14388"/>
                </a:cubicBezTo>
                <a:cubicBezTo>
                  <a:pt x="8187" y="14388"/>
                  <a:pt x="8380" y="14224"/>
                  <a:pt x="8503" y="13890"/>
                </a:cubicBezTo>
                <a:lnTo>
                  <a:pt x="9645" y="10950"/>
                </a:lnTo>
                <a:cubicBezTo>
                  <a:pt x="9941" y="10274"/>
                  <a:pt x="10533" y="9766"/>
                  <a:pt x="11231" y="9554"/>
                </a:cubicBezTo>
                <a:lnTo>
                  <a:pt x="14319" y="8835"/>
                </a:lnTo>
                <a:cubicBezTo>
                  <a:pt x="14911" y="8687"/>
                  <a:pt x="15017" y="8222"/>
                  <a:pt x="14509" y="7799"/>
                </a:cubicBezTo>
                <a:lnTo>
                  <a:pt x="12056" y="5811"/>
                </a:lnTo>
                <a:cubicBezTo>
                  <a:pt x="11527" y="5303"/>
                  <a:pt x="11231" y="4606"/>
                  <a:pt x="11252" y="3865"/>
                </a:cubicBezTo>
                <a:lnTo>
                  <a:pt x="11506" y="714"/>
                </a:lnTo>
                <a:cubicBezTo>
                  <a:pt x="11550" y="261"/>
                  <a:pt x="11362" y="0"/>
                  <a:pt x="11060" y="0"/>
                </a:cubicBezTo>
                <a:close/>
              </a:path>
            </a:pathLst>
          </a:custGeom>
          <a:solidFill>
            <a:srgbClr val="F6DF5C"/>
          </a:solidFill>
          <a:ln w="39650" cap="flat" cmpd="sng">
            <a:solidFill>
              <a:srgbClr val="FFFFFF"/>
            </a:solidFill>
            <a:prstDash val="solid"/>
            <a:miter lim="21149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" name="Google Shape;165;p2"/>
          <p:cNvSpPr/>
          <p:nvPr/>
        </p:nvSpPr>
        <p:spPr>
          <a:xfrm rot="-3212109">
            <a:off x="2969795" y="208461"/>
            <a:ext cx="573732" cy="548035"/>
          </a:xfrm>
          <a:custGeom>
            <a:avLst/>
            <a:gdLst/>
            <a:ahLst/>
            <a:cxnLst/>
            <a:rect l="l" t="t" r="r" b="b"/>
            <a:pathLst>
              <a:path w="15059" h="14381" extrusionOk="0">
                <a:moveTo>
                  <a:pt x="11098" y="0"/>
                </a:moveTo>
                <a:cubicBezTo>
                  <a:pt x="10965" y="0"/>
                  <a:pt x="10809" y="53"/>
                  <a:pt x="10639" y="164"/>
                </a:cubicBezTo>
                <a:lnTo>
                  <a:pt x="7995" y="1877"/>
                </a:lnTo>
                <a:cubicBezTo>
                  <a:pt x="7594" y="2097"/>
                  <a:pt x="7155" y="2214"/>
                  <a:pt x="6714" y="2214"/>
                </a:cubicBezTo>
                <a:cubicBezTo>
                  <a:pt x="6433" y="2214"/>
                  <a:pt x="6152" y="2166"/>
                  <a:pt x="5880" y="2067"/>
                </a:cubicBezTo>
                <a:lnTo>
                  <a:pt x="2961" y="841"/>
                </a:lnTo>
                <a:cubicBezTo>
                  <a:pt x="2823" y="781"/>
                  <a:pt x="2696" y="753"/>
                  <a:pt x="2587" y="753"/>
                </a:cubicBezTo>
                <a:cubicBezTo>
                  <a:pt x="2230" y="753"/>
                  <a:pt x="2049" y="1053"/>
                  <a:pt x="2179" y="1539"/>
                </a:cubicBezTo>
                <a:lnTo>
                  <a:pt x="2982" y="4605"/>
                </a:lnTo>
                <a:cubicBezTo>
                  <a:pt x="3131" y="5324"/>
                  <a:pt x="2940" y="6086"/>
                  <a:pt x="2475" y="6657"/>
                </a:cubicBezTo>
                <a:lnTo>
                  <a:pt x="423" y="9068"/>
                </a:lnTo>
                <a:cubicBezTo>
                  <a:pt x="0" y="9554"/>
                  <a:pt x="191" y="9998"/>
                  <a:pt x="846" y="10041"/>
                </a:cubicBezTo>
                <a:lnTo>
                  <a:pt x="3998" y="10210"/>
                </a:lnTo>
                <a:cubicBezTo>
                  <a:pt x="4738" y="10294"/>
                  <a:pt x="5394" y="10675"/>
                  <a:pt x="5817" y="11288"/>
                </a:cubicBezTo>
                <a:lnTo>
                  <a:pt x="7466" y="13996"/>
                </a:lnTo>
                <a:cubicBezTo>
                  <a:pt x="7625" y="14253"/>
                  <a:pt x="7811" y="14381"/>
                  <a:pt x="7990" y="14381"/>
                </a:cubicBezTo>
                <a:cubicBezTo>
                  <a:pt x="8194" y="14381"/>
                  <a:pt x="8389" y="14216"/>
                  <a:pt x="8524" y="13890"/>
                </a:cubicBezTo>
                <a:lnTo>
                  <a:pt x="9666" y="10950"/>
                </a:lnTo>
                <a:cubicBezTo>
                  <a:pt x="9962" y="10273"/>
                  <a:pt x="10533" y="9766"/>
                  <a:pt x="11252" y="9554"/>
                </a:cubicBezTo>
                <a:lnTo>
                  <a:pt x="14319" y="8835"/>
                </a:lnTo>
                <a:cubicBezTo>
                  <a:pt x="14953" y="8666"/>
                  <a:pt x="15059" y="8201"/>
                  <a:pt x="14551" y="7799"/>
                </a:cubicBezTo>
                <a:lnTo>
                  <a:pt x="12098" y="5811"/>
                </a:lnTo>
                <a:cubicBezTo>
                  <a:pt x="11548" y="5303"/>
                  <a:pt x="11252" y="4605"/>
                  <a:pt x="11273" y="3865"/>
                </a:cubicBezTo>
                <a:lnTo>
                  <a:pt x="11548" y="714"/>
                </a:lnTo>
                <a:cubicBezTo>
                  <a:pt x="11577" y="261"/>
                  <a:pt x="11395" y="0"/>
                  <a:pt x="1109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" name="Google Shape;166;p2"/>
          <p:cNvSpPr/>
          <p:nvPr/>
        </p:nvSpPr>
        <p:spPr>
          <a:xfrm rot="-3212109">
            <a:off x="3022841" y="266307"/>
            <a:ext cx="448844" cy="429443"/>
          </a:xfrm>
          <a:custGeom>
            <a:avLst/>
            <a:gdLst/>
            <a:ahLst/>
            <a:cxnLst/>
            <a:rect l="l" t="t" r="r" b="b"/>
            <a:pathLst>
              <a:path w="11781" h="11269" extrusionOk="0">
                <a:moveTo>
                  <a:pt x="8677" y="1"/>
                </a:moveTo>
                <a:cubicBezTo>
                  <a:pt x="8572" y="1"/>
                  <a:pt x="8447" y="45"/>
                  <a:pt x="8312" y="140"/>
                </a:cubicBezTo>
                <a:lnTo>
                  <a:pt x="6239" y="1473"/>
                </a:lnTo>
                <a:cubicBezTo>
                  <a:pt x="5936" y="1650"/>
                  <a:pt x="5594" y="1736"/>
                  <a:pt x="5255" y="1736"/>
                </a:cubicBezTo>
                <a:cubicBezTo>
                  <a:pt x="5028" y="1736"/>
                  <a:pt x="4802" y="1697"/>
                  <a:pt x="4590" y="1621"/>
                </a:cubicBezTo>
                <a:lnTo>
                  <a:pt x="2305" y="669"/>
                </a:lnTo>
                <a:cubicBezTo>
                  <a:pt x="2191" y="624"/>
                  <a:pt x="2089" y="603"/>
                  <a:pt x="2000" y="603"/>
                </a:cubicBezTo>
                <a:cubicBezTo>
                  <a:pt x="1712" y="603"/>
                  <a:pt x="1574" y="830"/>
                  <a:pt x="1671" y="1219"/>
                </a:cubicBezTo>
                <a:lnTo>
                  <a:pt x="2305" y="3609"/>
                </a:lnTo>
                <a:cubicBezTo>
                  <a:pt x="2432" y="4180"/>
                  <a:pt x="2284" y="4751"/>
                  <a:pt x="1946" y="5216"/>
                </a:cubicBezTo>
                <a:lnTo>
                  <a:pt x="317" y="7098"/>
                </a:lnTo>
                <a:cubicBezTo>
                  <a:pt x="0" y="7479"/>
                  <a:pt x="148" y="7839"/>
                  <a:pt x="656" y="7860"/>
                </a:cubicBezTo>
                <a:lnTo>
                  <a:pt x="3130" y="7987"/>
                </a:lnTo>
                <a:cubicBezTo>
                  <a:pt x="3701" y="8050"/>
                  <a:pt x="4209" y="8367"/>
                  <a:pt x="4547" y="8854"/>
                </a:cubicBezTo>
                <a:lnTo>
                  <a:pt x="5837" y="10969"/>
                </a:lnTo>
                <a:cubicBezTo>
                  <a:pt x="5957" y="11168"/>
                  <a:pt x="6105" y="11269"/>
                  <a:pt x="6247" y="11269"/>
                </a:cubicBezTo>
                <a:cubicBezTo>
                  <a:pt x="6408" y="11269"/>
                  <a:pt x="6562" y="11141"/>
                  <a:pt x="6662" y="10884"/>
                </a:cubicBezTo>
                <a:lnTo>
                  <a:pt x="7551" y="8579"/>
                </a:lnTo>
                <a:cubicBezTo>
                  <a:pt x="7783" y="8050"/>
                  <a:pt x="8248" y="7648"/>
                  <a:pt x="8798" y="7500"/>
                </a:cubicBezTo>
                <a:lnTo>
                  <a:pt x="11209" y="6908"/>
                </a:lnTo>
                <a:cubicBezTo>
                  <a:pt x="11696" y="6802"/>
                  <a:pt x="11780" y="6422"/>
                  <a:pt x="11379" y="6104"/>
                </a:cubicBezTo>
                <a:lnTo>
                  <a:pt x="9475" y="4539"/>
                </a:lnTo>
                <a:cubicBezTo>
                  <a:pt x="9031" y="4159"/>
                  <a:pt x="8798" y="3609"/>
                  <a:pt x="8819" y="3016"/>
                </a:cubicBezTo>
                <a:lnTo>
                  <a:pt x="9010" y="563"/>
                </a:lnTo>
                <a:cubicBezTo>
                  <a:pt x="9039" y="204"/>
                  <a:pt x="8901" y="1"/>
                  <a:pt x="867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" name="Google Shape;167;p2"/>
          <p:cNvSpPr/>
          <p:nvPr/>
        </p:nvSpPr>
        <p:spPr>
          <a:xfrm rot="-3211758">
            <a:off x="3066438" y="352753"/>
            <a:ext cx="284453" cy="403929"/>
          </a:xfrm>
          <a:custGeom>
            <a:avLst/>
            <a:gdLst/>
            <a:ahLst/>
            <a:cxnLst/>
            <a:rect l="l" t="t" r="r" b="b"/>
            <a:pathLst>
              <a:path w="7762" h="11020" extrusionOk="0">
                <a:moveTo>
                  <a:pt x="1819" y="0"/>
                </a:moveTo>
                <a:cubicBezTo>
                  <a:pt x="1692" y="148"/>
                  <a:pt x="1671" y="360"/>
                  <a:pt x="1734" y="529"/>
                </a:cubicBezTo>
                <a:lnTo>
                  <a:pt x="2411" y="3046"/>
                </a:lnTo>
                <a:cubicBezTo>
                  <a:pt x="2538" y="3617"/>
                  <a:pt x="2390" y="4230"/>
                  <a:pt x="2030" y="4717"/>
                </a:cubicBezTo>
                <a:lnTo>
                  <a:pt x="338" y="6683"/>
                </a:lnTo>
                <a:cubicBezTo>
                  <a:pt x="0" y="7085"/>
                  <a:pt x="148" y="7445"/>
                  <a:pt x="677" y="7466"/>
                </a:cubicBezTo>
                <a:lnTo>
                  <a:pt x="3257" y="7614"/>
                </a:lnTo>
                <a:cubicBezTo>
                  <a:pt x="3870" y="7677"/>
                  <a:pt x="4399" y="8016"/>
                  <a:pt x="4738" y="8502"/>
                </a:cubicBezTo>
                <a:lnTo>
                  <a:pt x="6091" y="10723"/>
                </a:lnTo>
                <a:cubicBezTo>
                  <a:pt x="6176" y="10850"/>
                  <a:pt x="6281" y="10956"/>
                  <a:pt x="6451" y="11019"/>
                </a:cubicBezTo>
                <a:lnTo>
                  <a:pt x="6641" y="10194"/>
                </a:lnTo>
                <a:lnTo>
                  <a:pt x="7762" y="6874"/>
                </a:lnTo>
                <a:lnTo>
                  <a:pt x="2665" y="910"/>
                </a:lnTo>
                <a:lnTo>
                  <a:pt x="18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" name="Google Shape;168;p2"/>
          <p:cNvSpPr txBox="1">
            <a:spLocks noGrp="1"/>
          </p:cNvSpPr>
          <p:nvPr>
            <p:ph type="title"/>
          </p:nvPr>
        </p:nvSpPr>
        <p:spPr>
          <a:xfrm>
            <a:off x="1468300" y="987267"/>
            <a:ext cx="9148400" cy="2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8000">
                <a:latin typeface="Titan One"/>
                <a:ea typeface="Titan One"/>
                <a:cs typeface="Titan One"/>
                <a:sym typeface="Titan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2"/>
          <p:cNvSpPr txBox="1">
            <a:spLocks noGrp="1"/>
          </p:cNvSpPr>
          <p:nvPr>
            <p:ph type="subTitle" idx="1"/>
          </p:nvPr>
        </p:nvSpPr>
        <p:spPr>
          <a:xfrm>
            <a:off x="2805300" y="3459400"/>
            <a:ext cx="6474400" cy="5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 sz="26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07087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C3684-6A9F-4FF6-82E8-EFEE0836C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53915C-4181-4570-B271-6D5427D640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8BE942-7201-4D2B-88C2-83E977B159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6F5370-83BC-4306-A4BF-C42AC97B72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69E5B3-FA30-438A-B60F-2CAEF6B816D0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EE42BC-A702-48B0-BB20-D83F3FCE9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9A8FA2-8795-47D9-B9F9-B5C388A57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0B0705-DE6A-43FB-843C-81BD7F07A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626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7C317-602E-4874-AA60-57D60122C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F2B387-BA8C-4C4B-8ACC-88B45889F0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A68314-8975-4614-B6A7-1648E3843C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DA789C-579B-4F39-8928-15B7F0D8F3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0093C8-E235-4B0B-A17A-A760BEAAB7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9E492D-2BD9-4F77-8B3F-E83CCB2CA7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69E5B3-FA30-438A-B60F-2CAEF6B816D0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8F37A1-F221-4686-BE74-0CA951B5E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0054E7E-3242-412B-8FB9-6EC2FB7C9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0B0705-DE6A-43FB-843C-81BD7F07A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27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138AF-1102-4018-AFA4-BD7033FC3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DCDBDC-6A93-4055-9134-5E9CB12662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69E5B3-FA30-438A-B60F-2CAEF6B816D0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B6553C-33B2-4AE0-86BA-98ED8E08C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3F0E39-2038-4B49-AD82-20177E0F0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0B0705-DE6A-43FB-843C-81BD7F07A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0884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203414-FCC8-4372-927C-97C6E4CF78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69E5B3-FA30-438A-B60F-2CAEF6B816D0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017EE5-FD83-4FEF-B7E4-253532316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7FC388-A0D7-4210-A29A-30AC92122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0B0705-DE6A-43FB-843C-81BD7F07A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2760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F45F0-50DC-4D7A-BB14-44F3A8045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8B84DE-0329-496F-A413-8ED2891763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155BA4-6FDD-42E2-B092-635CC38A82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BF2810-0EEF-4E54-9B4E-52E38C4B56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69E5B3-FA30-438A-B60F-2CAEF6B816D0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99B237-E83E-4CF1-9295-D740867BB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223B63-F9CE-4C39-9111-83EE3425C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0B0705-DE6A-43FB-843C-81BD7F07A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7647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A8A1E-3298-4D11-A4E1-B7B028A45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4DFC48-C330-43CA-B0EE-8F6CE16FDC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EE940A-401B-499F-9054-C124A9454D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E22FE3-DB75-4FA7-B620-B13C57E852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69E5B3-FA30-438A-B60F-2CAEF6B816D0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7FE463-0988-4D30-A3DC-3771AE0AD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B82C2C-2179-4221-A71B-4C59BDE3B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0B0705-DE6A-43FB-843C-81BD7F07A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5383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DFBBD-27A2-43B1-82FE-60A6642EB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8FD249-B855-493A-8EC5-F89253E846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FB4165-C19C-443E-9EE3-A1F7CD55C8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69E5B3-FA30-438A-B60F-2CAEF6B816D0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DEE0DA-33B1-4CF8-902E-0AEF8133C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1E8C78-D213-4E3A-9DDD-8EEA2197D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0B0705-DE6A-43FB-843C-81BD7F07A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375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CBC176-85E2-4E2F-95C1-FF086553A4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A3879E-97A7-46E9-8345-7F721E007C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008B54-307D-46CD-BC0F-722F3AAB33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69E5B3-FA30-438A-B60F-2CAEF6B816D0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9B7C70-6ABE-4BE8-A083-7ACF69CC4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8B1705-AA98-4CDF-B8F2-C1D179FA2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0B0705-DE6A-43FB-843C-81BD7F07A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2949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4628205" y="4423297"/>
            <a:ext cx="4367971" cy="1951952"/>
          </a:xfrm>
          <a:custGeom>
            <a:avLst/>
            <a:gdLst/>
            <a:ahLst/>
            <a:cxnLst/>
            <a:rect l="l" t="t" r="r" b="b"/>
            <a:pathLst>
              <a:path w="48116" h="21502" extrusionOk="0">
                <a:moveTo>
                  <a:pt x="23815" y="7225"/>
                </a:moveTo>
                <a:lnTo>
                  <a:pt x="23815" y="7225"/>
                </a:lnTo>
                <a:cubicBezTo>
                  <a:pt x="26522" y="7268"/>
                  <a:pt x="29229" y="7860"/>
                  <a:pt x="31703" y="8981"/>
                </a:cubicBezTo>
                <a:cubicBezTo>
                  <a:pt x="29208" y="7902"/>
                  <a:pt x="26522" y="7310"/>
                  <a:pt x="23815" y="7225"/>
                </a:cubicBezTo>
                <a:close/>
                <a:moveTo>
                  <a:pt x="24503" y="0"/>
                </a:moveTo>
                <a:cubicBezTo>
                  <a:pt x="23995" y="0"/>
                  <a:pt x="23477" y="12"/>
                  <a:pt x="22948" y="35"/>
                </a:cubicBezTo>
                <a:cubicBezTo>
                  <a:pt x="12711" y="479"/>
                  <a:pt x="6599" y="5935"/>
                  <a:pt x="3279" y="10419"/>
                </a:cubicBezTo>
                <a:cubicBezTo>
                  <a:pt x="1988" y="12153"/>
                  <a:pt x="889" y="14036"/>
                  <a:pt x="0" y="16024"/>
                </a:cubicBezTo>
                <a:lnTo>
                  <a:pt x="762" y="16489"/>
                </a:lnTo>
                <a:cubicBezTo>
                  <a:pt x="1121" y="16722"/>
                  <a:pt x="1460" y="16933"/>
                  <a:pt x="1819" y="17166"/>
                </a:cubicBezTo>
                <a:lnTo>
                  <a:pt x="1967" y="17271"/>
                </a:lnTo>
                <a:lnTo>
                  <a:pt x="2454" y="17589"/>
                </a:lnTo>
                <a:cubicBezTo>
                  <a:pt x="2961" y="17948"/>
                  <a:pt x="3469" y="18308"/>
                  <a:pt x="3955" y="18667"/>
                </a:cubicBezTo>
                <a:cubicBezTo>
                  <a:pt x="4611" y="19154"/>
                  <a:pt x="5245" y="19640"/>
                  <a:pt x="5880" y="20127"/>
                </a:cubicBezTo>
                <a:lnTo>
                  <a:pt x="5943" y="20169"/>
                </a:lnTo>
                <a:cubicBezTo>
                  <a:pt x="6493" y="20613"/>
                  <a:pt x="7064" y="21057"/>
                  <a:pt x="7635" y="21501"/>
                </a:cubicBezTo>
                <a:cubicBezTo>
                  <a:pt x="8122" y="20211"/>
                  <a:pt x="8735" y="18963"/>
                  <a:pt x="9454" y="17779"/>
                </a:cubicBezTo>
                <a:cubicBezTo>
                  <a:pt x="12612" y="12631"/>
                  <a:pt x="17183" y="10010"/>
                  <a:pt x="23049" y="10010"/>
                </a:cubicBezTo>
                <a:cubicBezTo>
                  <a:pt x="23232" y="10010"/>
                  <a:pt x="23417" y="10012"/>
                  <a:pt x="23603" y="10017"/>
                </a:cubicBezTo>
                <a:cubicBezTo>
                  <a:pt x="32274" y="10250"/>
                  <a:pt x="37245" y="14987"/>
                  <a:pt x="40776" y="20465"/>
                </a:cubicBezTo>
                <a:cubicBezTo>
                  <a:pt x="41242" y="20211"/>
                  <a:pt x="41707" y="19915"/>
                  <a:pt x="42151" y="19640"/>
                </a:cubicBezTo>
                <a:lnTo>
                  <a:pt x="42257" y="19577"/>
                </a:lnTo>
                <a:lnTo>
                  <a:pt x="42278" y="19556"/>
                </a:lnTo>
                <a:cubicBezTo>
                  <a:pt x="42468" y="19429"/>
                  <a:pt x="42638" y="19323"/>
                  <a:pt x="42807" y="19217"/>
                </a:cubicBezTo>
                <a:cubicBezTo>
                  <a:pt x="43209" y="18963"/>
                  <a:pt x="43589" y="18688"/>
                  <a:pt x="43991" y="18435"/>
                </a:cubicBezTo>
                <a:lnTo>
                  <a:pt x="44330" y="18202"/>
                </a:lnTo>
                <a:cubicBezTo>
                  <a:pt x="44964" y="17779"/>
                  <a:pt x="45599" y="17356"/>
                  <a:pt x="46233" y="16933"/>
                </a:cubicBezTo>
                <a:cubicBezTo>
                  <a:pt x="46445" y="16785"/>
                  <a:pt x="46677" y="16658"/>
                  <a:pt x="46910" y="16510"/>
                </a:cubicBezTo>
                <a:cubicBezTo>
                  <a:pt x="47291" y="16235"/>
                  <a:pt x="47692" y="16002"/>
                  <a:pt x="48115" y="15791"/>
                </a:cubicBezTo>
                <a:cubicBezTo>
                  <a:pt x="44178" y="8466"/>
                  <a:pt x="38370" y="0"/>
                  <a:pt x="24503" y="0"/>
                </a:cubicBezTo>
                <a:close/>
              </a:path>
            </a:pathLst>
          </a:custGeom>
          <a:solidFill>
            <a:srgbClr val="F3D557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4587901" y="4390617"/>
            <a:ext cx="4450489" cy="2034561"/>
          </a:xfrm>
          <a:custGeom>
            <a:avLst/>
            <a:gdLst/>
            <a:ahLst/>
            <a:cxnLst/>
            <a:rect l="l" t="t" r="r" b="b"/>
            <a:pathLst>
              <a:path w="49025" h="22412" extrusionOk="0">
                <a:moveTo>
                  <a:pt x="24259" y="7247"/>
                </a:moveTo>
                <a:lnTo>
                  <a:pt x="24237" y="7924"/>
                </a:lnTo>
                <a:cubicBezTo>
                  <a:pt x="26902" y="8030"/>
                  <a:pt x="29546" y="8622"/>
                  <a:pt x="32020" y="9658"/>
                </a:cubicBezTo>
                <a:lnTo>
                  <a:pt x="32295" y="9024"/>
                </a:lnTo>
                <a:cubicBezTo>
                  <a:pt x="29757" y="7903"/>
                  <a:pt x="27029" y="7289"/>
                  <a:pt x="24259" y="7247"/>
                </a:cubicBezTo>
                <a:close/>
                <a:moveTo>
                  <a:pt x="24961" y="698"/>
                </a:moveTo>
                <a:cubicBezTo>
                  <a:pt x="37841" y="698"/>
                  <a:pt x="43720" y="7989"/>
                  <a:pt x="48073" y="16024"/>
                </a:cubicBezTo>
                <a:cubicBezTo>
                  <a:pt x="47756" y="16193"/>
                  <a:pt x="47438" y="16384"/>
                  <a:pt x="47142" y="16574"/>
                </a:cubicBezTo>
                <a:cubicBezTo>
                  <a:pt x="46910" y="16701"/>
                  <a:pt x="46698" y="16849"/>
                  <a:pt x="46466" y="16997"/>
                </a:cubicBezTo>
                <a:lnTo>
                  <a:pt x="46191" y="17187"/>
                </a:lnTo>
                <a:cubicBezTo>
                  <a:pt x="45662" y="17526"/>
                  <a:pt x="45112" y="17906"/>
                  <a:pt x="44562" y="18266"/>
                </a:cubicBezTo>
                <a:lnTo>
                  <a:pt x="44541" y="18287"/>
                </a:lnTo>
                <a:lnTo>
                  <a:pt x="44203" y="18499"/>
                </a:lnTo>
                <a:cubicBezTo>
                  <a:pt x="43843" y="18752"/>
                  <a:pt x="43462" y="19006"/>
                  <a:pt x="43060" y="19281"/>
                </a:cubicBezTo>
                <a:lnTo>
                  <a:pt x="43018" y="19302"/>
                </a:lnTo>
                <a:lnTo>
                  <a:pt x="42532" y="19619"/>
                </a:lnTo>
                <a:lnTo>
                  <a:pt x="42384" y="19704"/>
                </a:lnTo>
                <a:cubicBezTo>
                  <a:pt x="42066" y="19916"/>
                  <a:pt x="41707" y="20148"/>
                  <a:pt x="41326" y="20360"/>
                </a:cubicBezTo>
                <a:cubicBezTo>
                  <a:pt x="38450" y="15961"/>
                  <a:pt x="33522" y="10271"/>
                  <a:pt x="24047" y="10039"/>
                </a:cubicBezTo>
                <a:cubicBezTo>
                  <a:pt x="23860" y="10034"/>
                  <a:pt x="23673" y="10031"/>
                  <a:pt x="23488" y="10031"/>
                </a:cubicBezTo>
                <a:cubicBezTo>
                  <a:pt x="17478" y="10031"/>
                  <a:pt x="12823" y="12697"/>
                  <a:pt x="9602" y="17970"/>
                </a:cubicBezTo>
                <a:cubicBezTo>
                  <a:pt x="8946" y="19027"/>
                  <a:pt x="8375" y="20148"/>
                  <a:pt x="7910" y="21290"/>
                </a:cubicBezTo>
                <a:cubicBezTo>
                  <a:pt x="7466" y="20952"/>
                  <a:pt x="7022" y="20613"/>
                  <a:pt x="6599" y="20254"/>
                </a:cubicBezTo>
                <a:lnTo>
                  <a:pt x="6535" y="20212"/>
                </a:lnTo>
                <a:cubicBezTo>
                  <a:pt x="5880" y="19704"/>
                  <a:pt x="5224" y="19218"/>
                  <a:pt x="4611" y="18752"/>
                </a:cubicBezTo>
                <a:cubicBezTo>
                  <a:pt x="4061" y="18350"/>
                  <a:pt x="3553" y="17991"/>
                  <a:pt x="3088" y="17674"/>
                </a:cubicBezTo>
                <a:cubicBezTo>
                  <a:pt x="2961" y="17589"/>
                  <a:pt x="2834" y="17505"/>
                  <a:pt x="2729" y="17420"/>
                </a:cubicBezTo>
                <a:lnTo>
                  <a:pt x="2454" y="17251"/>
                </a:lnTo>
                <a:cubicBezTo>
                  <a:pt x="2031" y="16955"/>
                  <a:pt x="1713" y="16743"/>
                  <a:pt x="1396" y="16553"/>
                </a:cubicBezTo>
                <a:lnTo>
                  <a:pt x="889" y="16257"/>
                </a:lnTo>
                <a:cubicBezTo>
                  <a:pt x="1734" y="14396"/>
                  <a:pt x="2771" y="12640"/>
                  <a:pt x="3997" y="10991"/>
                </a:cubicBezTo>
                <a:cubicBezTo>
                  <a:pt x="7276" y="6549"/>
                  <a:pt x="13303" y="1177"/>
                  <a:pt x="23392" y="733"/>
                </a:cubicBezTo>
                <a:cubicBezTo>
                  <a:pt x="23926" y="710"/>
                  <a:pt x="24449" y="698"/>
                  <a:pt x="24961" y="698"/>
                </a:cubicBezTo>
                <a:close/>
                <a:moveTo>
                  <a:pt x="24959" y="0"/>
                </a:moveTo>
                <a:cubicBezTo>
                  <a:pt x="24438" y="0"/>
                  <a:pt x="23908" y="12"/>
                  <a:pt x="23370" y="35"/>
                </a:cubicBezTo>
                <a:cubicBezTo>
                  <a:pt x="13007" y="479"/>
                  <a:pt x="6810" y="5999"/>
                  <a:pt x="3448" y="10546"/>
                </a:cubicBezTo>
                <a:cubicBezTo>
                  <a:pt x="2136" y="12323"/>
                  <a:pt x="1015" y="14226"/>
                  <a:pt x="127" y="16214"/>
                </a:cubicBezTo>
                <a:lnTo>
                  <a:pt x="0" y="16511"/>
                </a:lnTo>
                <a:lnTo>
                  <a:pt x="423" y="16764"/>
                </a:lnTo>
                <a:lnTo>
                  <a:pt x="1015" y="17145"/>
                </a:lnTo>
                <a:cubicBezTo>
                  <a:pt x="1333" y="17335"/>
                  <a:pt x="1650" y="17526"/>
                  <a:pt x="2052" y="17822"/>
                </a:cubicBezTo>
                <a:lnTo>
                  <a:pt x="2327" y="17991"/>
                </a:lnTo>
                <a:cubicBezTo>
                  <a:pt x="2432" y="18076"/>
                  <a:pt x="2559" y="18160"/>
                  <a:pt x="2686" y="18224"/>
                </a:cubicBezTo>
                <a:cubicBezTo>
                  <a:pt x="3152" y="18562"/>
                  <a:pt x="3659" y="18922"/>
                  <a:pt x="4188" y="19302"/>
                </a:cubicBezTo>
                <a:cubicBezTo>
                  <a:pt x="4801" y="19767"/>
                  <a:pt x="5457" y="20254"/>
                  <a:pt x="6112" y="20762"/>
                </a:cubicBezTo>
                <a:lnTo>
                  <a:pt x="6155" y="20804"/>
                </a:lnTo>
                <a:cubicBezTo>
                  <a:pt x="6726" y="21248"/>
                  <a:pt x="7276" y="21692"/>
                  <a:pt x="7847" y="22136"/>
                </a:cubicBezTo>
                <a:lnTo>
                  <a:pt x="8206" y="22411"/>
                </a:lnTo>
                <a:lnTo>
                  <a:pt x="8375" y="21967"/>
                </a:lnTo>
                <a:cubicBezTo>
                  <a:pt x="8862" y="20698"/>
                  <a:pt x="9475" y="19471"/>
                  <a:pt x="10173" y="18308"/>
                </a:cubicBezTo>
                <a:cubicBezTo>
                  <a:pt x="13279" y="13268"/>
                  <a:pt x="17766" y="10710"/>
                  <a:pt x="23536" y="10710"/>
                </a:cubicBezTo>
                <a:cubicBezTo>
                  <a:pt x="23698" y="10710"/>
                  <a:pt x="23862" y="10712"/>
                  <a:pt x="24026" y="10716"/>
                </a:cubicBezTo>
                <a:cubicBezTo>
                  <a:pt x="33395" y="10969"/>
                  <a:pt x="38154" y="16701"/>
                  <a:pt x="40924" y="21015"/>
                </a:cubicBezTo>
                <a:lnTo>
                  <a:pt x="41094" y="21290"/>
                </a:lnTo>
                <a:lnTo>
                  <a:pt x="41390" y="21121"/>
                </a:lnTo>
                <a:cubicBezTo>
                  <a:pt x="41876" y="20846"/>
                  <a:pt x="42341" y="20550"/>
                  <a:pt x="42764" y="20296"/>
                </a:cubicBezTo>
                <a:lnTo>
                  <a:pt x="42828" y="20254"/>
                </a:lnTo>
                <a:lnTo>
                  <a:pt x="42912" y="20190"/>
                </a:lnTo>
                <a:lnTo>
                  <a:pt x="43399" y="19873"/>
                </a:lnTo>
                <a:lnTo>
                  <a:pt x="43441" y="19852"/>
                </a:lnTo>
                <a:cubicBezTo>
                  <a:pt x="43716" y="19662"/>
                  <a:pt x="44012" y="19493"/>
                  <a:pt x="44287" y="19302"/>
                </a:cubicBezTo>
                <a:lnTo>
                  <a:pt x="44964" y="18837"/>
                </a:lnTo>
                <a:cubicBezTo>
                  <a:pt x="45598" y="18414"/>
                  <a:pt x="46233" y="17991"/>
                  <a:pt x="46846" y="17589"/>
                </a:cubicBezTo>
                <a:lnTo>
                  <a:pt x="47079" y="17420"/>
                </a:lnTo>
                <a:cubicBezTo>
                  <a:pt x="47227" y="17335"/>
                  <a:pt x="47375" y="17251"/>
                  <a:pt x="47523" y="17145"/>
                </a:cubicBezTo>
                <a:cubicBezTo>
                  <a:pt x="47904" y="16912"/>
                  <a:pt x="48284" y="16701"/>
                  <a:pt x="48729" y="16447"/>
                </a:cubicBezTo>
                <a:lnTo>
                  <a:pt x="49025" y="16299"/>
                </a:lnTo>
                <a:lnTo>
                  <a:pt x="48855" y="15982"/>
                </a:lnTo>
                <a:cubicBezTo>
                  <a:pt x="46867" y="12281"/>
                  <a:pt x="44287" y="8051"/>
                  <a:pt x="40269" y="4900"/>
                </a:cubicBezTo>
                <a:cubicBezTo>
                  <a:pt x="36098" y="1606"/>
                  <a:pt x="31083" y="0"/>
                  <a:pt x="2495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4633925" y="4423298"/>
            <a:ext cx="4367971" cy="1598636"/>
          </a:xfrm>
          <a:custGeom>
            <a:avLst/>
            <a:gdLst/>
            <a:ahLst/>
            <a:cxnLst/>
            <a:rect l="l" t="t" r="r" b="b"/>
            <a:pathLst>
              <a:path w="48116" h="17610" extrusionOk="0">
                <a:moveTo>
                  <a:pt x="24522" y="0"/>
                </a:moveTo>
                <a:cubicBezTo>
                  <a:pt x="24015" y="0"/>
                  <a:pt x="23498" y="12"/>
                  <a:pt x="22969" y="35"/>
                </a:cubicBezTo>
                <a:cubicBezTo>
                  <a:pt x="12712" y="479"/>
                  <a:pt x="6621" y="5935"/>
                  <a:pt x="3300" y="10419"/>
                </a:cubicBezTo>
                <a:cubicBezTo>
                  <a:pt x="2010" y="12153"/>
                  <a:pt x="910" y="14036"/>
                  <a:pt x="1" y="16024"/>
                </a:cubicBezTo>
                <a:lnTo>
                  <a:pt x="783" y="16489"/>
                </a:lnTo>
                <a:cubicBezTo>
                  <a:pt x="1354" y="16848"/>
                  <a:pt x="1904" y="17229"/>
                  <a:pt x="2475" y="17610"/>
                </a:cubicBezTo>
                <a:cubicBezTo>
                  <a:pt x="3321" y="15643"/>
                  <a:pt x="4400" y="13782"/>
                  <a:pt x="5669" y="12069"/>
                </a:cubicBezTo>
                <a:cubicBezTo>
                  <a:pt x="9962" y="6316"/>
                  <a:pt x="15821" y="3249"/>
                  <a:pt x="23096" y="2932"/>
                </a:cubicBezTo>
                <a:cubicBezTo>
                  <a:pt x="23578" y="2911"/>
                  <a:pt x="24049" y="2900"/>
                  <a:pt x="24511" y="2900"/>
                </a:cubicBezTo>
                <a:cubicBezTo>
                  <a:pt x="36845" y="2900"/>
                  <a:pt x="41932" y="10382"/>
                  <a:pt x="45662" y="17314"/>
                </a:cubicBezTo>
                <a:cubicBezTo>
                  <a:pt x="46064" y="17039"/>
                  <a:pt x="46487" y="16764"/>
                  <a:pt x="46910" y="16489"/>
                </a:cubicBezTo>
                <a:cubicBezTo>
                  <a:pt x="47333" y="16235"/>
                  <a:pt x="47693" y="16024"/>
                  <a:pt x="48116" y="15791"/>
                </a:cubicBezTo>
                <a:cubicBezTo>
                  <a:pt x="44178" y="8466"/>
                  <a:pt x="38370" y="0"/>
                  <a:pt x="2452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4799053" y="4615839"/>
            <a:ext cx="4031993" cy="1515572"/>
          </a:xfrm>
          <a:custGeom>
            <a:avLst/>
            <a:gdLst/>
            <a:ahLst/>
            <a:cxnLst/>
            <a:rect l="l" t="t" r="r" b="b"/>
            <a:pathLst>
              <a:path w="44415" h="16695" extrusionOk="0">
                <a:moveTo>
                  <a:pt x="21781" y="0"/>
                </a:moveTo>
                <a:cubicBezTo>
                  <a:pt x="21559" y="0"/>
                  <a:pt x="21334" y="3"/>
                  <a:pt x="21108" y="8"/>
                </a:cubicBezTo>
                <a:cubicBezTo>
                  <a:pt x="11485" y="198"/>
                  <a:pt x="5880" y="5422"/>
                  <a:pt x="2877" y="9778"/>
                </a:cubicBezTo>
                <a:cubicBezTo>
                  <a:pt x="1735" y="11428"/>
                  <a:pt x="783" y="13205"/>
                  <a:pt x="1" y="15045"/>
                </a:cubicBezTo>
                <a:cubicBezTo>
                  <a:pt x="804" y="15573"/>
                  <a:pt x="1587" y="16123"/>
                  <a:pt x="2348" y="16694"/>
                </a:cubicBezTo>
                <a:cubicBezTo>
                  <a:pt x="3088" y="14854"/>
                  <a:pt x="4019" y="13099"/>
                  <a:pt x="5161" y="11470"/>
                </a:cubicBezTo>
                <a:cubicBezTo>
                  <a:pt x="9031" y="5887"/>
                  <a:pt x="14467" y="3011"/>
                  <a:pt x="21298" y="2863"/>
                </a:cubicBezTo>
                <a:cubicBezTo>
                  <a:pt x="21493" y="2859"/>
                  <a:pt x="21685" y="2857"/>
                  <a:pt x="21876" y="2857"/>
                </a:cubicBezTo>
                <a:cubicBezTo>
                  <a:pt x="33254" y="2857"/>
                  <a:pt x="38470" y="9616"/>
                  <a:pt x="42151" y="16314"/>
                </a:cubicBezTo>
                <a:cubicBezTo>
                  <a:pt x="42913" y="15806"/>
                  <a:pt x="43653" y="15298"/>
                  <a:pt x="44414" y="14812"/>
                </a:cubicBezTo>
                <a:cubicBezTo>
                  <a:pt x="40444" y="7682"/>
                  <a:pt x="34533" y="0"/>
                  <a:pt x="2178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4964181" y="4819911"/>
            <a:ext cx="3696017" cy="1430511"/>
          </a:xfrm>
          <a:custGeom>
            <a:avLst/>
            <a:gdLst/>
            <a:ahLst/>
            <a:cxnLst/>
            <a:rect l="l" t="t" r="r" b="b"/>
            <a:pathLst>
              <a:path w="40714" h="15758" extrusionOk="0">
                <a:moveTo>
                  <a:pt x="19120" y="1"/>
                </a:moveTo>
                <a:cubicBezTo>
                  <a:pt x="10215" y="1"/>
                  <a:pt x="5144" y="4998"/>
                  <a:pt x="2454" y="9201"/>
                </a:cubicBezTo>
                <a:cubicBezTo>
                  <a:pt x="1481" y="10724"/>
                  <a:pt x="656" y="12374"/>
                  <a:pt x="1" y="14066"/>
                </a:cubicBezTo>
                <a:cubicBezTo>
                  <a:pt x="762" y="14616"/>
                  <a:pt x="1502" y="15187"/>
                  <a:pt x="2242" y="15758"/>
                </a:cubicBezTo>
                <a:cubicBezTo>
                  <a:pt x="2856" y="14066"/>
                  <a:pt x="3659" y="12437"/>
                  <a:pt x="4632" y="10914"/>
                </a:cubicBezTo>
                <a:cubicBezTo>
                  <a:pt x="8116" y="5542"/>
                  <a:pt x="13078" y="2835"/>
                  <a:pt x="19395" y="2835"/>
                </a:cubicBezTo>
                <a:cubicBezTo>
                  <a:pt x="19444" y="2835"/>
                  <a:pt x="19493" y="2835"/>
                  <a:pt x="19543" y="2835"/>
                </a:cubicBezTo>
                <a:cubicBezTo>
                  <a:pt x="29779" y="2899"/>
                  <a:pt x="34961" y="8884"/>
                  <a:pt x="38619" y="15208"/>
                </a:cubicBezTo>
                <a:cubicBezTo>
                  <a:pt x="39317" y="14764"/>
                  <a:pt x="40015" y="14298"/>
                  <a:pt x="40713" y="13812"/>
                </a:cubicBezTo>
                <a:cubicBezTo>
                  <a:pt x="36737" y="6959"/>
                  <a:pt x="30858" y="86"/>
                  <a:pt x="19289" y="1"/>
                </a:cubicBezTo>
                <a:cubicBezTo>
                  <a:pt x="19233" y="1"/>
                  <a:pt x="19176" y="1"/>
                  <a:pt x="1912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4628205" y="4423297"/>
            <a:ext cx="4367971" cy="1951952"/>
          </a:xfrm>
          <a:custGeom>
            <a:avLst/>
            <a:gdLst/>
            <a:ahLst/>
            <a:cxnLst/>
            <a:rect l="l" t="t" r="r" b="b"/>
            <a:pathLst>
              <a:path w="48116" h="21502" extrusionOk="0">
                <a:moveTo>
                  <a:pt x="23815" y="7225"/>
                </a:moveTo>
                <a:lnTo>
                  <a:pt x="23815" y="7225"/>
                </a:lnTo>
                <a:cubicBezTo>
                  <a:pt x="26522" y="7268"/>
                  <a:pt x="29229" y="7860"/>
                  <a:pt x="31703" y="8981"/>
                </a:cubicBezTo>
                <a:cubicBezTo>
                  <a:pt x="29208" y="7902"/>
                  <a:pt x="26522" y="7310"/>
                  <a:pt x="23815" y="7225"/>
                </a:cubicBezTo>
                <a:close/>
                <a:moveTo>
                  <a:pt x="24503" y="0"/>
                </a:moveTo>
                <a:cubicBezTo>
                  <a:pt x="23995" y="0"/>
                  <a:pt x="23477" y="12"/>
                  <a:pt x="22948" y="35"/>
                </a:cubicBezTo>
                <a:cubicBezTo>
                  <a:pt x="12711" y="479"/>
                  <a:pt x="6599" y="5935"/>
                  <a:pt x="3279" y="10419"/>
                </a:cubicBezTo>
                <a:cubicBezTo>
                  <a:pt x="1988" y="12153"/>
                  <a:pt x="889" y="14036"/>
                  <a:pt x="0" y="16024"/>
                </a:cubicBezTo>
                <a:lnTo>
                  <a:pt x="762" y="16489"/>
                </a:lnTo>
                <a:cubicBezTo>
                  <a:pt x="1121" y="16722"/>
                  <a:pt x="1460" y="16933"/>
                  <a:pt x="1819" y="17166"/>
                </a:cubicBezTo>
                <a:lnTo>
                  <a:pt x="1967" y="17271"/>
                </a:lnTo>
                <a:lnTo>
                  <a:pt x="2454" y="17589"/>
                </a:lnTo>
                <a:cubicBezTo>
                  <a:pt x="2961" y="17948"/>
                  <a:pt x="3469" y="18308"/>
                  <a:pt x="3955" y="18667"/>
                </a:cubicBezTo>
                <a:cubicBezTo>
                  <a:pt x="4611" y="19154"/>
                  <a:pt x="5245" y="19640"/>
                  <a:pt x="5880" y="20127"/>
                </a:cubicBezTo>
                <a:lnTo>
                  <a:pt x="5943" y="20169"/>
                </a:lnTo>
                <a:cubicBezTo>
                  <a:pt x="6493" y="20613"/>
                  <a:pt x="7064" y="21057"/>
                  <a:pt x="7635" y="21501"/>
                </a:cubicBezTo>
                <a:cubicBezTo>
                  <a:pt x="8122" y="20211"/>
                  <a:pt x="8735" y="18963"/>
                  <a:pt x="9454" y="17779"/>
                </a:cubicBezTo>
                <a:cubicBezTo>
                  <a:pt x="12612" y="12631"/>
                  <a:pt x="17183" y="10010"/>
                  <a:pt x="23049" y="10010"/>
                </a:cubicBezTo>
                <a:cubicBezTo>
                  <a:pt x="23232" y="10010"/>
                  <a:pt x="23417" y="10012"/>
                  <a:pt x="23603" y="10017"/>
                </a:cubicBezTo>
                <a:cubicBezTo>
                  <a:pt x="32274" y="10250"/>
                  <a:pt x="37245" y="14987"/>
                  <a:pt x="40776" y="20465"/>
                </a:cubicBezTo>
                <a:cubicBezTo>
                  <a:pt x="41242" y="20211"/>
                  <a:pt x="41707" y="19915"/>
                  <a:pt x="42151" y="19640"/>
                </a:cubicBezTo>
                <a:lnTo>
                  <a:pt x="42257" y="19577"/>
                </a:lnTo>
                <a:lnTo>
                  <a:pt x="42278" y="19556"/>
                </a:lnTo>
                <a:cubicBezTo>
                  <a:pt x="42468" y="19429"/>
                  <a:pt x="42638" y="19323"/>
                  <a:pt x="42807" y="19217"/>
                </a:cubicBezTo>
                <a:cubicBezTo>
                  <a:pt x="43209" y="18963"/>
                  <a:pt x="43589" y="18688"/>
                  <a:pt x="43991" y="18435"/>
                </a:cubicBezTo>
                <a:lnTo>
                  <a:pt x="44330" y="18202"/>
                </a:lnTo>
                <a:cubicBezTo>
                  <a:pt x="44964" y="17779"/>
                  <a:pt x="45599" y="17356"/>
                  <a:pt x="46233" y="16933"/>
                </a:cubicBezTo>
                <a:cubicBezTo>
                  <a:pt x="46445" y="16785"/>
                  <a:pt x="46677" y="16658"/>
                  <a:pt x="46910" y="16510"/>
                </a:cubicBezTo>
                <a:cubicBezTo>
                  <a:pt x="47291" y="16235"/>
                  <a:pt x="47692" y="16002"/>
                  <a:pt x="48115" y="15791"/>
                </a:cubicBezTo>
                <a:cubicBezTo>
                  <a:pt x="44178" y="8466"/>
                  <a:pt x="38370" y="0"/>
                  <a:pt x="24503" y="0"/>
                </a:cubicBezTo>
                <a:close/>
              </a:path>
            </a:pathLst>
          </a:custGeom>
          <a:solidFill>
            <a:srgbClr val="F3D557"/>
          </a:solidFill>
          <a:ln w="1143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4587901" y="4390617"/>
            <a:ext cx="4450489" cy="2034561"/>
          </a:xfrm>
          <a:custGeom>
            <a:avLst/>
            <a:gdLst/>
            <a:ahLst/>
            <a:cxnLst/>
            <a:rect l="l" t="t" r="r" b="b"/>
            <a:pathLst>
              <a:path w="49025" h="22412" extrusionOk="0">
                <a:moveTo>
                  <a:pt x="24259" y="7247"/>
                </a:moveTo>
                <a:lnTo>
                  <a:pt x="24237" y="7924"/>
                </a:lnTo>
                <a:cubicBezTo>
                  <a:pt x="26902" y="8030"/>
                  <a:pt x="29546" y="8622"/>
                  <a:pt x="32020" y="9658"/>
                </a:cubicBezTo>
                <a:lnTo>
                  <a:pt x="32295" y="9024"/>
                </a:lnTo>
                <a:cubicBezTo>
                  <a:pt x="29757" y="7903"/>
                  <a:pt x="27029" y="7289"/>
                  <a:pt x="24259" y="7247"/>
                </a:cubicBezTo>
                <a:close/>
                <a:moveTo>
                  <a:pt x="24961" y="698"/>
                </a:moveTo>
                <a:cubicBezTo>
                  <a:pt x="37841" y="698"/>
                  <a:pt x="43720" y="7989"/>
                  <a:pt x="48073" y="16024"/>
                </a:cubicBezTo>
                <a:cubicBezTo>
                  <a:pt x="47756" y="16193"/>
                  <a:pt x="47438" y="16384"/>
                  <a:pt x="47142" y="16574"/>
                </a:cubicBezTo>
                <a:cubicBezTo>
                  <a:pt x="46910" y="16701"/>
                  <a:pt x="46698" y="16849"/>
                  <a:pt x="46466" y="16997"/>
                </a:cubicBezTo>
                <a:lnTo>
                  <a:pt x="46191" y="17187"/>
                </a:lnTo>
                <a:cubicBezTo>
                  <a:pt x="45662" y="17526"/>
                  <a:pt x="45112" y="17906"/>
                  <a:pt x="44562" y="18266"/>
                </a:cubicBezTo>
                <a:lnTo>
                  <a:pt x="44541" y="18287"/>
                </a:lnTo>
                <a:lnTo>
                  <a:pt x="44203" y="18499"/>
                </a:lnTo>
                <a:cubicBezTo>
                  <a:pt x="43843" y="18752"/>
                  <a:pt x="43462" y="19006"/>
                  <a:pt x="43060" y="19281"/>
                </a:cubicBezTo>
                <a:lnTo>
                  <a:pt x="43018" y="19302"/>
                </a:lnTo>
                <a:lnTo>
                  <a:pt x="42532" y="19619"/>
                </a:lnTo>
                <a:lnTo>
                  <a:pt x="42384" y="19704"/>
                </a:lnTo>
                <a:cubicBezTo>
                  <a:pt x="42066" y="19916"/>
                  <a:pt x="41707" y="20148"/>
                  <a:pt x="41326" y="20360"/>
                </a:cubicBezTo>
                <a:cubicBezTo>
                  <a:pt x="38450" y="15961"/>
                  <a:pt x="33522" y="10271"/>
                  <a:pt x="24047" y="10039"/>
                </a:cubicBezTo>
                <a:cubicBezTo>
                  <a:pt x="23860" y="10034"/>
                  <a:pt x="23673" y="10031"/>
                  <a:pt x="23488" y="10031"/>
                </a:cubicBezTo>
                <a:cubicBezTo>
                  <a:pt x="17478" y="10031"/>
                  <a:pt x="12823" y="12697"/>
                  <a:pt x="9602" y="17970"/>
                </a:cubicBezTo>
                <a:cubicBezTo>
                  <a:pt x="8946" y="19027"/>
                  <a:pt x="8375" y="20148"/>
                  <a:pt x="7910" y="21290"/>
                </a:cubicBezTo>
                <a:cubicBezTo>
                  <a:pt x="7466" y="20952"/>
                  <a:pt x="7022" y="20613"/>
                  <a:pt x="6599" y="20254"/>
                </a:cubicBezTo>
                <a:lnTo>
                  <a:pt x="6535" y="20212"/>
                </a:lnTo>
                <a:cubicBezTo>
                  <a:pt x="5880" y="19704"/>
                  <a:pt x="5224" y="19218"/>
                  <a:pt x="4611" y="18752"/>
                </a:cubicBezTo>
                <a:cubicBezTo>
                  <a:pt x="4061" y="18350"/>
                  <a:pt x="3553" y="17991"/>
                  <a:pt x="3088" y="17674"/>
                </a:cubicBezTo>
                <a:cubicBezTo>
                  <a:pt x="2961" y="17589"/>
                  <a:pt x="2834" y="17505"/>
                  <a:pt x="2729" y="17420"/>
                </a:cubicBezTo>
                <a:lnTo>
                  <a:pt x="2454" y="17251"/>
                </a:lnTo>
                <a:cubicBezTo>
                  <a:pt x="2031" y="16955"/>
                  <a:pt x="1713" y="16743"/>
                  <a:pt x="1396" y="16553"/>
                </a:cubicBezTo>
                <a:lnTo>
                  <a:pt x="889" y="16257"/>
                </a:lnTo>
                <a:cubicBezTo>
                  <a:pt x="1734" y="14396"/>
                  <a:pt x="2771" y="12640"/>
                  <a:pt x="3997" y="10991"/>
                </a:cubicBezTo>
                <a:cubicBezTo>
                  <a:pt x="7276" y="6549"/>
                  <a:pt x="13303" y="1177"/>
                  <a:pt x="23392" y="733"/>
                </a:cubicBezTo>
                <a:cubicBezTo>
                  <a:pt x="23926" y="710"/>
                  <a:pt x="24449" y="698"/>
                  <a:pt x="24961" y="698"/>
                </a:cubicBezTo>
                <a:close/>
                <a:moveTo>
                  <a:pt x="24959" y="0"/>
                </a:moveTo>
                <a:cubicBezTo>
                  <a:pt x="24438" y="0"/>
                  <a:pt x="23908" y="12"/>
                  <a:pt x="23370" y="35"/>
                </a:cubicBezTo>
                <a:cubicBezTo>
                  <a:pt x="13007" y="479"/>
                  <a:pt x="6810" y="5999"/>
                  <a:pt x="3448" y="10546"/>
                </a:cubicBezTo>
                <a:cubicBezTo>
                  <a:pt x="2136" y="12323"/>
                  <a:pt x="1015" y="14226"/>
                  <a:pt x="127" y="16214"/>
                </a:cubicBezTo>
                <a:lnTo>
                  <a:pt x="0" y="16511"/>
                </a:lnTo>
                <a:lnTo>
                  <a:pt x="423" y="16764"/>
                </a:lnTo>
                <a:lnTo>
                  <a:pt x="1015" y="17145"/>
                </a:lnTo>
                <a:cubicBezTo>
                  <a:pt x="1333" y="17335"/>
                  <a:pt x="1650" y="17526"/>
                  <a:pt x="2052" y="17822"/>
                </a:cubicBezTo>
                <a:lnTo>
                  <a:pt x="2327" y="17991"/>
                </a:lnTo>
                <a:cubicBezTo>
                  <a:pt x="2432" y="18076"/>
                  <a:pt x="2559" y="18160"/>
                  <a:pt x="2686" y="18224"/>
                </a:cubicBezTo>
                <a:cubicBezTo>
                  <a:pt x="3152" y="18562"/>
                  <a:pt x="3659" y="18922"/>
                  <a:pt x="4188" y="19302"/>
                </a:cubicBezTo>
                <a:cubicBezTo>
                  <a:pt x="4801" y="19767"/>
                  <a:pt x="5457" y="20254"/>
                  <a:pt x="6112" y="20762"/>
                </a:cubicBezTo>
                <a:lnTo>
                  <a:pt x="6155" y="20804"/>
                </a:lnTo>
                <a:cubicBezTo>
                  <a:pt x="6726" y="21248"/>
                  <a:pt x="7276" y="21692"/>
                  <a:pt x="7847" y="22136"/>
                </a:cubicBezTo>
                <a:lnTo>
                  <a:pt x="8206" y="22411"/>
                </a:lnTo>
                <a:lnTo>
                  <a:pt x="8375" y="21967"/>
                </a:lnTo>
                <a:cubicBezTo>
                  <a:pt x="8862" y="20698"/>
                  <a:pt x="9475" y="19471"/>
                  <a:pt x="10173" y="18308"/>
                </a:cubicBezTo>
                <a:cubicBezTo>
                  <a:pt x="13279" y="13268"/>
                  <a:pt x="17766" y="10710"/>
                  <a:pt x="23536" y="10710"/>
                </a:cubicBezTo>
                <a:cubicBezTo>
                  <a:pt x="23698" y="10710"/>
                  <a:pt x="23862" y="10712"/>
                  <a:pt x="24026" y="10716"/>
                </a:cubicBezTo>
                <a:cubicBezTo>
                  <a:pt x="33395" y="10969"/>
                  <a:pt x="38154" y="16701"/>
                  <a:pt x="40924" y="21015"/>
                </a:cubicBezTo>
                <a:lnTo>
                  <a:pt x="41094" y="21290"/>
                </a:lnTo>
                <a:lnTo>
                  <a:pt x="41390" y="21121"/>
                </a:lnTo>
                <a:cubicBezTo>
                  <a:pt x="41876" y="20846"/>
                  <a:pt x="42341" y="20550"/>
                  <a:pt x="42764" y="20296"/>
                </a:cubicBezTo>
                <a:lnTo>
                  <a:pt x="42828" y="20254"/>
                </a:lnTo>
                <a:lnTo>
                  <a:pt x="42912" y="20190"/>
                </a:lnTo>
                <a:lnTo>
                  <a:pt x="43399" y="19873"/>
                </a:lnTo>
                <a:lnTo>
                  <a:pt x="43441" y="19852"/>
                </a:lnTo>
                <a:cubicBezTo>
                  <a:pt x="43716" y="19662"/>
                  <a:pt x="44012" y="19493"/>
                  <a:pt x="44287" y="19302"/>
                </a:cubicBezTo>
                <a:lnTo>
                  <a:pt x="44964" y="18837"/>
                </a:lnTo>
                <a:cubicBezTo>
                  <a:pt x="45598" y="18414"/>
                  <a:pt x="46233" y="17991"/>
                  <a:pt x="46846" y="17589"/>
                </a:cubicBezTo>
                <a:lnTo>
                  <a:pt x="47079" y="17420"/>
                </a:lnTo>
                <a:cubicBezTo>
                  <a:pt x="47227" y="17335"/>
                  <a:pt x="47375" y="17251"/>
                  <a:pt x="47523" y="17145"/>
                </a:cubicBezTo>
                <a:cubicBezTo>
                  <a:pt x="47904" y="16912"/>
                  <a:pt x="48284" y="16701"/>
                  <a:pt x="48729" y="16447"/>
                </a:cubicBezTo>
                <a:lnTo>
                  <a:pt x="49025" y="16299"/>
                </a:lnTo>
                <a:lnTo>
                  <a:pt x="48855" y="15982"/>
                </a:lnTo>
                <a:cubicBezTo>
                  <a:pt x="46867" y="12281"/>
                  <a:pt x="44287" y="8051"/>
                  <a:pt x="40269" y="4900"/>
                </a:cubicBezTo>
                <a:cubicBezTo>
                  <a:pt x="36098" y="1606"/>
                  <a:pt x="31083" y="0"/>
                  <a:pt x="2495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4614575" y="4431531"/>
            <a:ext cx="4367971" cy="1598636"/>
          </a:xfrm>
          <a:custGeom>
            <a:avLst/>
            <a:gdLst/>
            <a:ahLst/>
            <a:cxnLst/>
            <a:rect l="l" t="t" r="r" b="b"/>
            <a:pathLst>
              <a:path w="48116" h="17610" extrusionOk="0">
                <a:moveTo>
                  <a:pt x="24522" y="0"/>
                </a:moveTo>
                <a:cubicBezTo>
                  <a:pt x="24015" y="0"/>
                  <a:pt x="23498" y="12"/>
                  <a:pt x="22969" y="35"/>
                </a:cubicBezTo>
                <a:cubicBezTo>
                  <a:pt x="12712" y="479"/>
                  <a:pt x="6621" y="5935"/>
                  <a:pt x="3300" y="10419"/>
                </a:cubicBezTo>
                <a:cubicBezTo>
                  <a:pt x="2010" y="12153"/>
                  <a:pt x="910" y="14036"/>
                  <a:pt x="1" y="16024"/>
                </a:cubicBezTo>
                <a:lnTo>
                  <a:pt x="783" y="16489"/>
                </a:lnTo>
                <a:cubicBezTo>
                  <a:pt x="1354" y="16848"/>
                  <a:pt x="1904" y="17229"/>
                  <a:pt x="2475" y="17610"/>
                </a:cubicBezTo>
                <a:cubicBezTo>
                  <a:pt x="3321" y="15643"/>
                  <a:pt x="4400" y="13782"/>
                  <a:pt x="5669" y="12069"/>
                </a:cubicBezTo>
                <a:cubicBezTo>
                  <a:pt x="9962" y="6316"/>
                  <a:pt x="15821" y="3249"/>
                  <a:pt x="23096" y="2932"/>
                </a:cubicBezTo>
                <a:cubicBezTo>
                  <a:pt x="23578" y="2911"/>
                  <a:pt x="24049" y="2900"/>
                  <a:pt x="24511" y="2900"/>
                </a:cubicBezTo>
                <a:cubicBezTo>
                  <a:pt x="36845" y="2900"/>
                  <a:pt x="41932" y="10382"/>
                  <a:pt x="45662" y="17314"/>
                </a:cubicBezTo>
                <a:cubicBezTo>
                  <a:pt x="46064" y="17039"/>
                  <a:pt x="46487" y="16764"/>
                  <a:pt x="46910" y="16489"/>
                </a:cubicBezTo>
                <a:cubicBezTo>
                  <a:pt x="47333" y="16235"/>
                  <a:pt x="47693" y="16024"/>
                  <a:pt x="48116" y="15791"/>
                </a:cubicBezTo>
                <a:cubicBezTo>
                  <a:pt x="44178" y="8466"/>
                  <a:pt x="38370" y="0"/>
                  <a:pt x="2452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/>
          <p:nvPr/>
        </p:nvSpPr>
        <p:spPr>
          <a:xfrm>
            <a:off x="4779704" y="4624073"/>
            <a:ext cx="4031993" cy="1515572"/>
          </a:xfrm>
          <a:custGeom>
            <a:avLst/>
            <a:gdLst/>
            <a:ahLst/>
            <a:cxnLst/>
            <a:rect l="l" t="t" r="r" b="b"/>
            <a:pathLst>
              <a:path w="44415" h="16695" extrusionOk="0">
                <a:moveTo>
                  <a:pt x="21781" y="0"/>
                </a:moveTo>
                <a:cubicBezTo>
                  <a:pt x="21559" y="0"/>
                  <a:pt x="21334" y="3"/>
                  <a:pt x="21108" y="8"/>
                </a:cubicBezTo>
                <a:cubicBezTo>
                  <a:pt x="11485" y="198"/>
                  <a:pt x="5880" y="5422"/>
                  <a:pt x="2877" y="9778"/>
                </a:cubicBezTo>
                <a:cubicBezTo>
                  <a:pt x="1735" y="11428"/>
                  <a:pt x="783" y="13205"/>
                  <a:pt x="1" y="15045"/>
                </a:cubicBezTo>
                <a:cubicBezTo>
                  <a:pt x="804" y="15573"/>
                  <a:pt x="1587" y="16123"/>
                  <a:pt x="2348" y="16694"/>
                </a:cubicBezTo>
                <a:cubicBezTo>
                  <a:pt x="3088" y="14854"/>
                  <a:pt x="4019" y="13099"/>
                  <a:pt x="5161" y="11470"/>
                </a:cubicBezTo>
                <a:cubicBezTo>
                  <a:pt x="9031" y="5887"/>
                  <a:pt x="14467" y="3011"/>
                  <a:pt x="21298" y="2863"/>
                </a:cubicBezTo>
                <a:cubicBezTo>
                  <a:pt x="21493" y="2859"/>
                  <a:pt x="21685" y="2857"/>
                  <a:pt x="21876" y="2857"/>
                </a:cubicBezTo>
                <a:cubicBezTo>
                  <a:pt x="33254" y="2857"/>
                  <a:pt x="38470" y="9616"/>
                  <a:pt x="42151" y="16314"/>
                </a:cubicBezTo>
                <a:cubicBezTo>
                  <a:pt x="42913" y="15806"/>
                  <a:pt x="43653" y="15298"/>
                  <a:pt x="44414" y="14812"/>
                </a:cubicBezTo>
                <a:cubicBezTo>
                  <a:pt x="40444" y="7682"/>
                  <a:pt x="34533" y="0"/>
                  <a:pt x="2178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" name="Google Shape;18;p2"/>
          <p:cNvSpPr/>
          <p:nvPr/>
        </p:nvSpPr>
        <p:spPr>
          <a:xfrm>
            <a:off x="4944830" y="4828145"/>
            <a:ext cx="3696017" cy="1430511"/>
          </a:xfrm>
          <a:custGeom>
            <a:avLst/>
            <a:gdLst/>
            <a:ahLst/>
            <a:cxnLst/>
            <a:rect l="l" t="t" r="r" b="b"/>
            <a:pathLst>
              <a:path w="40714" h="15758" extrusionOk="0">
                <a:moveTo>
                  <a:pt x="19120" y="1"/>
                </a:moveTo>
                <a:cubicBezTo>
                  <a:pt x="10215" y="1"/>
                  <a:pt x="5144" y="4998"/>
                  <a:pt x="2454" y="9201"/>
                </a:cubicBezTo>
                <a:cubicBezTo>
                  <a:pt x="1481" y="10724"/>
                  <a:pt x="656" y="12374"/>
                  <a:pt x="1" y="14066"/>
                </a:cubicBezTo>
                <a:cubicBezTo>
                  <a:pt x="762" y="14616"/>
                  <a:pt x="1502" y="15187"/>
                  <a:pt x="2242" y="15758"/>
                </a:cubicBezTo>
                <a:cubicBezTo>
                  <a:pt x="2856" y="14066"/>
                  <a:pt x="3659" y="12437"/>
                  <a:pt x="4632" y="10914"/>
                </a:cubicBezTo>
                <a:cubicBezTo>
                  <a:pt x="8116" y="5542"/>
                  <a:pt x="13078" y="2835"/>
                  <a:pt x="19395" y="2835"/>
                </a:cubicBezTo>
                <a:cubicBezTo>
                  <a:pt x="19444" y="2835"/>
                  <a:pt x="19493" y="2835"/>
                  <a:pt x="19543" y="2835"/>
                </a:cubicBezTo>
                <a:cubicBezTo>
                  <a:pt x="29779" y="2899"/>
                  <a:pt x="34961" y="8884"/>
                  <a:pt x="38619" y="15208"/>
                </a:cubicBezTo>
                <a:cubicBezTo>
                  <a:pt x="39317" y="14764"/>
                  <a:pt x="40015" y="14298"/>
                  <a:pt x="40713" y="13812"/>
                </a:cubicBezTo>
                <a:cubicBezTo>
                  <a:pt x="36737" y="6959"/>
                  <a:pt x="30858" y="86"/>
                  <a:pt x="19289" y="1"/>
                </a:cubicBezTo>
                <a:cubicBezTo>
                  <a:pt x="19233" y="1"/>
                  <a:pt x="19176" y="1"/>
                  <a:pt x="1912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" name="Google Shape;19;p2"/>
          <p:cNvSpPr/>
          <p:nvPr/>
        </p:nvSpPr>
        <p:spPr>
          <a:xfrm>
            <a:off x="5109957" y="5066439"/>
            <a:ext cx="3390724" cy="1315107"/>
          </a:xfrm>
          <a:custGeom>
            <a:avLst/>
            <a:gdLst/>
            <a:ahLst/>
            <a:cxnLst/>
            <a:rect l="l" t="t" r="r" b="b"/>
            <a:pathLst>
              <a:path w="37351" h="14305" extrusionOk="0">
                <a:moveTo>
                  <a:pt x="17314" y="1"/>
                </a:moveTo>
                <a:cubicBezTo>
                  <a:pt x="9021" y="1"/>
                  <a:pt x="4346" y="4789"/>
                  <a:pt x="1862" y="8848"/>
                </a:cubicBezTo>
                <a:cubicBezTo>
                  <a:pt x="1142" y="10053"/>
                  <a:pt x="508" y="11301"/>
                  <a:pt x="0" y="12612"/>
                </a:cubicBezTo>
                <a:lnTo>
                  <a:pt x="487" y="12993"/>
                </a:lnTo>
                <a:cubicBezTo>
                  <a:pt x="1037" y="13437"/>
                  <a:pt x="1608" y="13860"/>
                  <a:pt x="2179" y="14304"/>
                </a:cubicBezTo>
                <a:cubicBezTo>
                  <a:pt x="2665" y="13014"/>
                  <a:pt x="3279" y="11787"/>
                  <a:pt x="3998" y="10603"/>
                </a:cubicBezTo>
                <a:cubicBezTo>
                  <a:pt x="7156" y="5455"/>
                  <a:pt x="11726" y="2834"/>
                  <a:pt x="17592" y="2834"/>
                </a:cubicBezTo>
                <a:cubicBezTo>
                  <a:pt x="17776" y="2834"/>
                  <a:pt x="17961" y="2836"/>
                  <a:pt x="18147" y="2841"/>
                </a:cubicBezTo>
                <a:cubicBezTo>
                  <a:pt x="26818" y="3053"/>
                  <a:pt x="31788" y="7811"/>
                  <a:pt x="35320" y="13289"/>
                </a:cubicBezTo>
                <a:cubicBezTo>
                  <a:pt x="35785" y="13014"/>
                  <a:pt x="36251" y="12739"/>
                  <a:pt x="36673" y="12464"/>
                </a:cubicBezTo>
                <a:cubicBezTo>
                  <a:pt x="36906" y="12316"/>
                  <a:pt x="37139" y="12168"/>
                  <a:pt x="37350" y="12020"/>
                </a:cubicBezTo>
                <a:cubicBezTo>
                  <a:pt x="33480" y="5908"/>
                  <a:pt x="27812" y="282"/>
                  <a:pt x="17851" y="7"/>
                </a:cubicBezTo>
                <a:cubicBezTo>
                  <a:pt x="17670" y="3"/>
                  <a:pt x="17491" y="1"/>
                  <a:pt x="1731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2"/>
          <p:cNvSpPr/>
          <p:nvPr/>
        </p:nvSpPr>
        <p:spPr>
          <a:xfrm>
            <a:off x="-804400" y="5056741"/>
            <a:ext cx="7797005" cy="1986148"/>
          </a:xfrm>
          <a:custGeom>
            <a:avLst/>
            <a:gdLst/>
            <a:ahLst/>
            <a:cxnLst/>
            <a:rect l="l" t="t" r="r" b="b"/>
            <a:pathLst>
              <a:path w="49766" h="12677" extrusionOk="0">
                <a:moveTo>
                  <a:pt x="13886" y="0"/>
                </a:moveTo>
                <a:cubicBezTo>
                  <a:pt x="3627" y="0"/>
                  <a:pt x="1" y="1911"/>
                  <a:pt x="1" y="1911"/>
                </a:cubicBezTo>
                <a:lnTo>
                  <a:pt x="1" y="12676"/>
                </a:lnTo>
                <a:lnTo>
                  <a:pt x="49765" y="12676"/>
                </a:lnTo>
                <a:lnTo>
                  <a:pt x="49765" y="5422"/>
                </a:lnTo>
                <a:cubicBezTo>
                  <a:pt x="49765" y="5422"/>
                  <a:pt x="46952" y="3222"/>
                  <a:pt x="27474" y="896"/>
                </a:cubicBezTo>
                <a:cubicBezTo>
                  <a:pt x="22017" y="241"/>
                  <a:pt x="17532" y="0"/>
                  <a:pt x="13886" y="0"/>
                </a:cubicBezTo>
                <a:close/>
              </a:path>
            </a:pathLst>
          </a:custGeom>
          <a:solidFill>
            <a:srgbClr val="89B98A"/>
          </a:solidFill>
          <a:ln w="1143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" name="Google Shape;21;p2"/>
          <p:cNvSpPr/>
          <p:nvPr/>
        </p:nvSpPr>
        <p:spPr>
          <a:xfrm>
            <a:off x="-695042" y="5137427"/>
            <a:ext cx="172497" cy="183308"/>
          </a:xfrm>
          <a:custGeom>
            <a:avLst/>
            <a:gdLst/>
            <a:ahLst/>
            <a:cxnLst/>
            <a:rect l="l" t="t" r="r" b="b"/>
            <a:pathLst>
              <a:path w="1101" h="1170" extrusionOk="0">
                <a:moveTo>
                  <a:pt x="659" y="0"/>
                </a:moveTo>
                <a:cubicBezTo>
                  <a:pt x="603" y="0"/>
                  <a:pt x="551" y="21"/>
                  <a:pt x="508" y="64"/>
                </a:cubicBezTo>
                <a:cubicBezTo>
                  <a:pt x="445" y="127"/>
                  <a:pt x="424" y="233"/>
                  <a:pt x="445" y="317"/>
                </a:cubicBezTo>
                <a:cubicBezTo>
                  <a:pt x="445" y="487"/>
                  <a:pt x="487" y="656"/>
                  <a:pt x="529" y="825"/>
                </a:cubicBezTo>
                <a:lnTo>
                  <a:pt x="170" y="487"/>
                </a:lnTo>
                <a:cubicBezTo>
                  <a:pt x="149" y="444"/>
                  <a:pt x="128" y="444"/>
                  <a:pt x="85" y="423"/>
                </a:cubicBezTo>
                <a:cubicBezTo>
                  <a:pt x="43" y="423"/>
                  <a:pt x="1" y="465"/>
                  <a:pt x="1" y="529"/>
                </a:cubicBezTo>
                <a:cubicBezTo>
                  <a:pt x="1" y="571"/>
                  <a:pt x="1" y="614"/>
                  <a:pt x="43" y="656"/>
                </a:cubicBezTo>
                <a:cubicBezTo>
                  <a:pt x="106" y="825"/>
                  <a:pt x="212" y="973"/>
                  <a:pt x="360" y="1100"/>
                </a:cubicBezTo>
                <a:cubicBezTo>
                  <a:pt x="395" y="1135"/>
                  <a:pt x="429" y="1169"/>
                  <a:pt x="475" y="1169"/>
                </a:cubicBezTo>
                <a:cubicBezTo>
                  <a:pt x="486" y="1169"/>
                  <a:pt x="497" y="1167"/>
                  <a:pt x="508" y="1163"/>
                </a:cubicBezTo>
                <a:lnTo>
                  <a:pt x="1079" y="1015"/>
                </a:lnTo>
                <a:cubicBezTo>
                  <a:pt x="1100" y="783"/>
                  <a:pt x="1079" y="550"/>
                  <a:pt x="995" y="317"/>
                </a:cubicBezTo>
                <a:cubicBezTo>
                  <a:pt x="952" y="212"/>
                  <a:pt x="910" y="127"/>
                  <a:pt x="825" y="64"/>
                </a:cubicBezTo>
                <a:cubicBezTo>
                  <a:pt x="773" y="21"/>
                  <a:pt x="714" y="0"/>
                  <a:pt x="659" y="0"/>
                </a:cubicBezTo>
                <a:close/>
              </a:path>
            </a:pathLst>
          </a:custGeom>
          <a:solidFill>
            <a:srgbClr val="89B98A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" name="Google Shape;22;p2"/>
          <p:cNvSpPr/>
          <p:nvPr/>
        </p:nvSpPr>
        <p:spPr>
          <a:xfrm>
            <a:off x="-310723" y="6460064"/>
            <a:ext cx="659595" cy="201795"/>
          </a:xfrm>
          <a:custGeom>
            <a:avLst/>
            <a:gdLst/>
            <a:ahLst/>
            <a:cxnLst/>
            <a:rect l="l" t="t" r="r" b="b"/>
            <a:pathLst>
              <a:path w="4210" h="1288" extrusionOk="0">
                <a:moveTo>
                  <a:pt x="2375" y="1"/>
                </a:moveTo>
                <a:cubicBezTo>
                  <a:pt x="1870" y="1"/>
                  <a:pt x="1352" y="85"/>
                  <a:pt x="932" y="187"/>
                </a:cubicBezTo>
                <a:cubicBezTo>
                  <a:pt x="868" y="208"/>
                  <a:pt x="784" y="229"/>
                  <a:pt x="741" y="272"/>
                </a:cubicBezTo>
                <a:cubicBezTo>
                  <a:pt x="1" y="843"/>
                  <a:pt x="1651" y="1287"/>
                  <a:pt x="1947" y="1287"/>
                </a:cubicBezTo>
                <a:cubicBezTo>
                  <a:pt x="2028" y="1287"/>
                  <a:pt x="2113" y="1287"/>
                  <a:pt x="2201" y="1287"/>
                </a:cubicBezTo>
                <a:cubicBezTo>
                  <a:pt x="2686" y="1287"/>
                  <a:pt x="3251" y="1272"/>
                  <a:pt x="3681" y="1075"/>
                </a:cubicBezTo>
                <a:cubicBezTo>
                  <a:pt x="4210" y="822"/>
                  <a:pt x="4083" y="462"/>
                  <a:pt x="3575" y="229"/>
                </a:cubicBezTo>
                <a:cubicBezTo>
                  <a:pt x="3233" y="63"/>
                  <a:pt x="2809" y="1"/>
                  <a:pt x="2375" y="1"/>
                </a:cubicBezTo>
                <a:close/>
              </a:path>
            </a:pathLst>
          </a:custGeom>
          <a:solidFill>
            <a:srgbClr val="79AD78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" name="Google Shape;23;p2"/>
          <p:cNvSpPr/>
          <p:nvPr/>
        </p:nvSpPr>
        <p:spPr>
          <a:xfrm>
            <a:off x="-575657" y="6572869"/>
            <a:ext cx="102777" cy="161844"/>
          </a:xfrm>
          <a:custGeom>
            <a:avLst/>
            <a:gdLst/>
            <a:ahLst/>
            <a:cxnLst/>
            <a:rect l="l" t="t" r="r" b="b"/>
            <a:pathLst>
              <a:path w="656" h="1033" extrusionOk="0">
                <a:moveTo>
                  <a:pt x="181" y="0"/>
                </a:moveTo>
                <a:cubicBezTo>
                  <a:pt x="162" y="0"/>
                  <a:pt x="144" y="6"/>
                  <a:pt x="127" y="17"/>
                </a:cubicBezTo>
                <a:cubicBezTo>
                  <a:pt x="42" y="38"/>
                  <a:pt x="0" y="144"/>
                  <a:pt x="42" y="207"/>
                </a:cubicBezTo>
                <a:lnTo>
                  <a:pt x="360" y="926"/>
                </a:lnTo>
                <a:cubicBezTo>
                  <a:pt x="381" y="990"/>
                  <a:pt x="444" y="1032"/>
                  <a:pt x="486" y="1032"/>
                </a:cubicBezTo>
                <a:cubicBezTo>
                  <a:pt x="508" y="1032"/>
                  <a:pt x="529" y="1011"/>
                  <a:pt x="550" y="1011"/>
                </a:cubicBezTo>
                <a:cubicBezTo>
                  <a:pt x="635" y="990"/>
                  <a:pt x="656" y="884"/>
                  <a:pt x="635" y="821"/>
                </a:cubicBezTo>
                <a:lnTo>
                  <a:pt x="317" y="102"/>
                </a:lnTo>
                <a:cubicBezTo>
                  <a:pt x="286" y="40"/>
                  <a:pt x="233" y="0"/>
                  <a:pt x="181" y="0"/>
                </a:cubicBezTo>
                <a:close/>
              </a:path>
            </a:pathLst>
          </a:custGeom>
          <a:solidFill>
            <a:srgbClr val="79AD78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" name="Google Shape;24;p2"/>
          <p:cNvSpPr/>
          <p:nvPr/>
        </p:nvSpPr>
        <p:spPr>
          <a:xfrm>
            <a:off x="-446558" y="6502523"/>
            <a:ext cx="56559" cy="205556"/>
          </a:xfrm>
          <a:custGeom>
            <a:avLst/>
            <a:gdLst/>
            <a:ahLst/>
            <a:cxnLst/>
            <a:rect l="l" t="t" r="r" b="b"/>
            <a:pathLst>
              <a:path w="361" h="1312" extrusionOk="0">
                <a:moveTo>
                  <a:pt x="212" y="1"/>
                </a:moveTo>
                <a:cubicBezTo>
                  <a:pt x="128" y="1"/>
                  <a:pt x="43" y="64"/>
                  <a:pt x="43" y="149"/>
                </a:cubicBezTo>
                <a:lnTo>
                  <a:pt x="1" y="1164"/>
                </a:lnTo>
                <a:cubicBezTo>
                  <a:pt x="1" y="1249"/>
                  <a:pt x="64" y="1312"/>
                  <a:pt x="149" y="1312"/>
                </a:cubicBezTo>
                <a:cubicBezTo>
                  <a:pt x="233" y="1312"/>
                  <a:pt x="297" y="1249"/>
                  <a:pt x="297" y="1164"/>
                </a:cubicBezTo>
                <a:lnTo>
                  <a:pt x="339" y="170"/>
                </a:lnTo>
                <a:cubicBezTo>
                  <a:pt x="360" y="85"/>
                  <a:pt x="297" y="22"/>
                  <a:pt x="212" y="1"/>
                </a:cubicBezTo>
                <a:close/>
              </a:path>
            </a:pathLst>
          </a:custGeom>
          <a:solidFill>
            <a:srgbClr val="79AD78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" name="Google Shape;25;p2"/>
          <p:cNvSpPr/>
          <p:nvPr/>
        </p:nvSpPr>
        <p:spPr>
          <a:xfrm>
            <a:off x="-429950" y="5788876"/>
            <a:ext cx="102935" cy="160433"/>
          </a:xfrm>
          <a:custGeom>
            <a:avLst/>
            <a:gdLst/>
            <a:ahLst/>
            <a:cxnLst/>
            <a:rect l="l" t="t" r="r" b="b"/>
            <a:pathLst>
              <a:path w="657" h="1024" extrusionOk="0">
                <a:moveTo>
                  <a:pt x="166" y="1"/>
                </a:moveTo>
                <a:cubicBezTo>
                  <a:pt x="146" y="1"/>
                  <a:pt x="126" y="4"/>
                  <a:pt x="106" y="9"/>
                </a:cubicBezTo>
                <a:cubicBezTo>
                  <a:pt x="43" y="51"/>
                  <a:pt x="1" y="136"/>
                  <a:pt x="43" y="199"/>
                </a:cubicBezTo>
                <a:lnTo>
                  <a:pt x="339" y="939"/>
                </a:lnTo>
                <a:cubicBezTo>
                  <a:pt x="360" y="981"/>
                  <a:pt x="424" y="1024"/>
                  <a:pt x="487" y="1024"/>
                </a:cubicBezTo>
                <a:cubicBezTo>
                  <a:pt x="508" y="1024"/>
                  <a:pt x="529" y="1024"/>
                  <a:pt x="550" y="1003"/>
                </a:cubicBezTo>
                <a:cubicBezTo>
                  <a:pt x="614" y="981"/>
                  <a:pt x="656" y="897"/>
                  <a:pt x="614" y="812"/>
                </a:cubicBezTo>
                <a:lnTo>
                  <a:pt x="318" y="93"/>
                </a:lnTo>
                <a:cubicBezTo>
                  <a:pt x="286" y="29"/>
                  <a:pt x="229" y="1"/>
                  <a:pt x="166" y="1"/>
                </a:cubicBezTo>
                <a:close/>
              </a:path>
            </a:pathLst>
          </a:custGeom>
          <a:solidFill>
            <a:srgbClr val="79AD78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" name="Google Shape;26;p2"/>
          <p:cNvSpPr/>
          <p:nvPr/>
        </p:nvSpPr>
        <p:spPr>
          <a:xfrm>
            <a:off x="-300695" y="5722132"/>
            <a:ext cx="56716" cy="201325"/>
          </a:xfrm>
          <a:custGeom>
            <a:avLst/>
            <a:gdLst/>
            <a:ahLst/>
            <a:cxnLst/>
            <a:rect l="l" t="t" r="r" b="b"/>
            <a:pathLst>
              <a:path w="362" h="1285" extrusionOk="0">
                <a:moveTo>
                  <a:pt x="183" y="1"/>
                </a:moveTo>
                <a:cubicBezTo>
                  <a:pt x="107" y="1"/>
                  <a:pt x="33" y="38"/>
                  <a:pt x="43" y="117"/>
                </a:cubicBezTo>
                <a:lnTo>
                  <a:pt x="0" y="1133"/>
                </a:lnTo>
                <a:cubicBezTo>
                  <a:pt x="0" y="1217"/>
                  <a:pt x="64" y="1281"/>
                  <a:pt x="148" y="1281"/>
                </a:cubicBezTo>
                <a:cubicBezTo>
                  <a:pt x="157" y="1283"/>
                  <a:pt x="166" y="1285"/>
                  <a:pt x="174" y="1285"/>
                </a:cubicBezTo>
                <a:cubicBezTo>
                  <a:pt x="233" y="1285"/>
                  <a:pt x="297" y="1227"/>
                  <a:pt x="297" y="1154"/>
                </a:cubicBezTo>
                <a:lnTo>
                  <a:pt x="339" y="139"/>
                </a:lnTo>
                <a:cubicBezTo>
                  <a:pt x="361" y="49"/>
                  <a:pt x="270" y="1"/>
                  <a:pt x="183" y="1"/>
                </a:cubicBezTo>
                <a:close/>
              </a:path>
            </a:pathLst>
          </a:custGeom>
          <a:solidFill>
            <a:srgbClr val="79AD78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2"/>
          <p:cNvSpPr/>
          <p:nvPr/>
        </p:nvSpPr>
        <p:spPr>
          <a:xfrm>
            <a:off x="-786148" y="5056741"/>
            <a:ext cx="7797005" cy="1986148"/>
          </a:xfrm>
          <a:custGeom>
            <a:avLst/>
            <a:gdLst/>
            <a:ahLst/>
            <a:cxnLst/>
            <a:rect l="l" t="t" r="r" b="b"/>
            <a:pathLst>
              <a:path w="49766" h="12677" extrusionOk="0">
                <a:moveTo>
                  <a:pt x="13886" y="0"/>
                </a:moveTo>
                <a:cubicBezTo>
                  <a:pt x="3627" y="0"/>
                  <a:pt x="1" y="1911"/>
                  <a:pt x="1" y="1911"/>
                </a:cubicBezTo>
                <a:lnTo>
                  <a:pt x="1" y="12676"/>
                </a:lnTo>
                <a:lnTo>
                  <a:pt x="49765" y="12676"/>
                </a:lnTo>
                <a:lnTo>
                  <a:pt x="49765" y="5422"/>
                </a:lnTo>
                <a:cubicBezTo>
                  <a:pt x="49765" y="5422"/>
                  <a:pt x="46952" y="3222"/>
                  <a:pt x="27474" y="896"/>
                </a:cubicBezTo>
                <a:cubicBezTo>
                  <a:pt x="22017" y="241"/>
                  <a:pt x="17532" y="0"/>
                  <a:pt x="13886" y="0"/>
                </a:cubicBezTo>
                <a:close/>
              </a:path>
            </a:pathLst>
          </a:custGeom>
          <a:solidFill>
            <a:srgbClr val="30AE1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2"/>
          <p:cNvSpPr/>
          <p:nvPr/>
        </p:nvSpPr>
        <p:spPr>
          <a:xfrm>
            <a:off x="6768796" y="5710695"/>
            <a:ext cx="165760" cy="175631"/>
          </a:xfrm>
          <a:custGeom>
            <a:avLst/>
            <a:gdLst/>
            <a:ahLst/>
            <a:cxnLst/>
            <a:rect l="l" t="t" r="r" b="b"/>
            <a:pathLst>
              <a:path w="1058" h="1121" extrusionOk="0">
                <a:moveTo>
                  <a:pt x="762" y="0"/>
                </a:moveTo>
                <a:cubicBezTo>
                  <a:pt x="677" y="42"/>
                  <a:pt x="614" y="85"/>
                  <a:pt x="571" y="169"/>
                </a:cubicBezTo>
                <a:cubicBezTo>
                  <a:pt x="466" y="317"/>
                  <a:pt x="402" y="465"/>
                  <a:pt x="339" y="635"/>
                </a:cubicBezTo>
                <a:lnTo>
                  <a:pt x="254" y="127"/>
                </a:lnTo>
                <a:cubicBezTo>
                  <a:pt x="254" y="106"/>
                  <a:pt x="233" y="63"/>
                  <a:pt x="212" y="42"/>
                </a:cubicBezTo>
                <a:cubicBezTo>
                  <a:pt x="194" y="34"/>
                  <a:pt x="177" y="28"/>
                  <a:pt x="159" y="28"/>
                </a:cubicBezTo>
                <a:cubicBezTo>
                  <a:pt x="135" y="28"/>
                  <a:pt x="110" y="39"/>
                  <a:pt x="85" y="63"/>
                </a:cubicBezTo>
                <a:cubicBezTo>
                  <a:pt x="64" y="106"/>
                  <a:pt x="43" y="148"/>
                  <a:pt x="43" y="190"/>
                </a:cubicBezTo>
                <a:cubicBezTo>
                  <a:pt x="0" y="381"/>
                  <a:pt x="0" y="571"/>
                  <a:pt x="22" y="740"/>
                </a:cubicBezTo>
                <a:cubicBezTo>
                  <a:pt x="43" y="804"/>
                  <a:pt x="64" y="867"/>
                  <a:pt x="106" y="888"/>
                </a:cubicBezTo>
                <a:lnTo>
                  <a:pt x="656" y="1121"/>
                </a:lnTo>
                <a:cubicBezTo>
                  <a:pt x="825" y="952"/>
                  <a:pt x="952" y="740"/>
                  <a:pt x="1016" y="508"/>
                </a:cubicBezTo>
                <a:cubicBezTo>
                  <a:pt x="1058" y="402"/>
                  <a:pt x="1058" y="296"/>
                  <a:pt x="1037" y="190"/>
                </a:cubicBezTo>
                <a:cubicBezTo>
                  <a:pt x="994" y="63"/>
                  <a:pt x="889" y="0"/>
                  <a:pt x="7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" name="Google Shape;29;p2"/>
          <p:cNvSpPr/>
          <p:nvPr/>
        </p:nvSpPr>
        <p:spPr>
          <a:xfrm>
            <a:off x="4293515" y="5190539"/>
            <a:ext cx="162627" cy="175631"/>
          </a:xfrm>
          <a:custGeom>
            <a:avLst/>
            <a:gdLst/>
            <a:ahLst/>
            <a:cxnLst/>
            <a:rect l="l" t="t" r="r" b="b"/>
            <a:pathLst>
              <a:path w="1038" h="1121" extrusionOk="0">
                <a:moveTo>
                  <a:pt x="770" y="0"/>
                </a:moveTo>
                <a:cubicBezTo>
                  <a:pt x="735" y="0"/>
                  <a:pt x="697" y="7"/>
                  <a:pt x="656" y="21"/>
                </a:cubicBezTo>
                <a:cubicBezTo>
                  <a:pt x="593" y="63"/>
                  <a:pt x="530" y="148"/>
                  <a:pt x="508" y="232"/>
                </a:cubicBezTo>
                <a:cubicBezTo>
                  <a:pt x="466" y="401"/>
                  <a:pt x="445" y="571"/>
                  <a:pt x="424" y="740"/>
                </a:cubicBezTo>
                <a:cubicBezTo>
                  <a:pt x="360" y="592"/>
                  <a:pt x="276" y="444"/>
                  <a:pt x="212" y="296"/>
                </a:cubicBezTo>
                <a:cubicBezTo>
                  <a:pt x="191" y="253"/>
                  <a:pt x="170" y="232"/>
                  <a:pt x="149" y="211"/>
                </a:cubicBezTo>
                <a:cubicBezTo>
                  <a:pt x="138" y="205"/>
                  <a:pt x="126" y="203"/>
                  <a:pt x="115" y="203"/>
                </a:cubicBezTo>
                <a:cubicBezTo>
                  <a:pt x="85" y="203"/>
                  <a:pt x="59" y="222"/>
                  <a:pt x="43" y="253"/>
                </a:cubicBezTo>
                <a:cubicBezTo>
                  <a:pt x="22" y="296"/>
                  <a:pt x="1" y="359"/>
                  <a:pt x="22" y="401"/>
                </a:cubicBezTo>
                <a:cubicBezTo>
                  <a:pt x="22" y="592"/>
                  <a:pt x="85" y="761"/>
                  <a:pt x="170" y="930"/>
                </a:cubicBezTo>
                <a:cubicBezTo>
                  <a:pt x="191" y="994"/>
                  <a:pt x="212" y="1057"/>
                  <a:pt x="276" y="1057"/>
                </a:cubicBezTo>
                <a:lnTo>
                  <a:pt x="847" y="1121"/>
                </a:lnTo>
                <a:cubicBezTo>
                  <a:pt x="953" y="909"/>
                  <a:pt x="1016" y="676"/>
                  <a:pt x="1037" y="444"/>
                </a:cubicBezTo>
                <a:cubicBezTo>
                  <a:pt x="1037" y="317"/>
                  <a:pt x="1016" y="211"/>
                  <a:pt x="953" y="105"/>
                </a:cubicBezTo>
                <a:cubicBezTo>
                  <a:pt x="909" y="33"/>
                  <a:pt x="846" y="0"/>
                  <a:pt x="77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" name="Google Shape;30;p2"/>
          <p:cNvSpPr/>
          <p:nvPr/>
        </p:nvSpPr>
        <p:spPr>
          <a:xfrm>
            <a:off x="3938963" y="5167195"/>
            <a:ext cx="109515" cy="139283"/>
          </a:xfrm>
          <a:custGeom>
            <a:avLst/>
            <a:gdLst/>
            <a:ahLst/>
            <a:cxnLst/>
            <a:rect l="l" t="t" r="r" b="b"/>
            <a:pathLst>
              <a:path w="699" h="889" extrusionOk="0">
                <a:moveTo>
                  <a:pt x="107" y="1"/>
                </a:moveTo>
                <a:cubicBezTo>
                  <a:pt x="64" y="1"/>
                  <a:pt x="43" y="1"/>
                  <a:pt x="22" y="43"/>
                </a:cubicBezTo>
                <a:cubicBezTo>
                  <a:pt x="22" y="64"/>
                  <a:pt x="1" y="106"/>
                  <a:pt x="22" y="127"/>
                </a:cubicBezTo>
                <a:cubicBezTo>
                  <a:pt x="1" y="360"/>
                  <a:pt x="64" y="572"/>
                  <a:pt x="191" y="741"/>
                </a:cubicBezTo>
                <a:lnTo>
                  <a:pt x="508" y="889"/>
                </a:lnTo>
                <a:lnTo>
                  <a:pt x="593" y="656"/>
                </a:lnTo>
                <a:cubicBezTo>
                  <a:pt x="635" y="572"/>
                  <a:pt x="656" y="466"/>
                  <a:pt x="678" y="360"/>
                </a:cubicBezTo>
                <a:cubicBezTo>
                  <a:pt x="699" y="254"/>
                  <a:pt x="678" y="170"/>
                  <a:pt x="635" y="64"/>
                </a:cubicBezTo>
                <a:cubicBezTo>
                  <a:pt x="614" y="64"/>
                  <a:pt x="614" y="43"/>
                  <a:pt x="593" y="43"/>
                </a:cubicBezTo>
                <a:cubicBezTo>
                  <a:pt x="582" y="37"/>
                  <a:pt x="570" y="35"/>
                  <a:pt x="559" y="35"/>
                </a:cubicBezTo>
                <a:cubicBezTo>
                  <a:pt x="528" y="35"/>
                  <a:pt x="497" y="54"/>
                  <a:pt x="466" y="85"/>
                </a:cubicBezTo>
                <a:cubicBezTo>
                  <a:pt x="381" y="170"/>
                  <a:pt x="339" y="275"/>
                  <a:pt x="318" y="402"/>
                </a:cubicBezTo>
                <a:cubicBezTo>
                  <a:pt x="276" y="297"/>
                  <a:pt x="233" y="191"/>
                  <a:pt x="191" y="85"/>
                </a:cubicBezTo>
                <a:cubicBezTo>
                  <a:pt x="170" y="43"/>
                  <a:pt x="149" y="1"/>
                  <a:pt x="10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" name="Google Shape;31;p2"/>
          <p:cNvSpPr/>
          <p:nvPr/>
        </p:nvSpPr>
        <p:spPr>
          <a:xfrm>
            <a:off x="-676789" y="5137427"/>
            <a:ext cx="172497" cy="183308"/>
          </a:xfrm>
          <a:custGeom>
            <a:avLst/>
            <a:gdLst/>
            <a:ahLst/>
            <a:cxnLst/>
            <a:rect l="l" t="t" r="r" b="b"/>
            <a:pathLst>
              <a:path w="1101" h="1170" extrusionOk="0">
                <a:moveTo>
                  <a:pt x="659" y="0"/>
                </a:moveTo>
                <a:cubicBezTo>
                  <a:pt x="603" y="0"/>
                  <a:pt x="551" y="21"/>
                  <a:pt x="508" y="64"/>
                </a:cubicBezTo>
                <a:cubicBezTo>
                  <a:pt x="445" y="127"/>
                  <a:pt x="424" y="233"/>
                  <a:pt x="445" y="317"/>
                </a:cubicBezTo>
                <a:cubicBezTo>
                  <a:pt x="445" y="487"/>
                  <a:pt x="487" y="656"/>
                  <a:pt x="529" y="825"/>
                </a:cubicBezTo>
                <a:lnTo>
                  <a:pt x="170" y="487"/>
                </a:lnTo>
                <a:cubicBezTo>
                  <a:pt x="149" y="444"/>
                  <a:pt x="128" y="444"/>
                  <a:pt x="85" y="423"/>
                </a:cubicBezTo>
                <a:cubicBezTo>
                  <a:pt x="43" y="423"/>
                  <a:pt x="1" y="465"/>
                  <a:pt x="1" y="529"/>
                </a:cubicBezTo>
                <a:cubicBezTo>
                  <a:pt x="1" y="571"/>
                  <a:pt x="1" y="614"/>
                  <a:pt x="43" y="656"/>
                </a:cubicBezTo>
                <a:cubicBezTo>
                  <a:pt x="106" y="825"/>
                  <a:pt x="212" y="973"/>
                  <a:pt x="360" y="1100"/>
                </a:cubicBezTo>
                <a:cubicBezTo>
                  <a:pt x="395" y="1135"/>
                  <a:pt x="429" y="1169"/>
                  <a:pt x="475" y="1169"/>
                </a:cubicBezTo>
                <a:cubicBezTo>
                  <a:pt x="486" y="1169"/>
                  <a:pt x="497" y="1167"/>
                  <a:pt x="508" y="1163"/>
                </a:cubicBezTo>
                <a:lnTo>
                  <a:pt x="1079" y="1015"/>
                </a:lnTo>
                <a:cubicBezTo>
                  <a:pt x="1100" y="783"/>
                  <a:pt x="1079" y="550"/>
                  <a:pt x="995" y="317"/>
                </a:cubicBezTo>
                <a:cubicBezTo>
                  <a:pt x="952" y="212"/>
                  <a:pt x="910" y="127"/>
                  <a:pt x="825" y="64"/>
                </a:cubicBezTo>
                <a:cubicBezTo>
                  <a:pt x="773" y="21"/>
                  <a:pt x="714" y="0"/>
                  <a:pt x="65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" name="Google Shape;32;p2"/>
          <p:cNvSpPr/>
          <p:nvPr/>
        </p:nvSpPr>
        <p:spPr>
          <a:xfrm>
            <a:off x="4399582" y="6463353"/>
            <a:ext cx="652857" cy="303320"/>
          </a:xfrm>
          <a:custGeom>
            <a:avLst/>
            <a:gdLst/>
            <a:ahLst/>
            <a:cxnLst/>
            <a:rect l="l" t="t" r="r" b="b"/>
            <a:pathLst>
              <a:path w="4167" h="1936" extrusionOk="0">
                <a:moveTo>
                  <a:pt x="1866" y="0"/>
                </a:moveTo>
                <a:cubicBezTo>
                  <a:pt x="1359" y="0"/>
                  <a:pt x="855" y="102"/>
                  <a:pt x="381" y="314"/>
                </a:cubicBezTo>
                <a:cubicBezTo>
                  <a:pt x="297" y="335"/>
                  <a:pt x="233" y="378"/>
                  <a:pt x="170" y="441"/>
                </a:cubicBezTo>
                <a:cubicBezTo>
                  <a:pt x="1" y="631"/>
                  <a:pt x="149" y="949"/>
                  <a:pt x="339" y="1118"/>
                </a:cubicBezTo>
                <a:cubicBezTo>
                  <a:pt x="868" y="1628"/>
                  <a:pt x="1935" y="1935"/>
                  <a:pt x="2730" y="1935"/>
                </a:cubicBezTo>
                <a:cubicBezTo>
                  <a:pt x="2826" y="1935"/>
                  <a:pt x="2918" y="1931"/>
                  <a:pt x="3004" y="1922"/>
                </a:cubicBezTo>
                <a:cubicBezTo>
                  <a:pt x="4167" y="1773"/>
                  <a:pt x="3892" y="420"/>
                  <a:pt x="2919" y="145"/>
                </a:cubicBezTo>
                <a:cubicBezTo>
                  <a:pt x="2572" y="50"/>
                  <a:pt x="2218" y="0"/>
                  <a:pt x="186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" name="Google Shape;33;p2"/>
          <p:cNvSpPr/>
          <p:nvPr/>
        </p:nvSpPr>
        <p:spPr>
          <a:xfrm>
            <a:off x="5002618" y="6276130"/>
            <a:ext cx="473937" cy="231093"/>
          </a:xfrm>
          <a:custGeom>
            <a:avLst/>
            <a:gdLst/>
            <a:ahLst/>
            <a:cxnLst/>
            <a:rect l="l" t="t" r="r" b="b"/>
            <a:pathLst>
              <a:path w="3025" h="1475" extrusionOk="0">
                <a:moveTo>
                  <a:pt x="1287" y="0"/>
                </a:moveTo>
                <a:cubicBezTo>
                  <a:pt x="1225" y="0"/>
                  <a:pt x="1163" y="3"/>
                  <a:pt x="1101" y="8"/>
                </a:cubicBezTo>
                <a:cubicBezTo>
                  <a:pt x="762" y="8"/>
                  <a:pt x="445" y="134"/>
                  <a:pt x="191" y="367"/>
                </a:cubicBezTo>
                <a:cubicBezTo>
                  <a:pt x="64" y="494"/>
                  <a:pt x="1" y="705"/>
                  <a:pt x="43" y="896"/>
                </a:cubicBezTo>
                <a:cubicBezTo>
                  <a:pt x="188" y="1286"/>
                  <a:pt x="794" y="1474"/>
                  <a:pt x="1402" y="1474"/>
                </a:cubicBezTo>
                <a:cubicBezTo>
                  <a:pt x="2211" y="1474"/>
                  <a:pt x="3025" y="1143"/>
                  <a:pt x="2771" y="515"/>
                </a:cubicBezTo>
                <a:cubicBezTo>
                  <a:pt x="2750" y="452"/>
                  <a:pt x="2708" y="431"/>
                  <a:pt x="2666" y="388"/>
                </a:cubicBezTo>
                <a:cubicBezTo>
                  <a:pt x="2253" y="144"/>
                  <a:pt x="1774" y="0"/>
                  <a:pt x="128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" name="Google Shape;34;p2"/>
          <p:cNvSpPr/>
          <p:nvPr/>
        </p:nvSpPr>
        <p:spPr>
          <a:xfrm>
            <a:off x="-292470" y="6460064"/>
            <a:ext cx="659595" cy="201795"/>
          </a:xfrm>
          <a:custGeom>
            <a:avLst/>
            <a:gdLst/>
            <a:ahLst/>
            <a:cxnLst/>
            <a:rect l="l" t="t" r="r" b="b"/>
            <a:pathLst>
              <a:path w="4210" h="1288" extrusionOk="0">
                <a:moveTo>
                  <a:pt x="2375" y="1"/>
                </a:moveTo>
                <a:cubicBezTo>
                  <a:pt x="1870" y="1"/>
                  <a:pt x="1352" y="85"/>
                  <a:pt x="932" y="187"/>
                </a:cubicBezTo>
                <a:cubicBezTo>
                  <a:pt x="868" y="208"/>
                  <a:pt x="784" y="229"/>
                  <a:pt x="741" y="272"/>
                </a:cubicBezTo>
                <a:cubicBezTo>
                  <a:pt x="1" y="843"/>
                  <a:pt x="1651" y="1287"/>
                  <a:pt x="1947" y="1287"/>
                </a:cubicBezTo>
                <a:cubicBezTo>
                  <a:pt x="2028" y="1287"/>
                  <a:pt x="2113" y="1287"/>
                  <a:pt x="2201" y="1287"/>
                </a:cubicBezTo>
                <a:cubicBezTo>
                  <a:pt x="2686" y="1287"/>
                  <a:pt x="3251" y="1272"/>
                  <a:pt x="3681" y="1075"/>
                </a:cubicBezTo>
                <a:cubicBezTo>
                  <a:pt x="4210" y="822"/>
                  <a:pt x="4083" y="462"/>
                  <a:pt x="3575" y="229"/>
                </a:cubicBezTo>
                <a:cubicBezTo>
                  <a:pt x="3233" y="63"/>
                  <a:pt x="2809" y="1"/>
                  <a:pt x="237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" name="Google Shape;35;p2"/>
          <p:cNvSpPr/>
          <p:nvPr/>
        </p:nvSpPr>
        <p:spPr>
          <a:xfrm>
            <a:off x="314012" y="6651205"/>
            <a:ext cx="760963" cy="323531"/>
          </a:xfrm>
          <a:custGeom>
            <a:avLst/>
            <a:gdLst/>
            <a:ahLst/>
            <a:cxnLst/>
            <a:rect l="l" t="t" r="r" b="b"/>
            <a:pathLst>
              <a:path w="4857" h="2065" extrusionOk="0">
                <a:moveTo>
                  <a:pt x="2199" y="1"/>
                </a:moveTo>
                <a:cubicBezTo>
                  <a:pt x="1526" y="1"/>
                  <a:pt x="856" y="228"/>
                  <a:pt x="318" y="680"/>
                </a:cubicBezTo>
                <a:cubicBezTo>
                  <a:pt x="127" y="807"/>
                  <a:pt x="21" y="997"/>
                  <a:pt x="0" y="1209"/>
                </a:cubicBezTo>
                <a:cubicBezTo>
                  <a:pt x="21" y="1420"/>
                  <a:pt x="148" y="1611"/>
                  <a:pt x="339" y="1695"/>
                </a:cubicBezTo>
                <a:cubicBezTo>
                  <a:pt x="805" y="1995"/>
                  <a:pt x="1340" y="2050"/>
                  <a:pt x="1885" y="2050"/>
                </a:cubicBezTo>
                <a:cubicBezTo>
                  <a:pt x="2202" y="2050"/>
                  <a:pt x="2523" y="2031"/>
                  <a:pt x="2835" y="2031"/>
                </a:cubicBezTo>
                <a:cubicBezTo>
                  <a:pt x="3007" y="2031"/>
                  <a:pt x="3177" y="2037"/>
                  <a:pt x="3342" y="2055"/>
                </a:cubicBezTo>
                <a:cubicBezTo>
                  <a:pt x="3395" y="2061"/>
                  <a:pt x="3448" y="2064"/>
                  <a:pt x="3499" y="2064"/>
                </a:cubicBezTo>
                <a:cubicBezTo>
                  <a:pt x="4323" y="2064"/>
                  <a:pt x="4856" y="1295"/>
                  <a:pt x="4040" y="638"/>
                </a:cubicBezTo>
                <a:cubicBezTo>
                  <a:pt x="3500" y="212"/>
                  <a:pt x="2848" y="1"/>
                  <a:pt x="219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" name="Google Shape;36;p2"/>
          <p:cNvSpPr/>
          <p:nvPr/>
        </p:nvSpPr>
        <p:spPr>
          <a:xfrm>
            <a:off x="-557403" y="6572869"/>
            <a:ext cx="102777" cy="161844"/>
          </a:xfrm>
          <a:custGeom>
            <a:avLst/>
            <a:gdLst/>
            <a:ahLst/>
            <a:cxnLst/>
            <a:rect l="l" t="t" r="r" b="b"/>
            <a:pathLst>
              <a:path w="656" h="1033" extrusionOk="0">
                <a:moveTo>
                  <a:pt x="181" y="0"/>
                </a:moveTo>
                <a:cubicBezTo>
                  <a:pt x="162" y="0"/>
                  <a:pt x="144" y="6"/>
                  <a:pt x="127" y="17"/>
                </a:cubicBezTo>
                <a:cubicBezTo>
                  <a:pt x="42" y="38"/>
                  <a:pt x="0" y="144"/>
                  <a:pt x="42" y="207"/>
                </a:cubicBezTo>
                <a:lnTo>
                  <a:pt x="360" y="926"/>
                </a:lnTo>
                <a:cubicBezTo>
                  <a:pt x="381" y="990"/>
                  <a:pt x="444" y="1032"/>
                  <a:pt x="486" y="1032"/>
                </a:cubicBezTo>
                <a:cubicBezTo>
                  <a:pt x="508" y="1032"/>
                  <a:pt x="529" y="1011"/>
                  <a:pt x="550" y="1011"/>
                </a:cubicBezTo>
                <a:cubicBezTo>
                  <a:pt x="635" y="990"/>
                  <a:pt x="656" y="884"/>
                  <a:pt x="635" y="821"/>
                </a:cubicBezTo>
                <a:lnTo>
                  <a:pt x="317" y="102"/>
                </a:lnTo>
                <a:cubicBezTo>
                  <a:pt x="286" y="40"/>
                  <a:pt x="233" y="0"/>
                  <a:pt x="18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2"/>
          <p:cNvSpPr/>
          <p:nvPr/>
        </p:nvSpPr>
        <p:spPr>
          <a:xfrm>
            <a:off x="-428305" y="6502523"/>
            <a:ext cx="56559" cy="205556"/>
          </a:xfrm>
          <a:custGeom>
            <a:avLst/>
            <a:gdLst/>
            <a:ahLst/>
            <a:cxnLst/>
            <a:rect l="l" t="t" r="r" b="b"/>
            <a:pathLst>
              <a:path w="361" h="1312" extrusionOk="0">
                <a:moveTo>
                  <a:pt x="212" y="1"/>
                </a:moveTo>
                <a:cubicBezTo>
                  <a:pt x="128" y="1"/>
                  <a:pt x="43" y="64"/>
                  <a:pt x="43" y="149"/>
                </a:cubicBezTo>
                <a:lnTo>
                  <a:pt x="1" y="1164"/>
                </a:lnTo>
                <a:cubicBezTo>
                  <a:pt x="1" y="1249"/>
                  <a:pt x="64" y="1312"/>
                  <a:pt x="149" y="1312"/>
                </a:cubicBezTo>
                <a:cubicBezTo>
                  <a:pt x="233" y="1312"/>
                  <a:pt x="297" y="1249"/>
                  <a:pt x="297" y="1164"/>
                </a:cubicBezTo>
                <a:lnTo>
                  <a:pt x="339" y="170"/>
                </a:lnTo>
                <a:cubicBezTo>
                  <a:pt x="360" y="85"/>
                  <a:pt x="297" y="22"/>
                  <a:pt x="21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2"/>
          <p:cNvSpPr/>
          <p:nvPr/>
        </p:nvSpPr>
        <p:spPr>
          <a:xfrm>
            <a:off x="1512249" y="6843131"/>
            <a:ext cx="97451" cy="153227"/>
          </a:xfrm>
          <a:custGeom>
            <a:avLst/>
            <a:gdLst/>
            <a:ahLst/>
            <a:cxnLst/>
            <a:rect l="l" t="t" r="r" b="b"/>
            <a:pathLst>
              <a:path w="622" h="978" extrusionOk="0">
                <a:moveTo>
                  <a:pt x="170" y="0"/>
                </a:moveTo>
                <a:cubicBezTo>
                  <a:pt x="82" y="0"/>
                  <a:pt x="0" y="72"/>
                  <a:pt x="30" y="174"/>
                </a:cubicBezTo>
                <a:lnTo>
                  <a:pt x="326" y="893"/>
                </a:lnTo>
                <a:cubicBezTo>
                  <a:pt x="368" y="957"/>
                  <a:pt x="410" y="978"/>
                  <a:pt x="474" y="978"/>
                </a:cubicBezTo>
                <a:lnTo>
                  <a:pt x="516" y="978"/>
                </a:lnTo>
                <a:cubicBezTo>
                  <a:pt x="601" y="936"/>
                  <a:pt x="622" y="851"/>
                  <a:pt x="601" y="788"/>
                </a:cubicBezTo>
                <a:lnTo>
                  <a:pt x="283" y="47"/>
                </a:lnTo>
                <a:cubicBezTo>
                  <a:pt x="251" y="15"/>
                  <a:pt x="210" y="0"/>
                  <a:pt x="17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" name="Google Shape;39;p2"/>
          <p:cNvSpPr/>
          <p:nvPr/>
        </p:nvSpPr>
        <p:spPr>
          <a:xfrm>
            <a:off x="1636022" y="6767614"/>
            <a:ext cx="56559" cy="205556"/>
          </a:xfrm>
          <a:custGeom>
            <a:avLst/>
            <a:gdLst/>
            <a:ahLst/>
            <a:cxnLst/>
            <a:rect l="l" t="t" r="r" b="b"/>
            <a:pathLst>
              <a:path w="361" h="1312" extrusionOk="0">
                <a:moveTo>
                  <a:pt x="212" y="1"/>
                </a:moveTo>
                <a:cubicBezTo>
                  <a:pt x="128" y="1"/>
                  <a:pt x="64" y="64"/>
                  <a:pt x="64" y="149"/>
                </a:cubicBezTo>
                <a:lnTo>
                  <a:pt x="22" y="1143"/>
                </a:lnTo>
                <a:cubicBezTo>
                  <a:pt x="1" y="1227"/>
                  <a:pt x="64" y="1312"/>
                  <a:pt x="149" y="1312"/>
                </a:cubicBezTo>
                <a:cubicBezTo>
                  <a:pt x="234" y="1312"/>
                  <a:pt x="318" y="1248"/>
                  <a:pt x="318" y="1164"/>
                </a:cubicBezTo>
                <a:lnTo>
                  <a:pt x="360" y="170"/>
                </a:lnTo>
                <a:cubicBezTo>
                  <a:pt x="360" y="85"/>
                  <a:pt x="297" y="1"/>
                  <a:pt x="21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" name="Google Shape;40;p2"/>
          <p:cNvSpPr/>
          <p:nvPr/>
        </p:nvSpPr>
        <p:spPr>
          <a:xfrm>
            <a:off x="-411698" y="5788876"/>
            <a:ext cx="102935" cy="160433"/>
          </a:xfrm>
          <a:custGeom>
            <a:avLst/>
            <a:gdLst/>
            <a:ahLst/>
            <a:cxnLst/>
            <a:rect l="l" t="t" r="r" b="b"/>
            <a:pathLst>
              <a:path w="657" h="1024" extrusionOk="0">
                <a:moveTo>
                  <a:pt x="166" y="1"/>
                </a:moveTo>
                <a:cubicBezTo>
                  <a:pt x="146" y="1"/>
                  <a:pt x="126" y="4"/>
                  <a:pt x="106" y="9"/>
                </a:cubicBezTo>
                <a:cubicBezTo>
                  <a:pt x="43" y="51"/>
                  <a:pt x="1" y="136"/>
                  <a:pt x="43" y="199"/>
                </a:cubicBezTo>
                <a:lnTo>
                  <a:pt x="339" y="939"/>
                </a:lnTo>
                <a:cubicBezTo>
                  <a:pt x="360" y="981"/>
                  <a:pt x="424" y="1024"/>
                  <a:pt x="487" y="1024"/>
                </a:cubicBezTo>
                <a:cubicBezTo>
                  <a:pt x="508" y="1024"/>
                  <a:pt x="529" y="1024"/>
                  <a:pt x="550" y="1003"/>
                </a:cubicBezTo>
                <a:cubicBezTo>
                  <a:pt x="614" y="981"/>
                  <a:pt x="656" y="897"/>
                  <a:pt x="614" y="812"/>
                </a:cubicBezTo>
                <a:lnTo>
                  <a:pt x="318" y="93"/>
                </a:lnTo>
                <a:cubicBezTo>
                  <a:pt x="286" y="29"/>
                  <a:pt x="229" y="1"/>
                  <a:pt x="16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" name="Google Shape;41;p2"/>
          <p:cNvSpPr/>
          <p:nvPr/>
        </p:nvSpPr>
        <p:spPr>
          <a:xfrm>
            <a:off x="-282442" y="5722132"/>
            <a:ext cx="56716" cy="201325"/>
          </a:xfrm>
          <a:custGeom>
            <a:avLst/>
            <a:gdLst/>
            <a:ahLst/>
            <a:cxnLst/>
            <a:rect l="l" t="t" r="r" b="b"/>
            <a:pathLst>
              <a:path w="362" h="1285" extrusionOk="0">
                <a:moveTo>
                  <a:pt x="183" y="1"/>
                </a:moveTo>
                <a:cubicBezTo>
                  <a:pt x="107" y="1"/>
                  <a:pt x="33" y="38"/>
                  <a:pt x="43" y="117"/>
                </a:cubicBezTo>
                <a:lnTo>
                  <a:pt x="0" y="1133"/>
                </a:lnTo>
                <a:cubicBezTo>
                  <a:pt x="0" y="1217"/>
                  <a:pt x="64" y="1281"/>
                  <a:pt x="148" y="1281"/>
                </a:cubicBezTo>
                <a:cubicBezTo>
                  <a:pt x="157" y="1283"/>
                  <a:pt x="166" y="1285"/>
                  <a:pt x="174" y="1285"/>
                </a:cubicBezTo>
                <a:cubicBezTo>
                  <a:pt x="233" y="1285"/>
                  <a:pt x="297" y="1227"/>
                  <a:pt x="297" y="1154"/>
                </a:cubicBezTo>
                <a:lnTo>
                  <a:pt x="339" y="139"/>
                </a:lnTo>
                <a:cubicBezTo>
                  <a:pt x="361" y="49"/>
                  <a:pt x="270" y="1"/>
                  <a:pt x="18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" name="Google Shape;42;p2"/>
          <p:cNvSpPr/>
          <p:nvPr/>
        </p:nvSpPr>
        <p:spPr>
          <a:xfrm>
            <a:off x="4386266" y="5618571"/>
            <a:ext cx="102935" cy="161844"/>
          </a:xfrm>
          <a:custGeom>
            <a:avLst/>
            <a:gdLst/>
            <a:ahLst/>
            <a:cxnLst/>
            <a:rect l="l" t="t" r="r" b="b"/>
            <a:pathLst>
              <a:path w="657" h="1033" extrusionOk="0">
                <a:moveTo>
                  <a:pt x="484" y="0"/>
                </a:moveTo>
                <a:cubicBezTo>
                  <a:pt x="425" y="0"/>
                  <a:pt x="376" y="40"/>
                  <a:pt x="361" y="102"/>
                </a:cubicBezTo>
                <a:lnTo>
                  <a:pt x="43" y="821"/>
                </a:lnTo>
                <a:cubicBezTo>
                  <a:pt x="1" y="884"/>
                  <a:pt x="43" y="990"/>
                  <a:pt x="128" y="1011"/>
                </a:cubicBezTo>
                <a:cubicBezTo>
                  <a:pt x="128" y="1032"/>
                  <a:pt x="149" y="1032"/>
                  <a:pt x="170" y="1032"/>
                </a:cubicBezTo>
                <a:cubicBezTo>
                  <a:pt x="234" y="1032"/>
                  <a:pt x="297" y="990"/>
                  <a:pt x="318" y="926"/>
                </a:cubicBezTo>
                <a:lnTo>
                  <a:pt x="635" y="207"/>
                </a:lnTo>
                <a:cubicBezTo>
                  <a:pt x="657" y="144"/>
                  <a:pt x="635" y="59"/>
                  <a:pt x="551" y="17"/>
                </a:cubicBezTo>
                <a:cubicBezTo>
                  <a:pt x="528" y="6"/>
                  <a:pt x="506" y="0"/>
                  <a:pt x="48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" name="Google Shape;43;p2"/>
          <p:cNvSpPr/>
          <p:nvPr/>
        </p:nvSpPr>
        <p:spPr>
          <a:xfrm>
            <a:off x="4306832" y="5551984"/>
            <a:ext cx="56403" cy="201795"/>
          </a:xfrm>
          <a:custGeom>
            <a:avLst/>
            <a:gdLst/>
            <a:ahLst/>
            <a:cxnLst/>
            <a:rect l="l" t="t" r="r" b="b"/>
            <a:pathLst>
              <a:path w="360" h="1288" extrusionOk="0">
                <a:moveTo>
                  <a:pt x="155" y="0"/>
                </a:moveTo>
                <a:cubicBezTo>
                  <a:pt x="84" y="0"/>
                  <a:pt x="11" y="48"/>
                  <a:pt x="0" y="146"/>
                </a:cubicBezTo>
                <a:lnTo>
                  <a:pt x="64" y="1140"/>
                </a:lnTo>
                <a:cubicBezTo>
                  <a:pt x="64" y="1225"/>
                  <a:pt x="127" y="1288"/>
                  <a:pt x="212" y="1288"/>
                </a:cubicBezTo>
                <a:cubicBezTo>
                  <a:pt x="296" y="1288"/>
                  <a:pt x="360" y="1225"/>
                  <a:pt x="360" y="1140"/>
                </a:cubicBezTo>
                <a:lnTo>
                  <a:pt x="296" y="125"/>
                </a:lnTo>
                <a:cubicBezTo>
                  <a:pt x="286" y="43"/>
                  <a:pt x="221" y="0"/>
                  <a:pt x="15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" name="Google Shape;44;p2"/>
          <p:cNvSpPr/>
          <p:nvPr/>
        </p:nvSpPr>
        <p:spPr>
          <a:xfrm>
            <a:off x="12395799" y="5002833"/>
            <a:ext cx="111951" cy="153291"/>
          </a:xfrm>
          <a:custGeom>
            <a:avLst/>
            <a:gdLst/>
            <a:ahLst/>
            <a:cxnLst/>
            <a:rect l="l" t="t" r="r" b="b"/>
            <a:pathLst>
              <a:path w="742" h="1016" extrusionOk="0">
                <a:moveTo>
                  <a:pt x="128" y="1"/>
                </a:moveTo>
                <a:cubicBezTo>
                  <a:pt x="86" y="1"/>
                  <a:pt x="43" y="22"/>
                  <a:pt x="22" y="64"/>
                </a:cubicBezTo>
                <a:cubicBezTo>
                  <a:pt x="22" y="85"/>
                  <a:pt x="1" y="128"/>
                  <a:pt x="1" y="149"/>
                </a:cubicBezTo>
                <a:cubicBezTo>
                  <a:pt x="1" y="403"/>
                  <a:pt x="43" y="635"/>
                  <a:pt x="170" y="826"/>
                </a:cubicBezTo>
                <a:lnTo>
                  <a:pt x="509" y="1016"/>
                </a:lnTo>
                <a:lnTo>
                  <a:pt x="614" y="762"/>
                </a:lnTo>
                <a:cubicBezTo>
                  <a:pt x="657" y="656"/>
                  <a:pt x="699" y="551"/>
                  <a:pt x="720" y="445"/>
                </a:cubicBezTo>
                <a:cubicBezTo>
                  <a:pt x="741" y="339"/>
                  <a:pt x="741" y="212"/>
                  <a:pt x="678" y="128"/>
                </a:cubicBezTo>
                <a:cubicBezTo>
                  <a:pt x="678" y="106"/>
                  <a:pt x="657" y="85"/>
                  <a:pt x="657" y="85"/>
                </a:cubicBezTo>
                <a:cubicBezTo>
                  <a:pt x="644" y="73"/>
                  <a:pt x="630" y="68"/>
                  <a:pt x="615" y="68"/>
                </a:cubicBezTo>
                <a:cubicBezTo>
                  <a:pt x="579" y="68"/>
                  <a:pt x="538" y="98"/>
                  <a:pt x="509" y="128"/>
                </a:cubicBezTo>
                <a:cubicBezTo>
                  <a:pt x="424" y="212"/>
                  <a:pt x="360" y="318"/>
                  <a:pt x="318" y="466"/>
                </a:cubicBezTo>
                <a:cubicBezTo>
                  <a:pt x="297" y="339"/>
                  <a:pt x="255" y="212"/>
                  <a:pt x="212" y="106"/>
                </a:cubicBezTo>
                <a:cubicBezTo>
                  <a:pt x="191" y="64"/>
                  <a:pt x="170" y="1"/>
                  <a:pt x="128" y="1"/>
                </a:cubicBezTo>
                <a:close/>
              </a:path>
            </a:pathLst>
          </a:custGeom>
          <a:solidFill>
            <a:srgbClr val="79AD78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" name="Google Shape;45;p2"/>
          <p:cNvSpPr/>
          <p:nvPr/>
        </p:nvSpPr>
        <p:spPr>
          <a:xfrm>
            <a:off x="12721390" y="5017620"/>
            <a:ext cx="146953" cy="164153"/>
          </a:xfrm>
          <a:custGeom>
            <a:avLst/>
            <a:gdLst/>
            <a:ahLst/>
            <a:cxnLst/>
            <a:rect l="l" t="t" r="r" b="b"/>
            <a:pathLst>
              <a:path w="974" h="1088" extrusionOk="0">
                <a:moveTo>
                  <a:pt x="123" y="0"/>
                </a:moveTo>
                <a:cubicBezTo>
                  <a:pt x="85" y="0"/>
                  <a:pt x="58" y="20"/>
                  <a:pt x="42" y="51"/>
                </a:cubicBezTo>
                <a:cubicBezTo>
                  <a:pt x="21" y="72"/>
                  <a:pt x="21" y="114"/>
                  <a:pt x="21" y="156"/>
                </a:cubicBezTo>
                <a:cubicBezTo>
                  <a:pt x="0" y="431"/>
                  <a:pt x="85" y="685"/>
                  <a:pt x="233" y="897"/>
                </a:cubicBezTo>
                <a:lnTo>
                  <a:pt x="698" y="1087"/>
                </a:lnTo>
                <a:lnTo>
                  <a:pt x="825" y="812"/>
                </a:lnTo>
                <a:cubicBezTo>
                  <a:pt x="888" y="706"/>
                  <a:pt x="931" y="601"/>
                  <a:pt x="952" y="474"/>
                </a:cubicBezTo>
                <a:cubicBezTo>
                  <a:pt x="973" y="368"/>
                  <a:pt x="952" y="241"/>
                  <a:pt x="888" y="135"/>
                </a:cubicBezTo>
                <a:cubicBezTo>
                  <a:pt x="888" y="114"/>
                  <a:pt x="867" y="93"/>
                  <a:pt x="867" y="93"/>
                </a:cubicBezTo>
                <a:cubicBezTo>
                  <a:pt x="841" y="84"/>
                  <a:pt x="811" y="79"/>
                  <a:pt x="782" y="79"/>
                </a:cubicBezTo>
                <a:cubicBezTo>
                  <a:pt x="741" y="79"/>
                  <a:pt x="702" y="89"/>
                  <a:pt x="677" y="114"/>
                </a:cubicBezTo>
                <a:cubicBezTo>
                  <a:pt x="550" y="220"/>
                  <a:pt x="465" y="347"/>
                  <a:pt x="444" y="495"/>
                </a:cubicBezTo>
                <a:cubicBezTo>
                  <a:pt x="381" y="347"/>
                  <a:pt x="339" y="220"/>
                  <a:pt x="275" y="93"/>
                </a:cubicBezTo>
                <a:cubicBezTo>
                  <a:pt x="254" y="51"/>
                  <a:pt x="212" y="8"/>
                  <a:pt x="169" y="8"/>
                </a:cubicBezTo>
                <a:cubicBezTo>
                  <a:pt x="152" y="3"/>
                  <a:pt x="137" y="0"/>
                  <a:pt x="123" y="0"/>
                </a:cubicBezTo>
                <a:close/>
              </a:path>
            </a:pathLst>
          </a:custGeom>
          <a:solidFill>
            <a:srgbClr val="79AD78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" name="Google Shape;46;p2"/>
          <p:cNvSpPr/>
          <p:nvPr/>
        </p:nvSpPr>
        <p:spPr>
          <a:xfrm>
            <a:off x="4999243" y="5074047"/>
            <a:ext cx="8334880" cy="2535935"/>
          </a:xfrm>
          <a:custGeom>
            <a:avLst/>
            <a:gdLst/>
            <a:ahLst/>
            <a:cxnLst/>
            <a:rect l="l" t="t" r="r" b="b"/>
            <a:pathLst>
              <a:path w="55243" h="16808" extrusionOk="0">
                <a:moveTo>
                  <a:pt x="44598" y="0"/>
                </a:moveTo>
                <a:cubicBezTo>
                  <a:pt x="40584" y="0"/>
                  <a:pt x="35338" y="325"/>
                  <a:pt x="28700" y="1326"/>
                </a:cubicBezTo>
                <a:cubicBezTo>
                  <a:pt x="9793" y="4203"/>
                  <a:pt x="1" y="12958"/>
                  <a:pt x="1" y="12958"/>
                </a:cubicBezTo>
                <a:lnTo>
                  <a:pt x="55243" y="16808"/>
                </a:lnTo>
                <a:lnTo>
                  <a:pt x="55243" y="1115"/>
                </a:lnTo>
                <a:cubicBezTo>
                  <a:pt x="55243" y="1115"/>
                  <a:pt x="52032" y="0"/>
                  <a:pt x="44598" y="0"/>
                </a:cubicBezTo>
                <a:close/>
              </a:path>
            </a:pathLst>
          </a:custGeom>
          <a:solidFill>
            <a:srgbClr val="79AD78"/>
          </a:solidFill>
          <a:ln w="1143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" name="Google Shape;47;p2"/>
          <p:cNvSpPr/>
          <p:nvPr/>
        </p:nvSpPr>
        <p:spPr>
          <a:xfrm>
            <a:off x="12264989" y="5442637"/>
            <a:ext cx="587363" cy="264788"/>
          </a:xfrm>
          <a:custGeom>
            <a:avLst/>
            <a:gdLst/>
            <a:ahLst/>
            <a:cxnLst/>
            <a:rect l="l" t="t" r="r" b="b"/>
            <a:pathLst>
              <a:path w="3893" h="1755" extrusionOk="0">
                <a:moveTo>
                  <a:pt x="2715" y="0"/>
                </a:moveTo>
                <a:cubicBezTo>
                  <a:pt x="2677" y="0"/>
                  <a:pt x="2640" y="2"/>
                  <a:pt x="2602" y="4"/>
                </a:cubicBezTo>
                <a:cubicBezTo>
                  <a:pt x="2306" y="4"/>
                  <a:pt x="2031" y="4"/>
                  <a:pt x="1735" y="25"/>
                </a:cubicBezTo>
                <a:cubicBezTo>
                  <a:pt x="1079" y="89"/>
                  <a:pt x="1" y="596"/>
                  <a:pt x="889" y="1379"/>
                </a:cubicBezTo>
                <a:cubicBezTo>
                  <a:pt x="1192" y="1647"/>
                  <a:pt x="1726" y="1755"/>
                  <a:pt x="2251" y="1755"/>
                </a:cubicBezTo>
                <a:cubicBezTo>
                  <a:pt x="2679" y="1755"/>
                  <a:pt x="3100" y="1683"/>
                  <a:pt x="3385" y="1569"/>
                </a:cubicBezTo>
                <a:cubicBezTo>
                  <a:pt x="3617" y="1464"/>
                  <a:pt x="3808" y="1252"/>
                  <a:pt x="3850" y="998"/>
                </a:cubicBezTo>
                <a:cubicBezTo>
                  <a:pt x="3892" y="660"/>
                  <a:pt x="3744" y="343"/>
                  <a:pt x="3448" y="173"/>
                </a:cubicBezTo>
                <a:cubicBezTo>
                  <a:pt x="3227" y="63"/>
                  <a:pt x="2973" y="0"/>
                  <a:pt x="2715" y="0"/>
                </a:cubicBezTo>
                <a:close/>
              </a:path>
            </a:pathLst>
          </a:custGeom>
          <a:solidFill>
            <a:srgbClr val="89B98A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" name="Google Shape;48;p2"/>
          <p:cNvSpPr/>
          <p:nvPr/>
        </p:nvSpPr>
        <p:spPr>
          <a:xfrm>
            <a:off x="12692572" y="5777279"/>
            <a:ext cx="590531" cy="208663"/>
          </a:xfrm>
          <a:custGeom>
            <a:avLst/>
            <a:gdLst/>
            <a:ahLst/>
            <a:cxnLst/>
            <a:rect l="l" t="t" r="r" b="b"/>
            <a:pathLst>
              <a:path w="3914" h="1383" extrusionOk="0">
                <a:moveTo>
                  <a:pt x="1920" y="1"/>
                </a:moveTo>
                <a:cubicBezTo>
                  <a:pt x="1421" y="1"/>
                  <a:pt x="914" y="84"/>
                  <a:pt x="530" y="324"/>
                </a:cubicBezTo>
                <a:cubicBezTo>
                  <a:pt x="85" y="620"/>
                  <a:pt x="1" y="1001"/>
                  <a:pt x="487" y="1234"/>
                </a:cubicBezTo>
                <a:cubicBezTo>
                  <a:pt x="752" y="1349"/>
                  <a:pt x="1066" y="1382"/>
                  <a:pt x="1377" y="1382"/>
                </a:cubicBezTo>
                <a:cubicBezTo>
                  <a:pt x="1637" y="1382"/>
                  <a:pt x="1894" y="1359"/>
                  <a:pt x="2116" y="1339"/>
                </a:cubicBezTo>
                <a:cubicBezTo>
                  <a:pt x="2412" y="1297"/>
                  <a:pt x="3913" y="726"/>
                  <a:pt x="3194" y="176"/>
                </a:cubicBezTo>
                <a:cubicBezTo>
                  <a:pt x="3131" y="134"/>
                  <a:pt x="3067" y="113"/>
                  <a:pt x="2983" y="113"/>
                </a:cubicBezTo>
                <a:cubicBezTo>
                  <a:pt x="2672" y="49"/>
                  <a:pt x="2299" y="1"/>
                  <a:pt x="1920" y="1"/>
                </a:cubicBezTo>
                <a:close/>
              </a:path>
            </a:pathLst>
          </a:custGeom>
          <a:solidFill>
            <a:srgbClr val="89B98A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" name="Google Shape;49;p2"/>
          <p:cNvSpPr/>
          <p:nvPr/>
        </p:nvSpPr>
        <p:spPr>
          <a:xfrm>
            <a:off x="13155311" y="5486994"/>
            <a:ext cx="86301" cy="167020"/>
          </a:xfrm>
          <a:custGeom>
            <a:avLst/>
            <a:gdLst/>
            <a:ahLst/>
            <a:cxnLst/>
            <a:rect l="l" t="t" r="r" b="b"/>
            <a:pathLst>
              <a:path w="572" h="1107" extrusionOk="0">
                <a:moveTo>
                  <a:pt x="423" y="1"/>
                </a:moveTo>
                <a:cubicBezTo>
                  <a:pt x="354" y="1"/>
                  <a:pt x="293" y="42"/>
                  <a:pt x="275" y="112"/>
                </a:cubicBezTo>
                <a:lnTo>
                  <a:pt x="43" y="895"/>
                </a:lnTo>
                <a:cubicBezTo>
                  <a:pt x="0" y="979"/>
                  <a:pt x="43" y="1064"/>
                  <a:pt x="127" y="1106"/>
                </a:cubicBezTo>
                <a:lnTo>
                  <a:pt x="170" y="1106"/>
                </a:lnTo>
                <a:cubicBezTo>
                  <a:pt x="233" y="1106"/>
                  <a:pt x="275" y="1064"/>
                  <a:pt x="297" y="1000"/>
                </a:cubicBezTo>
                <a:lnTo>
                  <a:pt x="550" y="218"/>
                </a:lnTo>
                <a:cubicBezTo>
                  <a:pt x="572" y="133"/>
                  <a:pt x="529" y="49"/>
                  <a:pt x="466" y="6"/>
                </a:cubicBezTo>
                <a:cubicBezTo>
                  <a:pt x="451" y="3"/>
                  <a:pt x="437" y="1"/>
                  <a:pt x="423" y="1"/>
                </a:cubicBezTo>
                <a:close/>
              </a:path>
            </a:pathLst>
          </a:custGeom>
          <a:solidFill>
            <a:srgbClr val="89B98A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" name="Google Shape;50;p2"/>
          <p:cNvSpPr/>
          <p:nvPr/>
        </p:nvSpPr>
        <p:spPr>
          <a:xfrm>
            <a:off x="13072328" y="5426645"/>
            <a:ext cx="60803" cy="208209"/>
          </a:xfrm>
          <a:custGeom>
            <a:avLst/>
            <a:gdLst/>
            <a:ahLst/>
            <a:cxnLst/>
            <a:rect l="l" t="t" r="r" b="b"/>
            <a:pathLst>
              <a:path w="403" h="1380" extrusionOk="0">
                <a:moveTo>
                  <a:pt x="160" y="0"/>
                </a:moveTo>
                <a:cubicBezTo>
                  <a:pt x="149" y="0"/>
                  <a:pt x="139" y="2"/>
                  <a:pt x="127" y="5"/>
                </a:cubicBezTo>
                <a:cubicBezTo>
                  <a:pt x="43" y="5"/>
                  <a:pt x="1" y="89"/>
                  <a:pt x="1" y="174"/>
                </a:cubicBezTo>
                <a:lnTo>
                  <a:pt x="127" y="1231"/>
                </a:lnTo>
                <a:cubicBezTo>
                  <a:pt x="127" y="1316"/>
                  <a:pt x="191" y="1379"/>
                  <a:pt x="276" y="1379"/>
                </a:cubicBezTo>
                <a:cubicBezTo>
                  <a:pt x="360" y="1358"/>
                  <a:pt x="402" y="1273"/>
                  <a:pt x="402" y="1189"/>
                </a:cubicBezTo>
                <a:lnTo>
                  <a:pt x="297" y="131"/>
                </a:lnTo>
                <a:cubicBezTo>
                  <a:pt x="278" y="58"/>
                  <a:pt x="228" y="0"/>
                  <a:pt x="160" y="0"/>
                </a:cubicBezTo>
                <a:close/>
              </a:path>
            </a:pathLst>
          </a:custGeom>
          <a:solidFill>
            <a:srgbClr val="89B98A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" name="Google Shape;51;p2"/>
          <p:cNvSpPr/>
          <p:nvPr/>
        </p:nvSpPr>
        <p:spPr>
          <a:xfrm>
            <a:off x="10717453" y="6435550"/>
            <a:ext cx="1997607" cy="399069"/>
          </a:xfrm>
          <a:custGeom>
            <a:avLst/>
            <a:gdLst/>
            <a:ahLst/>
            <a:cxnLst/>
            <a:rect l="l" t="t" r="r" b="b"/>
            <a:pathLst>
              <a:path w="13240" h="2645" extrusionOk="0">
                <a:moveTo>
                  <a:pt x="6620" y="1"/>
                </a:moveTo>
                <a:cubicBezTo>
                  <a:pt x="2961" y="1"/>
                  <a:pt x="0" y="593"/>
                  <a:pt x="0" y="1333"/>
                </a:cubicBezTo>
                <a:cubicBezTo>
                  <a:pt x="0" y="2052"/>
                  <a:pt x="2961" y="2644"/>
                  <a:pt x="6620" y="2644"/>
                </a:cubicBezTo>
                <a:cubicBezTo>
                  <a:pt x="10279" y="2644"/>
                  <a:pt x="13240" y="2052"/>
                  <a:pt x="13240" y="1333"/>
                </a:cubicBezTo>
                <a:cubicBezTo>
                  <a:pt x="13240" y="593"/>
                  <a:pt x="10279" y="1"/>
                  <a:pt x="6620" y="1"/>
                </a:cubicBezTo>
                <a:close/>
              </a:path>
            </a:pathLst>
          </a:custGeom>
          <a:solidFill>
            <a:srgbClr val="79AD78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" name="Google Shape;52;p2"/>
          <p:cNvSpPr/>
          <p:nvPr/>
        </p:nvSpPr>
        <p:spPr>
          <a:xfrm>
            <a:off x="12413377" y="5002833"/>
            <a:ext cx="111951" cy="153291"/>
          </a:xfrm>
          <a:custGeom>
            <a:avLst/>
            <a:gdLst/>
            <a:ahLst/>
            <a:cxnLst/>
            <a:rect l="l" t="t" r="r" b="b"/>
            <a:pathLst>
              <a:path w="742" h="1016" extrusionOk="0">
                <a:moveTo>
                  <a:pt x="128" y="1"/>
                </a:moveTo>
                <a:cubicBezTo>
                  <a:pt x="86" y="1"/>
                  <a:pt x="43" y="22"/>
                  <a:pt x="22" y="64"/>
                </a:cubicBezTo>
                <a:cubicBezTo>
                  <a:pt x="22" y="85"/>
                  <a:pt x="1" y="128"/>
                  <a:pt x="1" y="149"/>
                </a:cubicBezTo>
                <a:cubicBezTo>
                  <a:pt x="1" y="403"/>
                  <a:pt x="43" y="635"/>
                  <a:pt x="170" y="826"/>
                </a:cubicBezTo>
                <a:lnTo>
                  <a:pt x="509" y="1016"/>
                </a:lnTo>
                <a:lnTo>
                  <a:pt x="614" y="762"/>
                </a:lnTo>
                <a:cubicBezTo>
                  <a:pt x="657" y="656"/>
                  <a:pt x="699" y="551"/>
                  <a:pt x="720" y="445"/>
                </a:cubicBezTo>
                <a:cubicBezTo>
                  <a:pt x="741" y="339"/>
                  <a:pt x="741" y="212"/>
                  <a:pt x="678" y="128"/>
                </a:cubicBezTo>
                <a:cubicBezTo>
                  <a:pt x="678" y="106"/>
                  <a:pt x="657" y="85"/>
                  <a:pt x="657" y="85"/>
                </a:cubicBezTo>
                <a:cubicBezTo>
                  <a:pt x="644" y="73"/>
                  <a:pt x="630" y="68"/>
                  <a:pt x="615" y="68"/>
                </a:cubicBezTo>
                <a:cubicBezTo>
                  <a:pt x="579" y="68"/>
                  <a:pt x="538" y="98"/>
                  <a:pt x="509" y="128"/>
                </a:cubicBezTo>
                <a:cubicBezTo>
                  <a:pt x="424" y="212"/>
                  <a:pt x="360" y="318"/>
                  <a:pt x="318" y="466"/>
                </a:cubicBezTo>
                <a:cubicBezTo>
                  <a:pt x="297" y="339"/>
                  <a:pt x="255" y="212"/>
                  <a:pt x="212" y="106"/>
                </a:cubicBezTo>
                <a:cubicBezTo>
                  <a:pt x="191" y="64"/>
                  <a:pt x="170" y="1"/>
                  <a:pt x="12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2"/>
          <p:cNvSpPr/>
          <p:nvPr/>
        </p:nvSpPr>
        <p:spPr>
          <a:xfrm>
            <a:off x="12738968" y="5017620"/>
            <a:ext cx="146953" cy="164153"/>
          </a:xfrm>
          <a:custGeom>
            <a:avLst/>
            <a:gdLst/>
            <a:ahLst/>
            <a:cxnLst/>
            <a:rect l="l" t="t" r="r" b="b"/>
            <a:pathLst>
              <a:path w="974" h="1088" extrusionOk="0">
                <a:moveTo>
                  <a:pt x="123" y="0"/>
                </a:moveTo>
                <a:cubicBezTo>
                  <a:pt x="85" y="0"/>
                  <a:pt x="58" y="20"/>
                  <a:pt x="42" y="51"/>
                </a:cubicBezTo>
                <a:cubicBezTo>
                  <a:pt x="21" y="72"/>
                  <a:pt x="21" y="114"/>
                  <a:pt x="21" y="156"/>
                </a:cubicBezTo>
                <a:cubicBezTo>
                  <a:pt x="0" y="431"/>
                  <a:pt x="85" y="685"/>
                  <a:pt x="233" y="897"/>
                </a:cubicBezTo>
                <a:lnTo>
                  <a:pt x="698" y="1087"/>
                </a:lnTo>
                <a:lnTo>
                  <a:pt x="825" y="812"/>
                </a:lnTo>
                <a:cubicBezTo>
                  <a:pt x="888" y="706"/>
                  <a:pt x="931" y="601"/>
                  <a:pt x="952" y="474"/>
                </a:cubicBezTo>
                <a:cubicBezTo>
                  <a:pt x="973" y="368"/>
                  <a:pt x="952" y="241"/>
                  <a:pt x="888" y="135"/>
                </a:cubicBezTo>
                <a:cubicBezTo>
                  <a:pt x="888" y="114"/>
                  <a:pt x="867" y="93"/>
                  <a:pt x="867" y="93"/>
                </a:cubicBezTo>
                <a:cubicBezTo>
                  <a:pt x="841" y="84"/>
                  <a:pt x="811" y="79"/>
                  <a:pt x="782" y="79"/>
                </a:cubicBezTo>
                <a:cubicBezTo>
                  <a:pt x="741" y="79"/>
                  <a:pt x="702" y="89"/>
                  <a:pt x="677" y="114"/>
                </a:cubicBezTo>
                <a:cubicBezTo>
                  <a:pt x="550" y="220"/>
                  <a:pt x="465" y="347"/>
                  <a:pt x="444" y="495"/>
                </a:cubicBezTo>
                <a:cubicBezTo>
                  <a:pt x="381" y="347"/>
                  <a:pt x="339" y="220"/>
                  <a:pt x="275" y="93"/>
                </a:cubicBezTo>
                <a:cubicBezTo>
                  <a:pt x="254" y="51"/>
                  <a:pt x="212" y="8"/>
                  <a:pt x="169" y="8"/>
                </a:cubicBezTo>
                <a:cubicBezTo>
                  <a:pt x="152" y="3"/>
                  <a:pt x="137" y="0"/>
                  <a:pt x="12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2"/>
          <p:cNvSpPr/>
          <p:nvPr/>
        </p:nvSpPr>
        <p:spPr>
          <a:xfrm>
            <a:off x="5016819" y="5074047"/>
            <a:ext cx="8334880" cy="2535935"/>
          </a:xfrm>
          <a:custGeom>
            <a:avLst/>
            <a:gdLst/>
            <a:ahLst/>
            <a:cxnLst/>
            <a:rect l="l" t="t" r="r" b="b"/>
            <a:pathLst>
              <a:path w="55243" h="16808" extrusionOk="0">
                <a:moveTo>
                  <a:pt x="44598" y="0"/>
                </a:moveTo>
                <a:cubicBezTo>
                  <a:pt x="40584" y="0"/>
                  <a:pt x="35338" y="325"/>
                  <a:pt x="28700" y="1326"/>
                </a:cubicBezTo>
                <a:cubicBezTo>
                  <a:pt x="9793" y="4203"/>
                  <a:pt x="1" y="12958"/>
                  <a:pt x="1" y="12958"/>
                </a:cubicBezTo>
                <a:lnTo>
                  <a:pt x="55243" y="16808"/>
                </a:lnTo>
                <a:lnTo>
                  <a:pt x="55243" y="1115"/>
                </a:lnTo>
                <a:cubicBezTo>
                  <a:pt x="55243" y="1115"/>
                  <a:pt x="52032" y="0"/>
                  <a:pt x="44598" y="0"/>
                </a:cubicBezTo>
                <a:close/>
              </a:path>
            </a:pathLst>
          </a:custGeom>
          <a:solidFill>
            <a:srgbClr val="62EC4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" name="Google Shape;55;p2"/>
          <p:cNvSpPr/>
          <p:nvPr/>
        </p:nvSpPr>
        <p:spPr>
          <a:xfrm>
            <a:off x="8691103" y="5543055"/>
            <a:ext cx="574539" cy="318500"/>
          </a:xfrm>
          <a:custGeom>
            <a:avLst/>
            <a:gdLst/>
            <a:ahLst/>
            <a:cxnLst/>
            <a:rect l="l" t="t" r="r" b="b"/>
            <a:pathLst>
              <a:path w="3808" h="2111" extrusionOk="0">
                <a:moveTo>
                  <a:pt x="2242" y="0"/>
                </a:moveTo>
                <a:cubicBezTo>
                  <a:pt x="1840" y="0"/>
                  <a:pt x="1439" y="74"/>
                  <a:pt x="1058" y="222"/>
                </a:cubicBezTo>
                <a:cubicBezTo>
                  <a:pt x="170" y="582"/>
                  <a:pt x="0" y="2020"/>
                  <a:pt x="1100" y="2105"/>
                </a:cubicBezTo>
                <a:cubicBezTo>
                  <a:pt x="1149" y="2109"/>
                  <a:pt x="1199" y="2111"/>
                  <a:pt x="1250" y="2111"/>
                </a:cubicBezTo>
                <a:cubicBezTo>
                  <a:pt x="2007" y="2111"/>
                  <a:pt x="3057" y="1684"/>
                  <a:pt x="3532" y="1090"/>
                </a:cubicBezTo>
                <a:cubicBezTo>
                  <a:pt x="3680" y="878"/>
                  <a:pt x="3807" y="561"/>
                  <a:pt x="3638" y="349"/>
                </a:cubicBezTo>
                <a:cubicBezTo>
                  <a:pt x="3575" y="307"/>
                  <a:pt x="3511" y="244"/>
                  <a:pt x="3427" y="222"/>
                </a:cubicBezTo>
                <a:cubicBezTo>
                  <a:pt x="3046" y="74"/>
                  <a:pt x="2644" y="0"/>
                  <a:pt x="224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" name="Google Shape;56;p2"/>
          <p:cNvSpPr/>
          <p:nvPr/>
        </p:nvSpPr>
        <p:spPr>
          <a:xfrm>
            <a:off x="12282567" y="5442637"/>
            <a:ext cx="587363" cy="264788"/>
          </a:xfrm>
          <a:custGeom>
            <a:avLst/>
            <a:gdLst/>
            <a:ahLst/>
            <a:cxnLst/>
            <a:rect l="l" t="t" r="r" b="b"/>
            <a:pathLst>
              <a:path w="3893" h="1755" extrusionOk="0">
                <a:moveTo>
                  <a:pt x="2715" y="0"/>
                </a:moveTo>
                <a:cubicBezTo>
                  <a:pt x="2677" y="0"/>
                  <a:pt x="2640" y="2"/>
                  <a:pt x="2602" y="4"/>
                </a:cubicBezTo>
                <a:cubicBezTo>
                  <a:pt x="2306" y="4"/>
                  <a:pt x="2031" y="4"/>
                  <a:pt x="1735" y="25"/>
                </a:cubicBezTo>
                <a:cubicBezTo>
                  <a:pt x="1079" y="89"/>
                  <a:pt x="1" y="596"/>
                  <a:pt x="889" y="1379"/>
                </a:cubicBezTo>
                <a:cubicBezTo>
                  <a:pt x="1192" y="1647"/>
                  <a:pt x="1726" y="1755"/>
                  <a:pt x="2251" y="1755"/>
                </a:cubicBezTo>
                <a:cubicBezTo>
                  <a:pt x="2679" y="1755"/>
                  <a:pt x="3100" y="1683"/>
                  <a:pt x="3385" y="1569"/>
                </a:cubicBezTo>
                <a:cubicBezTo>
                  <a:pt x="3617" y="1464"/>
                  <a:pt x="3808" y="1252"/>
                  <a:pt x="3850" y="998"/>
                </a:cubicBezTo>
                <a:cubicBezTo>
                  <a:pt x="3892" y="660"/>
                  <a:pt x="3744" y="343"/>
                  <a:pt x="3448" y="173"/>
                </a:cubicBezTo>
                <a:cubicBezTo>
                  <a:pt x="3227" y="63"/>
                  <a:pt x="2973" y="0"/>
                  <a:pt x="271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2"/>
          <p:cNvSpPr/>
          <p:nvPr/>
        </p:nvSpPr>
        <p:spPr>
          <a:xfrm>
            <a:off x="12710149" y="5777279"/>
            <a:ext cx="590531" cy="208663"/>
          </a:xfrm>
          <a:custGeom>
            <a:avLst/>
            <a:gdLst/>
            <a:ahLst/>
            <a:cxnLst/>
            <a:rect l="l" t="t" r="r" b="b"/>
            <a:pathLst>
              <a:path w="3914" h="1383" extrusionOk="0">
                <a:moveTo>
                  <a:pt x="1920" y="1"/>
                </a:moveTo>
                <a:cubicBezTo>
                  <a:pt x="1421" y="1"/>
                  <a:pt x="914" y="84"/>
                  <a:pt x="530" y="324"/>
                </a:cubicBezTo>
                <a:cubicBezTo>
                  <a:pt x="85" y="620"/>
                  <a:pt x="1" y="1001"/>
                  <a:pt x="487" y="1234"/>
                </a:cubicBezTo>
                <a:cubicBezTo>
                  <a:pt x="752" y="1349"/>
                  <a:pt x="1066" y="1382"/>
                  <a:pt x="1377" y="1382"/>
                </a:cubicBezTo>
                <a:cubicBezTo>
                  <a:pt x="1637" y="1382"/>
                  <a:pt x="1894" y="1359"/>
                  <a:pt x="2116" y="1339"/>
                </a:cubicBezTo>
                <a:cubicBezTo>
                  <a:pt x="2412" y="1297"/>
                  <a:pt x="3913" y="726"/>
                  <a:pt x="3194" y="176"/>
                </a:cubicBezTo>
                <a:cubicBezTo>
                  <a:pt x="3131" y="134"/>
                  <a:pt x="3067" y="113"/>
                  <a:pt x="2983" y="113"/>
                </a:cubicBezTo>
                <a:cubicBezTo>
                  <a:pt x="2672" y="49"/>
                  <a:pt x="2299" y="1"/>
                  <a:pt x="192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2"/>
          <p:cNvSpPr/>
          <p:nvPr/>
        </p:nvSpPr>
        <p:spPr>
          <a:xfrm>
            <a:off x="8954388" y="5458327"/>
            <a:ext cx="83133" cy="166869"/>
          </a:xfrm>
          <a:custGeom>
            <a:avLst/>
            <a:gdLst/>
            <a:ahLst/>
            <a:cxnLst/>
            <a:rect l="l" t="t" r="r" b="b"/>
            <a:pathLst>
              <a:path w="551" h="1106" extrusionOk="0">
                <a:moveTo>
                  <a:pt x="402" y="1"/>
                </a:moveTo>
                <a:cubicBezTo>
                  <a:pt x="334" y="1"/>
                  <a:pt x="276" y="42"/>
                  <a:pt x="276" y="112"/>
                </a:cubicBezTo>
                <a:lnTo>
                  <a:pt x="22" y="894"/>
                </a:lnTo>
                <a:cubicBezTo>
                  <a:pt x="1" y="979"/>
                  <a:pt x="22" y="1063"/>
                  <a:pt x="107" y="1106"/>
                </a:cubicBezTo>
                <a:lnTo>
                  <a:pt x="170" y="1106"/>
                </a:lnTo>
                <a:cubicBezTo>
                  <a:pt x="212" y="1106"/>
                  <a:pt x="276" y="1063"/>
                  <a:pt x="276" y="1000"/>
                </a:cubicBezTo>
                <a:lnTo>
                  <a:pt x="530" y="218"/>
                </a:lnTo>
                <a:cubicBezTo>
                  <a:pt x="551" y="133"/>
                  <a:pt x="509" y="48"/>
                  <a:pt x="445" y="6"/>
                </a:cubicBezTo>
                <a:cubicBezTo>
                  <a:pt x="431" y="2"/>
                  <a:pt x="416" y="1"/>
                  <a:pt x="40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2"/>
          <p:cNvSpPr/>
          <p:nvPr/>
        </p:nvSpPr>
        <p:spPr>
          <a:xfrm>
            <a:off x="8868237" y="5397977"/>
            <a:ext cx="60803" cy="208059"/>
          </a:xfrm>
          <a:custGeom>
            <a:avLst/>
            <a:gdLst/>
            <a:ahLst/>
            <a:cxnLst/>
            <a:rect l="l" t="t" r="r" b="b"/>
            <a:pathLst>
              <a:path w="403" h="1379" extrusionOk="0">
                <a:moveTo>
                  <a:pt x="160" y="0"/>
                </a:moveTo>
                <a:cubicBezTo>
                  <a:pt x="150" y="0"/>
                  <a:pt x="139" y="1"/>
                  <a:pt x="128" y="4"/>
                </a:cubicBezTo>
                <a:cubicBezTo>
                  <a:pt x="43" y="25"/>
                  <a:pt x="1" y="89"/>
                  <a:pt x="1" y="173"/>
                </a:cubicBezTo>
                <a:lnTo>
                  <a:pt x="107" y="1231"/>
                </a:lnTo>
                <a:cubicBezTo>
                  <a:pt x="107" y="1315"/>
                  <a:pt x="191" y="1379"/>
                  <a:pt x="276" y="1379"/>
                </a:cubicBezTo>
                <a:cubicBezTo>
                  <a:pt x="339" y="1358"/>
                  <a:pt x="403" y="1273"/>
                  <a:pt x="382" y="1189"/>
                </a:cubicBezTo>
                <a:lnTo>
                  <a:pt x="276" y="131"/>
                </a:lnTo>
                <a:cubicBezTo>
                  <a:pt x="276" y="58"/>
                  <a:pt x="228" y="0"/>
                  <a:pt x="1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2"/>
          <p:cNvSpPr/>
          <p:nvPr/>
        </p:nvSpPr>
        <p:spPr>
          <a:xfrm>
            <a:off x="13172887" y="5486994"/>
            <a:ext cx="86301" cy="167020"/>
          </a:xfrm>
          <a:custGeom>
            <a:avLst/>
            <a:gdLst/>
            <a:ahLst/>
            <a:cxnLst/>
            <a:rect l="l" t="t" r="r" b="b"/>
            <a:pathLst>
              <a:path w="572" h="1107" extrusionOk="0">
                <a:moveTo>
                  <a:pt x="423" y="1"/>
                </a:moveTo>
                <a:cubicBezTo>
                  <a:pt x="354" y="1"/>
                  <a:pt x="293" y="42"/>
                  <a:pt x="275" y="112"/>
                </a:cubicBezTo>
                <a:lnTo>
                  <a:pt x="43" y="895"/>
                </a:lnTo>
                <a:cubicBezTo>
                  <a:pt x="0" y="979"/>
                  <a:pt x="43" y="1064"/>
                  <a:pt x="127" y="1106"/>
                </a:cubicBezTo>
                <a:lnTo>
                  <a:pt x="170" y="1106"/>
                </a:lnTo>
                <a:cubicBezTo>
                  <a:pt x="233" y="1106"/>
                  <a:pt x="275" y="1064"/>
                  <a:pt x="297" y="1000"/>
                </a:cubicBezTo>
                <a:lnTo>
                  <a:pt x="550" y="218"/>
                </a:lnTo>
                <a:cubicBezTo>
                  <a:pt x="572" y="133"/>
                  <a:pt x="529" y="49"/>
                  <a:pt x="466" y="6"/>
                </a:cubicBezTo>
                <a:cubicBezTo>
                  <a:pt x="451" y="3"/>
                  <a:pt x="437" y="1"/>
                  <a:pt x="42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2"/>
          <p:cNvSpPr/>
          <p:nvPr/>
        </p:nvSpPr>
        <p:spPr>
          <a:xfrm>
            <a:off x="13089905" y="5426645"/>
            <a:ext cx="60803" cy="208209"/>
          </a:xfrm>
          <a:custGeom>
            <a:avLst/>
            <a:gdLst/>
            <a:ahLst/>
            <a:cxnLst/>
            <a:rect l="l" t="t" r="r" b="b"/>
            <a:pathLst>
              <a:path w="403" h="1380" extrusionOk="0">
                <a:moveTo>
                  <a:pt x="160" y="0"/>
                </a:moveTo>
                <a:cubicBezTo>
                  <a:pt x="149" y="0"/>
                  <a:pt x="139" y="2"/>
                  <a:pt x="127" y="5"/>
                </a:cubicBezTo>
                <a:cubicBezTo>
                  <a:pt x="43" y="5"/>
                  <a:pt x="1" y="89"/>
                  <a:pt x="1" y="174"/>
                </a:cubicBezTo>
                <a:lnTo>
                  <a:pt x="127" y="1231"/>
                </a:lnTo>
                <a:cubicBezTo>
                  <a:pt x="127" y="1316"/>
                  <a:pt x="191" y="1379"/>
                  <a:pt x="276" y="1379"/>
                </a:cubicBezTo>
                <a:cubicBezTo>
                  <a:pt x="360" y="1358"/>
                  <a:pt x="402" y="1273"/>
                  <a:pt x="402" y="1189"/>
                </a:cubicBezTo>
                <a:lnTo>
                  <a:pt x="297" y="131"/>
                </a:lnTo>
                <a:cubicBezTo>
                  <a:pt x="278" y="58"/>
                  <a:pt x="228" y="0"/>
                  <a:pt x="1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2"/>
          <p:cNvSpPr/>
          <p:nvPr/>
        </p:nvSpPr>
        <p:spPr>
          <a:xfrm>
            <a:off x="6114444" y="6566963"/>
            <a:ext cx="99125" cy="159175"/>
          </a:xfrm>
          <a:custGeom>
            <a:avLst/>
            <a:gdLst/>
            <a:ahLst/>
            <a:cxnLst/>
            <a:rect l="l" t="t" r="r" b="b"/>
            <a:pathLst>
              <a:path w="657" h="1055" extrusionOk="0">
                <a:moveTo>
                  <a:pt x="163" y="1"/>
                </a:moveTo>
                <a:cubicBezTo>
                  <a:pt x="144" y="1"/>
                  <a:pt x="124" y="6"/>
                  <a:pt x="107" y="18"/>
                </a:cubicBezTo>
                <a:cubicBezTo>
                  <a:pt x="43" y="60"/>
                  <a:pt x="1" y="166"/>
                  <a:pt x="43" y="229"/>
                </a:cubicBezTo>
                <a:lnTo>
                  <a:pt x="382" y="970"/>
                </a:lnTo>
                <a:cubicBezTo>
                  <a:pt x="403" y="1033"/>
                  <a:pt x="445" y="1054"/>
                  <a:pt x="509" y="1054"/>
                </a:cubicBezTo>
                <a:lnTo>
                  <a:pt x="572" y="1054"/>
                </a:lnTo>
                <a:cubicBezTo>
                  <a:pt x="635" y="991"/>
                  <a:pt x="657" y="906"/>
                  <a:pt x="635" y="822"/>
                </a:cubicBezTo>
                <a:lnTo>
                  <a:pt x="297" y="81"/>
                </a:lnTo>
                <a:cubicBezTo>
                  <a:pt x="267" y="36"/>
                  <a:pt x="214" y="1"/>
                  <a:pt x="16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2"/>
          <p:cNvSpPr/>
          <p:nvPr/>
        </p:nvSpPr>
        <p:spPr>
          <a:xfrm>
            <a:off x="6232580" y="6489865"/>
            <a:ext cx="44811" cy="207456"/>
          </a:xfrm>
          <a:custGeom>
            <a:avLst/>
            <a:gdLst/>
            <a:ahLst/>
            <a:cxnLst/>
            <a:rect l="l" t="t" r="r" b="b"/>
            <a:pathLst>
              <a:path w="297" h="1375" extrusionOk="0">
                <a:moveTo>
                  <a:pt x="149" y="0"/>
                </a:moveTo>
                <a:cubicBezTo>
                  <a:pt x="64" y="0"/>
                  <a:pt x="0" y="85"/>
                  <a:pt x="0" y="148"/>
                </a:cubicBezTo>
                <a:lnTo>
                  <a:pt x="22" y="1206"/>
                </a:lnTo>
                <a:cubicBezTo>
                  <a:pt x="22" y="1290"/>
                  <a:pt x="85" y="1375"/>
                  <a:pt x="170" y="1375"/>
                </a:cubicBezTo>
                <a:cubicBezTo>
                  <a:pt x="233" y="1354"/>
                  <a:pt x="297" y="1290"/>
                  <a:pt x="297" y="1206"/>
                </a:cubicBezTo>
                <a:lnTo>
                  <a:pt x="275" y="148"/>
                </a:lnTo>
                <a:cubicBezTo>
                  <a:pt x="275" y="64"/>
                  <a:pt x="212" y="0"/>
                  <a:pt x="14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2"/>
          <p:cNvSpPr/>
          <p:nvPr/>
        </p:nvSpPr>
        <p:spPr>
          <a:xfrm>
            <a:off x="7852525" y="6147107"/>
            <a:ext cx="139148" cy="537560"/>
          </a:xfrm>
          <a:custGeom>
            <a:avLst/>
            <a:gdLst/>
            <a:ahLst/>
            <a:cxnLst/>
            <a:rect l="l" t="t" r="r" b="b"/>
            <a:pathLst>
              <a:path w="2603" h="10056" extrusionOk="0">
                <a:moveTo>
                  <a:pt x="2492" y="1"/>
                </a:moveTo>
                <a:cubicBezTo>
                  <a:pt x="2454" y="1"/>
                  <a:pt x="2427" y="21"/>
                  <a:pt x="2412" y="52"/>
                </a:cubicBezTo>
                <a:cubicBezTo>
                  <a:pt x="2391" y="115"/>
                  <a:pt x="1" y="5466"/>
                  <a:pt x="64" y="9971"/>
                </a:cubicBezTo>
                <a:cubicBezTo>
                  <a:pt x="64" y="10013"/>
                  <a:pt x="107" y="10055"/>
                  <a:pt x="170" y="10055"/>
                </a:cubicBezTo>
                <a:cubicBezTo>
                  <a:pt x="212" y="10055"/>
                  <a:pt x="255" y="10013"/>
                  <a:pt x="255" y="9971"/>
                </a:cubicBezTo>
                <a:cubicBezTo>
                  <a:pt x="191" y="5508"/>
                  <a:pt x="2560" y="178"/>
                  <a:pt x="2581" y="136"/>
                </a:cubicBezTo>
                <a:cubicBezTo>
                  <a:pt x="2602" y="94"/>
                  <a:pt x="2581" y="30"/>
                  <a:pt x="2539" y="9"/>
                </a:cubicBezTo>
                <a:cubicBezTo>
                  <a:pt x="2522" y="4"/>
                  <a:pt x="2506" y="1"/>
                  <a:pt x="2492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2"/>
          <p:cNvSpPr/>
          <p:nvPr/>
        </p:nvSpPr>
        <p:spPr>
          <a:xfrm>
            <a:off x="7887592" y="6225259"/>
            <a:ext cx="291713" cy="228741"/>
          </a:xfrm>
          <a:custGeom>
            <a:avLst/>
            <a:gdLst/>
            <a:ahLst/>
            <a:cxnLst/>
            <a:rect l="l" t="t" r="r" b="b"/>
            <a:pathLst>
              <a:path w="5457" h="4279" extrusionOk="0">
                <a:moveTo>
                  <a:pt x="4465" y="0"/>
                </a:moveTo>
                <a:cubicBezTo>
                  <a:pt x="3365" y="0"/>
                  <a:pt x="642" y="2592"/>
                  <a:pt x="0" y="4279"/>
                </a:cubicBezTo>
                <a:cubicBezTo>
                  <a:pt x="0" y="4279"/>
                  <a:pt x="1523" y="2925"/>
                  <a:pt x="2961" y="2312"/>
                </a:cubicBezTo>
                <a:cubicBezTo>
                  <a:pt x="4294" y="1741"/>
                  <a:pt x="5457" y="1212"/>
                  <a:pt x="4844" y="197"/>
                </a:cubicBezTo>
                <a:cubicBezTo>
                  <a:pt x="4765" y="62"/>
                  <a:pt x="4634" y="0"/>
                  <a:pt x="4465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" name="Google Shape;66;p2"/>
          <p:cNvSpPr/>
          <p:nvPr/>
        </p:nvSpPr>
        <p:spPr>
          <a:xfrm>
            <a:off x="7796022" y="6131231"/>
            <a:ext cx="128831" cy="338595"/>
          </a:xfrm>
          <a:custGeom>
            <a:avLst/>
            <a:gdLst/>
            <a:ahLst/>
            <a:cxnLst/>
            <a:rect l="l" t="t" r="r" b="b"/>
            <a:pathLst>
              <a:path w="2410" h="6334" extrusionOk="0">
                <a:moveTo>
                  <a:pt x="1232" y="0"/>
                </a:moveTo>
                <a:cubicBezTo>
                  <a:pt x="1203" y="0"/>
                  <a:pt x="1173" y="4"/>
                  <a:pt x="1142" y="10"/>
                </a:cubicBezTo>
                <a:cubicBezTo>
                  <a:pt x="0" y="285"/>
                  <a:pt x="402" y="1469"/>
                  <a:pt x="910" y="2844"/>
                </a:cubicBezTo>
                <a:cubicBezTo>
                  <a:pt x="1460" y="4303"/>
                  <a:pt x="1544" y="6334"/>
                  <a:pt x="1544" y="6334"/>
                </a:cubicBezTo>
                <a:cubicBezTo>
                  <a:pt x="2409" y="4501"/>
                  <a:pt x="2312" y="0"/>
                  <a:pt x="1232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" name="Google Shape;67;p2"/>
          <p:cNvSpPr/>
          <p:nvPr/>
        </p:nvSpPr>
        <p:spPr>
          <a:xfrm>
            <a:off x="7907958" y="6003097"/>
            <a:ext cx="230665" cy="193995"/>
          </a:xfrm>
          <a:custGeom>
            <a:avLst/>
            <a:gdLst/>
            <a:ahLst/>
            <a:cxnLst/>
            <a:rect l="l" t="t" r="r" b="b"/>
            <a:pathLst>
              <a:path w="4315" h="3629" extrusionOk="0">
                <a:moveTo>
                  <a:pt x="1238" y="1"/>
                </a:moveTo>
                <a:cubicBezTo>
                  <a:pt x="1100" y="1"/>
                  <a:pt x="964" y="33"/>
                  <a:pt x="846" y="102"/>
                </a:cubicBezTo>
                <a:cubicBezTo>
                  <a:pt x="571" y="250"/>
                  <a:pt x="360" y="483"/>
                  <a:pt x="233" y="758"/>
                </a:cubicBezTo>
                <a:cubicBezTo>
                  <a:pt x="21" y="1265"/>
                  <a:pt x="0" y="1836"/>
                  <a:pt x="233" y="2344"/>
                </a:cubicBezTo>
                <a:cubicBezTo>
                  <a:pt x="583" y="3150"/>
                  <a:pt x="1381" y="3628"/>
                  <a:pt x="2212" y="3628"/>
                </a:cubicBezTo>
                <a:cubicBezTo>
                  <a:pt x="2535" y="3628"/>
                  <a:pt x="2864" y="3555"/>
                  <a:pt x="3173" y="3401"/>
                </a:cubicBezTo>
                <a:cubicBezTo>
                  <a:pt x="3574" y="3190"/>
                  <a:pt x="3913" y="2872"/>
                  <a:pt x="4145" y="2471"/>
                </a:cubicBezTo>
                <a:cubicBezTo>
                  <a:pt x="4315" y="2153"/>
                  <a:pt x="4272" y="1752"/>
                  <a:pt x="4018" y="1477"/>
                </a:cubicBezTo>
                <a:cubicBezTo>
                  <a:pt x="3906" y="1364"/>
                  <a:pt x="3757" y="1310"/>
                  <a:pt x="3606" y="1310"/>
                </a:cubicBezTo>
                <a:cubicBezTo>
                  <a:pt x="3417" y="1310"/>
                  <a:pt x="3227" y="1396"/>
                  <a:pt x="3109" y="1561"/>
                </a:cubicBezTo>
                <a:cubicBezTo>
                  <a:pt x="3215" y="1329"/>
                  <a:pt x="3236" y="1054"/>
                  <a:pt x="3130" y="800"/>
                </a:cubicBezTo>
                <a:cubicBezTo>
                  <a:pt x="3011" y="580"/>
                  <a:pt x="2797" y="417"/>
                  <a:pt x="2542" y="417"/>
                </a:cubicBezTo>
                <a:cubicBezTo>
                  <a:pt x="2527" y="417"/>
                  <a:pt x="2511" y="418"/>
                  <a:pt x="2496" y="419"/>
                </a:cubicBezTo>
                <a:cubicBezTo>
                  <a:pt x="2275" y="419"/>
                  <a:pt x="2082" y="555"/>
                  <a:pt x="2003" y="751"/>
                </a:cubicBezTo>
                <a:lnTo>
                  <a:pt x="2003" y="751"/>
                </a:lnTo>
                <a:cubicBezTo>
                  <a:pt x="2031" y="504"/>
                  <a:pt x="1919" y="263"/>
                  <a:pt x="1692" y="123"/>
                </a:cubicBezTo>
                <a:cubicBezTo>
                  <a:pt x="1556" y="44"/>
                  <a:pt x="1396" y="1"/>
                  <a:pt x="1238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" name="Google Shape;68;p2"/>
          <p:cNvSpPr/>
          <p:nvPr/>
        </p:nvSpPr>
        <p:spPr>
          <a:xfrm>
            <a:off x="7612882" y="6066869"/>
            <a:ext cx="139095" cy="537507"/>
          </a:xfrm>
          <a:custGeom>
            <a:avLst/>
            <a:gdLst/>
            <a:ahLst/>
            <a:cxnLst/>
            <a:rect l="l" t="t" r="r" b="b"/>
            <a:pathLst>
              <a:path w="2602" h="10055" extrusionOk="0">
                <a:moveTo>
                  <a:pt x="101" y="0"/>
                </a:moveTo>
                <a:cubicBezTo>
                  <a:pt x="88" y="0"/>
                  <a:pt x="75" y="3"/>
                  <a:pt x="64" y="9"/>
                </a:cubicBezTo>
                <a:cubicBezTo>
                  <a:pt x="21" y="30"/>
                  <a:pt x="0" y="93"/>
                  <a:pt x="21" y="136"/>
                </a:cubicBezTo>
                <a:cubicBezTo>
                  <a:pt x="42" y="178"/>
                  <a:pt x="2411" y="5507"/>
                  <a:pt x="2348" y="9949"/>
                </a:cubicBezTo>
                <a:cubicBezTo>
                  <a:pt x="2348" y="10012"/>
                  <a:pt x="2390" y="10055"/>
                  <a:pt x="2432" y="10055"/>
                </a:cubicBezTo>
                <a:cubicBezTo>
                  <a:pt x="2496" y="10055"/>
                  <a:pt x="2538" y="10012"/>
                  <a:pt x="2538" y="9970"/>
                </a:cubicBezTo>
                <a:cubicBezTo>
                  <a:pt x="2601" y="5465"/>
                  <a:pt x="212" y="114"/>
                  <a:pt x="190" y="51"/>
                </a:cubicBezTo>
                <a:cubicBezTo>
                  <a:pt x="175" y="20"/>
                  <a:pt x="137" y="0"/>
                  <a:pt x="101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2"/>
          <p:cNvSpPr/>
          <p:nvPr/>
        </p:nvSpPr>
        <p:spPr>
          <a:xfrm>
            <a:off x="7425200" y="6144968"/>
            <a:ext cx="291713" cy="227619"/>
          </a:xfrm>
          <a:custGeom>
            <a:avLst/>
            <a:gdLst/>
            <a:ahLst/>
            <a:cxnLst/>
            <a:rect l="l" t="t" r="r" b="b"/>
            <a:pathLst>
              <a:path w="5457" h="4258" extrusionOk="0">
                <a:moveTo>
                  <a:pt x="993" y="1"/>
                </a:moveTo>
                <a:cubicBezTo>
                  <a:pt x="823" y="1"/>
                  <a:pt x="693" y="62"/>
                  <a:pt x="614" y="197"/>
                </a:cubicBezTo>
                <a:cubicBezTo>
                  <a:pt x="0" y="1212"/>
                  <a:pt x="1164" y="1741"/>
                  <a:pt x="2496" y="2312"/>
                </a:cubicBezTo>
                <a:cubicBezTo>
                  <a:pt x="3934" y="2926"/>
                  <a:pt x="5457" y="4258"/>
                  <a:pt x="5457" y="4258"/>
                </a:cubicBezTo>
                <a:cubicBezTo>
                  <a:pt x="4815" y="2590"/>
                  <a:pt x="2093" y="1"/>
                  <a:pt x="993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2"/>
          <p:cNvSpPr/>
          <p:nvPr/>
        </p:nvSpPr>
        <p:spPr>
          <a:xfrm>
            <a:off x="7679702" y="6050940"/>
            <a:ext cx="128777" cy="338648"/>
          </a:xfrm>
          <a:custGeom>
            <a:avLst/>
            <a:gdLst/>
            <a:ahLst/>
            <a:cxnLst/>
            <a:rect l="l" t="t" r="r" b="b"/>
            <a:pathLst>
              <a:path w="2409" h="6335" extrusionOk="0">
                <a:moveTo>
                  <a:pt x="1158" y="1"/>
                </a:moveTo>
                <a:cubicBezTo>
                  <a:pt x="98" y="1"/>
                  <a:pt x="0" y="4501"/>
                  <a:pt x="865" y="6334"/>
                </a:cubicBezTo>
                <a:cubicBezTo>
                  <a:pt x="865" y="6334"/>
                  <a:pt x="928" y="4304"/>
                  <a:pt x="1478" y="2823"/>
                </a:cubicBezTo>
                <a:cubicBezTo>
                  <a:pt x="1986" y="1470"/>
                  <a:pt x="2409" y="264"/>
                  <a:pt x="1246" y="11"/>
                </a:cubicBezTo>
                <a:cubicBezTo>
                  <a:pt x="1216" y="4"/>
                  <a:pt x="1187" y="1"/>
                  <a:pt x="1158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2"/>
          <p:cNvSpPr/>
          <p:nvPr/>
        </p:nvSpPr>
        <p:spPr>
          <a:xfrm>
            <a:off x="7465879" y="5922433"/>
            <a:ext cx="229543" cy="194368"/>
          </a:xfrm>
          <a:custGeom>
            <a:avLst/>
            <a:gdLst/>
            <a:ahLst/>
            <a:cxnLst/>
            <a:rect l="l" t="t" r="r" b="b"/>
            <a:pathLst>
              <a:path w="4294" h="3636" extrusionOk="0">
                <a:moveTo>
                  <a:pt x="3061" y="1"/>
                </a:moveTo>
                <a:cubicBezTo>
                  <a:pt x="2908" y="1"/>
                  <a:pt x="2754" y="43"/>
                  <a:pt x="2623" y="130"/>
                </a:cubicBezTo>
                <a:cubicBezTo>
                  <a:pt x="2396" y="270"/>
                  <a:pt x="2284" y="512"/>
                  <a:pt x="2312" y="758"/>
                </a:cubicBezTo>
                <a:lnTo>
                  <a:pt x="2312" y="758"/>
                </a:lnTo>
                <a:cubicBezTo>
                  <a:pt x="2233" y="563"/>
                  <a:pt x="2040" y="427"/>
                  <a:pt x="1820" y="427"/>
                </a:cubicBezTo>
                <a:cubicBezTo>
                  <a:pt x="1804" y="425"/>
                  <a:pt x="1789" y="425"/>
                  <a:pt x="1773" y="425"/>
                </a:cubicBezTo>
                <a:cubicBezTo>
                  <a:pt x="1519" y="425"/>
                  <a:pt x="1305" y="588"/>
                  <a:pt x="1185" y="807"/>
                </a:cubicBezTo>
                <a:cubicBezTo>
                  <a:pt x="1079" y="1061"/>
                  <a:pt x="1079" y="1336"/>
                  <a:pt x="1206" y="1569"/>
                </a:cubicBezTo>
                <a:cubicBezTo>
                  <a:pt x="1088" y="1404"/>
                  <a:pt x="898" y="1317"/>
                  <a:pt x="709" y="1317"/>
                </a:cubicBezTo>
                <a:cubicBezTo>
                  <a:pt x="559" y="1317"/>
                  <a:pt x="409" y="1372"/>
                  <a:pt x="297" y="1484"/>
                </a:cubicBezTo>
                <a:cubicBezTo>
                  <a:pt x="43" y="1759"/>
                  <a:pt x="1" y="2161"/>
                  <a:pt x="170" y="2478"/>
                </a:cubicBezTo>
                <a:cubicBezTo>
                  <a:pt x="403" y="2859"/>
                  <a:pt x="741" y="3197"/>
                  <a:pt x="1143" y="3409"/>
                </a:cubicBezTo>
                <a:cubicBezTo>
                  <a:pt x="1451" y="3563"/>
                  <a:pt x="1778" y="3636"/>
                  <a:pt x="2100" y="3636"/>
                </a:cubicBezTo>
                <a:cubicBezTo>
                  <a:pt x="2925" y="3636"/>
                  <a:pt x="3717" y="3158"/>
                  <a:pt x="4083" y="2351"/>
                </a:cubicBezTo>
                <a:cubicBezTo>
                  <a:pt x="4294" y="1844"/>
                  <a:pt x="4294" y="1272"/>
                  <a:pt x="4083" y="765"/>
                </a:cubicBezTo>
                <a:cubicBezTo>
                  <a:pt x="3956" y="490"/>
                  <a:pt x="3744" y="257"/>
                  <a:pt x="3469" y="109"/>
                </a:cubicBezTo>
                <a:cubicBezTo>
                  <a:pt x="3347" y="38"/>
                  <a:pt x="3204" y="1"/>
                  <a:pt x="3061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Google Shape;72;p2"/>
          <p:cNvSpPr/>
          <p:nvPr/>
        </p:nvSpPr>
        <p:spPr>
          <a:xfrm>
            <a:off x="7606093" y="6556202"/>
            <a:ext cx="218264" cy="93389"/>
          </a:xfrm>
          <a:custGeom>
            <a:avLst/>
            <a:gdLst/>
            <a:ahLst/>
            <a:cxnLst/>
            <a:rect l="l" t="t" r="r" b="b"/>
            <a:pathLst>
              <a:path w="4083" h="1747" extrusionOk="0">
                <a:moveTo>
                  <a:pt x="2182" y="0"/>
                </a:moveTo>
                <a:cubicBezTo>
                  <a:pt x="2124" y="0"/>
                  <a:pt x="2066" y="11"/>
                  <a:pt x="2009" y="33"/>
                </a:cubicBezTo>
                <a:cubicBezTo>
                  <a:pt x="1946" y="76"/>
                  <a:pt x="1883" y="139"/>
                  <a:pt x="1840" y="224"/>
                </a:cubicBezTo>
                <a:cubicBezTo>
                  <a:pt x="1629" y="499"/>
                  <a:pt x="1502" y="837"/>
                  <a:pt x="1481" y="1176"/>
                </a:cubicBezTo>
                <a:cubicBezTo>
                  <a:pt x="1417" y="964"/>
                  <a:pt x="1333" y="753"/>
                  <a:pt x="1185" y="583"/>
                </a:cubicBezTo>
                <a:cubicBezTo>
                  <a:pt x="1070" y="452"/>
                  <a:pt x="904" y="372"/>
                  <a:pt x="737" y="372"/>
                </a:cubicBezTo>
                <a:cubicBezTo>
                  <a:pt x="689" y="372"/>
                  <a:pt x="640" y="379"/>
                  <a:pt x="592" y="393"/>
                </a:cubicBezTo>
                <a:cubicBezTo>
                  <a:pt x="317" y="478"/>
                  <a:pt x="191" y="774"/>
                  <a:pt x="106" y="1049"/>
                </a:cubicBezTo>
                <a:cubicBezTo>
                  <a:pt x="21" y="1218"/>
                  <a:pt x="0" y="1450"/>
                  <a:pt x="64" y="1641"/>
                </a:cubicBezTo>
                <a:lnTo>
                  <a:pt x="3955" y="1747"/>
                </a:lnTo>
                <a:cubicBezTo>
                  <a:pt x="4082" y="1281"/>
                  <a:pt x="3976" y="774"/>
                  <a:pt x="3638" y="414"/>
                </a:cubicBezTo>
                <a:cubicBezTo>
                  <a:pt x="3553" y="308"/>
                  <a:pt x="3426" y="224"/>
                  <a:pt x="3278" y="203"/>
                </a:cubicBezTo>
                <a:cubicBezTo>
                  <a:pt x="3247" y="194"/>
                  <a:pt x="3217" y="190"/>
                  <a:pt x="3186" y="190"/>
                </a:cubicBezTo>
                <a:cubicBezTo>
                  <a:pt x="3072" y="190"/>
                  <a:pt x="2969" y="250"/>
                  <a:pt x="2919" y="351"/>
                </a:cubicBezTo>
                <a:cubicBezTo>
                  <a:pt x="2834" y="499"/>
                  <a:pt x="2898" y="668"/>
                  <a:pt x="2813" y="795"/>
                </a:cubicBezTo>
                <a:cubicBezTo>
                  <a:pt x="2771" y="583"/>
                  <a:pt x="2707" y="372"/>
                  <a:pt x="2580" y="203"/>
                </a:cubicBezTo>
                <a:cubicBezTo>
                  <a:pt x="2488" y="79"/>
                  <a:pt x="2338" y="0"/>
                  <a:pt x="2182" y="0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2"/>
          <p:cNvSpPr/>
          <p:nvPr/>
        </p:nvSpPr>
        <p:spPr>
          <a:xfrm>
            <a:off x="7780199" y="6638523"/>
            <a:ext cx="218264" cy="92480"/>
          </a:xfrm>
          <a:custGeom>
            <a:avLst/>
            <a:gdLst/>
            <a:ahLst/>
            <a:cxnLst/>
            <a:rect l="l" t="t" r="r" b="b"/>
            <a:pathLst>
              <a:path w="4083" h="1730" extrusionOk="0">
                <a:moveTo>
                  <a:pt x="2197" y="1"/>
                </a:moveTo>
                <a:cubicBezTo>
                  <a:pt x="2135" y="1"/>
                  <a:pt x="2071" y="13"/>
                  <a:pt x="2009" y="37"/>
                </a:cubicBezTo>
                <a:cubicBezTo>
                  <a:pt x="1946" y="80"/>
                  <a:pt x="1883" y="143"/>
                  <a:pt x="1840" y="207"/>
                </a:cubicBezTo>
                <a:cubicBezTo>
                  <a:pt x="1629" y="481"/>
                  <a:pt x="1502" y="820"/>
                  <a:pt x="1481" y="1158"/>
                </a:cubicBezTo>
                <a:cubicBezTo>
                  <a:pt x="1417" y="947"/>
                  <a:pt x="1311" y="756"/>
                  <a:pt x="1185" y="587"/>
                </a:cubicBezTo>
                <a:cubicBezTo>
                  <a:pt x="1066" y="434"/>
                  <a:pt x="892" y="363"/>
                  <a:pt x="718" y="363"/>
                </a:cubicBezTo>
                <a:cubicBezTo>
                  <a:pt x="676" y="363"/>
                  <a:pt x="634" y="367"/>
                  <a:pt x="592" y="376"/>
                </a:cubicBezTo>
                <a:cubicBezTo>
                  <a:pt x="317" y="460"/>
                  <a:pt x="191" y="756"/>
                  <a:pt x="106" y="1031"/>
                </a:cubicBezTo>
                <a:cubicBezTo>
                  <a:pt x="0" y="1222"/>
                  <a:pt x="0" y="1433"/>
                  <a:pt x="64" y="1645"/>
                </a:cubicBezTo>
                <a:lnTo>
                  <a:pt x="3955" y="1729"/>
                </a:lnTo>
                <a:cubicBezTo>
                  <a:pt x="4082" y="1264"/>
                  <a:pt x="3955" y="778"/>
                  <a:pt x="3638" y="418"/>
                </a:cubicBezTo>
                <a:cubicBezTo>
                  <a:pt x="3532" y="291"/>
                  <a:pt x="3405" y="228"/>
                  <a:pt x="3278" y="185"/>
                </a:cubicBezTo>
                <a:cubicBezTo>
                  <a:pt x="3260" y="183"/>
                  <a:pt x="3241" y="181"/>
                  <a:pt x="3222" y="181"/>
                </a:cubicBezTo>
                <a:cubicBezTo>
                  <a:pt x="3094" y="181"/>
                  <a:pt x="2972" y="244"/>
                  <a:pt x="2898" y="355"/>
                </a:cubicBezTo>
                <a:cubicBezTo>
                  <a:pt x="2834" y="481"/>
                  <a:pt x="2898" y="672"/>
                  <a:pt x="2792" y="799"/>
                </a:cubicBezTo>
                <a:cubicBezTo>
                  <a:pt x="2771" y="566"/>
                  <a:pt x="2686" y="376"/>
                  <a:pt x="2580" y="207"/>
                </a:cubicBezTo>
                <a:cubicBezTo>
                  <a:pt x="2491" y="72"/>
                  <a:pt x="2348" y="1"/>
                  <a:pt x="2197" y="1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2"/>
          <p:cNvSpPr/>
          <p:nvPr/>
        </p:nvSpPr>
        <p:spPr>
          <a:xfrm>
            <a:off x="7852525" y="6147107"/>
            <a:ext cx="139148" cy="537560"/>
          </a:xfrm>
          <a:custGeom>
            <a:avLst/>
            <a:gdLst/>
            <a:ahLst/>
            <a:cxnLst/>
            <a:rect l="l" t="t" r="r" b="b"/>
            <a:pathLst>
              <a:path w="2603" h="10056" extrusionOk="0">
                <a:moveTo>
                  <a:pt x="2492" y="1"/>
                </a:moveTo>
                <a:cubicBezTo>
                  <a:pt x="2454" y="1"/>
                  <a:pt x="2427" y="21"/>
                  <a:pt x="2412" y="52"/>
                </a:cubicBezTo>
                <a:cubicBezTo>
                  <a:pt x="2391" y="115"/>
                  <a:pt x="1" y="5466"/>
                  <a:pt x="64" y="9971"/>
                </a:cubicBezTo>
                <a:cubicBezTo>
                  <a:pt x="64" y="10013"/>
                  <a:pt x="107" y="10055"/>
                  <a:pt x="170" y="10055"/>
                </a:cubicBezTo>
                <a:cubicBezTo>
                  <a:pt x="212" y="10055"/>
                  <a:pt x="255" y="10013"/>
                  <a:pt x="255" y="9971"/>
                </a:cubicBezTo>
                <a:cubicBezTo>
                  <a:pt x="191" y="5508"/>
                  <a:pt x="2560" y="178"/>
                  <a:pt x="2581" y="136"/>
                </a:cubicBezTo>
                <a:cubicBezTo>
                  <a:pt x="2602" y="94"/>
                  <a:pt x="2581" y="30"/>
                  <a:pt x="2539" y="9"/>
                </a:cubicBezTo>
                <a:cubicBezTo>
                  <a:pt x="2522" y="4"/>
                  <a:pt x="2506" y="1"/>
                  <a:pt x="2492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2"/>
          <p:cNvSpPr/>
          <p:nvPr/>
        </p:nvSpPr>
        <p:spPr>
          <a:xfrm>
            <a:off x="7887592" y="6225259"/>
            <a:ext cx="291713" cy="228741"/>
          </a:xfrm>
          <a:custGeom>
            <a:avLst/>
            <a:gdLst/>
            <a:ahLst/>
            <a:cxnLst/>
            <a:rect l="l" t="t" r="r" b="b"/>
            <a:pathLst>
              <a:path w="5457" h="4279" extrusionOk="0">
                <a:moveTo>
                  <a:pt x="4465" y="0"/>
                </a:moveTo>
                <a:cubicBezTo>
                  <a:pt x="3365" y="0"/>
                  <a:pt x="642" y="2592"/>
                  <a:pt x="0" y="4279"/>
                </a:cubicBezTo>
                <a:cubicBezTo>
                  <a:pt x="0" y="4279"/>
                  <a:pt x="1523" y="2925"/>
                  <a:pt x="2961" y="2312"/>
                </a:cubicBezTo>
                <a:cubicBezTo>
                  <a:pt x="4294" y="1741"/>
                  <a:pt x="5457" y="1212"/>
                  <a:pt x="4844" y="197"/>
                </a:cubicBezTo>
                <a:cubicBezTo>
                  <a:pt x="4765" y="62"/>
                  <a:pt x="4634" y="0"/>
                  <a:pt x="4465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2"/>
          <p:cNvSpPr/>
          <p:nvPr/>
        </p:nvSpPr>
        <p:spPr>
          <a:xfrm>
            <a:off x="7796022" y="6131231"/>
            <a:ext cx="128831" cy="338595"/>
          </a:xfrm>
          <a:custGeom>
            <a:avLst/>
            <a:gdLst/>
            <a:ahLst/>
            <a:cxnLst/>
            <a:rect l="l" t="t" r="r" b="b"/>
            <a:pathLst>
              <a:path w="2410" h="6334" extrusionOk="0">
                <a:moveTo>
                  <a:pt x="1232" y="0"/>
                </a:moveTo>
                <a:cubicBezTo>
                  <a:pt x="1203" y="0"/>
                  <a:pt x="1173" y="4"/>
                  <a:pt x="1142" y="10"/>
                </a:cubicBezTo>
                <a:cubicBezTo>
                  <a:pt x="0" y="285"/>
                  <a:pt x="402" y="1469"/>
                  <a:pt x="910" y="2844"/>
                </a:cubicBezTo>
                <a:cubicBezTo>
                  <a:pt x="1460" y="4303"/>
                  <a:pt x="1544" y="6334"/>
                  <a:pt x="1544" y="6334"/>
                </a:cubicBezTo>
                <a:cubicBezTo>
                  <a:pt x="2409" y="4501"/>
                  <a:pt x="2312" y="0"/>
                  <a:pt x="1232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2"/>
          <p:cNvSpPr/>
          <p:nvPr/>
        </p:nvSpPr>
        <p:spPr>
          <a:xfrm>
            <a:off x="7907958" y="6003097"/>
            <a:ext cx="230665" cy="193995"/>
          </a:xfrm>
          <a:custGeom>
            <a:avLst/>
            <a:gdLst/>
            <a:ahLst/>
            <a:cxnLst/>
            <a:rect l="l" t="t" r="r" b="b"/>
            <a:pathLst>
              <a:path w="4315" h="3629" extrusionOk="0">
                <a:moveTo>
                  <a:pt x="1238" y="1"/>
                </a:moveTo>
                <a:cubicBezTo>
                  <a:pt x="1100" y="1"/>
                  <a:pt x="964" y="33"/>
                  <a:pt x="846" y="102"/>
                </a:cubicBezTo>
                <a:cubicBezTo>
                  <a:pt x="571" y="250"/>
                  <a:pt x="360" y="483"/>
                  <a:pt x="233" y="758"/>
                </a:cubicBezTo>
                <a:cubicBezTo>
                  <a:pt x="21" y="1265"/>
                  <a:pt x="0" y="1836"/>
                  <a:pt x="233" y="2344"/>
                </a:cubicBezTo>
                <a:cubicBezTo>
                  <a:pt x="583" y="3150"/>
                  <a:pt x="1381" y="3628"/>
                  <a:pt x="2212" y="3628"/>
                </a:cubicBezTo>
                <a:cubicBezTo>
                  <a:pt x="2535" y="3628"/>
                  <a:pt x="2864" y="3555"/>
                  <a:pt x="3173" y="3401"/>
                </a:cubicBezTo>
                <a:cubicBezTo>
                  <a:pt x="3574" y="3190"/>
                  <a:pt x="3913" y="2872"/>
                  <a:pt x="4145" y="2471"/>
                </a:cubicBezTo>
                <a:cubicBezTo>
                  <a:pt x="4315" y="2153"/>
                  <a:pt x="4272" y="1752"/>
                  <a:pt x="4018" y="1477"/>
                </a:cubicBezTo>
                <a:cubicBezTo>
                  <a:pt x="3906" y="1364"/>
                  <a:pt x="3757" y="1310"/>
                  <a:pt x="3606" y="1310"/>
                </a:cubicBezTo>
                <a:cubicBezTo>
                  <a:pt x="3417" y="1310"/>
                  <a:pt x="3227" y="1396"/>
                  <a:pt x="3109" y="1561"/>
                </a:cubicBezTo>
                <a:cubicBezTo>
                  <a:pt x="3215" y="1329"/>
                  <a:pt x="3236" y="1054"/>
                  <a:pt x="3130" y="800"/>
                </a:cubicBezTo>
                <a:cubicBezTo>
                  <a:pt x="3011" y="580"/>
                  <a:pt x="2797" y="417"/>
                  <a:pt x="2542" y="417"/>
                </a:cubicBezTo>
                <a:cubicBezTo>
                  <a:pt x="2527" y="417"/>
                  <a:pt x="2511" y="418"/>
                  <a:pt x="2496" y="419"/>
                </a:cubicBezTo>
                <a:cubicBezTo>
                  <a:pt x="2275" y="419"/>
                  <a:pt x="2082" y="555"/>
                  <a:pt x="2003" y="751"/>
                </a:cubicBezTo>
                <a:lnTo>
                  <a:pt x="2003" y="751"/>
                </a:lnTo>
                <a:cubicBezTo>
                  <a:pt x="2031" y="504"/>
                  <a:pt x="1919" y="263"/>
                  <a:pt x="1692" y="123"/>
                </a:cubicBezTo>
                <a:cubicBezTo>
                  <a:pt x="1556" y="44"/>
                  <a:pt x="1396" y="1"/>
                  <a:pt x="1238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" name="Google Shape;78;p2"/>
          <p:cNvSpPr/>
          <p:nvPr/>
        </p:nvSpPr>
        <p:spPr>
          <a:xfrm>
            <a:off x="7612882" y="6066869"/>
            <a:ext cx="139095" cy="537507"/>
          </a:xfrm>
          <a:custGeom>
            <a:avLst/>
            <a:gdLst/>
            <a:ahLst/>
            <a:cxnLst/>
            <a:rect l="l" t="t" r="r" b="b"/>
            <a:pathLst>
              <a:path w="2602" h="10055" extrusionOk="0">
                <a:moveTo>
                  <a:pt x="101" y="0"/>
                </a:moveTo>
                <a:cubicBezTo>
                  <a:pt x="88" y="0"/>
                  <a:pt x="75" y="3"/>
                  <a:pt x="64" y="9"/>
                </a:cubicBezTo>
                <a:cubicBezTo>
                  <a:pt x="21" y="30"/>
                  <a:pt x="0" y="93"/>
                  <a:pt x="21" y="136"/>
                </a:cubicBezTo>
                <a:cubicBezTo>
                  <a:pt x="42" y="178"/>
                  <a:pt x="2411" y="5507"/>
                  <a:pt x="2348" y="9949"/>
                </a:cubicBezTo>
                <a:cubicBezTo>
                  <a:pt x="2348" y="10012"/>
                  <a:pt x="2390" y="10055"/>
                  <a:pt x="2432" y="10055"/>
                </a:cubicBezTo>
                <a:cubicBezTo>
                  <a:pt x="2496" y="10055"/>
                  <a:pt x="2538" y="10012"/>
                  <a:pt x="2538" y="9970"/>
                </a:cubicBezTo>
                <a:cubicBezTo>
                  <a:pt x="2601" y="5465"/>
                  <a:pt x="212" y="114"/>
                  <a:pt x="190" y="51"/>
                </a:cubicBezTo>
                <a:cubicBezTo>
                  <a:pt x="175" y="20"/>
                  <a:pt x="137" y="0"/>
                  <a:pt x="101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" name="Google Shape;79;p2"/>
          <p:cNvSpPr/>
          <p:nvPr/>
        </p:nvSpPr>
        <p:spPr>
          <a:xfrm>
            <a:off x="7425200" y="6144968"/>
            <a:ext cx="291713" cy="227619"/>
          </a:xfrm>
          <a:custGeom>
            <a:avLst/>
            <a:gdLst/>
            <a:ahLst/>
            <a:cxnLst/>
            <a:rect l="l" t="t" r="r" b="b"/>
            <a:pathLst>
              <a:path w="5457" h="4258" extrusionOk="0">
                <a:moveTo>
                  <a:pt x="993" y="1"/>
                </a:moveTo>
                <a:cubicBezTo>
                  <a:pt x="823" y="1"/>
                  <a:pt x="693" y="62"/>
                  <a:pt x="614" y="197"/>
                </a:cubicBezTo>
                <a:cubicBezTo>
                  <a:pt x="0" y="1212"/>
                  <a:pt x="1164" y="1741"/>
                  <a:pt x="2496" y="2312"/>
                </a:cubicBezTo>
                <a:cubicBezTo>
                  <a:pt x="3934" y="2926"/>
                  <a:pt x="5457" y="4258"/>
                  <a:pt x="5457" y="4258"/>
                </a:cubicBezTo>
                <a:cubicBezTo>
                  <a:pt x="4815" y="2590"/>
                  <a:pt x="2093" y="1"/>
                  <a:pt x="993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" name="Google Shape;80;p2"/>
          <p:cNvSpPr/>
          <p:nvPr/>
        </p:nvSpPr>
        <p:spPr>
          <a:xfrm>
            <a:off x="7679702" y="6050940"/>
            <a:ext cx="128777" cy="338648"/>
          </a:xfrm>
          <a:custGeom>
            <a:avLst/>
            <a:gdLst/>
            <a:ahLst/>
            <a:cxnLst/>
            <a:rect l="l" t="t" r="r" b="b"/>
            <a:pathLst>
              <a:path w="2409" h="6335" extrusionOk="0">
                <a:moveTo>
                  <a:pt x="1158" y="1"/>
                </a:moveTo>
                <a:cubicBezTo>
                  <a:pt x="98" y="1"/>
                  <a:pt x="0" y="4501"/>
                  <a:pt x="865" y="6334"/>
                </a:cubicBezTo>
                <a:cubicBezTo>
                  <a:pt x="865" y="6334"/>
                  <a:pt x="928" y="4304"/>
                  <a:pt x="1478" y="2823"/>
                </a:cubicBezTo>
                <a:cubicBezTo>
                  <a:pt x="1986" y="1470"/>
                  <a:pt x="2409" y="264"/>
                  <a:pt x="1246" y="11"/>
                </a:cubicBezTo>
                <a:cubicBezTo>
                  <a:pt x="1216" y="4"/>
                  <a:pt x="1187" y="1"/>
                  <a:pt x="1158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" name="Google Shape;81;p2"/>
          <p:cNvSpPr/>
          <p:nvPr/>
        </p:nvSpPr>
        <p:spPr>
          <a:xfrm>
            <a:off x="7465879" y="5922433"/>
            <a:ext cx="229543" cy="194368"/>
          </a:xfrm>
          <a:custGeom>
            <a:avLst/>
            <a:gdLst/>
            <a:ahLst/>
            <a:cxnLst/>
            <a:rect l="l" t="t" r="r" b="b"/>
            <a:pathLst>
              <a:path w="4294" h="3636" extrusionOk="0">
                <a:moveTo>
                  <a:pt x="3061" y="1"/>
                </a:moveTo>
                <a:cubicBezTo>
                  <a:pt x="2908" y="1"/>
                  <a:pt x="2754" y="43"/>
                  <a:pt x="2623" y="130"/>
                </a:cubicBezTo>
                <a:cubicBezTo>
                  <a:pt x="2396" y="270"/>
                  <a:pt x="2284" y="512"/>
                  <a:pt x="2312" y="758"/>
                </a:cubicBezTo>
                <a:lnTo>
                  <a:pt x="2312" y="758"/>
                </a:lnTo>
                <a:cubicBezTo>
                  <a:pt x="2233" y="563"/>
                  <a:pt x="2040" y="427"/>
                  <a:pt x="1820" y="427"/>
                </a:cubicBezTo>
                <a:cubicBezTo>
                  <a:pt x="1804" y="425"/>
                  <a:pt x="1789" y="425"/>
                  <a:pt x="1773" y="425"/>
                </a:cubicBezTo>
                <a:cubicBezTo>
                  <a:pt x="1519" y="425"/>
                  <a:pt x="1305" y="588"/>
                  <a:pt x="1185" y="807"/>
                </a:cubicBezTo>
                <a:cubicBezTo>
                  <a:pt x="1079" y="1061"/>
                  <a:pt x="1079" y="1336"/>
                  <a:pt x="1206" y="1569"/>
                </a:cubicBezTo>
                <a:cubicBezTo>
                  <a:pt x="1088" y="1404"/>
                  <a:pt x="898" y="1317"/>
                  <a:pt x="709" y="1317"/>
                </a:cubicBezTo>
                <a:cubicBezTo>
                  <a:pt x="559" y="1317"/>
                  <a:pt x="409" y="1372"/>
                  <a:pt x="297" y="1484"/>
                </a:cubicBezTo>
                <a:cubicBezTo>
                  <a:pt x="43" y="1759"/>
                  <a:pt x="1" y="2161"/>
                  <a:pt x="170" y="2478"/>
                </a:cubicBezTo>
                <a:cubicBezTo>
                  <a:pt x="403" y="2859"/>
                  <a:pt x="741" y="3197"/>
                  <a:pt x="1143" y="3409"/>
                </a:cubicBezTo>
                <a:cubicBezTo>
                  <a:pt x="1451" y="3563"/>
                  <a:pt x="1778" y="3636"/>
                  <a:pt x="2100" y="3636"/>
                </a:cubicBezTo>
                <a:cubicBezTo>
                  <a:pt x="2925" y="3636"/>
                  <a:pt x="3717" y="3158"/>
                  <a:pt x="4083" y="2351"/>
                </a:cubicBezTo>
                <a:cubicBezTo>
                  <a:pt x="4294" y="1844"/>
                  <a:pt x="4294" y="1272"/>
                  <a:pt x="4083" y="765"/>
                </a:cubicBezTo>
                <a:cubicBezTo>
                  <a:pt x="3956" y="490"/>
                  <a:pt x="3744" y="257"/>
                  <a:pt x="3469" y="109"/>
                </a:cubicBezTo>
                <a:cubicBezTo>
                  <a:pt x="3347" y="38"/>
                  <a:pt x="3204" y="1"/>
                  <a:pt x="3061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" name="Google Shape;82;p2"/>
          <p:cNvSpPr/>
          <p:nvPr/>
        </p:nvSpPr>
        <p:spPr>
          <a:xfrm>
            <a:off x="7606093" y="6556202"/>
            <a:ext cx="218264" cy="93389"/>
          </a:xfrm>
          <a:custGeom>
            <a:avLst/>
            <a:gdLst/>
            <a:ahLst/>
            <a:cxnLst/>
            <a:rect l="l" t="t" r="r" b="b"/>
            <a:pathLst>
              <a:path w="4083" h="1747" extrusionOk="0">
                <a:moveTo>
                  <a:pt x="2182" y="0"/>
                </a:moveTo>
                <a:cubicBezTo>
                  <a:pt x="2124" y="0"/>
                  <a:pt x="2066" y="11"/>
                  <a:pt x="2009" y="33"/>
                </a:cubicBezTo>
                <a:cubicBezTo>
                  <a:pt x="1946" y="76"/>
                  <a:pt x="1883" y="139"/>
                  <a:pt x="1840" y="224"/>
                </a:cubicBezTo>
                <a:cubicBezTo>
                  <a:pt x="1629" y="499"/>
                  <a:pt x="1502" y="837"/>
                  <a:pt x="1481" y="1176"/>
                </a:cubicBezTo>
                <a:cubicBezTo>
                  <a:pt x="1417" y="964"/>
                  <a:pt x="1333" y="753"/>
                  <a:pt x="1185" y="583"/>
                </a:cubicBezTo>
                <a:cubicBezTo>
                  <a:pt x="1070" y="452"/>
                  <a:pt x="904" y="372"/>
                  <a:pt x="737" y="372"/>
                </a:cubicBezTo>
                <a:cubicBezTo>
                  <a:pt x="689" y="372"/>
                  <a:pt x="640" y="379"/>
                  <a:pt x="592" y="393"/>
                </a:cubicBezTo>
                <a:cubicBezTo>
                  <a:pt x="317" y="478"/>
                  <a:pt x="191" y="774"/>
                  <a:pt x="106" y="1049"/>
                </a:cubicBezTo>
                <a:cubicBezTo>
                  <a:pt x="21" y="1218"/>
                  <a:pt x="0" y="1450"/>
                  <a:pt x="64" y="1641"/>
                </a:cubicBezTo>
                <a:lnTo>
                  <a:pt x="3955" y="1747"/>
                </a:lnTo>
                <a:cubicBezTo>
                  <a:pt x="4082" y="1281"/>
                  <a:pt x="3976" y="774"/>
                  <a:pt x="3638" y="414"/>
                </a:cubicBezTo>
                <a:cubicBezTo>
                  <a:pt x="3553" y="308"/>
                  <a:pt x="3426" y="224"/>
                  <a:pt x="3278" y="203"/>
                </a:cubicBezTo>
                <a:cubicBezTo>
                  <a:pt x="3247" y="194"/>
                  <a:pt x="3217" y="190"/>
                  <a:pt x="3186" y="190"/>
                </a:cubicBezTo>
                <a:cubicBezTo>
                  <a:pt x="3072" y="190"/>
                  <a:pt x="2969" y="250"/>
                  <a:pt x="2919" y="351"/>
                </a:cubicBezTo>
                <a:cubicBezTo>
                  <a:pt x="2834" y="499"/>
                  <a:pt x="2898" y="668"/>
                  <a:pt x="2813" y="795"/>
                </a:cubicBezTo>
                <a:cubicBezTo>
                  <a:pt x="2771" y="583"/>
                  <a:pt x="2707" y="372"/>
                  <a:pt x="2580" y="203"/>
                </a:cubicBezTo>
                <a:cubicBezTo>
                  <a:pt x="2488" y="79"/>
                  <a:pt x="2338" y="0"/>
                  <a:pt x="2182" y="0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" name="Google Shape;83;p2"/>
          <p:cNvSpPr/>
          <p:nvPr/>
        </p:nvSpPr>
        <p:spPr>
          <a:xfrm>
            <a:off x="7780199" y="6638523"/>
            <a:ext cx="218264" cy="92480"/>
          </a:xfrm>
          <a:custGeom>
            <a:avLst/>
            <a:gdLst/>
            <a:ahLst/>
            <a:cxnLst/>
            <a:rect l="l" t="t" r="r" b="b"/>
            <a:pathLst>
              <a:path w="4083" h="1730" extrusionOk="0">
                <a:moveTo>
                  <a:pt x="2197" y="1"/>
                </a:moveTo>
                <a:cubicBezTo>
                  <a:pt x="2135" y="1"/>
                  <a:pt x="2071" y="13"/>
                  <a:pt x="2009" y="37"/>
                </a:cubicBezTo>
                <a:cubicBezTo>
                  <a:pt x="1946" y="80"/>
                  <a:pt x="1883" y="143"/>
                  <a:pt x="1840" y="207"/>
                </a:cubicBezTo>
                <a:cubicBezTo>
                  <a:pt x="1629" y="481"/>
                  <a:pt x="1502" y="820"/>
                  <a:pt x="1481" y="1158"/>
                </a:cubicBezTo>
                <a:cubicBezTo>
                  <a:pt x="1417" y="947"/>
                  <a:pt x="1311" y="756"/>
                  <a:pt x="1185" y="587"/>
                </a:cubicBezTo>
                <a:cubicBezTo>
                  <a:pt x="1066" y="434"/>
                  <a:pt x="892" y="363"/>
                  <a:pt x="718" y="363"/>
                </a:cubicBezTo>
                <a:cubicBezTo>
                  <a:pt x="676" y="363"/>
                  <a:pt x="634" y="367"/>
                  <a:pt x="592" y="376"/>
                </a:cubicBezTo>
                <a:cubicBezTo>
                  <a:pt x="317" y="460"/>
                  <a:pt x="191" y="756"/>
                  <a:pt x="106" y="1031"/>
                </a:cubicBezTo>
                <a:cubicBezTo>
                  <a:pt x="0" y="1222"/>
                  <a:pt x="0" y="1433"/>
                  <a:pt x="64" y="1645"/>
                </a:cubicBezTo>
                <a:lnTo>
                  <a:pt x="3955" y="1729"/>
                </a:lnTo>
                <a:cubicBezTo>
                  <a:pt x="4082" y="1264"/>
                  <a:pt x="3955" y="778"/>
                  <a:pt x="3638" y="418"/>
                </a:cubicBezTo>
                <a:cubicBezTo>
                  <a:pt x="3532" y="291"/>
                  <a:pt x="3405" y="228"/>
                  <a:pt x="3278" y="185"/>
                </a:cubicBezTo>
                <a:cubicBezTo>
                  <a:pt x="3260" y="183"/>
                  <a:pt x="3241" y="181"/>
                  <a:pt x="3222" y="181"/>
                </a:cubicBezTo>
                <a:cubicBezTo>
                  <a:pt x="3094" y="181"/>
                  <a:pt x="2972" y="244"/>
                  <a:pt x="2898" y="355"/>
                </a:cubicBezTo>
                <a:cubicBezTo>
                  <a:pt x="2834" y="481"/>
                  <a:pt x="2898" y="672"/>
                  <a:pt x="2792" y="799"/>
                </a:cubicBezTo>
                <a:cubicBezTo>
                  <a:pt x="2771" y="566"/>
                  <a:pt x="2686" y="376"/>
                  <a:pt x="2580" y="207"/>
                </a:cubicBezTo>
                <a:cubicBezTo>
                  <a:pt x="2491" y="72"/>
                  <a:pt x="2348" y="1"/>
                  <a:pt x="2197" y="1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" name="Google Shape;84;p2"/>
          <p:cNvSpPr/>
          <p:nvPr/>
        </p:nvSpPr>
        <p:spPr>
          <a:xfrm flipH="1">
            <a:off x="11112019" y="6363546"/>
            <a:ext cx="114792" cy="443469"/>
          </a:xfrm>
          <a:custGeom>
            <a:avLst/>
            <a:gdLst/>
            <a:ahLst/>
            <a:cxnLst/>
            <a:rect l="l" t="t" r="r" b="b"/>
            <a:pathLst>
              <a:path w="2603" h="10056" extrusionOk="0">
                <a:moveTo>
                  <a:pt x="2492" y="1"/>
                </a:moveTo>
                <a:cubicBezTo>
                  <a:pt x="2454" y="1"/>
                  <a:pt x="2427" y="21"/>
                  <a:pt x="2412" y="52"/>
                </a:cubicBezTo>
                <a:cubicBezTo>
                  <a:pt x="2391" y="115"/>
                  <a:pt x="1" y="5466"/>
                  <a:pt x="64" y="9971"/>
                </a:cubicBezTo>
                <a:cubicBezTo>
                  <a:pt x="64" y="10013"/>
                  <a:pt x="107" y="10055"/>
                  <a:pt x="170" y="10055"/>
                </a:cubicBezTo>
                <a:cubicBezTo>
                  <a:pt x="212" y="10055"/>
                  <a:pt x="255" y="10013"/>
                  <a:pt x="255" y="9971"/>
                </a:cubicBezTo>
                <a:cubicBezTo>
                  <a:pt x="191" y="5508"/>
                  <a:pt x="2560" y="178"/>
                  <a:pt x="2581" y="136"/>
                </a:cubicBezTo>
                <a:cubicBezTo>
                  <a:pt x="2602" y="94"/>
                  <a:pt x="2581" y="30"/>
                  <a:pt x="2539" y="9"/>
                </a:cubicBezTo>
                <a:cubicBezTo>
                  <a:pt x="2522" y="4"/>
                  <a:pt x="2506" y="1"/>
                  <a:pt x="2492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" name="Google Shape;85;p2"/>
          <p:cNvSpPr/>
          <p:nvPr/>
        </p:nvSpPr>
        <p:spPr>
          <a:xfrm flipH="1">
            <a:off x="10957230" y="6428017"/>
            <a:ext cx="240653" cy="188704"/>
          </a:xfrm>
          <a:custGeom>
            <a:avLst/>
            <a:gdLst/>
            <a:ahLst/>
            <a:cxnLst/>
            <a:rect l="l" t="t" r="r" b="b"/>
            <a:pathLst>
              <a:path w="5457" h="4279" extrusionOk="0">
                <a:moveTo>
                  <a:pt x="4465" y="0"/>
                </a:moveTo>
                <a:cubicBezTo>
                  <a:pt x="3365" y="0"/>
                  <a:pt x="642" y="2592"/>
                  <a:pt x="0" y="4279"/>
                </a:cubicBezTo>
                <a:cubicBezTo>
                  <a:pt x="0" y="4279"/>
                  <a:pt x="1523" y="2925"/>
                  <a:pt x="2961" y="2312"/>
                </a:cubicBezTo>
                <a:cubicBezTo>
                  <a:pt x="4294" y="1741"/>
                  <a:pt x="5457" y="1212"/>
                  <a:pt x="4844" y="197"/>
                </a:cubicBezTo>
                <a:cubicBezTo>
                  <a:pt x="4765" y="62"/>
                  <a:pt x="4634" y="0"/>
                  <a:pt x="4465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" name="Google Shape;86;p2"/>
          <p:cNvSpPr/>
          <p:nvPr/>
        </p:nvSpPr>
        <p:spPr>
          <a:xfrm flipH="1">
            <a:off x="11167144" y="6350450"/>
            <a:ext cx="106281" cy="279329"/>
          </a:xfrm>
          <a:custGeom>
            <a:avLst/>
            <a:gdLst/>
            <a:ahLst/>
            <a:cxnLst/>
            <a:rect l="l" t="t" r="r" b="b"/>
            <a:pathLst>
              <a:path w="2410" h="6334" extrusionOk="0">
                <a:moveTo>
                  <a:pt x="1232" y="0"/>
                </a:moveTo>
                <a:cubicBezTo>
                  <a:pt x="1203" y="0"/>
                  <a:pt x="1173" y="4"/>
                  <a:pt x="1142" y="10"/>
                </a:cubicBezTo>
                <a:cubicBezTo>
                  <a:pt x="0" y="285"/>
                  <a:pt x="402" y="1469"/>
                  <a:pt x="910" y="2844"/>
                </a:cubicBezTo>
                <a:cubicBezTo>
                  <a:pt x="1460" y="4303"/>
                  <a:pt x="1544" y="6334"/>
                  <a:pt x="1544" y="6334"/>
                </a:cubicBezTo>
                <a:cubicBezTo>
                  <a:pt x="2409" y="4501"/>
                  <a:pt x="2312" y="0"/>
                  <a:pt x="1232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" name="Google Shape;87;p2"/>
          <p:cNvSpPr/>
          <p:nvPr/>
        </p:nvSpPr>
        <p:spPr>
          <a:xfrm flipH="1">
            <a:off x="10990790" y="6244746"/>
            <a:ext cx="190292" cy="160039"/>
          </a:xfrm>
          <a:custGeom>
            <a:avLst/>
            <a:gdLst/>
            <a:ahLst/>
            <a:cxnLst/>
            <a:rect l="l" t="t" r="r" b="b"/>
            <a:pathLst>
              <a:path w="4315" h="3629" extrusionOk="0">
                <a:moveTo>
                  <a:pt x="1238" y="1"/>
                </a:moveTo>
                <a:cubicBezTo>
                  <a:pt x="1100" y="1"/>
                  <a:pt x="964" y="33"/>
                  <a:pt x="846" y="102"/>
                </a:cubicBezTo>
                <a:cubicBezTo>
                  <a:pt x="571" y="250"/>
                  <a:pt x="360" y="483"/>
                  <a:pt x="233" y="758"/>
                </a:cubicBezTo>
                <a:cubicBezTo>
                  <a:pt x="21" y="1265"/>
                  <a:pt x="0" y="1836"/>
                  <a:pt x="233" y="2344"/>
                </a:cubicBezTo>
                <a:cubicBezTo>
                  <a:pt x="583" y="3150"/>
                  <a:pt x="1381" y="3628"/>
                  <a:pt x="2212" y="3628"/>
                </a:cubicBezTo>
                <a:cubicBezTo>
                  <a:pt x="2535" y="3628"/>
                  <a:pt x="2864" y="3555"/>
                  <a:pt x="3173" y="3401"/>
                </a:cubicBezTo>
                <a:cubicBezTo>
                  <a:pt x="3574" y="3190"/>
                  <a:pt x="3913" y="2872"/>
                  <a:pt x="4145" y="2471"/>
                </a:cubicBezTo>
                <a:cubicBezTo>
                  <a:pt x="4315" y="2153"/>
                  <a:pt x="4272" y="1752"/>
                  <a:pt x="4018" y="1477"/>
                </a:cubicBezTo>
                <a:cubicBezTo>
                  <a:pt x="3906" y="1364"/>
                  <a:pt x="3757" y="1310"/>
                  <a:pt x="3606" y="1310"/>
                </a:cubicBezTo>
                <a:cubicBezTo>
                  <a:pt x="3417" y="1310"/>
                  <a:pt x="3227" y="1396"/>
                  <a:pt x="3109" y="1561"/>
                </a:cubicBezTo>
                <a:cubicBezTo>
                  <a:pt x="3215" y="1329"/>
                  <a:pt x="3236" y="1054"/>
                  <a:pt x="3130" y="800"/>
                </a:cubicBezTo>
                <a:cubicBezTo>
                  <a:pt x="3011" y="580"/>
                  <a:pt x="2797" y="417"/>
                  <a:pt x="2542" y="417"/>
                </a:cubicBezTo>
                <a:cubicBezTo>
                  <a:pt x="2527" y="417"/>
                  <a:pt x="2511" y="418"/>
                  <a:pt x="2496" y="419"/>
                </a:cubicBezTo>
                <a:cubicBezTo>
                  <a:pt x="2275" y="419"/>
                  <a:pt x="2082" y="555"/>
                  <a:pt x="2003" y="751"/>
                </a:cubicBezTo>
                <a:lnTo>
                  <a:pt x="2003" y="751"/>
                </a:lnTo>
                <a:cubicBezTo>
                  <a:pt x="2031" y="504"/>
                  <a:pt x="1919" y="263"/>
                  <a:pt x="1692" y="123"/>
                </a:cubicBezTo>
                <a:cubicBezTo>
                  <a:pt x="1556" y="44"/>
                  <a:pt x="1396" y="1"/>
                  <a:pt x="1238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" name="Google Shape;88;p2"/>
          <p:cNvSpPr/>
          <p:nvPr/>
        </p:nvSpPr>
        <p:spPr>
          <a:xfrm flipH="1">
            <a:off x="11309757" y="6297356"/>
            <a:ext cx="114748" cy="443425"/>
          </a:xfrm>
          <a:custGeom>
            <a:avLst/>
            <a:gdLst/>
            <a:ahLst/>
            <a:cxnLst/>
            <a:rect l="l" t="t" r="r" b="b"/>
            <a:pathLst>
              <a:path w="2602" h="10055" extrusionOk="0">
                <a:moveTo>
                  <a:pt x="101" y="0"/>
                </a:moveTo>
                <a:cubicBezTo>
                  <a:pt x="88" y="0"/>
                  <a:pt x="75" y="3"/>
                  <a:pt x="64" y="9"/>
                </a:cubicBezTo>
                <a:cubicBezTo>
                  <a:pt x="21" y="30"/>
                  <a:pt x="0" y="93"/>
                  <a:pt x="21" y="136"/>
                </a:cubicBezTo>
                <a:cubicBezTo>
                  <a:pt x="42" y="178"/>
                  <a:pt x="2411" y="5507"/>
                  <a:pt x="2348" y="9949"/>
                </a:cubicBezTo>
                <a:cubicBezTo>
                  <a:pt x="2348" y="10012"/>
                  <a:pt x="2390" y="10055"/>
                  <a:pt x="2432" y="10055"/>
                </a:cubicBezTo>
                <a:cubicBezTo>
                  <a:pt x="2496" y="10055"/>
                  <a:pt x="2538" y="10012"/>
                  <a:pt x="2538" y="9970"/>
                </a:cubicBezTo>
                <a:cubicBezTo>
                  <a:pt x="2601" y="5465"/>
                  <a:pt x="212" y="114"/>
                  <a:pt x="190" y="51"/>
                </a:cubicBezTo>
                <a:cubicBezTo>
                  <a:pt x="175" y="20"/>
                  <a:pt x="137" y="0"/>
                  <a:pt x="101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" name="Google Shape;89;p2"/>
          <p:cNvSpPr/>
          <p:nvPr/>
        </p:nvSpPr>
        <p:spPr>
          <a:xfrm flipH="1">
            <a:off x="11338680" y="6361782"/>
            <a:ext cx="240653" cy="187777"/>
          </a:xfrm>
          <a:custGeom>
            <a:avLst/>
            <a:gdLst/>
            <a:ahLst/>
            <a:cxnLst/>
            <a:rect l="l" t="t" r="r" b="b"/>
            <a:pathLst>
              <a:path w="5457" h="4258" extrusionOk="0">
                <a:moveTo>
                  <a:pt x="993" y="1"/>
                </a:moveTo>
                <a:cubicBezTo>
                  <a:pt x="823" y="1"/>
                  <a:pt x="693" y="62"/>
                  <a:pt x="614" y="197"/>
                </a:cubicBezTo>
                <a:cubicBezTo>
                  <a:pt x="0" y="1212"/>
                  <a:pt x="1164" y="1741"/>
                  <a:pt x="2496" y="2312"/>
                </a:cubicBezTo>
                <a:cubicBezTo>
                  <a:pt x="3934" y="2926"/>
                  <a:pt x="5457" y="4258"/>
                  <a:pt x="5457" y="4258"/>
                </a:cubicBezTo>
                <a:cubicBezTo>
                  <a:pt x="4815" y="2590"/>
                  <a:pt x="2093" y="1"/>
                  <a:pt x="993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" name="Google Shape;90;p2"/>
          <p:cNvSpPr/>
          <p:nvPr/>
        </p:nvSpPr>
        <p:spPr>
          <a:xfrm flipH="1">
            <a:off x="11263146" y="6284214"/>
            <a:ext cx="106237" cy="279373"/>
          </a:xfrm>
          <a:custGeom>
            <a:avLst/>
            <a:gdLst/>
            <a:ahLst/>
            <a:cxnLst/>
            <a:rect l="l" t="t" r="r" b="b"/>
            <a:pathLst>
              <a:path w="2409" h="6335" extrusionOk="0">
                <a:moveTo>
                  <a:pt x="1158" y="1"/>
                </a:moveTo>
                <a:cubicBezTo>
                  <a:pt x="98" y="1"/>
                  <a:pt x="0" y="4501"/>
                  <a:pt x="865" y="6334"/>
                </a:cubicBezTo>
                <a:cubicBezTo>
                  <a:pt x="865" y="6334"/>
                  <a:pt x="928" y="4304"/>
                  <a:pt x="1478" y="2823"/>
                </a:cubicBezTo>
                <a:cubicBezTo>
                  <a:pt x="1986" y="1470"/>
                  <a:pt x="2409" y="264"/>
                  <a:pt x="1246" y="11"/>
                </a:cubicBezTo>
                <a:cubicBezTo>
                  <a:pt x="1216" y="4"/>
                  <a:pt x="1187" y="1"/>
                  <a:pt x="1158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" name="Google Shape;91;p2"/>
          <p:cNvSpPr/>
          <p:nvPr/>
        </p:nvSpPr>
        <p:spPr>
          <a:xfrm flipH="1">
            <a:off x="11356410" y="6178201"/>
            <a:ext cx="189365" cy="160348"/>
          </a:xfrm>
          <a:custGeom>
            <a:avLst/>
            <a:gdLst/>
            <a:ahLst/>
            <a:cxnLst/>
            <a:rect l="l" t="t" r="r" b="b"/>
            <a:pathLst>
              <a:path w="4294" h="3636" extrusionOk="0">
                <a:moveTo>
                  <a:pt x="3061" y="1"/>
                </a:moveTo>
                <a:cubicBezTo>
                  <a:pt x="2908" y="1"/>
                  <a:pt x="2754" y="43"/>
                  <a:pt x="2623" y="130"/>
                </a:cubicBezTo>
                <a:cubicBezTo>
                  <a:pt x="2396" y="270"/>
                  <a:pt x="2284" y="512"/>
                  <a:pt x="2312" y="758"/>
                </a:cubicBezTo>
                <a:lnTo>
                  <a:pt x="2312" y="758"/>
                </a:lnTo>
                <a:cubicBezTo>
                  <a:pt x="2233" y="563"/>
                  <a:pt x="2040" y="427"/>
                  <a:pt x="1820" y="427"/>
                </a:cubicBezTo>
                <a:cubicBezTo>
                  <a:pt x="1804" y="425"/>
                  <a:pt x="1789" y="425"/>
                  <a:pt x="1773" y="425"/>
                </a:cubicBezTo>
                <a:cubicBezTo>
                  <a:pt x="1519" y="425"/>
                  <a:pt x="1305" y="588"/>
                  <a:pt x="1185" y="807"/>
                </a:cubicBezTo>
                <a:cubicBezTo>
                  <a:pt x="1079" y="1061"/>
                  <a:pt x="1079" y="1336"/>
                  <a:pt x="1206" y="1569"/>
                </a:cubicBezTo>
                <a:cubicBezTo>
                  <a:pt x="1088" y="1404"/>
                  <a:pt x="898" y="1317"/>
                  <a:pt x="709" y="1317"/>
                </a:cubicBezTo>
                <a:cubicBezTo>
                  <a:pt x="559" y="1317"/>
                  <a:pt x="409" y="1372"/>
                  <a:pt x="297" y="1484"/>
                </a:cubicBezTo>
                <a:cubicBezTo>
                  <a:pt x="43" y="1759"/>
                  <a:pt x="1" y="2161"/>
                  <a:pt x="170" y="2478"/>
                </a:cubicBezTo>
                <a:cubicBezTo>
                  <a:pt x="403" y="2859"/>
                  <a:pt x="741" y="3197"/>
                  <a:pt x="1143" y="3409"/>
                </a:cubicBezTo>
                <a:cubicBezTo>
                  <a:pt x="1451" y="3563"/>
                  <a:pt x="1778" y="3636"/>
                  <a:pt x="2100" y="3636"/>
                </a:cubicBezTo>
                <a:cubicBezTo>
                  <a:pt x="2925" y="3636"/>
                  <a:pt x="3717" y="3158"/>
                  <a:pt x="4083" y="2351"/>
                </a:cubicBezTo>
                <a:cubicBezTo>
                  <a:pt x="4294" y="1844"/>
                  <a:pt x="4294" y="1272"/>
                  <a:pt x="4083" y="765"/>
                </a:cubicBezTo>
                <a:cubicBezTo>
                  <a:pt x="3956" y="490"/>
                  <a:pt x="3744" y="257"/>
                  <a:pt x="3469" y="109"/>
                </a:cubicBezTo>
                <a:cubicBezTo>
                  <a:pt x="3347" y="38"/>
                  <a:pt x="3204" y="1"/>
                  <a:pt x="3061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" name="Google Shape;92;p2"/>
          <p:cNvSpPr/>
          <p:nvPr/>
        </p:nvSpPr>
        <p:spPr>
          <a:xfrm flipH="1">
            <a:off x="11250046" y="6701031"/>
            <a:ext cx="180060" cy="77043"/>
          </a:xfrm>
          <a:custGeom>
            <a:avLst/>
            <a:gdLst/>
            <a:ahLst/>
            <a:cxnLst/>
            <a:rect l="l" t="t" r="r" b="b"/>
            <a:pathLst>
              <a:path w="4083" h="1747" extrusionOk="0">
                <a:moveTo>
                  <a:pt x="2182" y="0"/>
                </a:moveTo>
                <a:cubicBezTo>
                  <a:pt x="2124" y="0"/>
                  <a:pt x="2066" y="11"/>
                  <a:pt x="2009" y="33"/>
                </a:cubicBezTo>
                <a:cubicBezTo>
                  <a:pt x="1946" y="76"/>
                  <a:pt x="1883" y="139"/>
                  <a:pt x="1840" y="224"/>
                </a:cubicBezTo>
                <a:cubicBezTo>
                  <a:pt x="1629" y="499"/>
                  <a:pt x="1502" y="837"/>
                  <a:pt x="1481" y="1176"/>
                </a:cubicBezTo>
                <a:cubicBezTo>
                  <a:pt x="1417" y="964"/>
                  <a:pt x="1333" y="753"/>
                  <a:pt x="1185" y="583"/>
                </a:cubicBezTo>
                <a:cubicBezTo>
                  <a:pt x="1070" y="452"/>
                  <a:pt x="904" y="372"/>
                  <a:pt x="737" y="372"/>
                </a:cubicBezTo>
                <a:cubicBezTo>
                  <a:pt x="689" y="372"/>
                  <a:pt x="640" y="379"/>
                  <a:pt x="592" y="393"/>
                </a:cubicBezTo>
                <a:cubicBezTo>
                  <a:pt x="317" y="478"/>
                  <a:pt x="191" y="774"/>
                  <a:pt x="106" y="1049"/>
                </a:cubicBezTo>
                <a:cubicBezTo>
                  <a:pt x="21" y="1218"/>
                  <a:pt x="0" y="1450"/>
                  <a:pt x="64" y="1641"/>
                </a:cubicBezTo>
                <a:lnTo>
                  <a:pt x="3955" y="1747"/>
                </a:lnTo>
                <a:cubicBezTo>
                  <a:pt x="4082" y="1281"/>
                  <a:pt x="3976" y="774"/>
                  <a:pt x="3638" y="414"/>
                </a:cubicBezTo>
                <a:cubicBezTo>
                  <a:pt x="3553" y="308"/>
                  <a:pt x="3426" y="224"/>
                  <a:pt x="3278" y="203"/>
                </a:cubicBezTo>
                <a:cubicBezTo>
                  <a:pt x="3247" y="194"/>
                  <a:pt x="3217" y="190"/>
                  <a:pt x="3186" y="190"/>
                </a:cubicBezTo>
                <a:cubicBezTo>
                  <a:pt x="3072" y="190"/>
                  <a:pt x="2969" y="250"/>
                  <a:pt x="2919" y="351"/>
                </a:cubicBezTo>
                <a:cubicBezTo>
                  <a:pt x="2834" y="499"/>
                  <a:pt x="2898" y="668"/>
                  <a:pt x="2813" y="795"/>
                </a:cubicBezTo>
                <a:cubicBezTo>
                  <a:pt x="2771" y="583"/>
                  <a:pt x="2707" y="372"/>
                  <a:pt x="2580" y="203"/>
                </a:cubicBezTo>
                <a:cubicBezTo>
                  <a:pt x="2488" y="79"/>
                  <a:pt x="2338" y="0"/>
                  <a:pt x="2182" y="0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" name="Google Shape;93;p2"/>
          <p:cNvSpPr/>
          <p:nvPr/>
        </p:nvSpPr>
        <p:spPr>
          <a:xfrm flipH="1">
            <a:off x="11106417" y="6768942"/>
            <a:ext cx="180060" cy="76293"/>
          </a:xfrm>
          <a:custGeom>
            <a:avLst/>
            <a:gdLst/>
            <a:ahLst/>
            <a:cxnLst/>
            <a:rect l="l" t="t" r="r" b="b"/>
            <a:pathLst>
              <a:path w="4083" h="1730" extrusionOk="0">
                <a:moveTo>
                  <a:pt x="2197" y="1"/>
                </a:moveTo>
                <a:cubicBezTo>
                  <a:pt x="2135" y="1"/>
                  <a:pt x="2071" y="13"/>
                  <a:pt x="2009" y="37"/>
                </a:cubicBezTo>
                <a:cubicBezTo>
                  <a:pt x="1946" y="80"/>
                  <a:pt x="1883" y="143"/>
                  <a:pt x="1840" y="207"/>
                </a:cubicBezTo>
                <a:cubicBezTo>
                  <a:pt x="1629" y="481"/>
                  <a:pt x="1502" y="820"/>
                  <a:pt x="1481" y="1158"/>
                </a:cubicBezTo>
                <a:cubicBezTo>
                  <a:pt x="1417" y="947"/>
                  <a:pt x="1311" y="756"/>
                  <a:pt x="1185" y="587"/>
                </a:cubicBezTo>
                <a:cubicBezTo>
                  <a:pt x="1066" y="434"/>
                  <a:pt x="892" y="363"/>
                  <a:pt x="718" y="363"/>
                </a:cubicBezTo>
                <a:cubicBezTo>
                  <a:pt x="676" y="363"/>
                  <a:pt x="634" y="367"/>
                  <a:pt x="592" y="376"/>
                </a:cubicBezTo>
                <a:cubicBezTo>
                  <a:pt x="317" y="460"/>
                  <a:pt x="191" y="756"/>
                  <a:pt x="106" y="1031"/>
                </a:cubicBezTo>
                <a:cubicBezTo>
                  <a:pt x="0" y="1222"/>
                  <a:pt x="0" y="1433"/>
                  <a:pt x="64" y="1645"/>
                </a:cubicBezTo>
                <a:lnTo>
                  <a:pt x="3955" y="1729"/>
                </a:lnTo>
                <a:cubicBezTo>
                  <a:pt x="4082" y="1264"/>
                  <a:pt x="3955" y="778"/>
                  <a:pt x="3638" y="418"/>
                </a:cubicBezTo>
                <a:cubicBezTo>
                  <a:pt x="3532" y="291"/>
                  <a:pt x="3405" y="228"/>
                  <a:pt x="3278" y="185"/>
                </a:cubicBezTo>
                <a:cubicBezTo>
                  <a:pt x="3260" y="183"/>
                  <a:pt x="3241" y="181"/>
                  <a:pt x="3222" y="181"/>
                </a:cubicBezTo>
                <a:cubicBezTo>
                  <a:pt x="3094" y="181"/>
                  <a:pt x="2972" y="244"/>
                  <a:pt x="2898" y="355"/>
                </a:cubicBezTo>
                <a:cubicBezTo>
                  <a:pt x="2834" y="481"/>
                  <a:pt x="2898" y="672"/>
                  <a:pt x="2792" y="799"/>
                </a:cubicBezTo>
                <a:cubicBezTo>
                  <a:pt x="2771" y="566"/>
                  <a:pt x="2686" y="376"/>
                  <a:pt x="2580" y="207"/>
                </a:cubicBezTo>
                <a:cubicBezTo>
                  <a:pt x="2491" y="72"/>
                  <a:pt x="2348" y="1"/>
                  <a:pt x="2197" y="1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" name="Google Shape;94;p2"/>
          <p:cNvSpPr/>
          <p:nvPr/>
        </p:nvSpPr>
        <p:spPr>
          <a:xfrm flipH="1">
            <a:off x="11112019" y="6363546"/>
            <a:ext cx="114792" cy="443469"/>
          </a:xfrm>
          <a:custGeom>
            <a:avLst/>
            <a:gdLst/>
            <a:ahLst/>
            <a:cxnLst/>
            <a:rect l="l" t="t" r="r" b="b"/>
            <a:pathLst>
              <a:path w="2603" h="10056" extrusionOk="0">
                <a:moveTo>
                  <a:pt x="2492" y="1"/>
                </a:moveTo>
                <a:cubicBezTo>
                  <a:pt x="2454" y="1"/>
                  <a:pt x="2427" y="21"/>
                  <a:pt x="2412" y="52"/>
                </a:cubicBezTo>
                <a:cubicBezTo>
                  <a:pt x="2391" y="115"/>
                  <a:pt x="1" y="5466"/>
                  <a:pt x="64" y="9971"/>
                </a:cubicBezTo>
                <a:cubicBezTo>
                  <a:pt x="64" y="10013"/>
                  <a:pt x="107" y="10055"/>
                  <a:pt x="170" y="10055"/>
                </a:cubicBezTo>
                <a:cubicBezTo>
                  <a:pt x="212" y="10055"/>
                  <a:pt x="255" y="10013"/>
                  <a:pt x="255" y="9971"/>
                </a:cubicBezTo>
                <a:cubicBezTo>
                  <a:pt x="191" y="5508"/>
                  <a:pt x="2560" y="178"/>
                  <a:pt x="2581" y="136"/>
                </a:cubicBezTo>
                <a:cubicBezTo>
                  <a:pt x="2602" y="94"/>
                  <a:pt x="2581" y="30"/>
                  <a:pt x="2539" y="9"/>
                </a:cubicBezTo>
                <a:cubicBezTo>
                  <a:pt x="2522" y="4"/>
                  <a:pt x="2506" y="1"/>
                  <a:pt x="2492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" name="Google Shape;95;p2"/>
          <p:cNvSpPr/>
          <p:nvPr/>
        </p:nvSpPr>
        <p:spPr>
          <a:xfrm flipH="1">
            <a:off x="10957230" y="6428017"/>
            <a:ext cx="240653" cy="188704"/>
          </a:xfrm>
          <a:custGeom>
            <a:avLst/>
            <a:gdLst/>
            <a:ahLst/>
            <a:cxnLst/>
            <a:rect l="l" t="t" r="r" b="b"/>
            <a:pathLst>
              <a:path w="5457" h="4279" extrusionOk="0">
                <a:moveTo>
                  <a:pt x="4465" y="0"/>
                </a:moveTo>
                <a:cubicBezTo>
                  <a:pt x="3365" y="0"/>
                  <a:pt x="642" y="2592"/>
                  <a:pt x="0" y="4279"/>
                </a:cubicBezTo>
                <a:cubicBezTo>
                  <a:pt x="0" y="4279"/>
                  <a:pt x="1523" y="2925"/>
                  <a:pt x="2961" y="2312"/>
                </a:cubicBezTo>
                <a:cubicBezTo>
                  <a:pt x="4294" y="1741"/>
                  <a:pt x="5457" y="1212"/>
                  <a:pt x="4844" y="197"/>
                </a:cubicBezTo>
                <a:cubicBezTo>
                  <a:pt x="4765" y="62"/>
                  <a:pt x="4634" y="0"/>
                  <a:pt x="4465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" name="Google Shape;96;p2"/>
          <p:cNvSpPr/>
          <p:nvPr/>
        </p:nvSpPr>
        <p:spPr>
          <a:xfrm flipH="1">
            <a:off x="11167144" y="6350450"/>
            <a:ext cx="106281" cy="279329"/>
          </a:xfrm>
          <a:custGeom>
            <a:avLst/>
            <a:gdLst/>
            <a:ahLst/>
            <a:cxnLst/>
            <a:rect l="l" t="t" r="r" b="b"/>
            <a:pathLst>
              <a:path w="2410" h="6334" extrusionOk="0">
                <a:moveTo>
                  <a:pt x="1232" y="0"/>
                </a:moveTo>
                <a:cubicBezTo>
                  <a:pt x="1203" y="0"/>
                  <a:pt x="1173" y="4"/>
                  <a:pt x="1142" y="10"/>
                </a:cubicBezTo>
                <a:cubicBezTo>
                  <a:pt x="0" y="285"/>
                  <a:pt x="402" y="1469"/>
                  <a:pt x="910" y="2844"/>
                </a:cubicBezTo>
                <a:cubicBezTo>
                  <a:pt x="1460" y="4303"/>
                  <a:pt x="1544" y="6334"/>
                  <a:pt x="1544" y="6334"/>
                </a:cubicBezTo>
                <a:cubicBezTo>
                  <a:pt x="2409" y="4501"/>
                  <a:pt x="2312" y="0"/>
                  <a:pt x="1232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" name="Google Shape;97;p2"/>
          <p:cNvSpPr/>
          <p:nvPr/>
        </p:nvSpPr>
        <p:spPr>
          <a:xfrm flipH="1">
            <a:off x="10990790" y="6244746"/>
            <a:ext cx="190292" cy="160039"/>
          </a:xfrm>
          <a:custGeom>
            <a:avLst/>
            <a:gdLst/>
            <a:ahLst/>
            <a:cxnLst/>
            <a:rect l="l" t="t" r="r" b="b"/>
            <a:pathLst>
              <a:path w="4315" h="3629" extrusionOk="0">
                <a:moveTo>
                  <a:pt x="1238" y="1"/>
                </a:moveTo>
                <a:cubicBezTo>
                  <a:pt x="1100" y="1"/>
                  <a:pt x="964" y="33"/>
                  <a:pt x="846" y="102"/>
                </a:cubicBezTo>
                <a:cubicBezTo>
                  <a:pt x="571" y="250"/>
                  <a:pt x="360" y="483"/>
                  <a:pt x="233" y="758"/>
                </a:cubicBezTo>
                <a:cubicBezTo>
                  <a:pt x="21" y="1265"/>
                  <a:pt x="0" y="1836"/>
                  <a:pt x="233" y="2344"/>
                </a:cubicBezTo>
                <a:cubicBezTo>
                  <a:pt x="583" y="3150"/>
                  <a:pt x="1381" y="3628"/>
                  <a:pt x="2212" y="3628"/>
                </a:cubicBezTo>
                <a:cubicBezTo>
                  <a:pt x="2535" y="3628"/>
                  <a:pt x="2864" y="3555"/>
                  <a:pt x="3173" y="3401"/>
                </a:cubicBezTo>
                <a:cubicBezTo>
                  <a:pt x="3574" y="3190"/>
                  <a:pt x="3913" y="2872"/>
                  <a:pt x="4145" y="2471"/>
                </a:cubicBezTo>
                <a:cubicBezTo>
                  <a:pt x="4315" y="2153"/>
                  <a:pt x="4272" y="1752"/>
                  <a:pt x="4018" y="1477"/>
                </a:cubicBezTo>
                <a:cubicBezTo>
                  <a:pt x="3906" y="1364"/>
                  <a:pt x="3757" y="1310"/>
                  <a:pt x="3606" y="1310"/>
                </a:cubicBezTo>
                <a:cubicBezTo>
                  <a:pt x="3417" y="1310"/>
                  <a:pt x="3227" y="1396"/>
                  <a:pt x="3109" y="1561"/>
                </a:cubicBezTo>
                <a:cubicBezTo>
                  <a:pt x="3215" y="1329"/>
                  <a:pt x="3236" y="1054"/>
                  <a:pt x="3130" y="800"/>
                </a:cubicBezTo>
                <a:cubicBezTo>
                  <a:pt x="3011" y="580"/>
                  <a:pt x="2797" y="417"/>
                  <a:pt x="2542" y="417"/>
                </a:cubicBezTo>
                <a:cubicBezTo>
                  <a:pt x="2527" y="417"/>
                  <a:pt x="2511" y="418"/>
                  <a:pt x="2496" y="419"/>
                </a:cubicBezTo>
                <a:cubicBezTo>
                  <a:pt x="2275" y="419"/>
                  <a:pt x="2082" y="555"/>
                  <a:pt x="2003" y="751"/>
                </a:cubicBezTo>
                <a:lnTo>
                  <a:pt x="2003" y="751"/>
                </a:lnTo>
                <a:cubicBezTo>
                  <a:pt x="2031" y="504"/>
                  <a:pt x="1919" y="263"/>
                  <a:pt x="1692" y="123"/>
                </a:cubicBezTo>
                <a:cubicBezTo>
                  <a:pt x="1556" y="44"/>
                  <a:pt x="1396" y="1"/>
                  <a:pt x="1238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" name="Google Shape;98;p2"/>
          <p:cNvSpPr/>
          <p:nvPr/>
        </p:nvSpPr>
        <p:spPr>
          <a:xfrm flipH="1">
            <a:off x="11309757" y="6297356"/>
            <a:ext cx="114748" cy="443425"/>
          </a:xfrm>
          <a:custGeom>
            <a:avLst/>
            <a:gdLst/>
            <a:ahLst/>
            <a:cxnLst/>
            <a:rect l="l" t="t" r="r" b="b"/>
            <a:pathLst>
              <a:path w="2602" h="10055" extrusionOk="0">
                <a:moveTo>
                  <a:pt x="101" y="0"/>
                </a:moveTo>
                <a:cubicBezTo>
                  <a:pt x="88" y="0"/>
                  <a:pt x="75" y="3"/>
                  <a:pt x="64" y="9"/>
                </a:cubicBezTo>
                <a:cubicBezTo>
                  <a:pt x="21" y="30"/>
                  <a:pt x="0" y="93"/>
                  <a:pt x="21" y="136"/>
                </a:cubicBezTo>
                <a:cubicBezTo>
                  <a:pt x="42" y="178"/>
                  <a:pt x="2411" y="5507"/>
                  <a:pt x="2348" y="9949"/>
                </a:cubicBezTo>
                <a:cubicBezTo>
                  <a:pt x="2348" y="10012"/>
                  <a:pt x="2390" y="10055"/>
                  <a:pt x="2432" y="10055"/>
                </a:cubicBezTo>
                <a:cubicBezTo>
                  <a:pt x="2496" y="10055"/>
                  <a:pt x="2538" y="10012"/>
                  <a:pt x="2538" y="9970"/>
                </a:cubicBezTo>
                <a:cubicBezTo>
                  <a:pt x="2601" y="5465"/>
                  <a:pt x="212" y="114"/>
                  <a:pt x="190" y="51"/>
                </a:cubicBezTo>
                <a:cubicBezTo>
                  <a:pt x="175" y="20"/>
                  <a:pt x="137" y="0"/>
                  <a:pt x="101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" name="Google Shape;99;p2"/>
          <p:cNvSpPr/>
          <p:nvPr/>
        </p:nvSpPr>
        <p:spPr>
          <a:xfrm flipH="1">
            <a:off x="11338680" y="6361782"/>
            <a:ext cx="240653" cy="187777"/>
          </a:xfrm>
          <a:custGeom>
            <a:avLst/>
            <a:gdLst/>
            <a:ahLst/>
            <a:cxnLst/>
            <a:rect l="l" t="t" r="r" b="b"/>
            <a:pathLst>
              <a:path w="5457" h="4258" extrusionOk="0">
                <a:moveTo>
                  <a:pt x="993" y="1"/>
                </a:moveTo>
                <a:cubicBezTo>
                  <a:pt x="823" y="1"/>
                  <a:pt x="693" y="62"/>
                  <a:pt x="614" y="197"/>
                </a:cubicBezTo>
                <a:cubicBezTo>
                  <a:pt x="0" y="1212"/>
                  <a:pt x="1164" y="1741"/>
                  <a:pt x="2496" y="2312"/>
                </a:cubicBezTo>
                <a:cubicBezTo>
                  <a:pt x="3934" y="2926"/>
                  <a:pt x="5457" y="4258"/>
                  <a:pt x="5457" y="4258"/>
                </a:cubicBezTo>
                <a:cubicBezTo>
                  <a:pt x="4815" y="2590"/>
                  <a:pt x="2093" y="1"/>
                  <a:pt x="993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" name="Google Shape;100;p2"/>
          <p:cNvSpPr/>
          <p:nvPr/>
        </p:nvSpPr>
        <p:spPr>
          <a:xfrm flipH="1">
            <a:off x="11263146" y="6284214"/>
            <a:ext cx="106237" cy="279373"/>
          </a:xfrm>
          <a:custGeom>
            <a:avLst/>
            <a:gdLst/>
            <a:ahLst/>
            <a:cxnLst/>
            <a:rect l="l" t="t" r="r" b="b"/>
            <a:pathLst>
              <a:path w="2409" h="6335" extrusionOk="0">
                <a:moveTo>
                  <a:pt x="1158" y="1"/>
                </a:moveTo>
                <a:cubicBezTo>
                  <a:pt x="98" y="1"/>
                  <a:pt x="0" y="4501"/>
                  <a:pt x="865" y="6334"/>
                </a:cubicBezTo>
                <a:cubicBezTo>
                  <a:pt x="865" y="6334"/>
                  <a:pt x="928" y="4304"/>
                  <a:pt x="1478" y="2823"/>
                </a:cubicBezTo>
                <a:cubicBezTo>
                  <a:pt x="1986" y="1470"/>
                  <a:pt x="2409" y="264"/>
                  <a:pt x="1246" y="11"/>
                </a:cubicBezTo>
                <a:cubicBezTo>
                  <a:pt x="1216" y="4"/>
                  <a:pt x="1187" y="1"/>
                  <a:pt x="1158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" name="Google Shape;101;p2"/>
          <p:cNvSpPr/>
          <p:nvPr/>
        </p:nvSpPr>
        <p:spPr>
          <a:xfrm flipH="1">
            <a:off x="11356410" y="6178201"/>
            <a:ext cx="189365" cy="160348"/>
          </a:xfrm>
          <a:custGeom>
            <a:avLst/>
            <a:gdLst/>
            <a:ahLst/>
            <a:cxnLst/>
            <a:rect l="l" t="t" r="r" b="b"/>
            <a:pathLst>
              <a:path w="4294" h="3636" extrusionOk="0">
                <a:moveTo>
                  <a:pt x="3061" y="1"/>
                </a:moveTo>
                <a:cubicBezTo>
                  <a:pt x="2908" y="1"/>
                  <a:pt x="2754" y="43"/>
                  <a:pt x="2623" y="130"/>
                </a:cubicBezTo>
                <a:cubicBezTo>
                  <a:pt x="2396" y="270"/>
                  <a:pt x="2284" y="512"/>
                  <a:pt x="2312" y="758"/>
                </a:cubicBezTo>
                <a:lnTo>
                  <a:pt x="2312" y="758"/>
                </a:lnTo>
                <a:cubicBezTo>
                  <a:pt x="2233" y="563"/>
                  <a:pt x="2040" y="427"/>
                  <a:pt x="1820" y="427"/>
                </a:cubicBezTo>
                <a:cubicBezTo>
                  <a:pt x="1804" y="425"/>
                  <a:pt x="1789" y="425"/>
                  <a:pt x="1773" y="425"/>
                </a:cubicBezTo>
                <a:cubicBezTo>
                  <a:pt x="1519" y="425"/>
                  <a:pt x="1305" y="588"/>
                  <a:pt x="1185" y="807"/>
                </a:cubicBezTo>
                <a:cubicBezTo>
                  <a:pt x="1079" y="1061"/>
                  <a:pt x="1079" y="1336"/>
                  <a:pt x="1206" y="1569"/>
                </a:cubicBezTo>
                <a:cubicBezTo>
                  <a:pt x="1088" y="1404"/>
                  <a:pt x="898" y="1317"/>
                  <a:pt x="709" y="1317"/>
                </a:cubicBezTo>
                <a:cubicBezTo>
                  <a:pt x="559" y="1317"/>
                  <a:pt x="409" y="1372"/>
                  <a:pt x="297" y="1484"/>
                </a:cubicBezTo>
                <a:cubicBezTo>
                  <a:pt x="43" y="1759"/>
                  <a:pt x="1" y="2161"/>
                  <a:pt x="170" y="2478"/>
                </a:cubicBezTo>
                <a:cubicBezTo>
                  <a:pt x="403" y="2859"/>
                  <a:pt x="741" y="3197"/>
                  <a:pt x="1143" y="3409"/>
                </a:cubicBezTo>
                <a:cubicBezTo>
                  <a:pt x="1451" y="3563"/>
                  <a:pt x="1778" y="3636"/>
                  <a:pt x="2100" y="3636"/>
                </a:cubicBezTo>
                <a:cubicBezTo>
                  <a:pt x="2925" y="3636"/>
                  <a:pt x="3717" y="3158"/>
                  <a:pt x="4083" y="2351"/>
                </a:cubicBezTo>
                <a:cubicBezTo>
                  <a:pt x="4294" y="1844"/>
                  <a:pt x="4294" y="1272"/>
                  <a:pt x="4083" y="765"/>
                </a:cubicBezTo>
                <a:cubicBezTo>
                  <a:pt x="3956" y="490"/>
                  <a:pt x="3744" y="257"/>
                  <a:pt x="3469" y="109"/>
                </a:cubicBezTo>
                <a:cubicBezTo>
                  <a:pt x="3347" y="38"/>
                  <a:pt x="3204" y="1"/>
                  <a:pt x="3061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" name="Google Shape;102;p2"/>
          <p:cNvSpPr/>
          <p:nvPr/>
        </p:nvSpPr>
        <p:spPr>
          <a:xfrm flipH="1">
            <a:off x="11250046" y="6701031"/>
            <a:ext cx="180060" cy="77043"/>
          </a:xfrm>
          <a:custGeom>
            <a:avLst/>
            <a:gdLst/>
            <a:ahLst/>
            <a:cxnLst/>
            <a:rect l="l" t="t" r="r" b="b"/>
            <a:pathLst>
              <a:path w="4083" h="1747" extrusionOk="0">
                <a:moveTo>
                  <a:pt x="2182" y="0"/>
                </a:moveTo>
                <a:cubicBezTo>
                  <a:pt x="2124" y="0"/>
                  <a:pt x="2066" y="11"/>
                  <a:pt x="2009" y="33"/>
                </a:cubicBezTo>
                <a:cubicBezTo>
                  <a:pt x="1946" y="76"/>
                  <a:pt x="1883" y="139"/>
                  <a:pt x="1840" y="224"/>
                </a:cubicBezTo>
                <a:cubicBezTo>
                  <a:pt x="1629" y="499"/>
                  <a:pt x="1502" y="837"/>
                  <a:pt x="1481" y="1176"/>
                </a:cubicBezTo>
                <a:cubicBezTo>
                  <a:pt x="1417" y="964"/>
                  <a:pt x="1333" y="753"/>
                  <a:pt x="1185" y="583"/>
                </a:cubicBezTo>
                <a:cubicBezTo>
                  <a:pt x="1070" y="452"/>
                  <a:pt x="904" y="372"/>
                  <a:pt x="737" y="372"/>
                </a:cubicBezTo>
                <a:cubicBezTo>
                  <a:pt x="689" y="372"/>
                  <a:pt x="640" y="379"/>
                  <a:pt x="592" y="393"/>
                </a:cubicBezTo>
                <a:cubicBezTo>
                  <a:pt x="317" y="478"/>
                  <a:pt x="191" y="774"/>
                  <a:pt x="106" y="1049"/>
                </a:cubicBezTo>
                <a:cubicBezTo>
                  <a:pt x="21" y="1218"/>
                  <a:pt x="0" y="1450"/>
                  <a:pt x="64" y="1641"/>
                </a:cubicBezTo>
                <a:lnTo>
                  <a:pt x="3955" y="1747"/>
                </a:lnTo>
                <a:cubicBezTo>
                  <a:pt x="4082" y="1281"/>
                  <a:pt x="3976" y="774"/>
                  <a:pt x="3638" y="414"/>
                </a:cubicBezTo>
                <a:cubicBezTo>
                  <a:pt x="3553" y="308"/>
                  <a:pt x="3426" y="224"/>
                  <a:pt x="3278" y="203"/>
                </a:cubicBezTo>
                <a:cubicBezTo>
                  <a:pt x="3247" y="194"/>
                  <a:pt x="3217" y="190"/>
                  <a:pt x="3186" y="190"/>
                </a:cubicBezTo>
                <a:cubicBezTo>
                  <a:pt x="3072" y="190"/>
                  <a:pt x="2969" y="250"/>
                  <a:pt x="2919" y="351"/>
                </a:cubicBezTo>
                <a:cubicBezTo>
                  <a:pt x="2834" y="499"/>
                  <a:pt x="2898" y="668"/>
                  <a:pt x="2813" y="795"/>
                </a:cubicBezTo>
                <a:cubicBezTo>
                  <a:pt x="2771" y="583"/>
                  <a:pt x="2707" y="372"/>
                  <a:pt x="2580" y="203"/>
                </a:cubicBezTo>
                <a:cubicBezTo>
                  <a:pt x="2488" y="79"/>
                  <a:pt x="2338" y="0"/>
                  <a:pt x="2182" y="0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" name="Google Shape;103;p2"/>
          <p:cNvSpPr/>
          <p:nvPr/>
        </p:nvSpPr>
        <p:spPr>
          <a:xfrm flipH="1">
            <a:off x="11106417" y="6768942"/>
            <a:ext cx="180060" cy="76293"/>
          </a:xfrm>
          <a:custGeom>
            <a:avLst/>
            <a:gdLst/>
            <a:ahLst/>
            <a:cxnLst/>
            <a:rect l="l" t="t" r="r" b="b"/>
            <a:pathLst>
              <a:path w="4083" h="1730" extrusionOk="0">
                <a:moveTo>
                  <a:pt x="2197" y="1"/>
                </a:moveTo>
                <a:cubicBezTo>
                  <a:pt x="2135" y="1"/>
                  <a:pt x="2071" y="13"/>
                  <a:pt x="2009" y="37"/>
                </a:cubicBezTo>
                <a:cubicBezTo>
                  <a:pt x="1946" y="80"/>
                  <a:pt x="1883" y="143"/>
                  <a:pt x="1840" y="207"/>
                </a:cubicBezTo>
                <a:cubicBezTo>
                  <a:pt x="1629" y="481"/>
                  <a:pt x="1502" y="820"/>
                  <a:pt x="1481" y="1158"/>
                </a:cubicBezTo>
                <a:cubicBezTo>
                  <a:pt x="1417" y="947"/>
                  <a:pt x="1311" y="756"/>
                  <a:pt x="1185" y="587"/>
                </a:cubicBezTo>
                <a:cubicBezTo>
                  <a:pt x="1066" y="434"/>
                  <a:pt x="892" y="363"/>
                  <a:pt x="718" y="363"/>
                </a:cubicBezTo>
                <a:cubicBezTo>
                  <a:pt x="676" y="363"/>
                  <a:pt x="634" y="367"/>
                  <a:pt x="592" y="376"/>
                </a:cubicBezTo>
                <a:cubicBezTo>
                  <a:pt x="317" y="460"/>
                  <a:pt x="191" y="756"/>
                  <a:pt x="106" y="1031"/>
                </a:cubicBezTo>
                <a:cubicBezTo>
                  <a:pt x="0" y="1222"/>
                  <a:pt x="0" y="1433"/>
                  <a:pt x="64" y="1645"/>
                </a:cubicBezTo>
                <a:lnTo>
                  <a:pt x="3955" y="1729"/>
                </a:lnTo>
                <a:cubicBezTo>
                  <a:pt x="4082" y="1264"/>
                  <a:pt x="3955" y="778"/>
                  <a:pt x="3638" y="418"/>
                </a:cubicBezTo>
                <a:cubicBezTo>
                  <a:pt x="3532" y="291"/>
                  <a:pt x="3405" y="228"/>
                  <a:pt x="3278" y="185"/>
                </a:cubicBezTo>
                <a:cubicBezTo>
                  <a:pt x="3260" y="183"/>
                  <a:pt x="3241" y="181"/>
                  <a:pt x="3222" y="181"/>
                </a:cubicBezTo>
                <a:cubicBezTo>
                  <a:pt x="3094" y="181"/>
                  <a:pt x="2972" y="244"/>
                  <a:pt x="2898" y="355"/>
                </a:cubicBezTo>
                <a:cubicBezTo>
                  <a:pt x="2834" y="481"/>
                  <a:pt x="2898" y="672"/>
                  <a:pt x="2792" y="799"/>
                </a:cubicBezTo>
                <a:cubicBezTo>
                  <a:pt x="2771" y="566"/>
                  <a:pt x="2686" y="376"/>
                  <a:pt x="2580" y="207"/>
                </a:cubicBezTo>
                <a:cubicBezTo>
                  <a:pt x="2491" y="72"/>
                  <a:pt x="2348" y="1"/>
                  <a:pt x="2197" y="1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" name="Google Shape;104;p2"/>
          <p:cNvSpPr/>
          <p:nvPr/>
        </p:nvSpPr>
        <p:spPr>
          <a:xfrm flipH="1">
            <a:off x="16973" y="6310967"/>
            <a:ext cx="175711" cy="678813"/>
          </a:xfrm>
          <a:custGeom>
            <a:avLst/>
            <a:gdLst/>
            <a:ahLst/>
            <a:cxnLst/>
            <a:rect l="l" t="t" r="r" b="b"/>
            <a:pathLst>
              <a:path w="2603" h="10056" extrusionOk="0">
                <a:moveTo>
                  <a:pt x="2492" y="1"/>
                </a:moveTo>
                <a:cubicBezTo>
                  <a:pt x="2454" y="1"/>
                  <a:pt x="2427" y="21"/>
                  <a:pt x="2412" y="52"/>
                </a:cubicBezTo>
                <a:cubicBezTo>
                  <a:pt x="2391" y="115"/>
                  <a:pt x="1" y="5466"/>
                  <a:pt x="64" y="9971"/>
                </a:cubicBezTo>
                <a:cubicBezTo>
                  <a:pt x="64" y="10013"/>
                  <a:pt x="107" y="10055"/>
                  <a:pt x="170" y="10055"/>
                </a:cubicBezTo>
                <a:cubicBezTo>
                  <a:pt x="212" y="10055"/>
                  <a:pt x="255" y="10013"/>
                  <a:pt x="255" y="9971"/>
                </a:cubicBezTo>
                <a:cubicBezTo>
                  <a:pt x="191" y="5508"/>
                  <a:pt x="2560" y="178"/>
                  <a:pt x="2581" y="136"/>
                </a:cubicBezTo>
                <a:cubicBezTo>
                  <a:pt x="2602" y="94"/>
                  <a:pt x="2581" y="30"/>
                  <a:pt x="2539" y="9"/>
                </a:cubicBezTo>
                <a:cubicBezTo>
                  <a:pt x="2522" y="4"/>
                  <a:pt x="2506" y="1"/>
                  <a:pt x="2492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" name="Google Shape;105;p2"/>
          <p:cNvSpPr/>
          <p:nvPr/>
        </p:nvSpPr>
        <p:spPr>
          <a:xfrm flipH="1">
            <a:off x="-219964" y="6409655"/>
            <a:ext cx="368365" cy="288847"/>
          </a:xfrm>
          <a:custGeom>
            <a:avLst/>
            <a:gdLst/>
            <a:ahLst/>
            <a:cxnLst/>
            <a:rect l="l" t="t" r="r" b="b"/>
            <a:pathLst>
              <a:path w="5457" h="4279" extrusionOk="0">
                <a:moveTo>
                  <a:pt x="4465" y="0"/>
                </a:moveTo>
                <a:cubicBezTo>
                  <a:pt x="3365" y="0"/>
                  <a:pt x="642" y="2592"/>
                  <a:pt x="0" y="4279"/>
                </a:cubicBezTo>
                <a:cubicBezTo>
                  <a:pt x="0" y="4279"/>
                  <a:pt x="1523" y="2925"/>
                  <a:pt x="2961" y="2312"/>
                </a:cubicBezTo>
                <a:cubicBezTo>
                  <a:pt x="4294" y="1741"/>
                  <a:pt x="5457" y="1212"/>
                  <a:pt x="4844" y="197"/>
                </a:cubicBezTo>
                <a:cubicBezTo>
                  <a:pt x="4765" y="62"/>
                  <a:pt x="4634" y="0"/>
                  <a:pt x="4465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" name="Google Shape;106;p2"/>
          <p:cNvSpPr/>
          <p:nvPr/>
        </p:nvSpPr>
        <p:spPr>
          <a:xfrm flipH="1">
            <a:off x="101351" y="6290919"/>
            <a:ext cx="162683" cy="427567"/>
          </a:xfrm>
          <a:custGeom>
            <a:avLst/>
            <a:gdLst/>
            <a:ahLst/>
            <a:cxnLst/>
            <a:rect l="l" t="t" r="r" b="b"/>
            <a:pathLst>
              <a:path w="2410" h="6334" extrusionOk="0">
                <a:moveTo>
                  <a:pt x="1232" y="0"/>
                </a:moveTo>
                <a:cubicBezTo>
                  <a:pt x="1203" y="0"/>
                  <a:pt x="1173" y="4"/>
                  <a:pt x="1142" y="10"/>
                </a:cubicBezTo>
                <a:cubicBezTo>
                  <a:pt x="0" y="285"/>
                  <a:pt x="402" y="1469"/>
                  <a:pt x="910" y="2844"/>
                </a:cubicBezTo>
                <a:cubicBezTo>
                  <a:pt x="1460" y="4303"/>
                  <a:pt x="1544" y="6334"/>
                  <a:pt x="1544" y="6334"/>
                </a:cubicBezTo>
                <a:cubicBezTo>
                  <a:pt x="2409" y="4501"/>
                  <a:pt x="2312" y="0"/>
                  <a:pt x="1232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" name="Google Shape;107;p2"/>
          <p:cNvSpPr/>
          <p:nvPr/>
        </p:nvSpPr>
        <p:spPr>
          <a:xfrm flipH="1">
            <a:off x="-168593" y="6129116"/>
            <a:ext cx="291277" cy="244969"/>
          </a:xfrm>
          <a:custGeom>
            <a:avLst/>
            <a:gdLst/>
            <a:ahLst/>
            <a:cxnLst/>
            <a:rect l="l" t="t" r="r" b="b"/>
            <a:pathLst>
              <a:path w="4315" h="3629" extrusionOk="0">
                <a:moveTo>
                  <a:pt x="1238" y="1"/>
                </a:moveTo>
                <a:cubicBezTo>
                  <a:pt x="1100" y="1"/>
                  <a:pt x="964" y="33"/>
                  <a:pt x="846" y="102"/>
                </a:cubicBezTo>
                <a:cubicBezTo>
                  <a:pt x="571" y="250"/>
                  <a:pt x="360" y="483"/>
                  <a:pt x="233" y="758"/>
                </a:cubicBezTo>
                <a:cubicBezTo>
                  <a:pt x="21" y="1265"/>
                  <a:pt x="0" y="1836"/>
                  <a:pt x="233" y="2344"/>
                </a:cubicBezTo>
                <a:cubicBezTo>
                  <a:pt x="583" y="3150"/>
                  <a:pt x="1381" y="3628"/>
                  <a:pt x="2212" y="3628"/>
                </a:cubicBezTo>
                <a:cubicBezTo>
                  <a:pt x="2535" y="3628"/>
                  <a:pt x="2864" y="3555"/>
                  <a:pt x="3173" y="3401"/>
                </a:cubicBezTo>
                <a:cubicBezTo>
                  <a:pt x="3574" y="3190"/>
                  <a:pt x="3913" y="2872"/>
                  <a:pt x="4145" y="2471"/>
                </a:cubicBezTo>
                <a:cubicBezTo>
                  <a:pt x="4315" y="2153"/>
                  <a:pt x="4272" y="1752"/>
                  <a:pt x="4018" y="1477"/>
                </a:cubicBezTo>
                <a:cubicBezTo>
                  <a:pt x="3906" y="1364"/>
                  <a:pt x="3757" y="1310"/>
                  <a:pt x="3606" y="1310"/>
                </a:cubicBezTo>
                <a:cubicBezTo>
                  <a:pt x="3417" y="1310"/>
                  <a:pt x="3227" y="1396"/>
                  <a:pt x="3109" y="1561"/>
                </a:cubicBezTo>
                <a:cubicBezTo>
                  <a:pt x="3215" y="1329"/>
                  <a:pt x="3236" y="1054"/>
                  <a:pt x="3130" y="800"/>
                </a:cubicBezTo>
                <a:cubicBezTo>
                  <a:pt x="3011" y="580"/>
                  <a:pt x="2797" y="417"/>
                  <a:pt x="2542" y="417"/>
                </a:cubicBezTo>
                <a:cubicBezTo>
                  <a:pt x="2527" y="417"/>
                  <a:pt x="2511" y="418"/>
                  <a:pt x="2496" y="419"/>
                </a:cubicBezTo>
                <a:cubicBezTo>
                  <a:pt x="2275" y="419"/>
                  <a:pt x="2082" y="555"/>
                  <a:pt x="2003" y="751"/>
                </a:cubicBezTo>
                <a:lnTo>
                  <a:pt x="2003" y="751"/>
                </a:lnTo>
                <a:cubicBezTo>
                  <a:pt x="2031" y="504"/>
                  <a:pt x="1919" y="263"/>
                  <a:pt x="1692" y="123"/>
                </a:cubicBezTo>
                <a:cubicBezTo>
                  <a:pt x="1556" y="44"/>
                  <a:pt x="1396" y="1"/>
                  <a:pt x="1238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" name="Google Shape;108;p2"/>
          <p:cNvSpPr/>
          <p:nvPr/>
        </p:nvSpPr>
        <p:spPr>
          <a:xfrm flipH="1">
            <a:off x="319655" y="6209645"/>
            <a:ext cx="175644" cy="678747"/>
          </a:xfrm>
          <a:custGeom>
            <a:avLst/>
            <a:gdLst/>
            <a:ahLst/>
            <a:cxnLst/>
            <a:rect l="l" t="t" r="r" b="b"/>
            <a:pathLst>
              <a:path w="2602" h="10055" extrusionOk="0">
                <a:moveTo>
                  <a:pt x="101" y="0"/>
                </a:moveTo>
                <a:cubicBezTo>
                  <a:pt x="88" y="0"/>
                  <a:pt x="75" y="3"/>
                  <a:pt x="64" y="9"/>
                </a:cubicBezTo>
                <a:cubicBezTo>
                  <a:pt x="21" y="30"/>
                  <a:pt x="0" y="93"/>
                  <a:pt x="21" y="136"/>
                </a:cubicBezTo>
                <a:cubicBezTo>
                  <a:pt x="42" y="178"/>
                  <a:pt x="2411" y="5507"/>
                  <a:pt x="2348" y="9949"/>
                </a:cubicBezTo>
                <a:cubicBezTo>
                  <a:pt x="2348" y="10012"/>
                  <a:pt x="2390" y="10055"/>
                  <a:pt x="2432" y="10055"/>
                </a:cubicBezTo>
                <a:cubicBezTo>
                  <a:pt x="2496" y="10055"/>
                  <a:pt x="2538" y="10012"/>
                  <a:pt x="2538" y="9970"/>
                </a:cubicBezTo>
                <a:cubicBezTo>
                  <a:pt x="2601" y="5465"/>
                  <a:pt x="212" y="114"/>
                  <a:pt x="190" y="51"/>
                </a:cubicBezTo>
                <a:cubicBezTo>
                  <a:pt x="175" y="20"/>
                  <a:pt x="137" y="0"/>
                  <a:pt x="101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" name="Google Shape;109;p2"/>
          <p:cNvSpPr/>
          <p:nvPr/>
        </p:nvSpPr>
        <p:spPr>
          <a:xfrm flipH="1">
            <a:off x="363935" y="6308267"/>
            <a:ext cx="368365" cy="287429"/>
          </a:xfrm>
          <a:custGeom>
            <a:avLst/>
            <a:gdLst/>
            <a:ahLst/>
            <a:cxnLst/>
            <a:rect l="l" t="t" r="r" b="b"/>
            <a:pathLst>
              <a:path w="5457" h="4258" extrusionOk="0">
                <a:moveTo>
                  <a:pt x="993" y="1"/>
                </a:moveTo>
                <a:cubicBezTo>
                  <a:pt x="823" y="1"/>
                  <a:pt x="693" y="62"/>
                  <a:pt x="614" y="197"/>
                </a:cubicBezTo>
                <a:cubicBezTo>
                  <a:pt x="0" y="1212"/>
                  <a:pt x="1164" y="1741"/>
                  <a:pt x="2496" y="2312"/>
                </a:cubicBezTo>
                <a:cubicBezTo>
                  <a:pt x="3934" y="2926"/>
                  <a:pt x="5457" y="4258"/>
                  <a:pt x="5457" y="4258"/>
                </a:cubicBezTo>
                <a:cubicBezTo>
                  <a:pt x="4815" y="2590"/>
                  <a:pt x="2093" y="1"/>
                  <a:pt x="993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" name="Google Shape;110;p2"/>
          <p:cNvSpPr/>
          <p:nvPr/>
        </p:nvSpPr>
        <p:spPr>
          <a:xfrm flipH="1">
            <a:off x="248304" y="6189530"/>
            <a:ext cx="162616" cy="427633"/>
          </a:xfrm>
          <a:custGeom>
            <a:avLst/>
            <a:gdLst/>
            <a:ahLst/>
            <a:cxnLst/>
            <a:rect l="l" t="t" r="r" b="b"/>
            <a:pathLst>
              <a:path w="2409" h="6335" extrusionOk="0">
                <a:moveTo>
                  <a:pt x="1158" y="1"/>
                </a:moveTo>
                <a:cubicBezTo>
                  <a:pt x="98" y="1"/>
                  <a:pt x="0" y="4501"/>
                  <a:pt x="865" y="6334"/>
                </a:cubicBezTo>
                <a:cubicBezTo>
                  <a:pt x="865" y="6334"/>
                  <a:pt x="928" y="4304"/>
                  <a:pt x="1478" y="2823"/>
                </a:cubicBezTo>
                <a:cubicBezTo>
                  <a:pt x="1986" y="1470"/>
                  <a:pt x="2409" y="264"/>
                  <a:pt x="1246" y="11"/>
                </a:cubicBezTo>
                <a:cubicBezTo>
                  <a:pt x="1216" y="4"/>
                  <a:pt x="1187" y="1"/>
                  <a:pt x="1158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" name="Google Shape;111;p2"/>
          <p:cNvSpPr/>
          <p:nvPr/>
        </p:nvSpPr>
        <p:spPr>
          <a:xfrm flipH="1">
            <a:off x="391072" y="6027253"/>
            <a:ext cx="289859" cy="245443"/>
          </a:xfrm>
          <a:custGeom>
            <a:avLst/>
            <a:gdLst/>
            <a:ahLst/>
            <a:cxnLst/>
            <a:rect l="l" t="t" r="r" b="b"/>
            <a:pathLst>
              <a:path w="4294" h="3636" extrusionOk="0">
                <a:moveTo>
                  <a:pt x="3061" y="1"/>
                </a:moveTo>
                <a:cubicBezTo>
                  <a:pt x="2908" y="1"/>
                  <a:pt x="2754" y="43"/>
                  <a:pt x="2623" y="130"/>
                </a:cubicBezTo>
                <a:cubicBezTo>
                  <a:pt x="2396" y="270"/>
                  <a:pt x="2284" y="512"/>
                  <a:pt x="2312" y="758"/>
                </a:cubicBezTo>
                <a:lnTo>
                  <a:pt x="2312" y="758"/>
                </a:lnTo>
                <a:cubicBezTo>
                  <a:pt x="2233" y="563"/>
                  <a:pt x="2040" y="427"/>
                  <a:pt x="1820" y="427"/>
                </a:cubicBezTo>
                <a:cubicBezTo>
                  <a:pt x="1804" y="425"/>
                  <a:pt x="1789" y="425"/>
                  <a:pt x="1773" y="425"/>
                </a:cubicBezTo>
                <a:cubicBezTo>
                  <a:pt x="1519" y="425"/>
                  <a:pt x="1305" y="588"/>
                  <a:pt x="1185" y="807"/>
                </a:cubicBezTo>
                <a:cubicBezTo>
                  <a:pt x="1079" y="1061"/>
                  <a:pt x="1079" y="1336"/>
                  <a:pt x="1206" y="1569"/>
                </a:cubicBezTo>
                <a:cubicBezTo>
                  <a:pt x="1088" y="1404"/>
                  <a:pt x="898" y="1317"/>
                  <a:pt x="709" y="1317"/>
                </a:cubicBezTo>
                <a:cubicBezTo>
                  <a:pt x="559" y="1317"/>
                  <a:pt x="409" y="1372"/>
                  <a:pt x="297" y="1484"/>
                </a:cubicBezTo>
                <a:cubicBezTo>
                  <a:pt x="43" y="1759"/>
                  <a:pt x="1" y="2161"/>
                  <a:pt x="170" y="2478"/>
                </a:cubicBezTo>
                <a:cubicBezTo>
                  <a:pt x="403" y="2859"/>
                  <a:pt x="741" y="3197"/>
                  <a:pt x="1143" y="3409"/>
                </a:cubicBezTo>
                <a:cubicBezTo>
                  <a:pt x="1451" y="3563"/>
                  <a:pt x="1778" y="3636"/>
                  <a:pt x="2100" y="3636"/>
                </a:cubicBezTo>
                <a:cubicBezTo>
                  <a:pt x="2925" y="3636"/>
                  <a:pt x="3717" y="3158"/>
                  <a:pt x="4083" y="2351"/>
                </a:cubicBezTo>
                <a:cubicBezTo>
                  <a:pt x="4294" y="1844"/>
                  <a:pt x="4294" y="1272"/>
                  <a:pt x="4083" y="765"/>
                </a:cubicBezTo>
                <a:cubicBezTo>
                  <a:pt x="3956" y="490"/>
                  <a:pt x="3744" y="257"/>
                  <a:pt x="3469" y="109"/>
                </a:cubicBezTo>
                <a:cubicBezTo>
                  <a:pt x="3347" y="38"/>
                  <a:pt x="3204" y="1"/>
                  <a:pt x="3061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" name="Google Shape;112;p2"/>
          <p:cNvSpPr/>
          <p:nvPr/>
        </p:nvSpPr>
        <p:spPr>
          <a:xfrm flipH="1">
            <a:off x="228255" y="6827564"/>
            <a:ext cx="275616" cy="117928"/>
          </a:xfrm>
          <a:custGeom>
            <a:avLst/>
            <a:gdLst/>
            <a:ahLst/>
            <a:cxnLst/>
            <a:rect l="l" t="t" r="r" b="b"/>
            <a:pathLst>
              <a:path w="4083" h="1747" extrusionOk="0">
                <a:moveTo>
                  <a:pt x="2182" y="0"/>
                </a:moveTo>
                <a:cubicBezTo>
                  <a:pt x="2124" y="0"/>
                  <a:pt x="2066" y="11"/>
                  <a:pt x="2009" y="33"/>
                </a:cubicBezTo>
                <a:cubicBezTo>
                  <a:pt x="1946" y="76"/>
                  <a:pt x="1883" y="139"/>
                  <a:pt x="1840" y="224"/>
                </a:cubicBezTo>
                <a:cubicBezTo>
                  <a:pt x="1629" y="499"/>
                  <a:pt x="1502" y="837"/>
                  <a:pt x="1481" y="1176"/>
                </a:cubicBezTo>
                <a:cubicBezTo>
                  <a:pt x="1417" y="964"/>
                  <a:pt x="1333" y="753"/>
                  <a:pt x="1185" y="583"/>
                </a:cubicBezTo>
                <a:cubicBezTo>
                  <a:pt x="1070" y="452"/>
                  <a:pt x="904" y="372"/>
                  <a:pt x="737" y="372"/>
                </a:cubicBezTo>
                <a:cubicBezTo>
                  <a:pt x="689" y="372"/>
                  <a:pt x="640" y="379"/>
                  <a:pt x="592" y="393"/>
                </a:cubicBezTo>
                <a:cubicBezTo>
                  <a:pt x="317" y="478"/>
                  <a:pt x="191" y="774"/>
                  <a:pt x="106" y="1049"/>
                </a:cubicBezTo>
                <a:cubicBezTo>
                  <a:pt x="21" y="1218"/>
                  <a:pt x="0" y="1450"/>
                  <a:pt x="64" y="1641"/>
                </a:cubicBezTo>
                <a:lnTo>
                  <a:pt x="3955" y="1747"/>
                </a:lnTo>
                <a:cubicBezTo>
                  <a:pt x="4082" y="1281"/>
                  <a:pt x="3976" y="774"/>
                  <a:pt x="3638" y="414"/>
                </a:cubicBezTo>
                <a:cubicBezTo>
                  <a:pt x="3553" y="308"/>
                  <a:pt x="3426" y="224"/>
                  <a:pt x="3278" y="203"/>
                </a:cubicBezTo>
                <a:cubicBezTo>
                  <a:pt x="3247" y="194"/>
                  <a:pt x="3217" y="190"/>
                  <a:pt x="3186" y="190"/>
                </a:cubicBezTo>
                <a:cubicBezTo>
                  <a:pt x="3072" y="190"/>
                  <a:pt x="2969" y="250"/>
                  <a:pt x="2919" y="351"/>
                </a:cubicBezTo>
                <a:cubicBezTo>
                  <a:pt x="2834" y="499"/>
                  <a:pt x="2898" y="668"/>
                  <a:pt x="2813" y="795"/>
                </a:cubicBezTo>
                <a:cubicBezTo>
                  <a:pt x="2771" y="583"/>
                  <a:pt x="2707" y="372"/>
                  <a:pt x="2580" y="203"/>
                </a:cubicBezTo>
                <a:cubicBezTo>
                  <a:pt x="2488" y="79"/>
                  <a:pt x="2338" y="0"/>
                  <a:pt x="2182" y="0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" name="Google Shape;113;p2"/>
          <p:cNvSpPr/>
          <p:nvPr/>
        </p:nvSpPr>
        <p:spPr>
          <a:xfrm flipH="1">
            <a:off x="8399" y="6931518"/>
            <a:ext cx="275616" cy="116781"/>
          </a:xfrm>
          <a:custGeom>
            <a:avLst/>
            <a:gdLst/>
            <a:ahLst/>
            <a:cxnLst/>
            <a:rect l="l" t="t" r="r" b="b"/>
            <a:pathLst>
              <a:path w="4083" h="1730" extrusionOk="0">
                <a:moveTo>
                  <a:pt x="2197" y="1"/>
                </a:moveTo>
                <a:cubicBezTo>
                  <a:pt x="2135" y="1"/>
                  <a:pt x="2071" y="13"/>
                  <a:pt x="2009" y="37"/>
                </a:cubicBezTo>
                <a:cubicBezTo>
                  <a:pt x="1946" y="80"/>
                  <a:pt x="1883" y="143"/>
                  <a:pt x="1840" y="207"/>
                </a:cubicBezTo>
                <a:cubicBezTo>
                  <a:pt x="1629" y="481"/>
                  <a:pt x="1502" y="820"/>
                  <a:pt x="1481" y="1158"/>
                </a:cubicBezTo>
                <a:cubicBezTo>
                  <a:pt x="1417" y="947"/>
                  <a:pt x="1311" y="756"/>
                  <a:pt x="1185" y="587"/>
                </a:cubicBezTo>
                <a:cubicBezTo>
                  <a:pt x="1066" y="434"/>
                  <a:pt x="892" y="363"/>
                  <a:pt x="718" y="363"/>
                </a:cubicBezTo>
                <a:cubicBezTo>
                  <a:pt x="676" y="363"/>
                  <a:pt x="634" y="367"/>
                  <a:pt x="592" y="376"/>
                </a:cubicBezTo>
                <a:cubicBezTo>
                  <a:pt x="317" y="460"/>
                  <a:pt x="191" y="756"/>
                  <a:pt x="106" y="1031"/>
                </a:cubicBezTo>
                <a:cubicBezTo>
                  <a:pt x="0" y="1222"/>
                  <a:pt x="0" y="1433"/>
                  <a:pt x="64" y="1645"/>
                </a:cubicBezTo>
                <a:lnTo>
                  <a:pt x="3955" y="1729"/>
                </a:lnTo>
                <a:cubicBezTo>
                  <a:pt x="4082" y="1264"/>
                  <a:pt x="3955" y="778"/>
                  <a:pt x="3638" y="418"/>
                </a:cubicBezTo>
                <a:cubicBezTo>
                  <a:pt x="3532" y="291"/>
                  <a:pt x="3405" y="228"/>
                  <a:pt x="3278" y="185"/>
                </a:cubicBezTo>
                <a:cubicBezTo>
                  <a:pt x="3260" y="183"/>
                  <a:pt x="3241" y="181"/>
                  <a:pt x="3222" y="181"/>
                </a:cubicBezTo>
                <a:cubicBezTo>
                  <a:pt x="3094" y="181"/>
                  <a:pt x="2972" y="244"/>
                  <a:pt x="2898" y="355"/>
                </a:cubicBezTo>
                <a:cubicBezTo>
                  <a:pt x="2834" y="481"/>
                  <a:pt x="2898" y="672"/>
                  <a:pt x="2792" y="799"/>
                </a:cubicBezTo>
                <a:cubicBezTo>
                  <a:pt x="2771" y="566"/>
                  <a:pt x="2686" y="376"/>
                  <a:pt x="2580" y="207"/>
                </a:cubicBezTo>
                <a:cubicBezTo>
                  <a:pt x="2491" y="72"/>
                  <a:pt x="2348" y="1"/>
                  <a:pt x="2197" y="1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4" name="Google Shape;114;p2"/>
          <p:cNvSpPr/>
          <p:nvPr/>
        </p:nvSpPr>
        <p:spPr>
          <a:xfrm flipH="1">
            <a:off x="16973" y="6310967"/>
            <a:ext cx="175711" cy="678813"/>
          </a:xfrm>
          <a:custGeom>
            <a:avLst/>
            <a:gdLst/>
            <a:ahLst/>
            <a:cxnLst/>
            <a:rect l="l" t="t" r="r" b="b"/>
            <a:pathLst>
              <a:path w="2603" h="10056" extrusionOk="0">
                <a:moveTo>
                  <a:pt x="2492" y="1"/>
                </a:moveTo>
                <a:cubicBezTo>
                  <a:pt x="2454" y="1"/>
                  <a:pt x="2427" y="21"/>
                  <a:pt x="2412" y="52"/>
                </a:cubicBezTo>
                <a:cubicBezTo>
                  <a:pt x="2391" y="115"/>
                  <a:pt x="1" y="5466"/>
                  <a:pt x="64" y="9971"/>
                </a:cubicBezTo>
                <a:cubicBezTo>
                  <a:pt x="64" y="10013"/>
                  <a:pt x="107" y="10055"/>
                  <a:pt x="170" y="10055"/>
                </a:cubicBezTo>
                <a:cubicBezTo>
                  <a:pt x="212" y="10055"/>
                  <a:pt x="255" y="10013"/>
                  <a:pt x="255" y="9971"/>
                </a:cubicBezTo>
                <a:cubicBezTo>
                  <a:pt x="191" y="5508"/>
                  <a:pt x="2560" y="178"/>
                  <a:pt x="2581" y="136"/>
                </a:cubicBezTo>
                <a:cubicBezTo>
                  <a:pt x="2602" y="94"/>
                  <a:pt x="2581" y="30"/>
                  <a:pt x="2539" y="9"/>
                </a:cubicBezTo>
                <a:cubicBezTo>
                  <a:pt x="2522" y="4"/>
                  <a:pt x="2506" y="1"/>
                  <a:pt x="2492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5" name="Google Shape;115;p2"/>
          <p:cNvSpPr/>
          <p:nvPr/>
        </p:nvSpPr>
        <p:spPr>
          <a:xfrm flipH="1">
            <a:off x="-219964" y="6409655"/>
            <a:ext cx="368365" cy="288847"/>
          </a:xfrm>
          <a:custGeom>
            <a:avLst/>
            <a:gdLst/>
            <a:ahLst/>
            <a:cxnLst/>
            <a:rect l="l" t="t" r="r" b="b"/>
            <a:pathLst>
              <a:path w="5457" h="4279" extrusionOk="0">
                <a:moveTo>
                  <a:pt x="4465" y="0"/>
                </a:moveTo>
                <a:cubicBezTo>
                  <a:pt x="3365" y="0"/>
                  <a:pt x="642" y="2592"/>
                  <a:pt x="0" y="4279"/>
                </a:cubicBezTo>
                <a:cubicBezTo>
                  <a:pt x="0" y="4279"/>
                  <a:pt x="1523" y="2925"/>
                  <a:pt x="2961" y="2312"/>
                </a:cubicBezTo>
                <a:cubicBezTo>
                  <a:pt x="4294" y="1741"/>
                  <a:pt x="5457" y="1212"/>
                  <a:pt x="4844" y="197"/>
                </a:cubicBezTo>
                <a:cubicBezTo>
                  <a:pt x="4765" y="62"/>
                  <a:pt x="4634" y="0"/>
                  <a:pt x="4465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6" name="Google Shape;116;p2"/>
          <p:cNvSpPr/>
          <p:nvPr/>
        </p:nvSpPr>
        <p:spPr>
          <a:xfrm flipH="1">
            <a:off x="101351" y="6290919"/>
            <a:ext cx="162683" cy="427567"/>
          </a:xfrm>
          <a:custGeom>
            <a:avLst/>
            <a:gdLst/>
            <a:ahLst/>
            <a:cxnLst/>
            <a:rect l="l" t="t" r="r" b="b"/>
            <a:pathLst>
              <a:path w="2410" h="6334" extrusionOk="0">
                <a:moveTo>
                  <a:pt x="1232" y="0"/>
                </a:moveTo>
                <a:cubicBezTo>
                  <a:pt x="1203" y="0"/>
                  <a:pt x="1173" y="4"/>
                  <a:pt x="1142" y="10"/>
                </a:cubicBezTo>
                <a:cubicBezTo>
                  <a:pt x="0" y="285"/>
                  <a:pt x="402" y="1469"/>
                  <a:pt x="910" y="2844"/>
                </a:cubicBezTo>
                <a:cubicBezTo>
                  <a:pt x="1460" y="4303"/>
                  <a:pt x="1544" y="6334"/>
                  <a:pt x="1544" y="6334"/>
                </a:cubicBezTo>
                <a:cubicBezTo>
                  <a:pt x="2409" y="4501"/>
                  <a:pt x="2312" y="0"/>
                  <a:pt x="1232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" name="Google Shape;117;p2"/>
          <p:cNvSpPr/>
          <p:nvPr/>
        </p:nvSpPr>
        <p:spPr>
          <a:xfrm flipH="1">
            <a:off x="-168593" y="6129116"/>
            <a:ext cx="291277" cy="244969"/>
          </a:xfrm>
          <a:custGeom>
            <a:avLst/>
            <a:gdLst/>
            <a:ahLst/>
            <a:cxnLst/>
            <a:rect l="l" t="t" r="r" b="b"/>
            <a:pathLst>
              <a:path w="4315" h="3629" extrusionOk="0">
                <a:moveTo>
                  <a:pt x="1238" y="1"/>
                </a:moveTo>
                <a:cubicBezTo>
                  <a:pt x="1100" y="1"/>
                  <a:pt x="964" y="33"/>
                  <a:pt x="846" y="102"/>
                </a:cubicBezTo>
                <a:cubicBezTo>
                  <a:pt x="571" y="250"/>
                  <a:pt x="360" y="483"/>
                  <a:pt x="233" y="758"/>
                </a:cubicBezTo>
                <a:cubicBezTo>
                  <a:pt x="21" y="1265"/>
                  <a:pt x="0" y="1836"/>
                  <a:pt x="233" y="2344"/>
                </a:cubicBezTo>
                <a:cubicBezTo>
                  <a:pt x="583" y="3150"/>
                  <a:pt x="1381" y="3628"/>
                  <a:pt x="2212" y="3628"/>
                </a:cubicBezTo>
                <a:cubicBezTo>
                  <a:pt x="2535" y="3628"/>
                  <a:pt x="2864" y="3555"/>
                  <a:pt x="3173" y="3401"/>
                </a:cubicBezTo>
                <a:cubicBezTo>
                  <a:pt x="3574" y="3190"/>
                  <a:pt x="3913" y="2872"/>
                  <a:pt x="4145" y="2471"/>
                </a:cubicBezTo>
                <a:cubicBezTo>
                  <a:pt x="4315" y="2153"/>
                  <a:pt x="4272" y="1752"/>
                  <a:pt x="4018" y="1477"/>
                </a:cubicBezTo>
                <a:cubicBezTo>
                  <a:pt x="3906" y="1364"/>
                  <a:pt x="3757" y="1310"/>
                  <a:pt x="3606" y="1310"/>
                </a:cubicBezTo>
                <a:cubicBezTo>
                  <a:pt x="3417" y="1310"/>
                  <a:pt x="3227" y="1396"/>
                  <a:pt x="3109" y="1561"/>
                </a:cubicBezTo>
                <a:cubicBezTo>
                  <a:pt x="3215" y="1329"/>
                  <a:pt x="3236" y="1054"/>
                  <a:pt x="3130" y="800"/>
                </a:cubicBezTo>
                <a:cubicBezTo>
                  <a:pt x="3011" y="580"/>
                  <a:pt x="2797" y="417"/>
                  <a:pt x="2542" y="417"/>
                </a:cubicBezTo>
                <a:cubicBezTo>
                  <a:pt x="2527" y="417"/>
                  <a:pt x="2511" y="418"/>
                  <a:pt x="2496" y="419"/>
                </a:cubicBezTo>
                <a:cubicBezTo>
                  <a:pt x="2275" y="419"/>
                  <a:pt x="2082" y="555"/>
                  <a:pt x="2003" y="751"/>
                </a:cubicBezTo>
                <a:lnTo>
                  <a:pt x="2003" y="751"/>
                </a:lnTo>
                <a:cubicBezTo>
                  <a:pt x="2031" y="504"/>
                  <a:pt x="1919" y="263"/>
                  <a:pt x="1692" y="123"/>
                </a:cubicBezTo>
                <a:cubicBezTo>
                  <a:pt x="1556" y="44"/>
                  <a:pt x="1396" y="1"/>
                  <a:pt x="1238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8" name="Google Shape;118;p2"/>
          <p:cNvSpPr/>
          <p:nvPr/>
        </p:nvSpPr>
        <p:spPr>
          <a:xfrm flipH="1">
            <a:off x="319655" y="6209645"/>
            <a:ext cx="175644" cy="678747"/>
          </a:xfrm>
          <a:custGeom>
            <a:avLst/>
            <a:gdLst/>
            <a:ahLst/>
            <a:cxnLst/>
            <a:rect l="l" t="t" r="r" b="b"/>
            <a:pathLst>
              <a:path w="2602" h="10055" extrusionOk="0">
                <a:moveTo>
                  <a:pt x="101" y="0"/>
                </a:moveTo>
                <a:cubicBezTo>
                  <a:pt x="88" y="0"/>
                  <a:pt x="75" y="3"/>
                  <a:pt x="64" y="9"/>
                </a:cubicBezTo>
                <a:cubicBezTo>
                  <a:pt x="21" y="30"/>
                  <a:pt x="0" y="93"/>
                  <a:pt x="21" y="136"/>
                </a:cubicBezTo>
                <a:cubicBezTo>
                  <a:pt x="42" y="178"/>
                  <a:pt x="2411" y="5507"/>
                  <a:pt x="2348" y="9949"/>
                </a:cubicBezTo>
                <a:cubicBezTo>
                  <a:pt x="2348" y="10012"/>
                  <a:pt x="2390" y="10055"/>
                  <a:pt x="2432" y="10055"/>
                </a:cubicBezTo>
                <a:cubicBezTo>
                  <a:pt x="2496" y="10055"/>
                  <a:pt x="2538" y="10012"/>
                  <a:pt x="2538" y="9970"/>
                </a:cubicBezTo>
                <a:cubicBezTo>
                  <a:pt x="2601" y="5465"/>
                  <a:pt x="212" y="114"/>
                  <a:pt x="190" y="51"/>
                </a:cubicBezTo>
                <a:cubicBezTo>
                  <a:pt x="175" y="20"/>
                  <a:pt x="137" y="0"/>
                  <a:pt x="101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9" name="Google Shape;119;p2"/>
          <p:cNvSpPr/>
          <p:nvPr/>
        </p:nvSpPr>
        <p:spPr>
          <a:xfrm flipH="1">
            <a:off x="363935" y="6308267"/>
            <a:ext cx="368365" cy="287429"/>
          </a:xfrm>
          <a:custGeom>
            <a:avLst/>
            <a:gdLst/>
            <a:ahLst/>
            <a:cxnLst/>
            <a:rect l="l" t="t" r="r" b="b"/>
            <a:pathLst>
              <a:path w="5457" h="4258" extrusionOk="0">
                <a:moveTo>
                  <a:pt x="993" y="1"/>
                </a:moveTo>
                <a:cubicBezTo>
                  <a:pt x="823" y="1"/>
                  <a:pt x="693" y="62"/>
                  <a:pt x="614" y="197"/>
                </a:cubicBezTo>
                <a:cubicBezTo>
                  <a:pt x="0" y="1212"/>
                  <a:pt x="1164" y="1741"/>
                  <a:pt x="2496" y="2312"/>
                </a:cubicBezTo>
                <a:cubicBezTo>
                  <a:pt x="3934" y="2926"/>
                  <a:pt x="5457" y="4258"/>
                  <a:pt x="5457" y="4258"/>
                </a:cubicBezTo>
                <a:cubicBezTo>
                  <a:pt x="4815" y="2590"/>
                  <a:pt x="2093" y="1"/>
                  <a:pt x="993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" name="Google Shape;120;p2"/>
          <p:cNvSpPr/>
          <p:nvPr/>
        </p:nvSpPr>
        <p:spPr>
          <a:xfrm flipH="1">
            <a:off x="248304" y="6189530"/>
            <a:ext cx="162616" cy="427633"/>
          </a:xfrm>
          <a:custGeom>
            <a:avLst/>
            <a:gdLst/>
            <a:ahLst/>
            <a:cxnLst/>
            <a:rect l="l" t="t" r="r" b="b"/>
            <a:pathLst>
              <a:path w="2409" h="6335" extrusionOk="0">
                <a:moveTo>
                  <a:pt x="1158" y="1"/>
                </a:moveTo>
                <a:cubicBezTo>
                  <a:pt x="98" y="1"/>
                  <a:pt x="0" y="4501"/>
                  <a:pt x="865" y="6334"/>
                </a:cubicBezTo>
                <a:cubicBezTo>
                  <a:pt x="865" y="6334"/>
                  <a:pt x="928" y="4304"/>
                  <a:pt x="1478" y="2823"/>
                </a:cubicBezTo>
                <a:cubicBezTo>
                  <a:pt x="1986" y="1470"/>
                  <a:pt x="2409" y="264"/>
                  <a:pt x="1246" y="11"/>
                </a:cubicBezTo>
                <a:cubicBezTo>
                  <a:pt x="1216" y="4"/>
                  <a:pt x="1187" y="1"/>
                  <a:pt x="1158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1" name="Google Shape;121;p2"/>
          <p:cNvSpPr/>
          <p:nvPr/>
        </p:nvSpPr>
        <p:spPr>
          <a:xfrm flipH="1">
            <a:off x="391072" y="6027253"/>
            <a:ext cx="289859" cy="245443"/>
          </a:xfrm>
          <a:custGeom>
            <a:avLst/>
            <a:gdLst/>
            <a:ahLst/>
            <a:cxnLst/>
            <a:rect l="l" t="t" r="r" b="b"/>
            <a:pathLst>
              <a:path w="4294" h="3636" extrusionOk="0">
                <a:moveTo>
                  <a:pt x="3061" y="1"/>
                </a:moveTo>
                <a:cubicBezTo>
                  <a:pt x="2908" y="1"/>
                  <a:pt x="2754" y="43"/>
                  <a:pt x="2623" y="130"/>
                </a:cubicBezTo>
                <a:cubicBezTo>
                  <a:pt x="2396" y="270"/>
                  <a:pt x="2284" y="512"/>
                  <a:pt x="2312" y="758"/>
                </a:cubicBezTo>
                <a:lnTo>
                  <a:pt x="2312" y="758"/>
                </a:lnTo>
                <a:cubicBezTo>
                  <a:pt x="2233" y="563"/>
                  <a:pt x="2040" y="427"/>
                  <a:pt x="1820" y="427"/>
                </a:cubicBezTo>
                <a:cubicBezTo>
                  <a:pt x="1804" y="425"/>
                  <a:pt x="1789" y="425"/>
                  <a:pt x="1773" y="425"/>
                </a:cubicBezTo>
                <a:cubicBezTo>
                  <a:pt x="1519" y="425"/>
                  <a:pt x="1305" y="588"/>
                  <a:pt x="1185" y="807"/>
                </a:cubicBezTo>
                <a:cubicBezTo>
                  <a:pt x="1079" y="1061"/>
                  <a:pt x="1079" y="1336"/>
                  <a:pt x="1206" y="1569"/>
                </a:cubicBezTo>
                <a:cubicBezTo>
                  <a:pt x="1088" y="1404"/>
                  <a:pt x="898" y="1317"/>
                  <a:pt x="709" y="1317"/>
                </a:cubicBezTo>
                <a:cubicBezTo>
                  <a:pt x="559" y="1317"/>
                  <a:pt x="409" y="1372"/>
                  <a:pt x="297" y="1484"/>
                </a:cubicBezTo>
                <a:cubicBezTo>
                  <a:pt x="43" y="1759"/>
                  <a:pt x="1" y="2161"/>
                  <a:pt x="170" y="2478"/>
                </a:cubicBezTo>
                <a:cubicBezTo>
                  <a:pt x="403" y="2859"/>
                  <a:pt x="741" y="3197"/>
                  <a:pt x="1143" y="3409"/>
                </a:cubicBezTo>
                <a:cubicBezTo>
                  <a:pt x="1451" y="3563"/>
                  <a:pt x="1778" y="3636"/>
                  <a:pt x="2100" y="3636"/>
                </a:cubicBezTo>
                <a:cubicBezTo>
                  <a:pt x="2925" y="3636"/>
                  <a:pt x="3717" y="3158"/>
                  <a:pt x="4083" y="2351"/>
                </a:cubicBezTo>
                <a:cubicBezTo>
                  <a:pt x="4294" y="1844"/>
                  <a:pt x="4294" y="1272"/>
                  <a:pt x="4083" y="765"/>
                </a:cubicBezTo>
                <a:cubicBezTo>
                  <a:pt x="3956" y="490"/>
                  <a:pt x="3744" y="257"/>
                  <a:pt x="3469" y="109"/>
                </a:cubicBezTo>
                <a:cubicBezTo>
                  <a:pt x="3347" y="38"/>
                  <a:pt x="3204" y="1"/>
                  <a:pt x="3061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2" name="Google Shape;122;p2"/>
          <p:cNvSpPr/>
          <p:nvPr/>
        </p:nvSpPr>
        <p:spPr>
          <a:xfrm flipH="1">
            <a:off x="228255" y="6827564"/>
            <a:ext cx="275616" cy="117928"/>
          </a:xfrm>
          <a:custGeom>
            <a:avLst/>
            <a:gdLst/>
            <a:ahLst/>
            <a:cxnLst/>
            <a:rect l="l" t="t" r="r" b="b"/>
            <a:pathLst>
              <a:path w="4083" h="1747" extrusionOk="0">
                <a:moveTo>
                  <a:pt x="2182" y="0"/>
                </a:moveTo>
                <a:cubicBezTo>
                  <a:pt x="2124" y="0"/>
                  <a:pt x="2066" y="11"/>
                  <a:pt x="2009" y="33"/>
                </a:cubicBezTo>
                <a:cubicBezTo>
                  <a:pt x="1946" y="76"/>
                  <a:pt x="1883" y="139"/>
                  <a:pt x="1840" y="224"/>
                </a:cubicBezTo>
                <a:cubicBezTo>
                  <a:pt x="1629" y="499"/>
                  <a:pt x="1502" y="837"/>
                  <a:pt x="1481" y="1176"/>
                </a:cubicBezTo>
                <a:cubicBezTo>
                  <a:pt x="1417" y="964"/>
                  <a:pt x="1333" y="753"/>
                  <a:pt x="1185" y="583"/>
                </a:cubicBezTo>
                <a:cubicBezTo>
                  <a:pt x="1070" y="452"/>
                  <a:pt x="904" y="372"/>
                  <a:pt x="737" y="372"/>
                </a:cubicBezTo>
                <a:cubicBezTo>
                  <a:pt x="689" y="372"/>
                  <a:pt x="640" y="379"/>
                  <a:pt x="592" y="393"/>
                </a:cubicBezTo>
                <a:cubicBezTo>
                  <a:pt x="317" y="478"/>
                  <a:pt x="191" y="774"/>
                  <a:pt x="106" y="1049"/>
                </a:cubicBezTo>
                <a:cubicBezTo>
                  <a:pt x="21" y="1218"/>
                  <a:pt x="0" y="1450"/>
                  <a:pt x="64" y="1641"/>
                </a:cubicBezTo>
                <a:lnTo>
                  <a:pt x="3955" y="1747"/>
                </a:lnTo>
                <a:cubicBezTo>
                  <a:pt x="4082" y="1281"/>
                  <a:pt x="3976" y="774"/>
                  <a:pt x="3638" y="414"/>
                </a:cubicBezTo>
                <a:cubicBezTo>
                  <a:pt x="3553" y="308"/>
                  <a:pt x="3426" y="224"/>
                  <a:pt x="3278" y="203"/>
                </a:cubicBezTo>
                <a:cubicBezTo>
                  <a:pt x="3247" y="194"/>
                  <a:pt x="3217" y="190"/>
                  <a:pt x="3186" y="190"/>
                </a:cubicBezTo>
                <a:cubicBezTo>
                  <a:pt x="3072" y="190"/>
                  <a:pt x="2969" y="250"/>
                  <a:pt x="2919" y="351"/>
                </a:cubicBezTo>
                <a:cubicBezTo>
                  <a:pt x="2834" y="499"/>
                  <a:pt x="2898" y="668"/>
                  <a:pt x="2813" y="795"/>
                </a:cubicBezTo>
                <a:cubicBezTo>
                  <a:pt x="2771" y="583"/>
                  <a:pt x="2707" y="372"/>
                  <a:pt x="2580" y="203"/>
                </a:cubicBezTo>
                <a:cubicBezTo>
                  <a:pt x="2488" y="79"/>
                  <a:pt x="2338" y="0"/>
                  <a:pt x="2182" y="0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3" name="Google Shape;123;p2"/>
          <p:cNvSpPr/>
          <p:nvPr/>
        </p:nvSpPr>
        <p:spPr>
          <a:xfrm flipH="1">
            <a:off x="8399" y="6931518"/>
            <a:ext cx="275616" cy="116781"/>
          </a:xfrm>
          <a:custGeom>
            <a:avLst/>
            <a:gdLst/>
            <a:ahLst/>
            <a:cxnLst/>
            <a:rect l="l" t="t" r="r" b="b"/>
            <a:pathLst>
              <a:path w="4083" h="1730" extrusionOk="0">
                <a:moveTo>
                  <a:pt x="2197" y="1"/>
                </a:moveTo>
                <a:cubicBezTo>
                  <a:pt x="2135" y="1"/>
                  <a:pt x="2071" y="13"/>
                  <a:pt x="2009" y="37"/>
                </a:cubicBezTo>
                <a:cubicBezTo>
                  <a:pt x="1946" y="80"/>
                  <a:pt x="1883" y="143"/>
                  <a:pt x="1840" y="207"/>
                </a:cubicBezTo>
                <a:cubicBezTo>
                  <a:pt x="1629" y="481"/>
                  <a:pt x="1502" y="820"/>
                  <a:pt x="1481" y="1158"/>
                </a:cubicBezTo>
                <a:cubicBezTo>
                  <a:pt x="1417" y="947"/>
                  <a:pt x="1311" y="756"/>
                  <a:pt x="1185" y="587"/>
                </a:cubicBezTo>
                <a:cubicBezTo>
                  <a:pt x="1066" y="434"/>
                  <a:pt x="892" y="363"/>
                  <a:pt x="718" y="363"/>
                </a:cubicBezTo>
                <a:cubicBezTo>
                  <a:pt x="676" y="363"/>
                  <a:pt x="634" y="367"/>
                  <a:pt x="592" y="376"/>
                </a:cubicBezTo>
                <a:cubicBezTo>
                  <a:pt x="317" y="460"/>
                  <a:pt x="191" y="756"/>
                  <a:pt x="106" y="1031"/>
                </a:cubicBezTo>
                <a:cubicBezTo>
                  <a:pt x="0" y="1222"/>
                  <a:pt x="0" y="1433"/>
                  <a:pt x="64" y="1645"/>
                </a:cubicBezTo>
                <a:lnTo>
                  <a:pt x="3955" y="1729"/>
                </a:lnTo>
                <a:cubicBezTo>
                  <a:pt x="4082" y="1264"/>
                  <a:pt x="3955" y="778"/>
                  <a:pt x="3638" y="418"/>
                </a:cubicBezTo>
                <a:cubicBezTo>
                  <a:pt x="3532" y="291"/>
                  <a:pt x="3405" y="228"/>
                  <a:pt x="3278" y="185"/>
                </a:cubicBezTo>
                <a:cubicBezTo>
                  <a:pt x="3260" y="183"/>
                  <a:pt x="3241" y="181"/>
                  <a:pt x="3222" y="181"/>
                </a:cubicBezTo>
                <a:cubicBezTo>
                  <a:pt x="3094" y="181"/>
                  <a:pt x="2972" y="244"/>
                  <a:pt x="2898" y="355"/>
                </a:cubicBezTo>
                <a:cubicBezTo>
                  <a:pt x="2834" y="481"/>
                  <a:pt x="2898" y="672"/>
                  <a:pt x="2792" y="799"/>
                </a:cubicBezTo>
                <a:cubicBezTo>
                  <a:pt x="2771" y="566"/>
                  <a:pt x="2686" y="376"/>
                  <a:pt x="2580" y="207"/>
                </a:cubicBezTo>
                <a:cubicBezTo>
                  <a:pt x="2491" y="72"/>
                  <a:pt x="2348" y="1"/>
                  <a:pt x="2197" y="1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" name="Google Shape;124;p2"/>
          <p:cNvSpPr/>
          <p:nvPr/>
        </p:nvSpPr>
        <p:spPr>
          <a:xfrm flipH="1">
            <a:off x="3589885" y="6064846"/>
            <a:ext cx="114792" cy="443469"/>
          </a:xfrm>
          <a:custGeom>
            <a:avLst/>
            <a:gdLst/>
            <a:ahLst/>
            <a:cxnLst/>
            <a:rect l="l" t="t" r="r" b="b"/>
            <a:pathLst>
              <a:path w="2603" h="10056" extrusionOk="0">
                <a:moveTo>
                  <a:pt x="2492" y="1"/>
                </a:moveTo>
                <a:cubicBezTo>
                  <a:pt x="2454" y="1"/>
                  <a:pt x="2427" y="21"/>
                  <a:pt x="2412" y="52"/>
                </a:cubicBezTo>
                <a:cubicBezTo>
                  <a:pt x="2391" y="115"/>
                  <a:pt x="1" y="5466"/>
                  <a:pt x="64" y="9971"/>
                </a:cubicBezTo>
                <a:cubicBezTo>
                  <a:pt x="64" y="10013"/>
                  <a:pt x="107" y="10055"/>
                  <a:pt x="170" y="10055"/>
                </a:cubicBezTo>
                <a:cubicBezTo>
                  <a:pt x="212" y="10055"/>
                  <a:pt x="255" y="10013"/>
                  <a:pt x="255" y="9971"/>
                </a:cubicBezTo>
                <a:cubicBezTo>
                  <a:pt x="191" y="5508"/>
                  <a:pt x="2560" y="178"/>
                  <a:pt x="2581" y="136"/>
                </a:cubicBezTo>
                <a:cubicBezTo>
                  <a:pt x="2602" y="94"/>
                  <a:pt x="2581" y="30"/>
                  <a:pt x="2539" y="9"/>
                </a:cubicBezTo>
                <a:cubicBezTo>
                  <a:pt x="2522" y="4"/>
                  <a:pt x="2506" y="1"/>
                  <a:pt x="2492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5" name="Google Shape;125;p2"/>
          <p:cNvSpPr/>
          <p:nvPr/>
        </p:nvSpPr>
        <p:spPr>
          <a:xfrm flipH="1">
            <a:off x="3435096" y="6129317"/>
            <a:ext cx="240653" cy="188704"/>
          </a:xfrm>
          <a:custGeom>
            <a:avLst/>
            <a:gdLst/>
            <a:ahLst/>
            <a:cxnLst/>
            <a:rect l="l" t="t" r="r" b="b"/>
            <a:pathLst>
              <a:path w="5457" h="4279" extrusionOk="0">
                <a:moveTo>
                  <a:pt x="4465" y="0"/>
                </a:moveTo>
                <a:cubicBezTo>
                  <a:pt x="3365" y="0"/>
                  <a:pt x="642" y="2592"/>
                  <a:pt x="0" y="4279"/>
                </a:cubicBezTo>
                <a:cubicBezTo>
                  <a:pt x="0" y="4279"/>
                  <a:pt x="1523" y="2925"/>
                  <a:pt x="2961" y="2312"/>
                </a:cubicBezTo>
                <a:cubicBezTo>
                  <a:pt x="4294" y="1741"/>
                  <a:pt x="5457" y="1212"/>
                  <a:pt x="4844" y="197"/>
                </a:cubicBezTo>
                <a:cubicBezTo>
                  <a:pt x="4765" y="62"/>
                  <a:pt x="4634" y="0"/>
                  <a:pt x="4465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" name="Google Shape;126;p2"/>
          <p:cNvSpPr/>
          <p:nvPr/>
        </p:nvSpPr>
        <p:spPr>
          <a:xfrm flipH="1">
            <a:off x="3645010" y="6051750"/>
            <a:ext cx="106281" cy="279329"/>
          </a:xfrm>
          <a:custGeom>
            <a:avLst/>
            <a:gdLst/>
            <a:ahLst/>
            <a:cxnLst/>
            <a:rect l="l" t="t" r="r" b="b"/>
            <a:pathLst>
              <a:path w="2410" h="6334" extrusionOk="0">
                <a:moveTo>
                  <a:pt x="1232" y="0"/>
                </a:moveTo>
                <a:cubicBezTo>
                  <a:pt x="1203" y="0"/>
                  <a:pt x="1173" y="4"/>
                  <a:pt x="1142" y="10"/>
                </a:cubicBezTo>
                <a:cubicBezTo>
                  <a:pt x="0" y="285"/>
                  <a:pt x="402" y="1469"/>
                  <a:pt x="910" y="2844"/>
                </a:cubicBezTo>
                <a:cubicBezTo>
                  <a:pt x="1460" y="4303"/>
                  <a:pt x="1544" y="6334"/>
                  <a:pt x="1544" y="6334"/>
                </a:cubicBezTo>
                <a:cubicBezTo>
                  <a:pt x="2409" y="4501"/>
                  <a:pt x="2312" y="0"/>
                  <a:pt x="1232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" name="Google Shape;127;p2"/>
          <p:cNvSpPr/>
          <p:nvPr/>
        </p:nvSpPr>
        <p:spPr>
          <a:xfrm flipH="1">
            <a:off x="3468657" y="5946046"/>
            <a:ext cx="190292" cy="160039"/>
          </a:xfrm>
          <a:custGeom>
            <a:avLst/>
            <a:gdLst/>
            <a:ahLst/>
            <a:cxnLst/>
            <a:rect l="l" t="t" r="r" b="b"/>
            <a:pathLst>
              <a:path w="4315" h="3629" extrusionOk="0">
                <a:moveTo>
                  <a:pt x="1238" y="1"/>
                </a:moveTo>
                <a:cubicBezTo>
                  <a:pt x="1100" y="1"/>
                  <a:pt x="964" y="33"/>
                  <a:pt x="846" y="102"/>
                </a:cubicBezTo>
                <a:cubicBezTo>
                  <a:pt x="571" y="250"/>
                  <a:pt x="360" y="483"/>
                  <a:pt x="233" y="758"/>
                </a:cubicBezTo>
                <a:cubicBezTo>
                  <a:pt x="21" y="1265"/>
                  <a:pt x="0" y="1836"/>
                  <a:pt x="233" y="2344"/>
                </a:cubicBezTo>
                <a:cubicBezTo>
                  <a:pt x="583" y="3150"/>
                  <a:pt x="1381" y="3628"/>
                  <a:pt x="2212" y="3628"/>
                </a:cubicBezTo>
                <a:cubicBezTo>
                  <a:pt x="2535" y="3628"/>
                  <a:pt x="2864" y="3555"/>
                  <a:pt x="3173" y="3401"/>
                </a:cubicBezTo>
                <a:cubicBezTo>
                  <a:pt x="3574" y="3190"/>
                  <a:pt x="3913" y="2872"/>
                  <a:pt x="4145" y="2471"/>
                </a:cubicBezTo>
                <a:cubicBezTo>
                  <a:pt x="4315" y="2153"/>
                  <a:pt x="4272" y="1752"/>
                  <a:pt x="4018" y="1477"/>
                </a:cubicBezTo>
                <a:cubicBezTo>
                  <a:pt x="3906" y="1364"/>
                  <a:pt x="3757" y="1310"/>
                  <a:pt x="3606" y="1310"/>
                </a:cubicBezTo>
                <a:cubicBezTo>
                  <a:pt x="3417" y="1310"/>
                  <a:pt x="3227" y="1396"/>
                  <a:pt x="3109" y="1561"/>
                </a:cubicBezTo>
                <a:cubicBezTo>
                  <a:pt x="3215" y="1329"/>
                  <a:pt x="3236" y="1054"/>
                  <a:pt x="3130" y="800"/>
                </a:cubicBezTo>
                <a:cubicBezTo>
                  <a:pt x="3011" y="580"/>
                  <a:pt x="2797" y="417"/>
                  <a:pt x="2542" y="417"/>
                </a:cubicBezTo>
                <a:cubicBezTo>
                  <a:pt x="2527" y="417"/>
                  <a:pt x="2511" y="418"/>
                  <a:pt x="2496" y="419"/>
                </a:cubicBezTo>
                <a:cubicBezTo>
                  <a:pt x="2275" y="419"/>
                  <a:pt x="2082" y="555"/>
                  <a:pt x="2003" y="751"/>
                </a:cubicBezTo>
                <a:lnTo>
                  <a:pt x="2003" y="751"/>
                </a:lnTo>
                <a:cubicBezTo>
                  <a:pt x="2031" y="504"/>
                  <a:pt x="1919" y="263"/>
                  <a:pt x="1692" y="123"/>
                </a:cubicBezTo>
                <a:cubicBezTo>
                  <a:pt x="1556" y="44"/>
                  <a:pt x="1396" y="1"/>
                  <a:pt x="1238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" name="Google Shape;128;p2"/>
          <p:cNvSpPr/>
          <p:nvPr/>
        </p:nvSpPr>
        <p:spPr>
          <a:xfrm flipH="1">
            <a:off x="3787623" y="5998656"/>
            <a:ext cx="114748" cy="443425"/>
          </a:xfrm>
          <a:custGeom>
            <a:avLst/>
            <a:gdLst/>
            <a:ahLst/>
            <a:cxnLst/>
            <a:rect l="l" t="t" r="r" b="b"/>
            <a:pathLst>
              <a:path w="2602" h="10055" extrusionOk="0">
                <a:moveTo>
                  <a:pt x="101" y="0"/>
                </a:moveTo>
                <a:cubicBezTo>
                  <a:pt x="88" y="0"/>
                  <a:pt x="75" y="3"/>
                  <a:pt x="64" y="9"/>
                </a:cubicBezTo>
                <a:cubicBezTo>
                  <a:pt x="21" y="30"/>
                  <a:pt x="0" y="93"/>
                  <a:pt x="21" y="136"/>
                </a:cubicBezTo>
                <a:cubicBezTo>
                  <a:pt x="42" y="178"/>
                  <a:pt x="2411" y="5507"/>
                  <a:pt x="2348" y="9949"/>
                </a:cubicBezTo>
                <a:cubicBezTo>
                  <a:pt x="2348" y="10012"/>
                  <a:pt x="2390" y="10055"/>
                  <a:pt x="2432" y="10055"/>
                </a:cubicBezTo>
                <a:cubicBezTo>
                  <a:pt x="2496" y="10055"/>
                  <a:pt x="2538" y="10012"/>
                  <a:pt x="2538" y="9970"/>
                </a:cubicBezTo>
                <a:cubicBezTo>
                  <a:pt x="2601" y="5465"/>
                  <a:pt x="212" y="114"/>
                  <a:pt x="190" y="51"/>
                </a:cubicBezTo>
                <a:cubicBezTo>
                  <a:pt x="175" y="20"/>
                  <a:pt x="137" y="0"/>
                  <a:pt x="101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2"/>
          <p:cNvSpPr/>
          <p:nvPr/>
        </p:nvSpPr>
        <p:spPr>
          <a:xfrm flipH="1">
            <a:off x="3816547" y="6063082"/>
            <a:ext cx="240653" cy="187777"/>
          </a:xfrm>
          <a:custGeom>
            <a:avLst/>
            <a:gdLst/>
            <a:ahLst/>
            <a:cxnLst/>
            <a:rect l="l" t="t" r="r" b="b"/>
            <a:pathLst>
              <a:path w="5457" h="4258" extrusionOk="0">
                <a:moveTo>
                  <a:pt x="993" y="1"/>
                </a:moveTo>
                <a:cubicBezTo>
                  <a:pt x="823" y="1"/>
                  <a:pt x="693" y="62"/>
                  <a:pt x="614" y="197"/>
                </a:cubicBezTo>
                <a:cubicBezTo>
                  <a:pt x="0" y="1212"/>
                  <a:pt x="1164" y="1741"/>
                  <a:pt x="2496" y="2312"/>
                </a:cubicBezTo>
                <a:cubicBezTo>
                  <a:pt x="3934" y="2926"/>
                  <a:pt x="5457" y="4258"/>
                  <a:pt x="5457" y="4258"/>
                </a:cubicBezTo>
                <a:cubicBezTo>
                  <a:pt x="4815" y="2590"/>
                  <a:pt x="2093" y="1"/>
                  <a:pt x="993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2"/>
          <p:cNvSpPr/>
          <p:nvPr/>
        </p:nvSpPr>
        <p:spPr>
          <a:xfrm flipH="1">
            <a:off x="3741012" y="5985514"/>
            <a:ext cx="106237" cy="279373"/>
          </a:xfrm>
          <a:custGeom>
            <a:avLst/>
            <a:gdLst/>
            <a:ahLst/>
            <a:cxnLst/>
            <a:rect l="l" t="t" r="r" b="b"/>
            <a:pathLst>
              <a:path w="2409" h="6335" extrusionOk="0">
                <a:moveTo>
                  <a:pt x="1158" y="1"/>
                </a:moveTo>
                <a:cubicBezTo>
                  <a:pt x="98" y="1"/>
                  <a:pt x="0" y="4501"/>
                  <a:pt x="865" y="6334"/>
                </a:cubicBezTo>
                <a:cubicBezTo>
                  <a:pt x="865" y="6334"/>
                  <a:pt x="928" y="4304"/>
                  <a:pt x="1478" y="2823"/>
                </a:cubicBezTo>
                <a:cubicBezTo>
                  <a:pt x="1986" y="1470"/>
                  <a:pt x="2409" y="264"/>
                  <a:pt x="1246" y="11"/>
                </a:cubicBezTo>
                <a:cubicBezTo>
                  <a:pt x="1216" y="4"/>
                  <a:pt x="1187" y="1"/>
                  <a:pt x="1158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" name="Google Shape;131;p2"/>
          <p:cNvSpPr/>
          <p:nvPr/>
        </p:nvSpPr>
        <p:spPr>
          <a:xfrm flipH="1">
            <a:off x="3834276" y="5879501"/>
            <a:ext cx="189365" cy="160348"/>
          </a:xfrm>
          <a:custGeom>
            <a:avLst/>
            <a:gdLst/>
            <a:ahLst/>
            <a:cxnLst/>
            <a:rect l="l" t="t" r="r" b="b"/>
            <a:pathLst>
              <a:path w="4294" h="3636" extrusionOk="0">
                <a:moveTo>
                  <a:pt x="3061" y="1"/>
                </a:moveTo>
                <a:cubicBezTo>
                  <a:pt x="2908" y="1"/>
                  <a:pt x="2754" y="43"/>
                  <a:pt x="2623" y="130"/>
                </a:cubicBezTo>
                <a:cubicBezTo>
                  <a:pt x="2396" y="270"/>
                  <a:pt x="2284" y="512"/>
                  <a:pt x="2312" y="758"/>
                </a:cubicBezTo>
                <a:lnTo>
                  <a:pt x="2312" y="758"/>
                </a:lnTo>
                <a:cubicBezTo>
                  <a:pt x="2233" y="563"/>
                  <a:pt x="2040" y="427"/>
                  <a:pt x="1820" y="427"/>
                </a:cubicBezTo>
                <a:cubicBezTo>
                  <a:pt x="1804" y="425"/>
                  <a:pt x="1789" y="425"/>
                  <a:pt x="1773" y="425"/>
                </a:cubicBezTo>
                <a:cubicBezTo>
                  <a:pt x="1519" y="425"/>
                  <a:pt x="1305" y="588"/>
                  <a:pt x="1185" y="807"/>
                </a:cubicBezTo>
                <a:cubicBezTo>
                  <a:pt x="1079" y="1061"/>
                  <a:pt x="1079" y="1336"/>
                  <a:pt x="1206" y="1569"/>
                </a:cubicBezTo>
                <a:cubicBezTo>
                  <a:pt x="1088" y="1404"/>
                  <a:pt x="898" y="1317"/>
                  <a:pt x="709" y="1317"/>
                </a:cubicBezTo>
                <a:cubicBezTo>
                  <a:pt x="559" y="1317"/>
                  <a:pt x="409" y="1372"/>
                  <a:pt x="297" y="1484"/>
                </a:cubicBezTo>
                <a:cubicBezTo>
                  <a:pt x="43" y="1759"/>
                  <a:pt x="1" y="2161"/>
                  <a:pt x="170" y="2478"/>
                </a:cubicBezTo>
                <a:cubicBezTo>
                  <a:pt x="403" y="2859"/>
                  <a:pt x="741" y="3197"/>
                  <a:pt x="1143" y="3409"/>
                </a:cubicBezTo>
                <a:cubicBezTo>
                  <a:pt x="1451" y="3563"/>
                  <a:pt x="1778" y="3636"/>
                  <a:pt x="2100" y="3636"/>
                </a:cubicBezTo>
                <a:cubicBezTo>
                  <a:pt x="2925" y="3636"/>
                  <a:pt x="3717" y="3158"/>
                  <a:pt x="4083" y="2351"/>
                </a:cubicBezTo>
                <a:cubicBezTo>
                  <a:pt x="4294" y="1844"/>
                  <a:pt x="4294" y="1272"/>
                  <a:pt x="4083" y="765"/>
                </a:cubicBezTo>
                <a:cubicBezTo>
                  <a:pt x="3956" y="490"/>
                  <a:pt x="3744" y="257"/>
                  <a:pt x="3469" y="109"/>
                </a:cubicBezTo>
                <a:cubicBezTo>
                  <a:pt x="3347" y="38"/>
                  <a:pt x="3204" y="1"/>
                  <a:pt x="3061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2" name="Google Shape;132;p2"/>
          <p:cNvSpPr/>
          <p:nvPr/>
        </p:nvSpPr>
        <p:spPr>
          <a:xfrm flipH="1">
            <a:off x="3727913" y="6402331"/>
            <a:ext cx="180060" cy="77043"/>
          </a:xfrm>
          <a:custGeom>
            <a:avLst/>
            <a:gdLst/>
            <a:ahLst/>
            <a:cxnLst/>
            <a:rect l="l" t="t" r="r" b="b"/>
            <a:pathLst>
              <a:path w="4083" h="1747" extrusionOk="0">
                <a:moveTo>
                  <a:pt x="2182" y="0"/>
                </a:moveTo>
                <a:cubicBezTo>
                  <a:pt x="2124" y="0"/>
                  <a:pt x="2066" y="11"/>
                  <a:pt x="2009" y="33"/>
                </a:cubicBezTo>
                <a:cubicBezTo>
                  <a:pt x="1946" y="76"/>
                  <a:pt x="1883" y="139"/>
                  <a:pt x="1840" y="224"/>
                </a:cubicBezTo>
                <a:cubicBezTo>
                  <a:pt x="1629" y="499"/>
                  <a:pt x="1502" y="837"/>
                  <a:pt x="1481" y="1176"/>
                </a:cubicBezTo>
                <a:cubicBezTo>
                  <a:pt x="1417" y="964"/>
                  <a:pt x="1333" y="753"/>
                  <a:pt x="1185" y="583"/>
                </a:cubicBezTo>
                <a:cubicBezTo>
                  <a:pt x="1070" y="452"/>
                  <a:pt x="904" y="372"/>
                  <a:pt x="737" y="372"/>
                </a:cubicBezTo>
                <a:cubicBezTo>
                  <a:pt x="689" y="372"/>
                  <a:pt x="640" y="379"/>
                  <a:pt x="592" y="393"/>
                </a:cubicBezTo>
                <a:cubicBezTo>
                  <a:pt x="317" y="478"/>
                  <a:pt x="191" y="774"/>
                  <a:pt x="106" y="1049"/>
                </a:cubicBezTo>
                <a:cubicBezTo>
                  <a:pt x="21" y="1218"/>
                  <a:pt x="0" y="1450"/>
                  <a:pt x="64" y="1641"/>
                </a:cubicBezTo>
                <a:lnTo>
                  <a:pt x="3955" y="1747"/>
                </a:lnTo>
                <a:cubicBezTo>
                  <a:pt x="4082" y="1281"/>
                  <a:pt x="3976" y="774"/>
                  <a:pt x="3638" y="414"/>
                </a:cubicBezTo>
                <a:cubicBezTo>
                  <a:pt x="3553" y="308"/>
                  <a:pt x="3426" y="224"/>
                  <a:pt x="3278" y="203"/>
                </a:cubicBezTo>
                <a:cubicBezTo>
                  <a:pt x="3247" y="194"/>
                  <a:pt x="3217" y="190"/>
                  <a:pt x="3186" y="190"/>
                </a:cubicBezTo>
                <a:cubicBezTo>
                  <a:pt x="3072" y="190"/>
                  <a:pt x="2969" y="250"/>
                  <a:pt x="2919" y="351"/>
                </a:cubicBezTo>
                <a:cubicBezTo>
                  <a:pt x="2834" y="499"/>
                  <a:pt x="2898" y="668"/>
                  <a:pt x="2813" y="795"/>
                </a:cubicBezTo>
                <a:cubicBezTo>
                  <a:pt x="2771" y="583"/>
                  <a:pt x="2707" y="372"/>
                  <a:pt x="2580" y="203"/>
                </a:cubicBezTo>
                <a:cubicBezTo>
                  <a:pt x="2488" y="79"/>
                  <a:pt x="2338" y="0"/>
                  <a:pt x="2182" y="0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" name="Google Shape;133;p2"/>
          <p:cNvSpPr/>
          <p:nvPr/>
        </p:nvSpPr>
        <p:spPr>
          <a:xfrm flipH="1">
            <a:off x="3584283" y="6470242"/>
            <a:ext cx="180060" cy="76293"/>
          </a:xfrm>
          <a:custGeom>
            <a:avLst/>
            <a:gdLst/>
            <a:ahLst/>
            <a:cxnLst/>
            <a:rect l="l" t="t" r="r" b="b"/>
            <a:pathLst>
              <a:path w="4083" h="1730" extrusionOk="0">
                <a:moveTo>
                  <a:pt x="2197" y="1"/>
                </a:moveTo>
                <a:cubicBezTo>
                  <a:pt x="2135" y="1"/>
                  <a:pt x="2071" y="13"/>
                  <a:pt x="2009" y="37"/>
                </a:cubicBezTo>
                <a:cubicBezTo>
                  <a:pt x="1946" y="80"/>
                  <a:pt x="1883" y="143"/>
                  <a:pt x="1840" y="207"/>
                </a:cubicBezTo>
                <a:cubicBezTo>
                  <a:pt x="1629" y="481"/>
                  <a:pt x="1502" y="820"/>
                  <a:pt x="1481" y="1158"/>
                </a:cubicBezTo>
                <a:cubicBezTo>
                  <a:pt x="1417" y="947"/>
                  <a:pt x="1311" y="756"/>
                  <a:pt x="1185" y="587"/>
                </a:cubicBezTo>
                <a:cubicBezTo>
                  <a:pt x="1066" y="434"/>
                  <a:pt x="892" y="363"/>
                  <a:pt x="718" y="363"/>
                </a:cubicBezTo>
                <a:cubicBezTo>
                  <a:pt x="676" y="363"/>
                  <a:pt x="634" y="367"/>
                  <a:pt x="592" y="376"/>
                </a:cubicBezTo>
                <a:cubicBezTo>
                  <a:pt x="317" y="460"/>
                  <a:pt x="191" y="756"/>
                  <a:pt x="106" y="1031"/>
                </a:cubicBezTo>
                <a:cubicBezTo>
                  <a:pt x="0" y="1222"/>
                  <a:pt x="0" y="1433"/>
                  <a:pt x="64" y="1645"/>
                </a:cubicBezTo>
                <a:lnTo>
                  <a:pt x="3955" y="1729"/>
                </a:lnTo>
                <a:cubicBezTo>
                  <a:pt x="4082" y="1264"/>
                  <a:pt x="3955" y="778"/>
                  <a:pt x="3638" y="418"/>
                </a:cubicBezTo>
                <a:cubicBezTo>
                  <a:pt x="3532" y="291"/>
                  <a:pt x="3405" y="228"/>
                  <a:pt x="3278" y="185"/>
                </a:cubicBezTo>
                <a:cubicBezTo>
                  <a:pt x="3260" y="183"/>
                  <a:pt x="3241" y="181"/>
                  <a:pt x="3222" y="181"/>
                </a:cubicBezTo>
                <a:cubicBezTo>
                  <a:pt x="3094" y="181"/>
                  <a:pt x="2972" y="244"/>
                  <a:pt x="2898" y="355"/>
                </a:cubicBezTo>
                <a:cubicBezTo>
                  <a:pt x="2834" y="481"/>
                  <a:pt x="2898" y="672"/>
                  <a:pt x="2792" y="799"/>
                </a:cubicBezTo>
                <a:cubicBezTo>
                  <a:pt x="2771" y="566"/>
                  <a:pt x="2686" y="376"/>
                  <a:pt x="2580" y="207"/>
                </a:cubicBezTo>
                <a:cubicBezTo>
                  <a:pt x="2491" y="72"/>
                  <a:pt x="2348" y="1"/>
                  <a:pt x="2197" y="1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" name="Google Shape;134;p2"/>
          <p:cNvSpPr/>
          <p:nvPr/>
        </p:nvSpPr>
        <p:spPr>
          <a:xfrm flipH="1">
            <a:off x="3589885" y="6064846"/>
            <a:ext cx="114792" cy="443469"/>
          </a:xfrm>
          <a:custGeom>
            <a:avLst/>
            <a:gdLst/>
            <a:ahLst/>
            <a:cxnLst/>
            <a:rect l="l" t="t" r="r" b="b"/>
            <a:pathLst>
              <a:path w="2603" h="10056" extrusionOk="0">
                <a:moveTo>
                  <a:pt x="2492" y="1"/>
                </a:moveTo>
                <a:cubicBezTo>
                  <a:pt x="2454" y="1"/>
                  <a:pt x="2427" y="21"/>
                  <a:pt x="2412" y="52"/>
                </a:cubicBezTo>
                <a:cubicBezTo>
                  <a:pt x="2391" y="115"/>
                  <a:pt x="1" y="5466"/>
                  <a:pt x="64" y="9971"/>
                </a:cubicBezTo>
                <a:cubicBezTo>
                  <a:pt x="64" y="10013"/>
                  <a:pt x="107" y="10055"/>
                  <a:pt x="170" y="10055"/>
                </a:cubicBezTo>
                <a:cubicBezTo>
                  <a:pt x="212" y="10055"/>
                  <a:pt x="255" y="10013"/>
                  <a:pt x="255" y="9971"/>
                </a:cubicBezTo>
                <a:cubicBezTo>
                  <a:pt x="191" y="5508"/>
                  <a:pt x="2560" y="178"/>
                  <a:pt x="2581" y="136"/>
                </a:cubicBezTo>
                <a:cubicBezTo>
                  <a:pt x="2602" y="94"/>
                  <a:pt x="2581" y="30"/>
                  <a:pt x="2539" y="9"/>
                </a:cubicBezTo>
                <a:cubicBezTo>
                  <a:pt x="2522" y="4"/>
                  <a:pt x="2506" y="1"/>
                  <a:pt x="2492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5" name="Google Shape;135;p2"/>
          <p:cNvSpPr/>
          <p:nvPr/>
        </p:nvSpPr>
        <p:spPr>
          <a:xfrm flipH="1">
            <a:off x="3435096" y="6129317"/>
            <a:ext cx="240653" cy="188704"/>
          </a:xfrm>
          <a:custGeom>
            <a:avLst/>
            <a:gdLst/>
            <a:ahLst/>
            <a:cxnLst/>
            <a:rect l="l" t="t" r="r" b="b"/>
            <a:pathLst>
              <a:path w="5457" h="4279" extrusionOk="0">
                <a:moveTo>
                  <a:pt x="4465" y="0"/>
                </a:moveTo>
                <a:cubicBezTo>
                  <a:pt x="3365" y="0"/>
                  <a:pt x="642" y="2592"/>
                  <a:pt x="0" y="4279"/>
                </a:cubicBezTo>
                <a:cubicBezTo>
                  <a:pt x="0" y="4279"/>
                  <a:pt x="1523" y="2925"/>
                  <a:pt x="2961" y="2312"/>
                </a:cubicBezTo>
                <a:cubicBezTo>
                  <a:pt x="4294" y="1741"/>
                  <a:pt x="5457" y="1212"/>
                  <a:pt x="4844" y="197"/>
                </a:cubicBezTo>
                <a:cubicBezTo>
                  <a:pt x="4765" y="62"/>
                  <a:pt x="4634" y="0"/>
                  <a:pt x="4465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2"/>
          <p:cNvSpPr/>
          <p:nvPr/>
        </p:nvSpPr>
        <p:spPr>
          <a:xfrm flipH="1">
            <a:off x="3645010" y="6051750"/>
            <a:ext cx="106281" cy="279329"/>
          </a:xfrm>
          <a:custGeom>
            <a:avLst/>
            <a:gdLst/>
            <a:ahLst/>
            <a:cxnLst/>
            <a:rect l="l" t="t" r="r" b="b"/>
            <a:pathLst>
              <a:path w="2410" h="6334" extrusionOk="0">
                <a:moveTo>
                  <a:pt x="1232" y="0"/>
                </a:moveTo>
                <a:cubicBezTo>
                  <a:pt x="1203" y="0"/>
                  <a:pt x="1173" y="4"/>
                  <a:pt x="1142" y="10"/>
                </a:cubicBezTo>
                <a:cubicBezTo>
                  <a:pt x="0" y="285"/>
                  <a:pt x="402" y="1469"/>
                  <a:pt x="910" y="2844"/>
                </a:cubicBezTo>
                <a:cubicBezTo>
                  <a:pt x="1460" y="4303"/>
                  <a:pt x="1544" y="6334"/>
                  <a:pt x="1544" y="6334"/>
                </a:cubicBezTo>
                <a:cubicBezTo>
                  <a:pt x="2409" y="4501"/>
                  <a:pt x="2312" y="0"/>
                  <a:pt x="1232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2"/>
          <p:cNvSpPr/>
          <p:nvPr/>
        </p:nvSpPr>
        <p:spPr>
          <a:xfrm flipH="1">
            <a:off x="3468657" y="5946046"/>
            <a:ext cx="190292" cy="160039"/>
          </a:xfrm>
          <a:custGeom>
            <a:avLst/>
            <a:gdLst/>
            <a:ahLst/>
            <a:cxnLst/>
            <a:rect l="l" t="t" r="r" b="b"/>
            <a:pathLst>
              <a:path w="4315" h="3629" extrusionOk="0">
                <a:moveTo>
                  <a:pt x="1238" y="1"/>
                </a:moveTo>
                <a:cubicBezTo>
                  <a:pt x="1100" y="1"/>
                  <a:pt x="964" y="33"/>
                  <a:pt x="846" y="102"/>
                </a:cubicBezTo>
                <a:cubicBezTo>
                  <a:pt x="571" y="250"/>
                  <a:pt x="360" y="483"/>
                  <a:pt x="233" y="758"/>
                </a:cubicBezTo>
                <a:cubicBezTo>
                  <a:pt x="21" y="1265"/>
                  <a:pt x="0" y="1836"/>
                  <a:pt x="233" y="2344"/>
                </a:cubicBezTo>
                <a:cubicBezTo>
                  <a:pt x="583" y="3150"/>
                  <a:pt x="1381" y="3628"/>
                  <a:pt x="2212" y="3628"/>
                </a:cubicBezTo>
                <a:cubicBezTo>
                  <a:pt x="2535" y="3628"/>
                  <a:pt x="2864" y="3555"/>
                  <a:pt x="3173" y="3401"/>
                </a:cubicBezTo>
                <a:cubicBezTo>
                  <a:pt x="3574" y="3190"/>
                  <a:pt x="3913" y="2872"/>
                  <a:pt x="4145" y="2471"/>
                </a:cubicBezTo>
                <a:cubicBezTo>
                  <a:pt x="4315" y="2153"/>
                  <a:pt x="4272" y="1752"/>
                  <a:pt x="4018" y="1477"/>
                </a:cubicBezTo>
                <a:cubicBezTo>
                  <a:pt x="3906" y="1364"/>
                  <a:pt x="3757" y="1310"/>
                  <a:pt x="3606" y="1310"/>
                </a:cubicBezTo>
                <a:cubicBezTo>
                  <a:pt x="3417" y="1310"/>
                  <a:pt x="3227" y="1396"/>
                  <a:pt x="3109" y="1561"/>
                </a:cubicBezTo>
                <a:cubicBezTo>
                  <a:pt x="3215" y="1329"/>
                  <a:pt x="3236" y="1054"/>
                  <a:pt x="3130" y="800"/>
                </a:cubicBezTo>
                <a:cubicBezTo>
                  <a:pt x="3011" y="580"/>
                  <a:pt x="2797" y="417"/>
                  <a:pt x="2542" y="417"/>
                </a:cubicBezTo>
                <a:cubicBezTo>
                  <a:pt x="2527" y="417"/>
                  <a:pt x="2511" y="418"/>
                  <a:pt x="2496" y="419"/>
                </a:cubicBezTo>
                <a:cubicBezTo>
                  <a:pt x="2275" y="419"/>
                  <a:pt x="2082" y="555"/>
                  <a:pt x="2003" y="751"/>
                </a:cubicBezTo>
                <a:lnTo>
                  <a:pt x="2003" y="751"/>
                </a:lnTo>
                <a:cubicBezTo>
                  <a:pt x="2031" y="504"/>
                  <a:pt x="1919" y="263"/>
                  <a:pt x="1692" y="123"/>
                </a:cubicBezTo>
                <a:cubicBezTo>
                  <a:pt x="1556" y="44"/>
                  <a:pt x="1396" y="1"/>
                  <a:pt x="1238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" name="Google Shape;138;p2"/>
          <p:cNvSpPr/>
          <p:nvPr/>
        </p:nvSpPr>
        <p:spPr>
          <a:xfrm flipH="1">
            <a:off x="3787623" y="5998656"/>
            <a:ext cx="114748" cy="443425"/>
          </a:xfrm>
          <a:custGeom>
            <a:avLst/>
            <a:gdLst/>
            <a:ahLst/>
            <a:cxnLst/>
            <a:rect l="l" t="t" r="r" b="b"/>
            <a:pathLst>
              <a:path w="2602" h="10055" extrusionOk="0">
                <a:moveTo>
                  <a:pt x="101" y="0"/>
                </a:moveTo>
                <a:cubicBezTo>
                  <a:pt x="88" y="0"/>
                  <a:pt x="75" y="3"/>
                  <a:pt x="64" y="9"/>
                </a:cubicBezTo>
                <a:cubicBezTo>
                  <a:pt x="21" y="30"/>
                  <a:pt x="0" y="93"/>
                  <a:pt x="21" y="136"/>
                </a:cubicBezTo>
                <a:cubicBezTo>
                  <a:pt x="42" y="178"/>
                  <a:pt x="2411" y="5507"/>
                  <a:pt x="2348" y="9949"/>
                </a:cubicBezTo>
                <a:cubicBezTo>
                  <a:pt x="2348" y="10012"/>
                  <a:pt x="2390" y="10055"/>
                  <a:pt x="2432" y="10055"/>
                </a:cubicBezTo>
                <a:cubicBezTo>
                  <a:pt x="2496" y="10055"/>
                  <a:pt x="2538" y="10012"/>
                  <a:pt x="2538" y="9970"/>
                </a:cubicBezTo>
                <a:cubicBezTo>
                  <a:pt x="2601" y="5465"/>
                  <a:pt x="212" y="114"/>
                  <a:pt x="190" y="51"/>
                </a:cubicBezTo>
                <a:cubicBezTo>
                  <a:pt x="175" y="20"/>
                  <a:pt x="137" y="0"/>
                  <a:pt x="101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2"/>
          <p:cNvSpPr/>
          <p:nvPr/>
        </p:nvSpPr>
        <p:spPr>
          <a:xfrm flipH="1">
            <a:off x="3816547" y="6063082"/>
            <a:ext cx="240653" cy="187777"/>
          </a:xfrm>
          <a:custGeom>
            <a:avLst/>
            <a:gdLst/>
            <a:ahLst/>
            <a:cxnLst/>
            <a:rect l="l" t="t" r="r" b="b"/>
            <a:pathLst>
              <a:path w="5457" h="4258" extrusionOk="0">
                <a:moveTo>
                  <a:pt x="993" y="1"/>
                </a:moveTo>
                <a:cubicBezTo>
                  <a:pt x="823" y="1"/>
                  <a:pt x="693" y="62"/>
                  <a:pt x="614" y="197"/>
                </a:cubicBezTo>
                <a:cubicBezTo>
                  <a:pt x="0" y="1212"/>
                  <a:pt x="1164" y="1741"/>
                  <a:pt x="2496" y="2312"/>
                </a:cubicBezTo>
                <a:cubicBezTo>
                  <a:pt x="3934" y="2926"/>
                  <a:pt x="5457" y="4258"/>
                  <a:pt x="5457" y="4258"/>
                </a:cubicBezTo>
                <a:cubicBezTo>
                  <a:pt x="4815" y="2590"/>
                  <a:pt x="2093" y="1"/>
                  <a:pt x="993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" name="Google Shape;140;p2"/>
          <p:cNvSpPr/>
          <p:nvPr/>
        </p:nvSpPr>
        <p:spPr>
          <a:xfrm flipH="1">
            <a:off x="3741012" y="5985514"/>
            <a:ext cx="106237" cy="279373"/>
          </a:xfrm>
          <a:custGeom>
            <a:avLst/>
            <a:gdLst/>
            <a:ahLst/>
            <a:cxnLst/>
            <a:rect l="l" t="t" r="r" b="b"/>
            <a:pathLst>
              <a:path w="2409" h="6335" extrusionOk="0">
                <a:moveTo>
                  <a:pt x="1158" y="1"/>
                </a:moveTo>
                <a:cubicBezTo>
                  <a:pt x="98" y="1"/>
                  <a:pt x="0" y="4501"/>
                  <a:pt x="865" y="6334"/>
                </a:cubicBezTo>
                <a:cubicBezTo>
                  <a:pt x="865" y="6334"/>
                  <a:pt x="928" y="4304"/>
                  <a:pt x="1478" y="2823"/>
                </a:cubicBezTo>
                <a:cubicBezTo>
                  <a:pt x="1986" y="1470"/>
                  <a:pt x="2409" y="264"/>
                  <a:pt x="1246" y="11"/>
                </a:cubicBezTo>
                <a:cubicBezTo>
                  <a:pt x="1216" y="4"/>
                  <a:pt x="1187" y="1"/>
                  <a:pt x="1158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" name="Google Shape;141;p2"/>
          <p:cNvSpPr/>
          <p:nvPr/>
        </p:nvSpPr>
        <p:spPr>
          <a:xfrm flipH="1">
            <a:off x="3834276" y="5879501"/>
            <a:ext cx="189365" cy="160348"/>
          </a:xfrm>
          <a:custGeom>
            <a:avLst/>
            <a:gdLst/>
            <a:ahLst/>
            <a:cxnLst/>
            <a:rect l="l" t="t" r="r" b="b"/>
            <a:pathLst>
              <a:path w="4294" h="3636" extrusionOk="0">
                <a:moveTo>
                  <a:pt x="3061" y="1"/>
                </a:moveTo>
                <a:cubicBezTo>
                  <a:pt x="2908" y="1"/>
                  <a:pt x="2754" y="43"/>
                  <a:pt x="2623" y="130"/>
                </a:cubicBezTo>
                <a:cubicBezTo>
                  <a:pt x="2396" y="270"/>
                  <a:pt x="2284" y="512"/>
                  <a:pt x="2312" y="758"/>
                </a:cubicBezTo>
                <a:lnTo>
                  <a:pt x="2312" y="758"/>
                </a:lnTo>
                <a:cubicBezTo>
                  <a:pt x="2233" y="563"/>
                  <a:pt x="2040" y="427"/>
                  <a:pt x="1820" y="427"/>
                </a:cubicBezTo>
                <a:cubicBezTo>
                  <a:pt x="1804" y="425"/>
                  <a:pt x="1789" y="425"/>
                  <a:pt x="1773" y="425"/>
                </a:cubicBezTo>
                <a:cubicBezTo>
                  <a:pt x="1519" y="425"/>
                  <a:pt x="1305" y="588"/>
                  <a:pt x="1185" y="807"/>
                </a:cubicBezTo>
                <a:cubicBezTo>
                  <a:pt x="1079" y="1061"/>
                  <a:pt x="1079" y="1336"/>
                  <a:pt x="1206" y="1569"/>
                </a:cubicBezTo>
                <a:cubicBezTo>
                  <a:pt x="1088" y="1404"/>
                  <a:pt x="898" y="1317"/>
                  <a:pt x="709" y="1317"/>
                </a:cubicBezTo>
                <a:cubicBezTo>
                  <a:pt x="559" y="1317"/>
                  <a:pt x="409" y="1372"/>
                  <a:pt x="297" y="1484"/>
                </a:cubicBezTo>
                <a:cubicBezTo>
                  <a:pt x="43" y="1759"/>
                  <a:pt x="1" y="2161"/>
                  <a:pt x="170" y="2478"/>
                </a:cubicBezTo>
                <a:cubicBezTo>
                  <a:pt x="403" y="2859"/>
                  <a:pt x="741" y="3197"/>
                  <a:pt x="1143" y="3409"/>
                </a:cubicBezTo>
                <a:cubicBezTo>
                  <a:pt x="1451" y="3563"/>
                  <a:pt x="1778" y="3636"/>
                  <a:pt x="2100" y="3636"/>
                </a:cubicBezTo>
                <a:cubicBezTo>
                  <a:pt x="2925" y="3636"/>
                  <a:pt x="3717" y="3158"/>
                  <a:pt x="4083" y="2351"/>
                </a:cubicBezTo>
                <a:cubicBezTo>
                  <a:pt x="4294" y="1844"/>
                  <a:pt x="4294" y="1272"/>
                  <a:pt x="4083" y="765"/>
                </a:cubicBezTo>
                <a:cubicBezTo>
                  <a:pt x="3956" y="490"/>
                  <a:pt x="3744" y="257"/>
                  <a:pt x="3469" y="109"/>
                </a:cubicBezTo>
                <a:cubicBezTo>
                  <a:pt x="3347" y="38"/>
                  <a:pt x="3204" y="1"/>
                  <a:pt x="3061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" name="Google Shape;142;p2"/>
          <p:cNvSpPr/>
          <p:nvPr/>
        </p:nvSpPr>
        <p:spPr>
          <a:xfrm flipH="1">
            <a:off x="3727913" y="6402331"/>
            <a:ext cx="180060" cy="77043"/>
          </a:xfrm>
          <a:custGeom>
            <a:avLst/>
            <a:gdLst/>
            <a:ahLst/>
            <a:cxnLst/>
            <a:rect l="l" t="t" r="r" b="b"/>
            <a:pathLst>
              <a:path w="4083" h="1747" extrusionOk="0">
                <a:moveTo>
                  <a:pt x="2182" y="0"/>
                </a:moveTo>
                <a:cubicBezTo>
                  <a:pt x="2124" y="0"/>
                  <a:pt x="2066" y="11"/>
                  <a:pt x="2009" y="33"/>
                </a:cubicBezTo>
                <a:cubicBezTo>
                  <a:pt x="1946" y="76"/>
                  <a:pt x="1883" y="139"/>
                  <a:pt x="1840" y="224"/>
                </a:cubicBezTo>
                <a:cubicBezTo>
                  <a:pt x="1629" y="499"/>
                  <a:pt x="1502" y="837"/>
                  <a:pt x="1481" y="1176"/>
                </a:cubicBezTo>
                <a:cubicBezTo>
                  <a:pt x="1417" y="964"/>
                  <a:pt x="1333" y="753"/>
                  <a:pt x="1185" y="583"/>
                </a:cubicBezTo>
                <a:cubicBezTo>
                  <a:pt x="1070" y="452"/>
                  <a:pt x="904" y="372"/>
                  <a:pt x="737" y="372"/>
                </a:cubicBezTo>
                <a:cubicBezTo>
                  <a:pt x="689" y="372"/>
                  <a:pt x="640" y="379"/>
                  <a:pt x="592" y="393"/>
                </a:cubicBezTo>
                <a:cubicBezTo>
                  <a:pt x="317" y="478"/>
                  <a:pt x="191" y="774"/>
                  <a:pt x="106" y="1049"/>
                </a:cubicBezTo>
                <a:cubicBezTo>
                  <a:pt x="21" y="1218"/>
                  <a:pt x="0" y="1450"/>
                  <a:pt x="64" y="1641"/>
                </a:cubicBezTo>
                <a:lnTo>
                  <a:pt x="3955" y="1747"/>
                </a:lnTo>
                <a:cubicBezTo>
                  <a:pt x="4082" y="1281"/>
                  <a:pt x="3976" y="774"/>
                  <a:pt x="3638" y="414"/>
                </a:cubicBezTo>
                <a:cubicBezTo>
                  <a:pt x="3553" y="308"/>
                  <a:pt x="3426" y="224"/>
                  <a:pt x="3278" y="203"/>
                </a:cubicBezTo>
                <a:cubicBezTo>
                  <a:pt x="3247" y="194"/>
                  <a:pt x="3217" y="190"/>
                  <a:pt x="3186" y="190"/>
                </a:cubicBezTo>
                <a:cubicBezTo>
                  <a:pt x="3072" y="190"/>
                  <a:pt x="2969" y="250"/>
                  <a:pt x="2919" y="351"/>
                </a:cubicBezTo>
                <a:cubicBezTo>
                  <a:pt x="2834" y="499"/>
                  <a:pt x="2898" y="668"/>
                  <a:pt x="2813" y="795"/>
                </a:cubicBezTo>
                <a:cubicBezTo>
                  <a:pt x="2771" y="583"/>
                  <a:pt x="2707" y="372"/>
                  <a:pt x="2580" y="203"/>
                </a:cubicBezTo>
                <a:cubicBezTo>
                  <a:pt x="2488" y="79"/>
                  <a:pt x="2338" y="0"/>
                  <a:pt x="2182" y="0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" name="Google Shape;143;p2"/>
          <p:cNvSpPr/>
          <p:nvPr/>
        </p:nvSpPr>
        <p:spPr>
          <a:xfrm flipH="1">
            <a:off x="3584283" y="6470242"/>
            <a:ext cx="180060" cy="76293"/>
          </a:xfrm>
          <a:custGeom>
            <a:avLst/>
            <a:gdLst/>
            <a:ahLst/>
            <a:cxnLst/>
            <a:rect l="l" t="t" r="r" b="b"/>
            <a:pathLst>
              <a:path w="4083" h="1730" extrusionOk="0">
                <a:moveTo>
                  <a:pt x="2197" y="1"/>
                </a:moveTo>
                <a:cubicBezTo>
                  <a:pt x="2135" y="1"/>
                  <a:pt x="2071" y="13"/>
                  <a:pt x="2009" y="37"/>
                </a:cubicBezTo>
                <a:cubicBezTo>
                  <a:pt x="1946" y="80"/>
                  <a:pt x="1883" y="143"/>
                  <a:pt x="1840" y="207"/>
                </a:cubicBezTo>
                <a:cubicBezTo>
                  <a:pt x="1629" y="481"/>
                  <a:pt x="1502" y="820"/>
                  <a:pt x="1481" y="1158"/>
                </a:cubicBezTo>
                <a:cubicBezTo>
                  <a:pt x="1417" y="947"/>
                  <a:pt x="1311" y="756"/>
                  <a:pt x="1185" y="587"/>
                </a:cubicBezTo>
                <a:cubicBezTo>
                  <a:pt x="1066" y="434"/>
                  <a:pt x="892" y="363"/>
                  <a:pt x="718" y="363"/>
                </a:cubicBezTo>
                <a:cubicBezTo>
                  <a:pt x="676" y="363"/>
                  <a:pt x="634" y="367"/>
                  <a:pt x="592" y="376"/>
                </a:cubicBezTo>
                <a:cubicBezTo>
                  <a:pt x="317" y="460"/>
                  <a:pt x="191" y="756"/>
                  <a:pt x="106" y="1031"/>
                </a:cubicBezTo>
                <a:cubicBezTo>
                  <a:pt x="0" y="1222"/>
                  <a:pt x="0" y="1433"/>
                  <a:pt x="64" y="1645"/>
                </a:cubicBezTo>
                <a:lnTo>
                  <a:pt x="3955" y="1729"/>
                </a:lnTo>
                <a:cubicBezTo>
                  <a:pt x="4082" y="1264"/>
                  <a:pt x="3955" y="778"/>
                  <a:pt x="3638" y="418"/>
                </a:cubicBezTo>
                <a:cubicBezTo>
                  <a:pt x="3532" y="291"/>
                  <a:pt x="3405" y="228"/>
                  <a:pt x="3278" y="185"/>
                </a:cubicBezTo>
                <a:cubicBezTo>
                  <a:pt x="3260" y="183"/>
                  <a:pt x="3241" y="181"/>
                  <a:pt x="3222" y="181"/>
                </a:cubicBezTo>
                <a:cubicBezTo>
                  <a:pt x="3094" y="181"/>
                  <a:pt x="2972" y="244"/>
                  <a:pt x="2898" y="355"/>
                </a:cubicBezTo>
                <a:cubicBezTo>
                  <a:pt x="2834" y="481"/>
                  <a:pt x="2898" y="672"/>
                  <a:pt x="2792" y="799"/>
                </a:cubicBezTo>
                <a:cubicBezTo>
                  <a:pt x="2771" y="566"/>
                  <a:pt x="2686" y="376"/>
                  <a:pt x="2580" y="207"/>
                </a:cubicBezTo>
                <a:cubicBezTo>
                  <a:pt x="2491" y="72"/>
                  <a:pt x="2348" y="1"/>
                  <a:pt x="2197" y="1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" name="Google Shape;144;p2"/>
          <p:cNvSpPr/>
          <p:nvPr/>
        </p:nvSpPr>
        <p:spPr>
          <a:xfrm>
            <a:off x="10931435" y="551589"/>
            <a:ext cx="676516" cy="648320"/>
          </a:xfrm>
          <a:custGeom>
            <a:avLst/>
            <a:gdLst/>
            <a:ahLst/>
            <a:cxnLst/>
            <a:rect l="l" t="t" r="r" b="b"/>
            <a:pathLst>
              <a:path w="15017" h="14389" extrusionOk="0">
                <a:moveTo>
                  <a:pt x="11060" y="0"/>
                </a:moveTo>
                <a:cubicBezTo>
                  <a:pt x="10925" y="0"/>
                  <a:pt x="10767" y="53"/>
                  <a:pt x="10597" y="164"/>
                </a:cubicBezTo>
                <a:lnTo>
                  <a:pt x="7953" y="1877"/>
                </a:lnTo>
                <a:cubicBezTo>
                  <a:pt x="7572" y="2106"/>
                  <a:pt x="7138" y="2220"/>
                  <a:pt x="6701" y="2220"/>
                </a:cubicBezTo>
                <a:cubicBezTo>
                  <a:pt x="6410" y="2220"/>
                  <a:pt x="6117" y="2169"/>
                  <a:pt x="5838" y="2068"/>
                </a:cubicBezTo>
                <a:lnTo>
                  <a:pt x="2941" y="862"/>
                </a:lnTo>
                <a:cubicBezTo>
                  <a:pt x="2790" y="795"/>
                  <a:pt x="2655" y="763"/>
                  <a:pt x="2540" y="763"/>
                </a:cubicBezTo>
                <a:cubicBezTo>
                  <a:pt x="2183" y="763"/>
                  <a:pt x="2009" y="1065"/>
                  <a:pt x="2137" y="1560"/>
                </a:cubicBezTo>
                <a:lnTo>
                  <a:pt x="2941" y="4606"/>
                </a:lnTo>
                <a:cubicBezTo>
                  <a:pt x="3089" y="5325"/>
                  <a:pt x="2919" y="6086"/>
                  <a:pt x="2475" y="6657"/>
                </a:cubicBezTo>
                <a:lnTo>
                  <a:pt x="424" y="9068"/>
                </a:lnTo>
                <a:cubicBezTo>
                  <a:pt x="1" y="9554"/>
                  <a:pt x="170" y="9999"/>
                  <a:pt x="826" y="10041"/>
                </a:cubicBezTo>
                <a:lnTo>
                  <a:pt x="3998" y="10210"/>
                </a:lnTo>
                <a:cubicBezTo>
                  <a:pt x="4717" y="10295"/>
                  <a:pt x="5394" y="10697"/>
                  <a:pt x="5796" y="11289"/>
                </a:cubicBezTo>
                <a:lnTo>
                  <a:pt x="7445" y="13996"/>
                </a:lnTo>
                <a:cubicBezTo>
                  <a:pt x="7606" y="14256"/>
                  <a:pt x="7799" y="14388"/>
                  <a:pt x="7983" y="14388"/>
                </a:cubicBezTo>
                <a:cubicBezTo>
                  <a:pt x="8187" y="14388"/>
                  <a:pt x="8380" y="14224"/>
                  <a:pt x="8503" y="13890"/>
                </a:cubicBezTo>
                <a:lnTo>
                  <a:pt x="9645" y="10950"/>
                </a:lnTo>
                <a:cubicBezTo>
                  <a:pt x="9941" y="10274"/>
                  <a:pt x="10533" y="9766"/>
                  <a:pt x="11231" y="9554"/>
                </a:cubicBezTo>
                <a:lnTo>
                  <a:pt x="14319" y="8835"/>
                </a:lnTo>
                <a:cubicBezTo>
                  <a:pt x="14911" y="8687"/>
                  <a:pt x="15017" y="8222"/>
                  <a:pt x="14509" y="7799"/>
                </a:cubicBezTo>
                <a:lnTo>
                  <a:pt x="12056" y="5811"/>
                </a:lnTo>
                <a:cubicBezTo>
                  <a:pt x="11527" y="5303"/>
                  <a:pt x="11231" y="4606"/>
                  <a:pt x="11252" y="3865"/>
                </a:cubicBezTo>
                <a:lnTo>
                  <a:pt x="11506" y="714"/>
                </a:lnTo>
                <a:cubicBezTo>
                  <a:pt x="11550" y="261"/>
                  <a:pt x="11362" y="0"/>
                  <a:pt x="11060" y="0"/>
                </a:cubicBezTo>
                <a:close/>
              </a:path>
            </a:pathLst>
          </a:custGeom>
          <a:solidFill>
            <a:srgbClr val="F6DF5C"/>
          </a:solidFill>
          <a:ln w="39650" cap="flat" cmpd="sng">
            <a:solidFill>
              <a:srgbClr val="FFFFFF"/>
            </a:solidFill>
            <a:prstDash val="solid"/>
            <a:miter lim="21149"/>
            <a:headEnd type="none" w="sm" len="sm"/>
            <a:tailEnd type="none" w="sm" len="sm"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" name="Google Shape;145;p2"/>
          <p:cNvSpPr/>
          <p:nvPr/>
        </p:nvSpPr>
        <p:spPr>
          <a:xfrm>
            <a:off x="10928597" y="556365"/>
            <a:ext cx="678408" cy="647960"/>
          </a:xfrm>
          <a:custGeom>
            <a:avLst/>
            <a:gdLst/>
            <a:ahLst/>
            <a:cxnLst/>
            <a:rect l="l" t="t" r="r" b="b"/>
            <a:pathLst>
              <a:path w="15059" h="14381" extrusionOk="0">
                <a:moveTo>
                  <a:pt x="11098" y="0"/>
                </a:moveTo>
                <a:cubicBezTo>
                  <a:pt x="10965" y="0"/>
                  <a:pt x="10809" y="53"/>
                  <a:pt x="10639" y="164"/>
                </a:cubicBezTo>
                <a:lnTo>
                  <a:pt x="7995" y="1877"/>
                </a:lnTo>
                <a:cubicBezTo>
                  <a:pt x="7594" y="2097"/>
                  <a:pt x="7155" y="2214"/>
                  <a:pt x="6714" y="2214"/>
                </a:cubicBezTo>
                <a:cubicBezTo>
                  <a:pt x="6433" y="2214"/>
                  <a:pt x="6152" y="2166"/>
                  <a:pt x="5880" y="2067"/>
                </a:cubicBezTo>
                <a:lnTo>
                  <a:pt x="2961" y="841"/>
                </a:lnTo>
                <a:cubicBezTo>
                  <a:pt x="2823" y="781"/>
                  <a:pt x="2696" y="753"/>
                  <a:pt x="2587" y="753"/>
                </a:cubicBezTo>
                <a:cubicBezTo>
                  <a:pt x="2230" y="753"/>
                  <a:pt x="2049" y="1053"/>
                  <a:pt x="2179" y="1539"/>
                </a:cubicBezTo>
                <a:lnTo>
                  <a:pt x="2982" y="4605"/>
                </a:lnTo>
                <a:cubicBezTo>
                  <a:pt x="3131" y="5324"/>
                  <a:pt x="2940" y="6086"/>
                  <a:pt x="2475" y="6657"/>
                </a:cubicBezTo>
                <a:lnTo>
                  <a:pt x="423" y="9068"/>
                </a:lnTo>
                <a:cubicBezTo>
                  <a:pt x="0" y="9554"/>
                  <a:pt x="191" y="9998"/>
                  <a:pt x="846" y="10041"/>
                </a:cubicBezTo>
                <a:lnTo>
                  <a:pt x="3998" y="10210"/>
                </a:lnTo>
                <a:cubicBezTo>
                  <a:pt x="4738" y="10294"/>
                  <a:pt x="5394" y="10675"/>
                  <a:pt x="5817" y="11288"/>
                </a:cubicBezTo>
                <a:lnTo>
                  <a:pt x="7466" y="13996"/>
                </a:lnTo>
                <a:cubicBezTo>
                  <a:pt x="7625" y="14253"/>
                  <a:pt x="7811" y="14381"/>
                  <a:pt x="7990" y="14381"/>
                </a:cubicBezTo>
                <a:cubicBezTo>
                  <a:pt x="8194" y="14381"/>
                  <a:pt x="8389" y="14216"/>
                  <a:pt x="8524" y="13890"/>
                </a:cubicBezTo>
                <a:lnTo>
                  <a:pt x="9666" y="10950"/>
                </a:lnTo>
                <a:cubicBezTo>
                  <a:pt x="9962" y="10273"/>
                  <a:pt x="10533" y="9766"/>
                  <a:pt x="11252" y="9554"/>
                </a:cubicBezTo>
                <a:lnTo>
                  <a:pt x="14319" y="8835"/>
                </a:lnTo>
                <a:cubicBezTo>
                  <a:pt x="14953" y="8666"/>
                  <a:pt x="15059" y="8201"/>
                  <a:pt x="14551" y="7799"/>
                </a:cubicBezTo>
                <a:lnTo>
                  <a:pt x="12098" y="5811"/>
                </a:lnTo>
                <a:cubicBezTo>
                  <a:pt x="11548" y="5303"/>
                  <a:pt x="11252" y="4605"/>
                  <a:pt x="11273" y="3865"/>
                </a:cubicBezTo>
                <a:lnTo>
                  <a:pt x="11548" y="714"/>
                </a:lnTo>
                <a:cubicBezTo>
                  <a:pt x="11577" y="261"/>
                  <a:pt x="11395" y="0"/>
                  <a:pt x="11098" y="0"/>
                </a:cubicBezTo>
                <a:close/>
              </a:path>
            </a:pathLst>
          </a:custGeom>
          <a:solidFill>
            <a:srgbClr val="F2D031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" name="Google Shape;146;p2"/>
          <p:cNvSpPr/>
          <p:nvPr/>
        </p:nvSpPr>
        <p:spPr>
          <a:xfrm>
            <a:off x="10997207" y="616515"/>
            <a:ext cx="530735" cy="507744"/>
          </a:xfrm>
          <a:custGeom>
            <a:avLst/>
            <a:gdLst/>
            <a:ahLst/>
            <a:cxnLst/>
            <a:rect l="l" t="t" r="r" b="b"/>
            <a:pathLst>
              <a:path w="11781" h="11269" extrusionOk="0">
                <a:moveTo>
                  <a:pt x="8677" y="1"/>
                </a:moveTo>
                <a:cubicBezTo>
                  <a:pt x="8572" y="1"/>
                  <a:pt x="8447" y="45"/>
                  <a:pt x="8312" y="140"/>
                </a:cubicBezTo>
                <a:lnTo>
                  <a:pt x="6239" y="1473"/>
                </a:lnTo>
                <a:cubicBezTo>
                  <a:pt x="5936" y="1650"/>
                  <a:pt x="5594" y="1736"/>
                  <a:pt x="5255" y="1736"/>
                </a:cubicBezTo>
                <a:cubicBezTo>
                  <a:pt x="5028" y="1736"/>
                  <a:pt x="4802" y="1697"/>
                  <a:pt x="4590" y="1621"/>
                </a:cubicBezTo>
                <a:lnTo>
                  <a:pt x="2305" y="669"/>
                </a:lnTo>
                <a:cubicBezTo>
                  <a:pt x="2191" y="624"/>
                  <a:pt x="2089" y="603"/>
                  <a:pt x="2000" y="603"/>
                </a:cubicBezTo>
                <a:cubicBezTo>
                  <a:pt x="1712" y="603"/>
                  <a:pt x="1574" y="830"/>
                  <a:pt x="1671" y="1219"/>
                </a:cubicBezTo>
                <a:lnTo>
                  <a:pt x="2305" y="3609"/>
                </a:lnTo>
                <a:cubicBezTo>
                  <a:pt x="2432" y="4180"/>
                  <a:pt x="2284" y="4751"/>
                  <a:pt x="1946" y="5216"/>
                </a:cubicBezTo>
                <a:lnTo>
                  <a:pt x="317" y="7098"/>
                </a:lnTo>
                <a:cubicBezTo>
                  <a:pt x="0" y="7479"/>
                  <a:pt x="148" y="7839"/>
                  <a:pt x="656" y="7860"/>
                </a:cubicBezTo>
                <a:lnTo>
                  <a:pt x="3130" y="7987"/>
                </a:lnTo>
                <a:cubicBezTo>
                  <a:pt x="3701" y="8050"/>
                  <a:pt x="4209" y="8367"/>
                  <a:pt x="4547" y="8854"/>
                </a:cubicBezTo>
                <a:lnTo>
                  <a:pt x="5837" y="10969"/>
                </a:lnTo>
                <a:cubicBezTo>
                  <a:pt x="5957" y="11168"/>
                  <a:pt x="6105" y="11269"/>
                  <a:pt x="6247" y="11269"/>
                </a:cubicBezTo>
                <a:cubicBezTo>
                  <a:pt x="6408" y="11269"/>
                  <a:pt x="6562" y="11141"/>
                  <a:pt x="6662" y="10884"/>
                </a:cubicBezTo>
                <a:lnTo>
                  <a:pt x="7551" y="8579"/>
                </a:lnTo>
                <a:cubicBezTo>
                  <a:pt x="7783" y="8050"/>
                  <a:pt x="8248" y="7648"/>
                  <a:pt x="8798" y="7500"/>
                </a:cubicBezTo>
                <a:lnTo>
                  <a:pt x="11209" y="6908"/>
                </a:lnTo>
                <a:cubicBezTo>
                  <a:pt x="11696" y="6802"/>
                  <a:pt x="11780" y="6422"/>
                  <a:pt x="11379" y="6104"/>
                </a:cubicBezTo>
                <a:lnTo>
                  <a:pt x="9475" y="4539"/>
                </a:lnTo>
                <a:cubicBezTo>
                  <a:pt x="9031" y="4159"/>
                  <a:pt x="8798" y="3609"/>
                  <a:pt x="8819" y="3016"/>
                </a:cubicBezTo>
                <a:lnTo>
                  <a:pt x="9010" y="563"/>
                </a:lnTo>
                <a:cubicBezTo>
                  <a:pt x="9039" y="204"/>
                  <a:pt x="8901" y="1"/>
                  <a:pt x="8677" y="1"/>
                </a:cubicBezTo>
                <a:close/>
              </a:path>
            </a:pathLst>
          </a:custGeom>
          <a:solidFill>
            <a:srgbClr val="F6DF5C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" name="Google Shape;147;p2"/>
          <p:cNvSpPr/>
          <p:nvPr/>
        </p:nvSpPr>
        <p:spPr>
          <a:xfrm>
            <a:off x="10983873" y="636159"/>
            <a:ext cx="349679" cy="496524"/>
          </a:xfrm>
          <a:custGeom>
            <a:avLst/>
            <a:gdLst/>
            <a:ahLst/>
            <a:cxnLst/>
            <a:rect l="l" t="t" r="r" b="b"/>
            <a:pathLst>
              <a:path w="7762" h="11020" extrusionOk="0">
                <a:moveTo>
                  <a:pt x="1819" y="0"/>
                </a:moveTo>
                <a:cubicBezTo>
                  <a:pt x="1692" y="148"/>
                  <a:pt x="1671" y="360"/>
                  <a:pt x="1734" y="529"/>
                </a:cubicBezTo>
                <a:lnTo>
                  <a:pt x="2411" y="3046"/>
                </a:lnTo>
                <a:cubicBezTo>
                  <a:pt x="2538" y="3617"/>
                  <a:pt x="2390" y="4230"/>
                  <a:pt x="2030" y="4717"/>
                </a:cubicBezTo>
                <a:lnTo>
                  <a:pt x="338" y="6683"/>
                </a:lnTo>
                <a:cubicBezTo>
                  <a:pt x="0" y="7085"/>
                  <a:pt x="148" y="7445"/>
                  <a:pt x="677" y="7466"/>
                </a:cubicBezTo>
                <a:lnTo>
                  <a:pt x="3257" y="7614"/>
                </a:lnTo>
                <a:cubicBezTo>
                  <a:pt x="3870" y="7677"/>
                  <a:pt x="4399" y="8016"/>
                  <a:pt x="4738" y="8502"/>
                </a:cubicBezTo>
                <a:lnTo>
                  <a:pt x="6091" y="10723"/>
                </a:lnTo>
                <a:cubicBezTo>
                  <a:pt x="6176" y="10850"/>
                  <a:pt x="6281" y="10956"/>
                  <a:pt x="6451" y="11019"/>
                </a:cubicBezTo>
                <a:lnTo>
                  <a:pt x="6641" y="10194"/>
                </a:lnTo>
                <a:lnTo>
                  <a:pt x="7762" y="6874"/>
                </a:lnTo>
                <a:lnTo>
                  <a:pt x="2665" y="910"/>
                </a:lnTo>
                <a:lnTo>
                  <a:pt x="1819" y="0"/>
                </a:lnTo>
                <a:close/>
              </a:path>
            </a:pathLst>
          </a:custGeom>
          <a:solidFill>
            <a:srgbClr val="F6DF5C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" name="Google Shape;148;p2"/>
          <p:cNvSpPr/>
          <p:nvPr/>
        </p:nvSpPr>
        <p:spPr>
          <a:xfrm>
            <a:off x="10931435" y="551567"/>
            <a:ext cx="676516" cy="648320"/>
          </a:xfrm>
          <a:custGeom>
            <a:avLst/>
            <a:gdLst/>
            <a:ahLst/>
            <a:cxnLst/>
            <a:rect l="l" t="t" r="r" b="b"/>
            <a:pathLst>
              <a:path w="15017" h="14389" extrusionOk="0">
                <a:moveTo>
                  <a:pt x="11060" y="0"/>
                </a:moveTo>
                <a:cubicBezTo>
                  <a:pt x="10925" y="0"/>
                  <a:pt x="10767" y="53"/>
                  <a:pt x="10597" y="164"/>
                </a:cubicBezTo>
                <a:lnTo>
                  <a:pt x="7953" y="1877"/>
                </a:lnTo>
                <a:cubicBezTo>
                  <a:pt x="7572" y="2106"/>
                  <a:pt x="7138" y="2220"/>
                  <a:pt x="6701" y="2220"/>
                </a:cubicBezTo>
                <a:cubicBezTo>
                  <a:pt x="6410" y="2220"/>
                  <a:pt x="6117" y="2169"/>
                  <a:pt x="5838" y="2068"/>
                </a:cubicBezTo>
                <a:lnTo>
                  <a:pt x="2941" y="862"/>
                </a:lnTo>
                <a:cubicBezTo>
                  <a:pt x="2790" y="795"/>
                  <a:pt x="2655" y="763"/>
                  <a:pt x="2540" y="763"/>
                </a:cubicBezTo>
                <a:cubicBezTo>
                  <a:pt x="2183" y="763"/>
                  <a:pt x="2009" y="1065"/>
                  <a:pt x="2137" y="1560"/>
                </a:cubicBezTo>
                <a:lnTo>
                  <a:pt x="2941" y="4606"/>
                </a:lnTo>
                <a:cubicBezTo>
                  <a:pt x="3089" y="5325"/>
                  <a:pt x="2919" y="6086"/>
                  <a:pt x="2475" y="6657"/>
                </a:cubicBezTo>
                <a:lnTo>
                  <a:pt x="424" y="9068"/>
                </a:lnTo>
                <a:cubicBezTo>
                  <a:pt x="1" y="9554"/>
                  <a:pt x="170" y="9999"/>
                  <a:pt x="826" y="10041"/>
                </a:cubicBezTo>
                <a:lnTo>
                  <a:pt x="3998" y="10210"/>
                </a:lnTo>
                <a:cubicBezTo>
                  <a:pt x="4717" y="10295"/>
                  <a:pt x="5394" y="10697"/>
                  <a:pt x="5796" y="11289"/>
                </a:cubicBezTo>
                <a:lnTo>
                  <a:pt x="7445" y="13996"/>
                </a:lnTo>
                <a:cubicBezTo>
                  <a:pt x="7606" y="14256"/>
                  <a:pt x="7799" y="14388"/>
                  <a:pt x="7983" y="14388"/>
                </a:cubicBezTo>
                <a:cubicBezTo>
                  <a:pt x="8187" y="14388"/>
                  <a:pt x="8380" y="14224"/>
                  <a:pt x="8503" y="13890"/>
                </a:cubicBezTo>
                <a:lnTo>
                  <a:pt x="9645" y="10950"/>
                </a:lnTo>
                <a:cubicBezTo>
                  <a:pt x="9941" y="10274"/>
                  <a:pt x="10533" y="9766"/>
                  <a:pt x="11231" y="9554"/>
                </a:cubicBezTo>
                <a:lnTo>
                  <a:pt x="14319" y="8835"/>
                </a:lnTo>
                <a:cubicBezTo>
                  <a:pt x="14911" y="8687"/>
                  <a:pt x="15017" y="8222"/>
                  <a:pt x="14509" y="7799"/>
                </a:cubicBezTo>
                <a:lnTo>
                  <a:pt x="12056" y="5811"/>
                </a:lnTo>
                <a:cubicBezTo>
                  <a:pt x="11527" y="5303"/>
                  <a:pt x="11231" y="4606"/>
                  <a:pt x="11252" y="3865"/>
                </a:cubicBezTo>
                <a:lnTo>
                  <a:pt x="11506" y="714"/>
                </a:lnTo>
                <a:cubicBezTo>
                  <a:pt x="11550" y="261"/>
                  <a:pt x="11362" y="0"/>
                  <a:pt x="11060" y="0"/>
                </a:cubicBezTo>
                <a:close/>
              </a:path>
            </a:pathLst>
          </a:custGeom>
          <a:solidFill>
            <a:srgbClr val="F6DF5C"/>
          </a:solidFill>
          <a:ln w="39650" cap="flat" cmpd="sng">
            <a:solidFill>
              <a:srgbClr val="FFFFFF"/>
            </a:solidFill>
            <a:prstDash val="solid"/>
            <a:miter lim="21149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" name="Google Shape;149;p2"/>
          <p:cNvSpPr/>
          <p:nvPr/>
        </p:nvSpPr>
        <p:spPr>
          <a:xfrm>
            <a:off x="10928597" y="556343"/>
            <a:ext cx="678408" cy="647960"/>
          </a:xfrm>
          <a:custGeom>
            <a:avLst/>
            <a:gdLst/>
            <a:ahLst/>
            <a:cxnLst/>
            <a:rect l="l" t="t" r="r" b="b"/>
            <a:pathLst>
              <a:path w="15059" h="14381" extrusionOk="0">
                <a:moveTo>
                  <a:pt x="11098" y="0"/>
                </a:moveTo>
                <a:cubicBezTo>
                  <a:pt x="10965" y="0"/>
                  <a:pt x="10809" y="53"/>
                  <a:pt x="10639" y="164"/>
                </a:cubicBezTo>
                <a:lnTo>
                  <a:pt x="7995" y="1877"/>
                </a:lnTo>
                <a:cubicBezTo>
                  <a:pt x="7594" y="2097"/>
                  <a:pt x="7155" y="2214"/>
                  <a:pt x="6714" y="2214"/>
                </a:cubicBezTo>
                <a:cubicBezTo>
                  <a:pt x="6433" y="2214"/>
                  <a:pt x="6152" y="2166"/>
                  <a:pt x="5880" y="2067"/>
                </a:cubicBezTo>
                <a:lnTo>
                  <a:pt x="2961" y="841"/>
                </a:lnTo>
                <a:cubicBezTo>
                  <a:pt x="2823" y="781"/>
                  <a:pt x="2696" y="753"/>
                  <a:pt x="2587" y="753"/>
                </a:cubicBezTo>
                <a:cubicBezTo>
                  <a:pt x="2230" y="753"/>
                  <a:pt x="2049" y="1053"/>
                  <a:pt x="2179" y="1539"/>
                </a:cubicBezTo>
                <a:lnTo>
                  <a:pt x="2982" y="4605"/>
                </a:lnTo>
                <a:cubicBezTo>
                  <a:pt x="3131" y="5324"/>
                  <a:pt x="2940" y="6086"/>
                  <a:pt x="2475" y="6657"/>
                </a:cubicBezTo>
                <a:lnTo>
                  <a:pt x="423" y="9068"/>
                </a:lnTo>
                <a:cubicBezTo>
                  <a:pt x="0" y="9554"/>
                  <a:pt x="191" y="9998"/>
                  <a:pt x="846" y="10041"/>
                </a:cubicBezTo>
                <a:lnTo>
                  <a:pt x="3998" y="10210"/>
                </a:lnTo>
                <a:cubicBezTo>
                  <a:pt x="4738" y="10294"/>
                  <a:pt x="5394" y="10675"/>
                  <a:pt x="5817" y="11288"/>
                </a:cubicBezTo>
                <a:lnTo>
                  <a:pt x="7466" y="13996"/>
                </a:lnTo>
                <a:cubicBezTo>
                  <a:pt x="7625" y="14253"/>
                  <a:pt x="7811" y="14381"/>
                  <a:pt x="7990" y="14381"/>
                </a:cubicBezTo>
                <a:cubicBezTo>
                  <a:pt x="8194" y="14381"/>
                  <a:pt x="8389" y="14216"/>
                  <a:pt x="8524" y="13890"/>
                </a:cubicBezTo>
                <a:lnTo>
                  <a:pt x="9666" y="10950"/>
                </a:lnTo>
                <a:cubicBezTo>
                  <a:pt x="9962" y="10273"/>
                  <a:pt x="10533" y="9766"/>
                  <a:pt x="11252" y="9554"/>
                </a:cubicBezTo>
                <a:lnTo>
                  <a:pt x="14319" y="8835"/>
                </a:lnTo>
                <a:cubicBezTo>
                  <a:pt x="14953" y="8666"/>
                  <a:pt x="15059" y="8201"/>
                  <a:pt x="14551" y="7799"/>
                </a:cubicBezTo>
                <a:lnTo>
                  <a:pt x="12098" y="5811"/>
                </a:lnTo>
                <a:cubicBezTo>
                  <a:pt x="11548" y="5303"/>
                  <a:pt x="11252" y="4605"/>
                  <a:pt x="11273" y="3865"/>
                </a:cubicBezTo>
                <a:lnTo>
                  <a:pt x="11548" y="714"/>
                </a:lnTo>
                <a:cubicBezTo>
                  <a:pt x="11577" y="261"/>
                  <a:pt x="11395" y="0"/>
                  <a:pt x="1109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" name="Google Shape;150;p2"/>
          <p:cNvSpPr/>
          <p:nvPr/>
        </p:nvSpPr>
        <p:spPr>
          <a:xfrm>
            <a:off x="10997207" y="616492"/>
            <a:ext cx="530735" cy="507744"/>
          </a:xfrm>
          <a:custGeom>
            <a:avLst/>
            <a:gdLst/>
            <a:ahLst/>
            <a:cxnLst/>
            <a:rect l="l" t="t" r="r" b="b"/>
            <a:pathLst>
              <a:path w="11781" h="11269" extrusionOk="0">
                <a:moveTo>
                  <a:pt x="8677" y="1"/>
                </a:moveTo>
                <a:cubicBezTo>
                  <a:pt x="8572" y="1"/>
                  <a:pt x="8447" y="45"/>
                  <a:pt x="8312" y="140"/>
                </a:cubicBezTo>
                <a:lnTo>
                  <a:pt x="6239" y="1473"/>
                </a:lnTo>
                <a:cubicBezTo>
                  <a:pt x="5936" y="1650"/>
                  <a:pt x="5594" y="1736"/>
                  <a:pt x="5255" y="1736"/>
                </a:cubicBezTo>
                <a:cubicBezTo>
                  <a:pt x="5028" y="1736"/>
                  <a:pt x="4802" y="1697"/>
                  <a:pt x="4590" y="1621"/>
                </a:cubicBezTo>
                <a:lnTo>
                  <a:pt x="2305" y="669"/>
                </a:lnTo>
                <a:cubicBezTo>
                  <a:pt x="2191" y="624"/>
                  <a:pt x="2089" y="603"/>
                  <a:pt x="2000" y="603"/>
                </a:cubicBezTo>
                <a:cubicBezTo>
                  <a:pt x="1712" y="603"/>
                  <a:pt x="1574" y="830"/>
                  <a:pt x="1671" y="1219"/>
                </a:cubicBezTo>
                <a:lnTo>
                  <a:pt x="2305" y="3609"/>
                </a:lnTo>
                <a:cubicBezTo>
                  <a:pt x="2432" y="4180"/>
                  <a:pt x="2284" y="4751"/>
                  <a:pt x="1946" y="5216"/>
                </a:cubicBezTo>
                <a:lnTo>
                  <a:pt x="317" y="7098"/>
                </a:lnTo>
                <a:cubicBezTo>
                  <a:pt x="0" y="7479"/>
                  <a:pt x="148" y="7839"/>
                  <a:pt x="656" y="7860"/>
                </a:cubicBezTo>
                <a:lnTo>
                  <a:pt x="3130" y="7987"/>
                </a:lnTo>
                <a:cubicBezTo>
                  <a:pt x="3701" y="8050"/>
                  <a:pt x="4209" y="8367"/>
                  <a:pt x="4547" y="8854"/>
                </a:cubicBezTo>
                <a:lnTo>
                  <a:pt x="5837" y="10969"/>
                </a:lnTo>
                <a:cubicBezTo>
                  <a:pt x="5957" y="11168"/>
                  <a:pt x="6105" y="11269"/>
                  <a:pt x="6247" y="11269"/>
                </a:cubicBezTo>
                <a:cubicBezTo>
                  <a:pt x="6408" y="11269"/>
                  <a:pt x="6562" y="11141"/>
                  <a:pt x="6662" y="10884"/>
                </a:cubicBezTo>
                <a:lnTo>
                  <a:pt x="7551" y="8579"/>
                </a:lnTo>
                <a:cubicBezTo>
                  <a:pt x="7783" y="8050"/>
                  <a:pt x="8248" y="7648"/>
                  <a:pt x="8798" y="7500"/>
                </a:cubicBezTo>
                <a:lnTo>
                  <a:pt x="11209" y="6908"/>
                </a:lnTo>
                <a:cubicBezTo>
                  <a:pt x="11696" y="6802"/>
                  <a:pt x="11780" y="6422"/>
                  <a:pt x="11379" y="6104"/>
                </a:cubicBezTo>
                <a:lnTo>
                  <a:pt x="9475" y="4539"/>
                </a:lnTo>
                <a:cubicBezTo>
                  <a:pt x="9031" y="4159"/>
                  <a:pt x="8798" y="3609"/>
                  <a:pt x="8819" y="3016"/>
                </a:cubicBezTo>
                <a:lnTo>
                  <a:pt x="9010" y="563"/>
                </a:lnTo>
                <a:cubicBezTo>
                  <a:pt x="9039" y="204"/>
                  <a:pt x="8901" y="1"/>
                  <a:pt x="867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" name="Google Shape;151;p2"/>
          <p:cNvSpPr/>
          <p:nvPr/>
        </p:nvSpPr>
        <p:spPr>
          <a:xfrm>
            <a:off x="10997208" y="646639"/>
            <a:ext cx="336353" cy="477607"/>
          </a:xfrm>
          <a:custGeom>
            <a:avLst/>
            <a:gdLst/>
            <a:ahLst/>
            <a:cxnLst/>
            <a:rect l="l" t="t" r="r" b="b"/>
            <a:pathLst>
              <a:path w="7762" h="11020" extrusionOk="0">
                <a:moveTo>
                  <a:pt x="1819" y="0"/>
                </a:moveTo>
                <a:cubicBezTo>
                  <a:pt x="1692" y="148"/>
                  <a:pt x="1671" y="360"/>
                  <a:pt x="1734" y="529"/>
                </a:cubicBezTo>
                <a:lnTo>
                  <a:pt x="2411" y="3046"/>
                </a:lnTo>
                <a:cubicBezTo>
                  <a:pt x="2538" y="3617"/>
                  <a:pt x="2390" y="4230"/>
                  <a:pt x="2030" y="4717"/>
                </a:cubicBezTo>
                <a:lnTo>
                  <a:pt x="338" y="6683"/>
                </a:lnTo>
                <a:cubicBezTo>
                  <a:pt x="0" y="7085"/>
                  <a:pt x="148" y="7445"/>
                  <a:pt x="677" y="7466"/>
                </a:cubicBezTo>
                <a:lnTo>
                  <a:pt x="3257" y="7614"/>
                </a:lnTo>
                <a:cubicBezTo>
                  <a:pt x="3870" y="7677"/>
                  <a:pt x="4399" y="8016"/>
                  <a:pt x="4738" y="8502"/>
                </a:cubicBezTo>
                <a:lnTo>
                  <a:pt x="6091" y="10723"/>
                </a:lnTo>
                <a:cubicBezTo>
                  <a:pt x="6176" y="10850"/>
                  <a:pt x="6281" y="10956"/>
                  <a:pt x="6451" y="11019"/>
                </a:cubicBezTo>
                <a:lnTo>
                  <a:pt x="6641" y="10194"/>
                </a:lnTo>
                <a:lnTo>
                  <a:pt x="7762" y="6874"/>
                </a:lnTo>
                <a:lnTo>
                  <a:pt x="2665" y="910"/>
                </a:lnTo>
                <a:lnTo>
                  <a:pt x="18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" name="Google Shape;152;p2"/>
          <p:cNvSpPr/>
          <p:nvPr/>
        </p:nvSpPr>
        <p:spPr>
          <a:xfrm>
            <a:off x="194484" y="3980614"/>
            <a:ext cx="417323" cy="399919"/>
          </a:xfrm>
          <a:custGeom>
            <a:avLst/>
            <a:gdLst/>
            <a:ahLst/>
            <a:cxnLst/>
            <a:rect l="l" t="t" r="r" b="b"/>
            <a:pathLst>
              <a:path w="15017" h="14389" extrusionOk="0">
                <a:moveTo>
                  <a:pt x="11060" y="0"/>
                </a:moveTo>
                <a:cubicBezTo>
                  <a:pt x="10925" y="0"/>
                  <a:pt x="10767" y="53"/>
                  <a:pt x="10597" y="164"/>
                </a:cubicBezTo>
                <a:lnTo>
                  <a:pt x="7953" y="1877"/>
                </a:lnTo>
                <a:cubicBezTo>
                  <a:pt x="7572" y="2106"/>
                  <a:pt x="7138" y="2220"/>
                  <a:pt x="6701" y="2220"/>
                </a:cubicBezTo>
                <a:cubicBezTo>
                  <a:pt x="6410" y="2220"/>
                  <a:pt x="6117" y="2169"/>
                  <a:pt x="5838" y="2068"/>
                </a:cubicBezTo>
                <a:lnTo>
                  <a:pt x="2941" y="862"/>
                </a:lnTo>
                <a:cubicBezTo>
                  <a:pt x="2790" y="795"/>
                  <a:pt x="2655" y="763"/>
                  <a:pt x="2540" y="763"/>
                </a:cubicBezTo>
                <a:cubicBezTo>
                  <a:pt x="2183" y="763"/>
                  <a:pt x="2009" y="1065"/>
                  <a:pt x="2137" y="1560"/>
                </a:cubicBezTo>
                <a:lnTo>
                  <a:pt x="2941" y="4606"/>
                </a:lnTo>
                <a:cubicBezTo>
                  <a:pt x="3089" y="5325"/>
                  <a:pt x="2919" y="6086"/>
                  <a:pt x="2475" y="6657"/>
                </a:cubicBezTo>
                <a:lnTo>
                  <a:pt x="424" y="9068"/>
                </a:lnTo>
                <a:cubicBezTo>
                  <a:pt x="1" y="9554"/>
                  <a:pt x="170" y="9999"/>
                  <a:pt x="826" y="10041"/>
                </a:cubicBezTo>
                <a:lnTo>
                  <a:pt x="3998" y="10210"/>
                </a:lnTo>
                <a:cubicBezTo>
                  <a:pt x="4717" y="10295"/>
                  <a:pt x="5394" y="10697"/>
                  <a:pt x="5796" y="11289"/>
                </a:cubicBezTo>
                <a:lnTo>
                  <a:pt x="7445" y="13996"/>
                </a:lnTo>
                <a:cubicBezTo>
                  <a:pt x="7606" y="14256"/>
                  <a:pt x="7799" y="14388"/>
                  <a:pt x="7983" y="14388"/>
                </a:cubicBezTo>
                <a:cubicBezTo>
                  <a:pt x="8187" y="14388"/>
                  <a:pt x="8380" y="14224"/>
                  <a:pt x="8503" y="13890"/>
                </a:cubicBezTo>
                <a:lnTo>
                  <a:pt x="9645" y="10950"/>
                </a:lnTo>
                <a:cubicBezTo>
                  <a:pt x="9941" y="10274"/>
                  <a:pt x="10533" y="9766"/>
                  <a:pt x="11231" y="9554"/>
                </a:cubicBezTo>
                <a:lnTo>
                  <a:pt x="14319" y="8835"/>
                </a:lnTo>
                <a:cubicBezTo>
                  <a:pt x="14911" y="8687"/>
                  <a:pt x="15017" y="8222"/>
                  <a:pt x="14509" y="7799"/>
                </a:cubicBezTo>
                <a:lnTo>
                  <a:pt x="12056" y="5811"/>
                </a:lnTo>
                <a:cubicBezTo>
                  <a:pt x="11527" y="5303"/>
                  <a:pt x="11231" y="4606"/>
                  <a:pt x="11252" y="3865"/>
                </a:cubicBezTo>
                <a:lnTo>
                  <a:pt x="11506" y="714"/>
                </a:lnTo>
                <a:cubicBezTo>
                  <a:pt x="11550" y="261"/>
                  <a:pt x="11362" y="0"/>
                  <a:pt x="11060" y="0"/>
                </a:cubicBezTo>
                <a:close/>
              </a:path>
            </a:pathLst>
          </a:custGeom>
          <a:solidFill>
            <a:srgbClr val="F6DF5C"/>
          </a:solidFill>
          <a:ln w="39650" cap="flat" cmpd="sng">
            <a:solidFill>
              <a:srgbClr val="FFFFFF"/>
            </a:solidFill>
            <a:prstDash val="solid"/>
            <a:miter lim="21149"/>
            <a:headEnd type="none" w="sm" len="sm"/>
            <a:tailEnd type="none" w="sm" len="sm"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" name="Google Shape;153;p2"/>
          <p:cNvSpPr/>
          <p:nvPr/>
        </p:nvSpPr>
        <p:spPr>
          <a:xfrm>
            <a:off x="192734" y="3983560"/>
            <a:ext cx="418489" cy="399696"/>
          </a:xfrm>
          <a:custGeom>
            <a:avLst/>
            <a:gdLst/>
            <a:ahLst/>
            <a:cxnLst/>
            <a:rect l="l" t="t" r="r" b="b"/>
            <a:pathLst>
              <a:path w="15059" h="14381" extrusionOk="0">
                <a:moveTo>
                  <a:pt x="11098" y="0"/>
                </a:moveTo>
                <a:cubicBezTo>
                  <a:pt x="10965" y="0"/>
                  <a:pt x="10809" y="53"/>
                  <a:pt x="10639" y="164"/>
                </a:cubicBezTo>
                <a:lnTo>
                  <a:pt x="7995" y="1877"/>
                </a:lnTo>
                <a:cubicBezTo>
                  <a:pt x="7594" y="2097"/>
                  <a:pt x="7155" y="2214"/>
                  <a:pt x="6714" y="2214"/>
                </a:cubicBezTo>
                <a:cubicBezTo>
                  <a:pt x="6433" y="2214"/>
                  <a:pt x="6152" y="2166"/>
                  <a:pt x="5880" y="2067"/>
                </a:cubicBezTo>
                <a:lnTo>
                  <a:pt x="2961" y="841"/>
                </a:lnTo>
                <a:cubicBezTo>
                  <a:pt x="2823" y="781"/>
                  <a:pt x="2696" y="753"/>
                  <a:pt x="2587" y="753"/>
                </a:cubicBezTo>
                <a:cubicBezTo>
                  <a:pt x="2230" y="753"/>
                  <a:pt x="2049" y="1053"/>
                  <a:pt x="2179" y="1539"/>
                </a:cubicBezTo>
                <a:lnTo>
                  <a:pt x="2982" y="4605"/>
                </a:lnTo>
                <a:cubicBezTo>
                  <a:pt x="3131" y="5324"/>
                  <a:pt x="2940" y="6086"/>
                  <a:pt x="2475" y="6657"/>
                </a:cubicBezTo>
                <a:lnTo>
                  <a:pt x="423" y="9068"/>
                </a:lnTo>
                <a:cubicBezTo>
                  <a:pt x="0" y="9554"/>
                  <a:pt x="191" y="9998"/>
                  <a:pt x="846" y="10041"/>
                </a:cubicBezTo>
                <a:lnTo>
                  <a:pt x="3998" y="10210"/>
                </a:lnTo>
                <a:cubicBezTo>
                  <a:pt x="4738" y="10294"/>
                  <a:pt x="5394" y="10675"/>
                  <a:pt x="5817" y="11288"/>
                </a:cubicBezTo>
                <a:lnTo>
                  <a:pt x="7466" y="13996"/>
                </a:lnTo>
                <a:cubicBezTo>
                  <a:pt x="7625" y="14253"/>
                  <a:pt x="7811" y="14381"/>
                  <a:pt x="7990" y="14381"/>
                </a:cubicBezTo>
                <a:cubicBezTo>
                  <a:pt x="8194" y="14381"/>
                  <a:pt x="8389" y="14216"/>
                  <a:pt x="8524" y="13890"/>
                </a:cubicBezTo>
                <a:lnTo>
                  <a:pt x="9666" y="10950"/>
                </a:lnTo>
                <a:cubicBezTo>
                  <a:pt x="9962" y="10273"/>
                  <a:pt x="10533" y="9766"/>
                  <a:pt x="11252" y="9554"/>
                </a:cubicBezTo>
                <a:lnTo>
                  <a:pt x="14319" y="8835"/>
                </a:lnTo>
                <a:cubicBezTo>
                  <a:pt x="14953" y="8666"/>
                  <a:pt x="15059" y="8201"/>
                  <a:pt x="14551" y="7799"/>
                </a:cubicBezTo>
                <a:lnTo>
                  <a:pt x="12098" y="5811"/>
                </a:lnTo>
                <a:cubicBezTo>
                  <a:pt x="11548" y="5303"/>
                  <a:pt x="11252" y="4605"/>
                  <a:pt x="11273" y="3865"/>
                </a:cubicBezTo>
                <a:lnTo>
                  <a:pt x="11548" y="714"/>
                </a:lnTo>
                <a:cubicBezTo>
                  <a:pt x="11577" y="261"/>
                  <a:pt x="11395" y="0"/>
                  <a:pt x="11098" y="0"/>
                </a:cubicBezTo>
                <a:close/>
              </a:path>
            </a:pathLst>
          </a:custGeom>
          <a:solidFill>
            <a:srgbClr val="F2D031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" name="Google Shape;154;p2"/>
          <p:cNvSpPr/>
          <p:nvPr/>
        </p:nvSpPr>
        <p:spPr>
          <a:xfrm>
            <a:off x="235060" y="4020664"/>
            <a:ext cx="327393" cy="313203"/>
          </a:xfrm>
          <a:custGeom>
            <a:avLst/>
            <a:gdLst/>
            <a:ahLst/>
            <a:cxnLst/>
            <a:rect l="l" t="t" r="r" b="b"/>
            <a:pathLst>
              <a:path w="11781" h="11269" extrusionOk="0">
                <a:moveTo>
                  <a:pt x="8677" y="1"/>
                </a:moveTo>
                <a:cubicBezTo>
                  <a:pt x="8572" y="1"/>
                  <a:pt x="8447" y="45"/>
                  <a:pt x="8312" y="140"/>
                </a:cubicBezTo>
                <a:lnTo>
                  <a:pt x="6239" y="1473"/>
                </a:lnTo>
                <a:cubicBezTo>
                  <a:pt x="5936" y="1650"/>
                  <a:pt x="5594" y="1736"/>
                  <a:pt x="5255" y="1736"/>
                </a:cubicBezTo>
                <a:cubicBezTo>
                  <a:pt x="5028" y="1736"/>
                  <a:pt x="4802" y="1697"/>
                  <a:pt x="4590" y="1621"/>
                </a:cubicBezTo>
                <a:lnTo>
                  <a:pt x="2305" y="669"/>
                </a:lnTo>
                <a:cubicBezTo>
                  <a:pt x="2191" y="624"/>
                  <a:pt x="2089" y="603"/>
                  <a:pt x="2000" y="603"/>
                </a:cubicBezTo>
                <a:cubicBezTo>
                  <a:pt x="1712" y="603"/>
                  <a:pt x="1574" y="830"/>
                  <a:pt x="1671" y="1219"/>
                </a:cubicBezTo>
                <a:lnTo>
                  <a:pt x="2305" y="3609"/>
                </a:lnTo>
                <a:cubicBezTo>
                  <a:pt x="2432" y="4180"/>
                  <a:pt x="2284" y="4751"/>
                  <a:pt x="1946" y="5216"/>
                </a:cubicBezTo>
                <a:lnTo>
                  <a:pt x="317" y="7098"/>
                </a:lnTo>
                <a:cubicBezTo>
                  <a:pt x="0" y="7479"/>
                  <a:pt x="148" y="7839"/>
                  <a:pt x="656" y="7860"/>
                </a:cubicBezTo>
                <a:lnTo>
                  <a:pt x="3130" y="7987"/>
                </a:lnTo>
                <a:cubicBezTo>
                  <a:pt x="3701" y="8050"/>
                  <a:pt x="4209" y="8367"/>
                  <a:pt x="4547" y="8854"/>
                </a:cubicBezTo>
                <a:lnTo>
                  <a:pt x="5837" y="10969"/>
                </a:lnTo>
                <a:cubicBezTo>
                  <a:pt x="5957" y="11168"/>
                  <a:pt x="6105" y="11269"/>
                  <a:pt x="6247" y="11269"/>
                </a:cubicBezTo>
                <a:cubicBezTo>
                  <a:pt x="6408" y="11269"/>
                  <a:pt x="6562" y="11141"/>
                  <a:pt x="6662" y="10884"/>
                </a:cubicBezTo>
                <a:lnTo>
                  <a:pt x="7551" y="8579"/>
                </a:lnTo>
                <a:cubicBezTo>
                  <a:pt x="7783" y="8050"/>
                  <a:pt x="8248" y="7648"/>
                  <a:pt x="8798" y="7500"/>
                </a:cubicBezTo>
                <a:lnTo>
                  <a:pt x="11209" y="6908"/>
                </a:lnTo>
                <a:cubicBezTo>
                  <a:pt x="11696" y="6802"/>
                  <a:pt x="11780" y="6422"/>
                  <a:pt x="11379" y="6104"/>
                </a:cubicBezTo>
                <a:lnTo>
                  <a:pt x="9475" y="4539"/>
                </a:lnTo>
                <a:cubicBezTo>
                  <a:pt x="9031" y="4159"/>
                  <a:pt x="8798" y="3609"/>
                  <a:pt x="8819" y="3016"/>
                </a:cubicBezTo>
                <a:lnTo>
                  <a:pt x="9010" y="563"/>
                </a:lnTo>
                <a:cubicBezTo>
                  <a:pt x="9039" y="204"/>
                  <a:pt x="8901" y="1"/>
                  <a:pt x="8677" y="1"/>
                </a:cubicBezTo>
                <a:close/>
              </a:path>
            </a:pathLst>
          </a:custGeom>
          <a:solidFill>
            <a:srgbClr val="F6DF5C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" name="Google Shape;155;p2"/>
          <p:cNvSpPr/>
          <p:nvPr/>
        </p:nvSpPr>
        <p:spPr>
          <a:xfrm>
            <a:off x="226834" y="4032781"/>
            <a:ext cx="215705" cy="306283"/>
          </a:xfrm>
          <a:custGeom>
            <a:avLst/>
            <a:gdLst/>
            <a:ahLst/>
            <a:cxnLst/>
            <a:rect l="l" t="t" r="r" b="b"/>
            <a:pathLst>
              <a:path w="7762" h="11020" extrusionOk="0">
                <a:moveTo>
                  <a:pt x="1819" y="0"/>
                </a:moveTo>
                <a:cubicBezTo>
                  <a:pt x="1692" y="148"/>
                  <a:pt x="1671" y="360"/>
                  <a:pt x="1734" y="529"/>
                </a:cubicBezTo>
                <a:lnTo>
                  <a:pt x="2411" y="3046"/>
                </a:lnTo>
                <a:cubicBezTo>
                  <a:pt x="2538" y="3617"/>
                  <a:pt x="2390" y="4230"/>
                  <a:pt x="2030" y="4717"/>
                </a:cubicBezTo>
                <a:lnTo>
                  <a:pt x="338" y="6683"/>
                </a:lnTo>
                <a:cubicBezTo>
                  <a:pt x="0" y="7085"/>
                  <a:pt x="148" y="7445"/>
                  <a:pt x="677" y="7466"/>
                </a:cubicBezTo>
                <a:lnTo>
                  <a:pt x="3257" y="7614"/>
                </a:lnTo>
                <a:cubicBezTo>
                  <a:pt x="3870" y="7677"/>
                  <a:pt x="4399" y="8016"/>
                  <a:pt x="4738" y="8502"/>
                </a:cubicBezTo>
                <a:lnTo>
                  <a:pt x="6091" y="10723"/>
                </a:lnTo>
                <a:cubicBezTo>
                  <a:pt x="6176" y="10850"/>
                  <a:pt x="6281" y="10956"/>
                  <a:pt x="6451" y="11019"/>
                </a:cubicBezTo>
                <a:lnTo>
                  <a:pt x="6641" y="10194"/>
                </a:lnTo>
                <a:lnTo>
                  <a:pt x="7762" y="6874"/>
                </a:lnTo>
                <a:lnTo>
                  <a:pt x="2665" y="910"/>
                </a:lnTo>
                <a:lnTo>
                  <a:pt x="1819" y="0"/>
                </a:lnTo>
                <a:close/>
              </a:path>
            </a:pathLst>
          </a:custGeom>
          <a:solidFill>
            <a:srgbClr val="F6DF5C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6" name="Google Shape;156;p2"/>
          <p:cNvSpPr/>
          <p:nvPr/>
        </p:nvSpPr>
        <p:spPr>
          <a:xfrm>
            <a:off x="194484" y="3980601"/>
            <a:ext cx="417323" cy="399919"/>
          </a:xfrm>
          <a:custGeom>
            <a:avLst/>
            <a:gdLst/>
            <a:ahLst/>
            <a:cxnLst/>
            <a:rect l="l" t="t" r="r" b="b"/>
            <a:pathLst>
              <a:path w="15017" h="14389" extrusionOk="0">
                <a:moveTo>
                  <a:pt x="11060" y="0"/>
                </a:moveTo>
                <a:cubicBezTo>
                  <a:pt x="10925" y="0"/>
                  <a:pt x="10767" y="53"/>
                  <a:pt x="10597" y="164"/>
                </a:cubicBezTo>
                <a:lnTo>
                  <a:pt x="7953" y="1877"/>
                </a:lnTo>
                <a:cubicBezTo>
                  <a:pt x="7572" y="2106"/>
                  <a:pt x="7138" y="2220"/>
                  <a:pt x="6701" y="2220"/>
                </a:cubicBezTo>
                <a:cubicBezTo>
                  <a:pt x="6410" y="2220"/>
                  <a:pt x="6117" y="2169"/>
                  <a:pt x="5838" y="2068"/>
                </a:cubicBezTo>
                <a:lnTo>
                  <a:pt x="2941" y="862"/>
                </a:lnTo>
                <a:cubicBezTo>
                  <a:pt x="2790" y="795"/>
                  <a:pt x="2655" y="763"/>
                  <a:pt x="2540" y="763"/>
                </a:cubicBezTo>
                <a:cubicBezTo>
                  <a:pt x="2183" y="763"/>
                  <a:pt x="2009" y="1065"/>
                  <a:pt x="2137" y="1560"/>
                </a:cubicBezTo>
                <a:lnTo>
                  <a:pt x="2941" y="4606"/>
                </a:lnTo>
                <a:cubicBezTo>
                  <a:pt x="3089" y="5325"/>
                  <a:pt x="2919" y="6086"/>
                  <a:pt x="2475" y="6657"/>
                </a:cubicBezTo>
                <a:lnTo>
                  <a:pt x="424" y="9068"/>
                </a:lnTo>
                <a:cubicBezTo>
                  <a:pt x="1" y="9554"/>
                  <a:pt x="170" y="9999"/>
                  <a:pt x="826" y="10041"/>
                </a:cubicBezTo>
                <a:lnTo>
                  <a:pt x="3998" y="10210"/>
                </a:lnTo>
                <a:cubicBezTo>
                  <a:pt x="4717" y="10295"/>
                  <a:pt x="5394" y="10697"/>
                  <a:pt x="5796" y="11289"/>
                </a:cubicBezTo>
                <a:lnTo>
                  <a:pt x="7445" y="13996"/>
                </a:lnTo>
                <a:cubicBezTo>
                  <a:pt x="7606" y="14256"/>
                  <a:pt x="7799" y="14388"/>
                  <a:pt x="7983" y="14388"/>
                </a:cubicBezTo>
                <a:cubicBezTo>
                  <a:pt x="8187" y="14388"/>
                  <a:pt x="8380" y="14224"/>
                  <a:pt x="8503" y="13890"/>
                </a:cubicBezTo>
                <a:lnTo>
                  <a:pt x="9645" y="10950"/>
                </a:lnTo>
                <a:cubicBezTo>
                  <a:pt x="9941" y="10274"/>
                  <a:pt x="10533" y="9766"/>
                  <a:pt x="11231" y="9554"/>
                </a:cubicBezTo>
                <a:lnTo>
                  <a:pt x="14319" y="8835"/>
                </a:lnTo>
                <a:cubicBezTo>
                  <a:pt x="14911" y="8687"/>
                  <a:pt x="15017" y="8222"/>
                  <a:pt x="14509" y="7799"/>
                </a:cubicBezTo>
                <a:lnTo>
                  <a:pt x="12056" y="5811"/>
                </a:lnTo>
                <a:cubicBezTo>
                  <a:pt x="11527" y="5303"/>
                  <a:pt x="11231" y="4606"/>
                  <a:pt x="11252" y="3865"/>
                </a:cubicBezTo>
                <a:lnTo>
                  <a:pt x="11506" y="714"/>
                </a:lnTo>
                <a:cubicBezTo>
                  <a:pt x="11550" y="261"/>
                  <a:pt x="11362" y="0"/>
                  <a:pt x="11060" y="0"/>
                </a:cubicBezTo>
                <a:close/>
              </a:path>
            </a:pathLst>
          </a:custGeom>
          <a:solidFill>
            <a:srgbClr val="F6DF5C"/>
          </a:solidFill>
          <a:ln w="39650" cap="flat" cmpd="sng">
            <a:solidFill>
              <a:srgbClr val="FFFFFF"/>
            </a:solidFill>
            <a:prstDash val="solid"/>
            <a:miter lim="21149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7" name="Google Shape;157;p2"/>
          <p:cNvSpPr/>
          <p:nvPr/>
        </p:nvSpPr>
        <p:spPr>
          <a:xfrm>
            <a:off x="192734" y="3983547"/>
            <a:ext cx="418489" cy="399696"/>
          </a:xfrm>
          <a:custGeom>
            <a:avLst/>
            <a:gdLst/>
            <a:ahLst/>
            <a:cxnLst/>
            <a:rect l="l" t="t" r="r" b="b"/>
            <a:pathLst>
              <a:path w="15059" h="14381" extrusionOk="0">
                <a:moveTo>
                  <a:pt x="11098" y="0"/>
                </a:moveTo>
                <a:cubicBezTo>
                  <a:pt x="10965" y="0"/>
                  <a:pt x="10809" y="53"/>
                  <a:pt x="10639" y="164"/>
                </a:cubicBezTo>
                <a:lnTo>
                  <a:pt x="7995" y="1877"/>
                </a:lnTo>
                <a:cubicBezTo>
                  <a:pt x="7594" y="2097"/>
                  <a:pt x="7155" y="2214"/>
                  <a:pt x="6714" y="2214"/>
                </a:cubicBezTo>
                <a:cubicBezTo>
                  <a:pt x="6433" y="2214"/>
                  <a:pt x="6152" y="2166"/>
                  <a:pt x="5880" y="2067"/>
                </a:cubicBezTo>
                <a:lnTo>
                  <a:pt x="2961" y="841"/>
                </a:lnTo>
                <a:cubicBezTo>
                  <a:pt x="2823" y="781"/>
                  <a:pt x="2696" y="753"/>
                  <a:pt x="2587" y="753"/>
                </a:cubicBezTo>
                <a:cubicBezTo>
                  <a:pt x="2230" y="753"/>
                  <a:pt x="2049" y="1053"/>
                  <a:pt x="2179" y="1539"/>
                </a:cubicBezTo>
                <a:lnTo>
                  <a:pt x="2982" y="4605"/>
                </a:lnTo>
                <a:cubicBezTo>
                  <a:pt x="3131" y="5324"/>
                  <a:pt x="2940" y="6086"/>
                  <a:pt x="2475" y="6657"/>
                </a:cubicBezTo>
                <a:lnTo>
                  <a:pt x="423" y="9068"/>
                </a:lnTo>
                <a:cubicBezTo>
                  <a:pt x="0" y="9554"/>
                  <a:pt x="191" y="9998"/>
                  <a:pt x="846" y="10041"/>
                </a:cubicBezTo>
                <a:lnTo>
                  <a:pt x="3998" y="10210"/>
                </a:lnTo>
                <a:cubicBezTo>
                  <a:pt x="4738" y="10294"/>
                  <a:pt x="5394" y="10675"/>
                  <a:pt x="5817" y="11288"/>
                </a:cubicBezTo>
                <a:lnTo>
                  <a:pt x="7466" y="13996"/>
                </a:lnTo>
                <a:cubicBezTo>
                  <a:pt x="7625" y="14253"/>
                  <a:pt x="7811" y="14381"/>
                  <a:pt x="7990" y="14381"/>
                </a:cubicBezTo>
                <a:cubicBezTo>
                  <a:pt x="8194" y="14381"/>
                  <a:pt x="8389" y="14216"/>
                  <a:pt x="8524" y="13890"/>
                </a:cubicBezTo>
                <a:lnTo>
                  <a:pt x="9666" y="10950"/>
                </a:lnTo>
                <a:cubicBezTo>
                  <a:pt x="9962" y="10273"/>
                  <a:pt x="10533" y="9766"/>
                  <a:pt x="11252" y="9554"/>
                </a:cubicBezTo>
                <a:lnTo>
                  <a:pt x="14319" y="8835"/>
                </a:lnTo>
                <a:cubicBezTo>
                  <a:pt x="14953" y="8666"/>
                  <a:pt x="15059" y="8201"/>
                  <a:pt x="14551" y="7799"/>
                </a:cubicBezTo>
                <a:lnTo>
                  <a:pt x="12098" y="5811"/>
                </a:lnTo>
                <a:cubicBezTo>
                  <a:pt x="11548" y="5303"/>
                  <a:pt x="11252" y="4605"/>
                  <a:pt x="11273" y="3865"/>
                </a:cubicBezTo>
                <a:lnTo>
                  <a:pt x="11548" y="714"/>
                </a:lnTo>
                <a:cubicBezTo>
                  <a:pt x="11577" y="261"/>
                  <a:pt x="11395" y="0"/>
                  <a:pt x="1109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8" name="Google Shape;158;p2"/>
          <p:cNvSpPr/>
          <p:nvPr/>
        </p:nvSpPr>
        <p:spPr>
          <a:xfrm>
            <a:off x="235060" y="4020650"/>
            <a:ext cx="327393" cy="313203"/>
          </a:xfrm>
          <a:custGeom>
            <a:avLst/>
            <a:gdLst/>
            <a:ahLst/>
            <a:cxnLst/>
            <a:rect l="l" t="t" r="r" b="b"/>
            <a:pathLst>
              <a:path w="11781" h="11269" extrusionOk="0">
                <a:moveTo>
                  <a:pt x="8677" y="1"/>
                </a:moveTo>
                <a:cubicBezTo>
                  <a:pt x="8572" y="1"/>
                  <a:pt x="8447" y="45"/>
                  <a:pt x="8312" y="140"/>
                </a:cubicBezTo>
                <a:lnTo>
                  <a:pt x="6239" y="1473"/>
                </a:lnTo>
                <a:cubicBezTo>
                  <a:pt x="5936" y="1650"/>
                  <a:pt x="5594" y="1736"/>
                  <a:pt x="5255" y="1736"/>
                </a:cubicBezTo>
                <a:cubicBezTo>
                  <a:pt x="5028" y="1736"/>
                  <a:pt x="4802" y="1697"/>
                  <a:pt x="4590" y="1621"/>
                </a:cubicBezTo>
                <a:lnTo>
                  <a:pt x="2305" y="669"/>
                </a:lnTo>
                <a:cubicBezTo>
                  <a:pt x="2191" y="624"/>
                  <a:pt x="2089" y="603"/>
                  <a:pt x="2000" y="603"/>
                </a:cubicBezTo>
                <a:cubicBezTo>
                  <a:pt x="1712" y="603"/>
                  <a:pt x="1574" y="830"/>
                  <a:pt x="1671" y="1219"/>
                </a:cubicBezTo>
                <a:lnTo>
                  <a:pt x="2305" y="3609"/>
                </a:lnTo>
                <a:cubicBezTo>
                  <a:pt x="2432" y="4180"/>
                  <a:pt x="2284" y="4751"/>
                  <a:pt x="1946" y="5216"/>
                </a:cubicBezTo>
                <a:lnTo>
                  <a:pt x="317" y="7098"/>
                </a:lnTo>
                <a:cubicBezTo>
                  <a:pt x="0" y="7479"/>
                  <a:pt x="148" y="7839"/>
                  <a:pt x="656" y="7860"/>
                </a:cubicBezTo>
                <a:lnTo>
                  <a:pt x="3130" y="7987"/>
                </a:lnTo>
                <a:cubicBezTo>
                  <a:pt x="3701" y="8050"/>
                  <a:pt x="4209" y="8367"/>
                  <a:pt x="4547" y="8854"/>
                </a:cubicBezTo>
                <a:lnTo>
                  <a:pt x="5837" y="10969"/>
                </a:lnTo>
                <a:cubicBezTo>
                  <a:pt x="5957" y="11168"/>
                  <a:pt x="6105" y="11269"/>
                  <a:pt x="6247" y="11269"/>
                </a:cubicBezTo>
                <a:cubicBezTo>
                  <a:pt x="6408" y="11269"/>
                  <a:pt x="6562" y="11141"/>
                  <a:pt x="6662" y="10884"/>
                </a:cubicBezTo>
                <a:lnTo>
                  <a:pt x="7551" y="8579"/>
                </a:lnTo>
                <a:cubicBezTo>
                  <a:pt x="7783" y="8050"/>
                  <a:pt x="8248" y="7648"/>
                  <a:pt x="8798" y="7500"/>
                </a:cubicBezTo>
                <a:lnTo>
                  <a:pt x="11209" y="6908"/>
                </a:lnTo>
                <a:cubicBezTo>
                  <a:pt x="11696" y="6802"/>
                  <a:pt x="11780" y="6422"/>
                  <a:pt x="11379" y="6104"/>
                </a:cubicBezTo>
                <a:lnTo>
                  <a:pt x="9475" y="4539"/>
                </a:lnTo>
                <a:cubicBezTo>
                  <a:pt x="9031" y="4159"/>
                  <a:pt x="8798" y="3609"/>
                  <a:pt x="8819" y="3016"/>
                </a:cubicBezTo>
                <a:lnTo>
                  <a:pt x="9010" y="563"/>
                </a:lnTo>
                <a:cubicBezTo>
                  <a:pt x="9039" y="204"/>
                  <a:pt x="8901" y="1"/>
                  <a:pt x="867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" name="Google Shape;159;p2"/>
          <p:cNvSpPr/>
          <p:nvPr/>
        </p:nvSpPr>
        <p:spPr>
          <a:xfrm>
            <a:off x="235059" y="4039248"/>
            <a:ext cx="207504" cy="294601"/>
          </a:xfrm>
          <a:custGeom>
            <a:avLst/>
            <a:gdLst/>
            <a:ahLst/>
            <a:cxnLst/>
            <a:rect l="l" t="t" r="r" b="b"/>
            <a:pathLst>
              <a:path w="7762" h="11020" extrusionOk="0">
                <a:moveTo>
                  <a:pt x="1819" y="0"/>
                </a:moveTo>
                <a:cubicBezTo>
                  <a:pt x="1692" y="148"/>
                  <a:pt x="1671" y="360"/>
                  <a:pt x="1734" y="529"/>
                </a:cubicBezTo>
                <a:lnTo>
                  <a:pt x="2411" y="3046"/>
                </a:lnTo>
                <a:cubicBezTo>
                  <a:pt x="2538" y="3617"/>
                  <a:pt x="2390" y="4230"/>
                  <a:pt x="2030" y="4717"/>
                </a:cubicBezTo>
                <a:lnTo>
                  <a:pt x="338" y="6683"/>
                </a:lnTo>
                <a:cubicBezTo>
                  <a:pt x="0" y="7085"/>
                  <a:pt x="148" y="7445"/>
                  <a:pt x="677" y="7466"/>
                </a:cubicBezTo>
                <a:lnTo>
                  <a:pt x="3257" y="7614"/>
                </a:lnTo>
                <a:cubicBezTo>
                  <a:pt x="3870" y="7677"/>
                  <a:pt x="4399" y="8016"/>
                  <a:pt x="4738" y="8502"/>
                </a:cubicBezTo>
                <a:lnTo>
                  <a:pt x="6091" y="10723"/>
                </a:lnTo>
                <a:cubicBezTo>
                  <a:pt x="6176" y="10850"/>
                  <a:pt x="6281" y="10956"/>
                  <a:pt x="6451" y="11019"/>
                </a:cubicBezTo>
                <a:lnTo>
                  <a:pt x="6641" y="10194"/>
                </a:lnTo>
                <a:lnTo>
                  <a:pt x="7762" y="6874"/>
                </a:lnTo>
                <a:lnTo>
                  <a:pt x="2665" y="910"/>
                </a:lnTo>
                <a:lnTo>
                  <a:pt x="18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" name="Google Shape;160;p2"/>
          <p:cNvSpPr/>
          <p:nvPr/>
        </p:nvSpPr>
        <p:spPr>
          <a:xfrm rot="-3212109">
            <a:off x="2968437" y="204723"/>
            <a:ext cx="572132" cy="548340"/>
          </a:xfrm>
          <a:custGeom>
            <a:avLst/>
            <a:gdLst/>
            <a:ahLst/>
            <a:cxnLst/>
            <a:rect l="l" t="t" r="r" b="b"/>
            <a:pathLst>
              <a:path w="15017" h="14389" extrusionOk="0">
                <a:moveTo>
                  <a:pt x="11060" y="0"/>
                </a:moveTo>
                <a:cubicBezTo>
                  <a:pt x="10925" y="0"/>
                  <a:pt x="10767" y="53"/>
                  <a:pt x="10597" y="164"/>
                </a:cubicBezTo>
                <a:lnTo>
                  <a:pt x="7953" y="1877"/>
                </a:lnTo>
                <a:cubicBezTo>
                  <a:pt x="7572" y="2106"/>
                  <a:pt x="7138" y="2220"/>
                  <a:pt x="6701" y="2220"/>
                </a:cubicBezTo>
                <a:cubicBezTo>
                  <a:pt x="6410" y="2220"/>
                  <a:pt x="6117" y="2169"/>
                  <a:pt x="5838" y="2068"/>
                </a:cubicBezTo>
                <a:lnTo>
                  <a:pt x="2941" y="862"/>
                </a:lnTo>
                <a:cubicBezTo>
                  <a:pt x="2790" y="795"/>
                  <a:pt x="2655" y="763"/>
                  <a:pt x="2540" y="763"/>
                </a:cubicBezTo>
                <a:cubicBezTo>
                  <a:pt x="2183" y="763"/>
                  <a:pt x="2009" y="1065"/>
                  <a:pt x="2137" y="1560"/>
                </a:cubicBezTo>
                <a:lnTo>
                  <a:pt x="2941" y="4606"/>
                </a:lnTo>
                <a:cubicBezTo>
                  <a:pt x="3089" y="5325"/>
                  <a:pt x="2919" y="6086"/>
                  <a:pt x="2475" y="6657"/>
                </a:cubicBezTo>
                <a:lnTo>
                  <a:pt x="424" y="9068"/>
                </a:lnTo>
                <a:cubicBezTo>
                  <a:pt x="1" y="9554"/>
                  <a:pt x="170" y="9999"/>
                  <a:pt x="826" y="10041"/>
                </a:cubicBezTo>
                <a:lnTo>
                  <a:pt x="3998" y="10210"/>
                </a:lnTo>
                <a:cubicBezTo>
                  <a:pt x="4717" y="10295"/>
                  <a:pt x="5394" y="10697"/>
                  <a:pt x="5796" y="11289"/>
                </a:cubicBezTo>
                <a:lnTo>
                  <a:pt x="7445" y="13996"/>
                </a:lnTo>
                <a:cubicBezTo>
                  <a:pt x="7606" y="14256"/>
                  <a:pt x="7799" y="14388"/>
                  <a:pt x="7983" y="14388"/>
                </a:cubicBezTo>
                <a:cubicBezTo>
                  <a:pt x="8187" y="14388"/>
                  <a:pt x="8380" y="14224"/>
                  <a:pt x="8503" y="13890"/>
                </a:cubicBezTo>
                <a:lnTo>
                  <a:pt x="9645" y="10950"/>
                </a:lnTo>
                <a:cubicBezTo>
                  <a:pt x="9941" y="10274"/>
                  <a:pt x="10533" y="9766"/>
                  <a:pt x="11231" y="9554"/>
                </a:cubicBezTo>
                <a:lnTo>
                  <a:pt x="14319" y="8835"/>
                </a:lnTo>
                <a:cubicBezTo>
                  <a:pt x="14911" y="8687"/>
                  <a:pt x="15017" y="8222"/>
                  <a:pt x="14509" y="7799"/>
                </a:cubicBezTo>
                <a:lnTo>
                  <a:pt x="12056" y="5811"/>
                </a:lnTo>
                <a:cubicBezTo>
                  <a:pt x="11527" y="5303"/>
                  <a:pt x="11231" y="4606"/>
                  <a:pt x="11252" y="3865"/>
                </a:cubicBezTo>
                <a:lnTo>
                  <a:pt x="11506" y="714"/>
                </a:lnTo>
                <a:cubicBezTo>
                  <a:pt x="11550" y="261"/>
                  <a:pt x="11362" y="0"/>
                  <a:pt x="11060" y="0"/>
                </a:cubicBezTo>
                <a:close/>
              </a:path>
            </a:pathLst>
          </a:custGeom>
          <a:solidFill>
            <a:srgbClr val="F6DF5C"/>
          </a:solidFill>
          <a:ln w="39650" cap="flat" cmpd="sng">
            <a:solidFill>
              <a:srgbClr val="FFFFFF"/>
            </a:solidFill>
            <a:prstDash val="solid"/>
            <a:miter lim="21149"/>
            <a:headEnd type="none" w="sm" len="sm"/>
            <a:tailEnd type="none" w="sm" len="sm"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" name="Google Shape;161;p2"/>
          <p:cNvSpPr/>
          <p:nvPr/>
        </p:nvSpPr>
        <p:spPr>
          <a:xfrm rot="-3212109">
            <a:off x="2969811" y="208472"/>
            <a:ext cx="573732" cy="548035"/>
          </a:xfrm>
          <a:custGeom>
            <a:avLst/>
            <a:gdLst/>
            <a:ahLst/>
            <a:cxnLst/>
            <a:rect l="l" t="t" r="r" b="b"/>
            <a:pathLst>
              <a:path w="15059" h="14381" extrusionOk="0">
                <a:moveTo>
                  <a:pt x="11098" y="0"/>
                </a:moveTo>
                <a:cubicBezTo>
                  <a:pt x="10965" y="0"/>
                  <a:pt x="10809" y="53"/>
                  <a:pt x="10639" y="164"/>
                </a:cubicBezTo>
                <a:lnTo>
                  <a:pt x="7995" y="1877"/>
                </a:lnTo>
                <a:cubicBezTo>
                  <a:pt x="7594" y="2097"/>
                  <a:pt x="7155" y="2214"/>
                  <a:pt x="6714" y="2214"/>
                </a:cubicBezTo>
                <a:cubicBezTo>
                  <a:pt x="6433" y="2214"/>
                  <a:pt x="6152" y="2166"/>
                  <a:pt x="5880" y="2067"/>
                </a:cubicBezTo>
                <a:lnTo>
                  <a:pt x="2961" y="841"/>
                </a:lnTo>
                <a:cubicBezTo>
                  <a:pt x="2823" y="781"/>
                  <a:pt x="2696" y="753"/>
                  <a:pt x="2587" y="753"/>
                </a:cubicBezTo>
                <a:cubicBezTo>
                  <a:pt x="2230" y="753"/>
                  <a:pt x="2049" y="1053"/>
                  <a:pt x="2179" y="1539"/>
                </a:cubicBezTo>
                <a:lnTo>
                  <a:pt x="2982" y="4605"/>
                </a:lnTo>
                <a:cubicBezTo>
                  <a:pt x="3131" y="5324"/>
                  <a:pt x="2940" y="6086"/>
                  <a:pt x="2475" y="6657"/>
                </a:cubicBezTo>
                <a:lnTo>
                  <a:pt x="423" y="9068"/>
                </a:lnTo>
                <a:cubicBezTo>
                  <a:pt x="0" y="9554"/>
                  <a:pt x="191" y="9998"/>
                  <a:pt x="846" y="10041"/>
                </a:cubicBezTo>
                <a:lnTo>
                  <a:pt x="3998" y="10210"/>
                </a:lnTo>
                <a:cubicBezTo>
                  <a:pt x="4738" y="10294"/>
                  <a:pt x="5394" y="10675"/>
                  <a:pt x="5817" y="11288"/>
                </a:cubicBezTo>
                <a:lnTo>
                  <a:pt x="7466" y="13996"/>
                </a:lnTo>
                <a:cubicBezTo>
                  <a:pt x="7625" y="14253"/>
                  <a:pt x="7811" y="14381"/>
                  <a:pt x="7990" y="14381"/>
                </a:cubicBezTo>
                <a:cubicBezTo>
                  <a:pt x="8194" y="14381"/>
                  <a:pt x="8389" y="14216"/>
                  <a:pt x="8524" y="13890"/>
                </a:cubicBezTo>
                <a:lnTo>
                  <a:pt x="9666" y="10950"/>
                </a:lnTo>
                <a:cubicBezTo>
                  <a:pt x="9962" y="10273"/>
                  <a:pt x="10533" y="9766"/>
                  <a:pt x="11252" y="9554"/>
                </a:cubicBezTo>
                <a:lnTo>
                  <a:pt x="14319" y="8835"/>
                </a:lnTo>
                <a:cubicBezTo>
                  <a:pt x="14953" y="8666"/>
                  <a:pt x="15059" y="8201"/>
                  <a:pt x="14551" y="7799"/>
                </a:cubicBezTo>
                <a:lnTo>
                  <a:pt x="12098" y="5811"/>
                </a:lnTo>
                <a:cubicBezTo>
                  <a:pt x="11548" y="5303"/>
                  <a:pt x="11252" y="4605"/>
                  <a:pt x="11273" y="3865"/>
                </a:cubicBezTo>
                <a:lnTo>
                  <a:pt x="11548" y="714"/>
                </a:lnTo>
                <a:cubicBezTo>
                  <a:pt x="11577" y="261"/>
                  <a:pt x="11395" y="0"/>
                  <a:pt x="11098" y="0"/>
                </a:cubicBezTo>
                <a:close/>
              </a:path>
            </a:pathLst>
          </a:custGeom>
          <a:solidFill>
            <a:srgbClr val="F2D031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" name="Google Shape;162;p2"/>
          <p:cNvSpPr/>
          <p:nvPr/>
        </p:nvSpPr>
        <p:spPr>
          <a:xfrm rot="-3212109">
            <a:off x="3022857" y="266317"/>
            <a:ext cx="448844" cy="429443"/>
          </a:xfrm>
          <a:custGeom>
            <a:avLst/>
            <a:gdLst/>
            <a:ahLst/>
            <a:cxnLst/>
            <a:rect l="l" t="t" r="r" b="b"/>
            <a:pathLst>
              <a:path w="11781" h="11269" extrusionOk="0">
                <a:moveTo>
                  <a:pt x="8677" y="1"/>
                </a:moveTo>
                <a:cubicBezTo>
                  <a:pt x="8572" y="1"/>
                  <a:pt x="8447" y="45"/>
                  <a:pt x="8312" y="140"/>
                </a:cubicBezTo>
                <a:lnTo>
                  <a:pt x="6239" y="1473"/>
                </a:lnTo>
                <a:cubicBezTo>
                  <a:pt x="5936" y="1650"/>
                  <a:pt x="5594" y="1736"/>
                  <a:pt x="5255" y="1736"/>
                </a:cubicBezTo>
                <a:cubicBezTo>
                  <a:pt x="5028" y="1736"/>
                  <a:pt x="4802" y="1697"/>
                  <a:pt x="4590" y="1621"/>
                </a:cubicBezTo>
                <a:lnTo>
                  <a:pt x="2305" y="669"/>
                </a:lnTo>
                <a:cubicBezTo>
                  <a:pt x="2191" y="624"/>
                  <a:pt x="2089" y="603"/>
                  <a:pt x="2000" y="603"/>
                </a:cubicBezTo>
                <a:cubicBezTo>
                  <a:pt x="1712" y="603"/>
                  <a:pt x="1574" y="830"/>
                  <a:pt x="1671" y="1219"/>
                </a:cubicBezTo>
                <a:lnTo>
                  <a:pt x="2305" y="3609"/>
                </a:lnTo>
                <a:cubicBezTo>
                  <a:pt x="2432" y="4180"/>
                  <a:pt x="2284" y="4751"/>
                  <a:pt x="1946" y="5216"/>
                </a:cubicBezTo>
                <a:lnTo>
                  <a:pt x="317" y="7098"/>
                </a:lnTo>
                <a:cubicBezTo>
                  <a:pt x="0" y="7479"/>
                  <a:pt x="148" y="7839"/>
                  <a:pt x="656" y="7860"/>
                </a:cubicBezTo>
                <a:lnTo>
                  <a:pt x="3130" y="7987"/>
                </a:lnTo>
                <a:cubicBezTo>
                  <a:pt x="3701" y="8050"/>
                  <a:pt x="4209" y="8367"/>
                  <a:pt x="4547" y="8854"/>
                </a:cubicBezTo>
                <a:lnTo>
                  <a:pt x="5837" y="10969"/>
                </a:lnTo>
                <a:cubicBezTo>
                  <a:pt x="5957" y="11168"/>
                  <a:pt x="6105" y="11269"/>
                  <a:pt x="6247" y="11269"/>
                </a:cubicBezTo>
                <a:cubicBezTo>
                  <a:pt x="6408" y="11269"/>
                  <a:pt x="6562" y="11141"/>
                  <a:pt x="6662" y="10884"/>
                </a:cubicBezTo>
                <a:lnTo>
                  <a:pt x="7551" y="8579"/>
                </a:lnTo>
                <a:cubicBezTo>
                  <a:pt x="7783" y="8050"/>
                  <a:pt x="8248" y="7648"/>
                  <a:pt x="8798" y="7500"/>
                </a:cubicBezTo>
                <a:lnTo>
                  <a:pt x="11209" y="6908"/>
                </a:lnTo>
                <a:cubicBezTo>
                  <a:pt x="11696" y="6802"/>
                  <a:pt x="11780" y="6422"/>
                  <a:pt x="11379" y="6104"/>
                </a:cubicBezTo>
                <a:lnTo>
                  <a:pt x="9475" y="4539"/>
                </a:lnTo>
                <a:cubicBezTo>
                  <a:pt x="9031" y="4159"/>
                  <a:pt x="8798" y="3609"/>
                  <a:pt x="8819" y="3016"/>
                </a:cubicBezTo>
                <a:lnTo>
                  <a:pt x="9010" y="563"/>
                </a:lnTo>
                <a:cubicBezTo>
                  <a:pt x="9039" y="204"/>
                  <a:pt x="8901" y="1"/>
                  <a:pt x="8677" y="1"/>
                </a:cubicBezTo>
                <a:close/>
              </a:path>
            </a:pathLst>
          </a:custGeom>
          <a:solidFill>
            <a:srgbClr val="F6DF5C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" name="Google Shape;163;p2"/>
          <p:cNvSpPr/>
          <p:nvPr/>
        </p:nvSpPr>
        <p:spPr>
          <a:xfrm rot="-3212109">
            <a:off x="3056755" y="348758"/>
            <a:ext cx="295724" cy="419953"/>
          </a:xfrm>
          <a:custGeom>
            <a:avLst/>
            <a:gdLst/>
            <a:ahLst/>
            <a:cxnLst/>
            <a:rect l="l" t="t" r="r" b="b"/>
            <a:pathLst>
              <a:path w="7762" h="11020" extrusionOk="0">
                <a:moveTo>
                  <a:pt x="1819" y="0"/>
                </a:moveTo>
                <a:cubicBezTo>
                  <a:pt x="1692" y="148"/>
                  <a:pt x="1671" y="360"/>
                  <a:pt x="1734" y="529"/>
                </a:cubicBezTo>
                <a:lnTo>
                  <a:pt x="2411" y="3046"/>
                </a:lnTo>
                <a:cubicBezTo>
                  <a:pt x="2538" y="3617"/>
                  <a:pt x="2390" y="4230"/>
                  <a:pt x="2030" y="4717"/>
                </a:cubicBezTo>
                <a:lnTo>
                  <a:pt x="338" y="6683"/>
                </a:lnTo>
                <a:cubicBezTo>
                  <a:pt x="0" y="7085"/>
                  <a:pt x="148" y="7445"/>
                  <a:pt x="677" y="7466"/>
                </a:cubicBezTo>
                <a:lnTo>
                  <a:pt x="3257" y="7614"/>
                </a:lnTo>
                <a:cubicBezTo>
                  <a:pt x="3870" y="7677"/>
                  <a:pt x="4399" y="8016"/>
                  <a:pt x="4738" y="8502"/>
                </a:cubicBezTo>
                <a:lnTo>
                  <a:pt x="6091" y="10723"/>
                </a:lnTo>
                <a:cubicBezTo>
                  <a:pt x="6176" y="10850"/>
                  <a:pt x="6281" y="10956"/>
                  <a:pt x="6451" y="11019"/>
                </a:cubicBezTo>
                <a:lnTo>
                  <a:pt x="6641" y="10194"/>
                </a:lnTo>
                <a:lnTo>
                  <a:pt x="7762" y="6874"/>
                </a:lnTo>
                <a:lnTo>
                  <a:pt x="2665" y="910"/>
                </a:lnTo>
                <a:lnTo>
                  <a:pt x="1819" y="0"/>
                </a:lnTo>
                <a:close/>
              </a:path>
            </a:pathLst>
          </a:custGeom>
          <a:solidFill>
            <a:srgbClr val="F6DF5C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" name="Google Shape;164;p2"/>
          <p:cNvSpPr/>
          <p:nvPr/>
        </p:nvSpPr>
        <p:spPr>
          <a:xfrm rot="-3212109">
            <a:off x="2968422" y="204713"/>
            <a:ext cx="572132" cy="548340"/>
          </a:xfrm>
          <a:custGeom>
            <a:avLst/>
            <a:gdLst/>
            <a:ahLst/>
            <a:cxnLst/>
            <a:rect l="l" t="t" r="r" b="b"/>
            <a:pathLst>
              <a:path w="15017" h="14389" extrusionOk="0">
                <a:moveTo>
                  <a:pt x="11060" y="0"/>
                </a:moveTo>
                <a:cubicBezTo>
                  <a:pt x="10925" y="0"/>
                  <a:pt x="10767" y="53"/>
                  <a:pt x="10597" y="164"/>
                </a:cubicBezTo>
                <a:lnTo>
                  <a:pt x="7953" y="1877"/>
                </a:lnTo>
                <a:cubicBezTo>
                  <a:pt x="7572" y="2106"/>
                  <a:pt x="7138" y="2220"/>
                  <a:pt x="6701" y="2220"/>
                </a:cubicBezTo>
                <a:cubicBezTo>
                  <a:pt x="6410" y="2220"/>
                  <a:pt x="6117" y="2169"/>
                  <a:pt x="5838" y="2068"/>
                </a:cubicBezTo>
                <a:lnTo>
                  <a:pt x="2941" y="862"/>
                </a:lnTo>
                <a:cubicBezTo>
                  <a:pt x="2790" y="795"/>
                  <a:pt x="2655" y="763"/>
                  <a:pt x="2540" y="763"/>
                </a:cubicBezTo>
                <a:cubicBezTo>
                  <a:pt x="2183" y="763"/>
                  <a:pt x="2009" y="1065"/>
                  <a:pt x="2137" y="1560"/>
                </a:cubicBezTo>
                <a:lnTo>
                  <a:pt x="2941" y="4606"/>
                </a:lnTo>
                <a:cubicBezTo>
                  <a:pt x="3089" y="5325"/>
                  <a:pt x="2919" y="6086"/>
                  <a:pt x="2475" y="6657"/>
                </a:cubicBezTo>
                <a:lnTo>
                  <a:pt x="424" y="9068"/>
                </a:lnTo>
                <a:cubicBezTo>
                  <a:pt x="1" y="9554"/>
                  <a:pt x="170" y="9999"/>
                  <a:pt x="826" y="10041"/>
                </a:cubicBezTo>
                <a:lnTo>
                  <a:pt x="3998" y="10210"/>
                </a:lnTo>
                <a:cubicBezTo>
                  <a:pt x="4717" y="10295"/>
                  <a:pt x="5394" y="10697"/>
                  <a:pt x="5796" y="11289"/>
                </a:cubicBezTo>
                <a:lnTo>
                  <a:pt x="7445" y="13996"/>
                </a:lnTo>
                <a:cubicBezTo>
                  <a:pt x="7606" y="14256"/>
                  <a:pt x="7799" y="14388"/>
                  <a:pt x="7983" y="14388"/>
                </a:cubicBezTo>
                <a:cubicBezTo>
                  <a:pt x="8187" y="14388"/>
                  <a:pt x="8380" y="14224"/>
                  <a:pt x="8503" y="13890"/>
                </a:cubicBezTo>
                <a:lnTo>
                  <a:pt x="9645" y="10950"/>
                </a:lnTo>
                <a:cubicBezTo>
                  <a:pt x="9941" y="10274"/>
                  <a:pt x="10533" y="9766"/>
                  <a:pt x="11231" y="9554"/>
                </a:cubicBezTo>
                <a:lnTo>
                  <a:pt x="14319" y="8835"/>
                </a:lnTo>
                <a:cubicBezTo>
                  <a:pt x="14911" y="8687"/>
                  <a:pt x="15017" y="8222"/>
                  <a:pt x="14509" y="7799"/>
                </a:cubicBezTo>
                <a:lnTo>
                  <a:pt x="12056" y="5811"/>
                </a:lnTo>
                <a:cubicBezTo>
                  <a:pt x="11527" y="5303"/>
                  <a:pt x="11231" y="4606"/>
                  <a:pt x="11252" y="3865"/>
                </a:cubicBezTo>
                <a:lnTo>
                  <a:pt x="11506" y="714"/>
                </a:lnTo>
                <a:cubicBezTo>
                  <a:pt x="11550" y="261"/>
                  <a:pt x="11362" y="0"/>
                  <a:pt x="11060" y="0"/>
                </a:cubicBezTo>
                <a:close/>
              </a:path>
            </a:pathLst>
          </a:custGeom>
          <a:solidFill>
            <a:srgbClr val="F6DF5C"/>
          </a:solidFill>
          <a:ln w="39650" cap="flat" cmpd="sng">
            <a:solidFill>
              <a:srgbClr val="FFFFFF"/>
            </a:solidFill>
            <a:prstDash val="solid"/>
            <a:miter lim="21149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" name="Google Shape;165;p2"/>
          <p:cNvSpPr/>
          <p:nvPr/>
        </p:nvSpPr>
        <p:spPr>
          <a:xfrm rot="-3212109">
            <a:off x="2969795" y="208461"/>
            <a:ext cx="573732" cy="548035"/>
          </a:xfrm>
          <a:custGeom>
            <a:avLst/>
            <a:gdLst/>
            <a:ahLst/>
            <a:cxnLst/>
            <a:rect l="l" t="t" r="r" b="b"/>
            <a:pathLst>
              <a:path w="15059" h="14381" extrusionOk="0">
                <a:moveTo>
                  <a:pt x="11098" y="0"/>
                </a:moveTo>
                <a:cubicBezTo>
                  <a:pt x="10965" y="0"/>
                  <a:pt x="10809" y="53"/>
                  <a:pt x="10639" y="164"/>
                </a:cubicBezTo>
                <a:lnTo>
                  <a:pt x="7995" y="1877"/>
                </a:lnTo>
                <a:cubicBezTo>
                  <a:pt x="7594" y="2097"/>
                  <a:pt x="7155" y="2214"/>
                  <a:pt x="6714" y="2214"/>
                </a:cubicBezTo>
                <a:cubicBezTo>
                  <a:pt x="6433" y="2214"/>
                  <a:pt x="6152" y="2166"/>
                  <a:pt x="5880" y="2067"/>
                </a:cubicBezTo>
                <a:lnTo>
                  <a:pt x="2961" y="841"/>
                </a:lnTo>
                <a:cubicBezTo>
                  <a:pt x="2823" y="781"/>
                  <a:pt x="2696" y="753"/>
                  <a:pt x="2587" y="753"/>
                </a:cubicBezTo>
                <a:cubicBezTo>
                  <a:pt x="2230" y="753"/>
                  <a:pt x="2049" y="1053"/>
                  <a:pt x="2179" y="1539"/>
                </a:cubicBezTo>
                <a:lnTo>
                  <a:pt x="2982" y="4605"/>
                </a:lnTo>
                <a:cubicBezTo>
                  <a:pt x="3131" y="5324"/>
                  <a:pt x="2940" y="6086"/>
                  <a:pt x="2475" y="6657"/>
                </a:cubicBezTo>
                <a:lnTo>
                  <a:pt x="423" y="9068"/>
                </a:lnTo>
                <a:cubicBezTo>
                  <a:pt x="0" y="9554"/>
                  <a:pt x="191" y="9998"/>
                  <a:pt x="846" y="10041"/>
                </a:cubicBezTo>
                <a:lnTo>
                  <a:pt x="3998" y="10210"/>
                </a:lnTo>
                <a:cubicBezTo>
                  <a:pt x="4738" y="10294"/>
                  <a:pt x="5394" y="10675"/>
                  <a:pt x="5817" y="11288"/>
                </a:cubicBezTo>
                <a:lnTo>
                  <a:pt x="7466" y="13996"/>
                </a:lnTo>
                <a:cubicBezTo>
                  <a:pt x="7625" y="14253"/>
                  <a:pt x="7811" y="14381"/>
                  <a:pt x="7990" y="14381"/>
                </a:cubicBezTo>
                <a:cubicBezTo>
                  <a:pt x="8194" y="14381"/>
                  <a:pt x="8389" y="14216"/>
                  <a:pt x="8524" y="13890"/>
                </a:cubicBezTo>
                <a:lnTo>
                  <a:pt x="9666" y="10950"/>
                </a:lnTo>
                <a:cubicBezTo>
                  <a:pt x="9962" y="10273"/>
                  <a:pt x="10533" y="9766"/>
                  <a:pt x="11252" y="9554"/>
                </a:cubicBezTo>
                <a:lnTo>
                  <a:pt x="14319" y="8835"/>
                </a:lnTo>
                <a:cubicBezTo>
                  <a:pt x="14953" y="8666"/>
                  <a:pt x="15059" y="8201"/>
                  <a:pt x="14551" y="7799"/>
                </a:cubicBezTo>
                <a:lnTo>
                  <a:pt x="12098" y="5811"/>
                </a:lnTo>
                <a:cubicBezTo>
                  <a:pt x="11548" y="5303"/>
                  <a:pt x="11252" y="4605"/>
                  <a:pt x="11273" y="3865"/>
                </a:cubicBezTo>
                <a:lnTo>
                  <a:pt x="11548" y="714"/>
                </a:lnTo>
                <a:cubicBezTo>
                  <a:pt x="11577" y="261"/>
                  <a:pt x="11395" y="0"/>
                  <a:pt x="1109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" name="Google Shape;166;p2"/>
          <p:cNvSpPr/>
          <p:nvPr/>
        </p:nvSpPr>
        <p:spPr>
          <a:xfrm rot="-3212109">
            <a:off x="3022841" y="266307"/>
            <a:ext cx="448844" cy="429443"/>
          </a:xfrm>
          <a:custGeom>
            <a:avLst/>
            <a:gdLst/>
            <a:ahLst/>
            <a:cxnLst/>
            <a:rect l="l" t="t" r="r" b="b"/>
            <a:pathLst>
              <a:path w="11781" h="11269" extrusionOk="0">
                <a:moveTo>
                  <a:pt x="8677" y="1"/>
                </a:moveTo>
                <a:cubicBezTo>
                  <a:pt x="8572" y="1"/>
                  <a:pt x="8447" y="45"/>
                  <a:pt x="8312" y="140"/>
                </a:cubicBezTo>
                <a:lnTo>
                  <a:pt x="6239" y="1473"/>
                </a:lnTo>
                <a:cubicBezTo>
                  <a:pt x="5936" y="1650"/>
                  <a:pt x="5594" y="1736"/>
                  <a:pt x="5255" y="1736"/>
                </a:cubicBezTo>
                <a:cubicBezTo>
                  <a:pt x="5028" y="1736"/>
                  <a:pt x="4802" y="1697"/>
                  <a:pt x="4590" y="1621"/>
                </a:cubicBezTo>
                <a:lnTo>
                  <a:pt x="2305" y="669"/>
                </a:lnTo>
                <a:cubicBezTo>
                  <a:pt x="2191" y="624"/>
                  <a:pt x="2089" y="603"/>
                  <a:pt x="2000" y="603"/>
                </a:cubicBezTo>
                <a:cubicBezTo>
                  <a:pt x="1712" y="603"/>
                  <a:pt x="1574" y="830"/>
                  <a:pt x="1671" y="1219"/>
                </a:cubicBezTo>
                <a:lnTo>
                  <a:pt x="2305" y="3609"/>
                </a:lnTo>
                <a:cubicBezTo>
                  <a:pt x="2432" y="4180"/>
                  <a:pt x="2284" y="4751"/>
                  <a:pt x="1946" y="5216"/>
                </a:cubicBezTo>
                <a:lnTo>
                  <a:pt x="317" y="7098"/>
                </a:lnTo>
                <a:cubicBezTo>
                  <a:pt x="0" y="7479"/>
                  <a:pt x="148" y="7839"/>
                  <a:pt x="656" y="7860"/>
                </a:cubicBezTo>
                <a:lnTo>
                  <a:pt x="3130" y="7987"/>
                </a:lnTo>
                <a:cubicBezTo>
                  <a:pt x="3701" y="8050"/>
                  <a:pt x="4209" y="8367"/>
                  <a:pt x="4547" y="8854"/>
                </a:cubicBezTo>
                <a:lnTo>
                  <a:pt x="5837" y="10969"/>
                </a:lnTo>
                <a:cubicBezTo>
                  <a:pt x="5957" y="11168"/>
                  <a:pt x="6105" y="11269"/>
                  <a:pt x="6247" y="11269"/>
                </a:cubicBezTo>
                <a:cubicBezTo>
                  <a:pt x="6408" y="11269"/>
                  <a:pt x="6562" y="11141"/>
                  <a:pt x="6662" y="10884"/>
                </a:cubicBezTo>
                <a:lnTo>
                  <a:pt x="7551" y="8579"/>
                </a:lnTo>
                <a:cubicBezTo>
                  <a:pt x="7783" y="8050"/>
                  <a:pt x="8248" y="7648"/>
                  <a:pt x="8798" y="7500"/>
                </a:cubicBezTo>
                <a:lnTo>
                  <a:pt x="11209" y="6908"/>
                </a:lnTo>
                <a:cubicBezTo>
                  <a:pt x="11696" y="6802"/>
                  <a:pt x="11780" y="6422"/>
                  <a:pt x="11379" y="6104"/>
                </a:cubicBezTo>
                <a:lnTo>
                  <a:pt x="9475" y="4539"/>
                </a:lnTo>
                <a:cubicBezTo>
                  <a:pt x="9031" y="4159"/>
                  <a:pt x="8798" y="3609"/>
                  <a:pt x="8819" y="3016"/>
                </a:cubicBezTo>
                <a:lnTo>
                  <a:pt x="9010" y="563"/>
                </a:lnTo>
                <a:cubicBezTo>
                  <a:pt x="9039" y="204"/>
                  <a:pt x="8901" y="1"/>
                  <a:pt x="867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" name="Google Shape;167;p2"/>
          <p:cNvSpPr/>
          <p:nvPr/>
        </p:nvSpPr>
        <p:spPr>
          <a:xfrm rot="-3211758">
            <a:off x="3066438" y="352753"/>
            <a:ext cx="284453" cy="403929"/>
          </a:xfrm>
          <a:custGeom>
            <a:avLst/>
            <a:gdLst/>
            <a:ahLst/>
            <a:cxnLst/>
            <a:rect l="l" t="t" r="r" b="b"/>
            <a:pathLst>
              <a:path w="7762" h="11020" extrusionOk="0">
                <a:moveTo>
                  <a:pt x="1819" y="0"/>
                </a:moveTo>
                <a:cubicBezTo>
                  <a:pt x="1692" y="148"/>
                  <a:pt x="1671" y="360"/>
                  <a:pt x="1734" y="529"/>
                </a:cubicBezTo>
                <a:lnTo>
                  <a:pt x="2411" y="3046"/>
                </a:lnTo>
                <a:cubicBezTo>
                  <a:pt x="2538" y="3617"/>
                  <a:pt x="2390" y="4230"/>
                  <a:pt x="2030" y="4717"/>
                </a:cubicBezTo>
                <a:lnTo>
                  <a:pt x="338" y="6683"/>
                </a:lnTo>
                <a:cubicBezTo>
                  <a:pt x="0" y="7085"/>
                  <a:pt x="148" y="7445"/>
                  <a:pt x="677" y="7466"/>
                </a:cubicBezTo>
                <a:lnTo>
                  <a:pt x="3257" y="7614"/>
                </a:lnTo>
                <a:cubicBezTo>
                  <a:pt x="3870" y="7677"/>
                  <a:pt x="4399" y="8016"/>
                  <a:pt x="4738" y="8502"/>
                </a:cubicBezTo>
                <a:lnTo>
                  <a:pt x="6091" y="10723"/>
                </a:lnTo>
                <a:cubicBezTo>
                  <a:pt x="6176" y="10850"/>
                  <a:pt x="6281" y="10956"/>
                  <a:pt x="6451" y="11019"/>
                </a:cubicBezTo>
                <a:lnTo>
                  <a:pt x="6641" y="10194"/>
                </a:lnTo>
                <a:lnTo>
                  <a:pt x="7762" y="6874"/>
                </a:lnTo>
                <a:lnTo>
                  <a:pt x="2665" y="910"/>
                </a:lnTo>
                <a:lnTo>
                  <a:pt x="18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" name="Google Shape;168;p2"/>
          <p:cNvSpPr txBox="1">
            <a:spLocks noGrp="1"/>
          </p:cNvSpPr>
          <p:nvPr>
            <p:ph type="title"/>
          </p:nvPr>
        </p:nvSpPr>
        <p:spPr>
          <a:xfrm>
            <a:off x="1468300" y="987267"/>
            <a:ext cx="9148400" cy="2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8000">
                <a:latin typeface="Titan One"/>
                <a:ea typeface="Titan One"/>
                <a:cs typeface="Titan One"/>
                <a:sym typeface="Titan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2"/>
          <p:cNvSpPr txBox="1">
            <a:spLocks noGrp="1"/>
          </p:cNvSpPr>
          <p:nvPr>
            <p:ph type="subTitle" idx="1"/>
          </p:nvPr>
        </p:nvSpPr>
        <p:spPr>
          <a:xfrm>
            <a:off x="2805300" y="3459400"/>
            <a:ext cx="6474400" cy="5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 sz="26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953937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"/>
          <p:cNvSpPr txBox="1">
            <a:spLocks noGrp="1"/>
          </p:cNvSpPr>
          <p:nvPr>
            <p:ph type="title"/>
          </p:nvPr>
        </p:nvSpPr>
        <p:spPr>
          <a:xfrm>
            <a:off x="3497000" y="3209733"/>
            <a:ext cx="5198000" cy="9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72" name="Google Shape;172;p3"/>
          <p:cNvSpPr txBox="1">
            <a:spLocks noGrp="1"/>
          </p:cNvSpPr>
          <p:nvPr>
            <p:ph type="subTitle" idx="1"/>
          </p:nvPr>
        </p:nvSpPr>
        <p:spPr>
          <a:xfrm>
            <a:off x="4150200" y="4158133"/>
            <a:ext cx="3891600" cy="9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8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8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8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8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8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8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8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8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sp>
        <p:nvSpPr>
          <p:cNvPr id="173" name="Google Shape;173;p3"/>
          <p:cNvSpPr txBox="1">
            <a:spLocks noGrp="1"/>
          </p:cNvSpPr>
          <p:nvPr>
            <p:ph type="title" idx="2" hasCustomPrompt="1"/>
          </p:nvPr>
        </p:nvSpPr>
        <p:spPr>
          <a:xfrm>
            <a:off x="4676600" y="1248484"/>
            <a:ext cx="2838800" cy="18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13333"/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174" name="Google Shape;174;p3"/>
          <p:cNvGrpSpPr/>
          <p:nvPr/>
        </p:nvGrpSpPr>
        <p:grpSpPr>
          <a:xfrm>
            <a:off x="-203657" y="524635"/>
            <a:ext cx="12469016" cy="7601580"/>
            <a:chOff x="-152743" y="393476"/>
            <a:chExt cx="9351762" cy="5701185"/>
          </a:xfrm>
        </p:grpSpPr>
        <p:sp>
          <p:nvSpPr>
            <p:cNvPr id="175" name="Google Shape;175;p3"/>
            <p:cNvSpPr/>
            <p:nvPr/>
          </p:nvSpPr>
          <p:spPr>
            <a:xfrm flipH="1">
              <a:off x="3351264" y="4314792"/>
              <a:ext cx="5847754" cy="1489611"/>
            </a:xfrm>
            <a:custGeom>
              <a:avLst/>
              <a:gdLst/>
              <a:ahLst/>
              <a:cxnLst/>
              <a:rect l="l" t="t" r="r" b="b"/>
              <a:pathLst>
                <a:path w="49766" h="12677" extrusionOk="0">
                  <a:moveTo>
                    <a:pt x="13886" y="0"/>
                  </a:moveTo>
                  <a:cubicBezTo>
                    <a:pt x="3627" y="0"/>
                    <a:pt x="1" y="1911"/>
                    <a:pt x="1" y="1911"/>
                  </a:cubicBezTo>
                  <a:lnTo>
                    <a:pt x="1" y="12676"/>
                  </a:lnTo>
                  <a:lnTo>
                    <a:pt x="49765" y="12676"/>
                  </a:lnTo>
                  <a:lnTo>
                    <a:pt x="49765" y="5422"/>
                  </a:lnTo>
                  <a:cubicBezTo>
                    <a:pt x="49765" y="5422"/>
                    <a:pt x="46952" y="3222"/>
                    <a:pt x="27474" y="896"/>
                  </a:cubicBezTo>
                  <a:cubicBezTo>
                    <a:pt x="22017" y="241"/>
                    <a:pt x="17532" y="0"/>
                    <a:pt x="13886" y="0"/>
                  </a:cubicBezTo>
                  <a:close/>
                </a:path>
              </a:pathLst>
            </a:custGeom>
            <a:solidFill>
              <a:srgbClr val="89B98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3"/>
            <p:cNvSpPr/>
            <p:nvPr/>
          </p:nvSpPr>
          <p:spPr>
            <a:xfrm flipH="1">
              <a:off x="8987627" y="4375307"/>
              <a:ext cx="129373" cy="137481"/>
            </a:xfrm>
            <a:custGeom>
              <a:avLst/>
              <a:gdLst/>
              <a:ahLst/>
              <a:cxnLst/>
              <a:rect l="l" t="t" r="r" b="b"/>
              <a:pathLst>
                <a:path w="1101" h="1170" extrusionOk="0">
                  <a:moveTo>
                    <a:pt x="659" y="0"/>
                  </a:moveTo>
                  <a:cubicBezTo>
                    <a:pt x="603" y="0"/>
                    <a:pt x="551" y="21"/>
                    <a:pt x="508" y="64"/>
                  </a:cubicBezTo>
                  <a:cubicBezTo>
                    <a:pt x="445" y="127"/>
                    <a:pt x="424" y="233"/>
                    <a:pt x="445" y="317"/>
                  </a:cubicBezTo>
                  <a:cubicBezTo>
                    <a:pt x="445" y="487"/>
                    <a:pt x="487" y="656"/>
                    <a:pt x="529" y="825"/>
                  </a:cubicBezTo>
                  <a:lnTo>
                    <a:pt x="170" y="487"/>
                  </a:lnTo>
                  <a:cubicBezTo>
                    <a:pt x="149" y="444"/>
                    <a:pt x="128" y="444"/>
                    <a:pt x="85" y="423"/>
                  </a:cubicBezTo>
                  <a:cubicBezTo>
                    <a:pt x="43" y="423"/>
                    <a:pt x="1" y="465"/>
                    <a:pt x="1" y="529"/>
                  </a:cubicBezTo>
                  <a:cubicBezTo>
                    <a:pt x="1" y="571"/>
                    <a:pt x="1" y="614"/>
                    <a:pt x="43" y="656"/>
                  </a:cubicBezTo>
                  <a:cubicBezTo>
                    <a:pt x="106" y="825"/>
                    <a:pt x="212" y="973"/>
                    <a:pt x="360" y="1100"/>
                  </a:cubicBezTo>
                  <a:cubicBezTo>
                    <a:pt x="395" y="1135"/>
                    <a:pt x="429" y="1169"/>
                    <a:pt x="475" y="1169"/>
                  </a:cubicBezTo>
                  <a:cubicBezTo>
                    <a:pt x="486" y="1169"/>
                    <a:pt x="497" y="1167"/>
                    <a:pt x="508" y="1163"/>
                  </a:cubicBezTo>
                  <a:lnTo>
                    <a:pt x="1079" y="1015"/>
                  </a:lnTo>
                  <a:cubicBezTo>
                    <a:pt x="1100" y="783"/>
                    <a:pt x="1079" y="550"/>
                    <a:pt x="995" y="317"/>
                  </a:cubicBezTo>
                  <a:cubicBezTo>
                    <a:pt x="952" y="212"/>
                    <a:pt x="910" y="127"/>
                    <a:pt x="825" y="64"/>
                  </a:cubicBezTo>
                  <a:cubicBezTo>
                    <a:pt x="773" y="21"/>
                    <a:pt x="714" y="0"/>
                    <a:pt x="659" y="0"/>
                  </a:cubicBezTo>
                  <a:close/>
                </a:path>
              </a:pathLst>
            </a:custGeom>
            <a:solidFill>
              <a:srgbClr val="89B98A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3"/>
            <p:cNvSpPr/>
            <p:nvPr/>
          </p:nvSpPr>
          <p:spPr>
            <a:xfrm flipH="1">
              <a:off x="8334064" y="5367285"/>
              <a:ext cx="494696" cy="151346"/>
            </a:xfrm>
            <a:custGeom>
              <a:avLst/>
              <a:gdLst/>
              <a:ahLst/>
              <a:cxnLst/>
              <a:rect l="l" t="t" r="r" b="b"/>
              <a:pathLst>
                <a:path w="4210" h="1288" extrusionOk="0">
                  <a:moveTo>
                    <a:pt x="2375" y="1"/>
                  </a:moveTo>
                  <a:cubicBezTo>
                    <a:pt x="1870" y="1"/>
                    <a:pt x="1352" y="85"/>
                    <a:pt x="932" y="187"/>
                  </a:cubicBezTo>
                  <a:cubicBezTo>
                    <a:pt x="868" y="208"/>
                    <a:pt x="784" y="229"/>
                    <a:pt x="741" y="272"/>
                  </a:cubicBezTo>
                  <a:cubicBezTo>
                    <a:pt x="1" y="843"/>
                    <a:pt x="1651" y="1287"/>
                    <a:pt x="1947" y="1287"/>
                  </a:cubicBezTo>
                  <a:cubicBezTo>
                    <a:pt x="2028" y="1287"/>
                    <a:pt x="2113" y="1287"/>
                    <a:pt x="2201" y="1287"/>
                  </a:cubicBezTo>
                  <a:cubicBezTo>
                    <a:pt x="2686" y="1287"/>
                    <a:pt x="3251" y="1272"/>
                    <a:pt x="3681" y="1075"/>
                  </a:cubicBezTo>
                  <a:cubicBezTo>
                    <a:pt x="4210" y="822"/>
                    <a:pt x="4083" y="462"/>
                    <a:pt x="3575" y="229"/>
                  </a:cubicBezTo>
                  <a:cubicBezTo>
                    <a:pt x="3233" y="63"/>
                    <a:pt x="2809" y="1"/>
                    <a:pt x="2375" y="1"/>
                  </a:cubicBezTo>
                  <a:close/>
                </a:path>
              </a:pathLst>
            </a:custGeom>
            <a:solidFill>
              <a:srgbClr val="79AD78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3"/>
            <p:cNvSpPr/>
            <p:nvPr/>
          </p:nvSpPr>
          <p:spPr>
            <a:xfrm flipH="1">
              <a:off x="8950378" y="5451889"/>
              <a:ext cx="77083" cy="121383"/>
            </a:xfrm>
            <a:custGeom>
              <a:avLst/>
              <a:gdLst/>
              <a:ahLst/>
              <a:cxnLst/>
              <a:rect l="l" t="t" r="r" b="b"/>
              <a:pathLst>
                <a:path w="656" h="1033" extrusionOk="0">
                  <a:moveTo>
                    <a:pt x="181" y="0"/>
                  </a:moveTo>
                  <a:cubicBezTo>
                    <a:pt x="162" y="0"/>
                    <a:pt x="144" y="6"/>
                    <a:pt x="127" y="17"/>
                  </a:cubicBezTo>
                  <a:cubicBezTo>
                    <a:pt x="42" y="38"/>
                    <a:pt x="0" y="144"/>
                    <a:pt x="42" y="207"/>
                  </a:cubicBezTo>
                  <a:lnTo>
                    <a:pt x="360" y="926"/>
                  </a:lnTo>
                  <a:cubicBezTo>
                    <a:pt x="381" y="990"/>
                    <a:pt x="444" y="1032"/>
                    <a:pt x="486" y="1032"/>
                  </a:cubicBezTo>
                  <a:cubicBezTo>
                    <a:pt x="508" y="1032"/>
                    <a:pt x="529" y="1011"/>
                    <a:pt x="550" y="1011"/>
                  </a:cubicBezTo>
                  <a:cubicBezTo>
                    <a:pt x="635" y="990"/>
                    <a:pt x="656" y="884"/>
                    <a:pt x="635" y="821"/>
                  </a:cubicBezTo>
                  <a:lnTo>
                    <a:pt x="317" y="102"/>
                  </a:lnTo>
                  <a:cubicBezTo>
                    <a:pt x="286" y="40"/>
                    <a:pt x="233" y="0"/>
                    <a:pt x="181" y="0"/>
                  </a:cubicBezTo>
                  <a:close/>
                </a:path>
              </a:pathLst>
            </a:custGeom>
            <a:solidFill>
              <a:srgbClr val="79AD78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3"/>
            <p:cNvSpPr/>
            <p:nvPr/>
          </p:nvSpPr>
          <p:spPr>
            <a:xfrm flipH="1">
              <a:off x="8888217" y="5399129"/>
              <a:ext cx="42419" cy="154167"/>
            </a:xfrm>
            <a:custGeom>
              <a:avLst/>
              <a:gdLst/>
              <a:ahLst/>
              <a:cxnLst/>
              <a:rect l="l" t="t" r="r" b="b"/>
              <a:pathLst>
                <a:path w="361" h="1312" extrusionOk="0">
                  <a:moveTo>
                    <a:pt x="212" y="1"/>
                  </a:moveTo>
                  <a:cubicBezTo>
                    <a:pt x="128" y="1"/>
                    <a:pt x="43" y="64"/>
                    <a:pt x="43" y="149"/>
                  </a:cubicBezTo>
                  <a:lnTo>
                    <a:pt x="1" y="1164"/>
                  </a:lnTo>
                  <a:cubicBezTo>
                    <a:pt x="1" y="1249"/>
                    <a:pt x="64" y="1312"/>
                    <a:pt x="149" y="1312"/>
                  </a:cubicBezTo>
                  <a:cubicBezTo>
                    <a:pt x="233" y="1312"/>
                    <a:pt x="297" y="1249"/>
                    <a:pt x="297" y="1164"/>
                  </a:cubicBezTo>
                  <a:lnTo>
                    <a:pt x="339" y="170"/>
                  </a:lnTo>
                  <a:cubicBezTo>
                    <a:pt x="360" y="85"/>
                    <a:pt x="297" y="22"/>
                    <a:pt x="212" y="1"/>
                  </a:cubicBezTo>
                  <a:close/>
                </a:path>
              </a:pathLst>
            </a:custGeom>
            <a:solidFill>
              <a:srgbClr val="79AD78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3"/>
            <p:cNvSpPr/>
            <p:nvPr/>
          </p:nvSpPr>
          <p:spPr>
            <a:xfrm flipH="1">
              <a:off x="8840980" y="4863894"/>
              <a:ext cx="77201" cy="120325"/>
            </a:xfrm>
            <a:custGeom>
              <a:avLst/>
              <a:gdLst/>
              <a:ahLst/>
              <a:cxnLst/>
              <a:rect l="l" t="t" r="r" b="b"/>
              <a:pathLst>
                <a:path w="657" h="1024" extrusionOk="0">
                  <a:moveTo>
                    <a:pt x="166" y="1"/>
                  </a:moveTo>
                  <a:cubicBezTo>
                    <a:pt x="146" y="1"/>
                    <a:pt x="126" y="4"/>
                    <a:pt x="106" y="9"/>
                  </a:cubicBezTo>
                  <a:cubicBezTo>
                    <a:pt x="43" y="51"/>
                    <a:pt x="1" y="136"/>
                    <a:pt x="43" y="199"/>
                  </a:cubicBezTo>
                  <a:lnTo>
                    <a:pt x="339" y="939"/>
                  </a:lnTo>
                  <a:cubicBezTo>
                    <a:pt x="360" y="981"/>
                    <a:pt x="424" y="1024"/>
                    <a:pt x="487" y="1024"/>
                  </a:cubicBezTo>
                  <a:cubicBezTo>
                    <a:pt x="508" y="1024"/>
                    <a:pt x="529" y="1024"/>
                    <a:pt x="550" y="1003"/>
                  </a:cubicBezTo>
                  <a:cubicBezTo>
                    <a:pt x="614" y="981"/>
                    <a:pt x="656" y="897"/>
                    <a:pt x="614" y="812"/>
                  </a:cubicBezTo>
                  <a:lnTo>
                    <a:pt x="318" y="93"/>
                  </a:lnTo>
                  <a:cubicBezTo>
                    <a:pt x="286" y="29"/>
                    <a:pt x="229" y="1"/>
                    <a:pt x="166" y="1"/>
                  </a:cubicBezTo>
                  <a:close/>
                </a:path>
              </a:pathLst>
            </a:custGeom>
            <a:solidFill>
              <a:srgbClr val="79AD78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3"/>
            <p:cNvSpPr/>
            <p:nvPr/>
          </p:nvSpPr>
          <p:spPr>
            <a:xfrm flipH="1">
              <a:off x="8778703" y="4813836"/>
              <a:ext cx="42537" cy="150994"/>
            </a:xfrm>
            <a:custGeom>
              <a:avLst/>
              <a:gdLst/>
              <a:ahLst/>
              <a:cxnLst/>
              <a:rect l="l" t="t" r="r" b="b"/>
              <a:pathLst>
                <a:path w="362" h="1285" extrusionOk="0">
                  <a:moveTo>
                    <a:pt x="183" y="1"/>
                  </a:moveTo>
                  <a:cubicBezTo>
                    <a:pt x="107" y="1"/>
                    <a:pt x="33" y="38"/>
                    <a:pt x="43" y="117"/>
                  </a:cubicBezTo>
                  <a:lnTo>
                    <a:pt x="0" y="1133"/>
                  </a:lnTo>
                  <a:cubicBezTo>
                    <a:pt x="0" y="1217"/>
                    <a:pt x="64" y="1281"/>
                    <a:pt x="148" y="1281"/>
                  </a:cubicBezTo>
                  <a:cubicBezTo>
                    <a:pt x="157" y="1283"/>
                    <a:pt x="166" y="1285"/>
                    <a:pt x="174" y="1285"/>
                  </a:cubicBezTo>
                  <a:cubicBezTo>
                    <a:pt x="233" y="1285"/>
                    <a:pt x="297" y="1227"/>
                    <a:pt x="297" y="1154"/>
                  </a:cubicBezTo>
                  <a:lnTo>
                    <a:pt x="339" y="139"/>
                  </a:lnTo>
                  <a:cubicBezTo>
                    <a:pt x="361" y="49"/>
                    <a:pt x="270" y="1"/>
                    <a:pt x="183" y="1"/>
                  </a:cubicBezTo>
                  <a:close/>
                </a:path>
              </a:pathLst>
            </a:custGeom>
            <a:solidFill>
              <a:srgbClr val="79AD78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3"/>
            <p:cNvSpPr/>
            <p:nvPr/>
          </p:nvSpPr>
          <p:spPr>
            <a:xfrm flipH="1">
              <a:off x="3337575" y="4314792"/>
              <a:ext cx="5847754" cy="1489611"/>
            </a:xfrm>
            <a:custGeom>
              <a:avLst/>
              <a:gdLst/>
              <a:ahLst/>
              <a:cxnLst/>
              <a:rect l="l" t="t" r="r" b="b"/>
              <a:pathLst>
                <a:path w="49766" h="12677" extrusionOk="0">
                  <a:moveTo>
                    <a:pt x="13886" y="0"/>
                  </a:moveTo>
                  <a:cubicBezTo>
                    <a:pt x="3627" y="0"/>
                    <a:pt x="1" y="1911"/>
                    <a:pt x="1" y="1911"/>
                  </a:cubicBezTo>
                  <a:lnTo>
                    <a:pt x="1" y="12676"/>
                  </a:lnTo>
                  <a:lnTo>
                    <a:pt x="49765" y="12676"/>
                  </a:lnTo>
                  <a:lnTo>
                    <a:pt x="49765" y="5422"/>
                  </a:lnTo>
                  <a:cubicBezTo>
                    <a:pt x="49765" y="5422"/>
                    <a:pt x="46952" y="3222"/>
                    <a:pt x="27474" y="896"/>
                  </a:cubicBezTo>
                  <a:cubicBezTo>
                    <a:pt x="22017" y="241"/>
                    <a:pt x="17532" y="0"/>
                    <a:pt x="13886" y="0"/>
                  </a:cubicBezTo>
                  <a:close/>
                </a:path>
              </a:pathLst>
            </a:custGeom>
            <a:solidFill>
              <a:srgbClr val="30AE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3"/>
            <p:cNvSpPr/>
            <p:nvPr/>
          </p:nvSpPr>
          <p:spPr>
            <a:xfrm flipH="1">
              <a:off x="3394801" y="4805258"/>
              <a:ext cx="124320" cy="131723"/>
            </a:xfrm>
            <a:custGeom>
              <a:avLst/>
              <a:gdLst/>
              <a:ahLst/>
              <a:cxnLst/>
              <a:rect l="l" t="t" r="r" b="b"/>
              <a:pathLst>
                <a:path w="1058" h="1121" extrusionOk="0">
                  <a:moveTo>
                    <a:pt x="762" y="0"/>
                  </a:moveTo>
                  <a:cubicBezTo>
                    <a:pt x="677" y="42"/>
                    <a:pt x="614" y="85"/>
                    <a:pt x="571" y="169"/>
                  </a:cubicBezTo>
                  <a:cubicBezTo>
                    <a:pt x="466" y="317"/>
                    <a:pt x="402" y="465"/>
                    <a:pt x="339" y="635"/>
                  </a:cubicBezTo>
                  <a:lnTo>
                    <a:pt x="254" y="127"/>
                  </a:lnTo>
                  <a:cubicBezTo>
                    <a:pt x="254" y="106"/>
                    <a:pt x="233" y="63"/>
                    <a:pt x="212" y="42"/>
                  </a:cubicBezTo>
                  <a:cubicBezTo>
                    <a:pt x="194" y="34"/>
                    <a:pt x="177" y="28"/>
                    <a:pt x="159" y="28"/>
                  </a:cubicBezTo>
                  <a:cubicBezTo>
                    <a:pt x="135" y="28"/>
                    <a:pt x="110" y="39"/>
                    <a:pt x="85" y="63"/>
                  </a:cubicBezTo>
                  <a:cubicBezTo>
                    <a:pt x="64" y="106"/>
                    <a:pt x="43" y="148"/>
                    <a:pt x="43" y="190"/>
                  </a:cubicBezTo>
                  <a:cubicBezTo>
                    <a:pt x="0" y="381"/>
                    <a:pt x="0" y="571"/>
                    <a:pt x="22" y="740"/>
                  </a:cubicBezTo>
                  <a:cubicBezTo>
                    <a:pt x="43" y="804"/>
                    <a:pt x="64" y="867"/>
                    <a:pt x="106" y="888"/>
                  </a:cubicBezTo>
                  <a:lnTo>
                    <a:pt x="656" y="1121"/>
                  </a:lnTo>
                  <a:cubicBezTo>
                    <a:pt x="825" y="952"/>
                    <a:pt x="952" y="740"/>
                    <a:pt x="1016" y="508"/>
                  </a:cubicBezTo>
                  <a:cubicBezTo>
                    <a:pt x="1058" y="402"/>
                    <a:pt x="1058" y="296"/>
                    <a:pt x="1037" y="190"/>
                  </a:cubicBezTo>
                  <a:cubicBezTo>
                    <a:pt x="994" y="63"/>
                    <a:pt x="889" y="0"/>
                    <a:pt x="7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3"/>
            <p:cNvSpPr/>
            <p:nvPr/>
          </p:nvSpPr>
          <p:spPr>
            <a:xfrm flipH="1">
              <a:off x="5253612" y="4415142"/>
              <a:ext cx="121970" cy="131723"/>
            </a:xfrm>
            <a:custGeom>
              <a:avLst/>
              <a:gdLst/>
              <a:ahLst/>
              <a:cxnLst/>
              <a:rect l="l" t="t" r="r" b="b"/>
              <a:pathLst>
                <a:path w="1038" h="1121" extrusionOk="0">
                  <a:moveTo>
                    <a:pt x="770" y="0"/>
                  </a:moveTo>
                  <a:cubicBezTo>
                    <a:pt x="735" y="0"/>
                    <a:pt x="697" y="7"/>
                    <a:pt x="656" y="21"/>
                  </a:cubicBezTo>
                  <a:cubicBezTo>
                    <a:pt x="593" y="63"/>
                    <a:pt x="530" y="148"/>
                    <a:pt x="508" y="232"/>
                  </a:cubicBezTo>
                  <a:cubicBezTo>
                    <a:pt x="466" y="401"/>
                    <a:pt x="445" y="571"/>
                    <a:pt x="424" y="740"/>
                  </a:cubicBezTo>
                  <a:cubicBezTo>
                    <a:pt x="360" y="592"/>
                    <a:pt x="276" y="444"/>
                    <a:pt x="212" y="296"/>
                  </a:cubicBezTo>
                  <a:cubicBezTo>
                    <a:pt x="191" y="253"/>
                    <a:pt x="170" y="232"/>
                    <a:pt x="149" y="211"/>
                  </a:cubicBezTo>
                  <a:cubicBezTo>
                    <a:pt x="138" y="205"/>
                    <a:pt x="126" y="203"/>
                    <a:pt x="115" y="203"/>
                  </a:cubicBezTo>
                  <a:cubicBezTo>
                    <a:pt x="85" y="203"/>
                    <a:pt x="59" y="222"/>
                    <a:pt x="43" y="253"/>
                  </a:cubicBezTo>
                  <a:cubicBezTo>
                    <a:pt x="22" y="296"/>
                    <a:pt x="1" y="359"/>
                    <a:pt x="22" y="401"/>
                  </a:cubicBezTo>
                  <a:cubicBezTo>
                    <a:pt x="22" y="592"/>
                    <a:pt x="85" y="761"/>
                    <a:pt x="170" y="930"/>
                  </a:cubicBezTo>
                  <a:cubicBezTo>
                    <a:pt x="191" y="994"/>
                    <a:pt x="212" y="1057"/>
                    <a:pt x="276" y="1057"/>
                  </a:cubicBezTo>
                  <a:lnTo>
                    <a:pt x="847" y="1121"/>
                  </a:lnTo>
                  <a:cubicBezTo>
                    <a:pt x="953" y="909"/>
                    <a:pt x="1016" y="676"/>
                    <a:pt x="1037" y="444"/>
                  </a:cubicBezTo>
                  <a:cubicBezTo>
                    <a:pt x="1037" y="317"/>
                    <a:pt x="1016" y="211"/>
                    <a:pt x="953" y="105"/>
                  </a:cubicBezTo>
                  <a:cubicBezTo>
                    <a:pt x="909" y="33"/>
                    <a:pt x="846" y="0"/>
                    <a:pt x="7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3"/>
            <p:cNvSpPr/>
            <p:nvPr/>
          </p:nvSpPr>
          <p:spPr>
            <a:xfrm flipH="1">
              <a:off x="5559360" y="4397633"/>
              <a:ext cx="82136" cy="104462"/>
            </a:xfrm>
            <a:custGeom>
              <a:avLst/>
              <a:gdLst/>
              <a:ahLst/>
              <a:cxnLst/>
              <a:rect l="l" t="t" r="r" b="b"/>
              <a:pathLst>
                <a:path w="699" h="889" extrusionOk="0">
                  <a:moveTo>
                    <a:pt x="107" y="1"/>
                  </a:moveTo>
                  <a:cubicBezTo>
                    <a:pt x="64" y="1"/>
                    <a:pt x="43" y="1"/>
                    <a:pt x="22" y="43"/>
                  </a:cubicBezTo>
                  <a:cubicBezTo>
                    <a:pt x="22" y="64"/>
                    <a:pt x="1" y="106"/>
                    <a:pt x="22" y="127"/>
                  </a:cubicBezTo>
                  <a:cubicBezTo>
                    <a:pt x="1" y="360"/>
                    <a:pt x="64" y="572"/>
                    <a:pt x="191" y="741"/>
                  </a:cubicBezTo>
                  <a:lnTo>
                    <a:pt x="508" y="889"/>
                  </a:lnTo>
                  <a:lnTo>
                    <a:pt x="593" y="656"/>
                  </a:lnTo>
                  <a:cubicBezTo>
                    <a:pt x="635" y="572"/>
                    <a:pt x="656" y="466"/>
                    <a:pt x="678" y="360"/>
                  </a:cubicBezTo>
                  <a:cubicBezTo>
                    <a:pt x="699" y="254"/>
                    <a:pt x="678" y="170"/>
                    <a:pt x="635" y="64"/>
                  </a:cubicBezTo>
                  <a:cubicBezTo>
                    <a:pt x="614" y="64"/>
                    <a:pt x="614" y="43"/>
                    <a:pt x="593" y="43"/>
                  </a:cubicBezTo>
                  <a:cubicBezTo>
                    <a:pt x="582" y="37"/>
                    <a:pt x="570" y="35"/>
                    <a:pt x="559" y="35"/>
                  </a:cubicBezTo>
                  <a:cubicBezTo>
                    <a:pt x="528" y="35"/>
                    <a:pt x="497" y="54"/>
                    <a:pt x="466" y="85"/>
                  </a:cubicBezTo>
                  <a:cubicBezTo>
                    <a:pt x="381" y="170"/>
                    <a:pt x="339" y="275"/>
                    <a:pt x="318" y="402"/>
                  </a:cubicBezTo>
                  <a:cubicBezTo>
                    <a:pt x="276" y="297"/>
                    <a:pt x="233" y="191"/>
                    <a:pt x="191" y="85"/>
                  </a:cubicBezTo>
                  <a:cubicBezTo>
                    <a:pt x="170" y="43"/>
                    <a:pt x="149" y="1"/>
                    <a:pt x="1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3"/>
            <p:cNvSpPr/>
            <p:nvPr/>
          </p:nvSpPr>
          <p:spPr>
            <a:xfrm flipH="1">
              <a:off x="8973937" y="4375307"/>
              <a:ext cx="129373" cy="137481"/>
            </a:xfrm>
            <a:custGeom>
              <a:avLst/>
              <a:gdLst/>
              <a:ahLst/>
              <a:cxnLst/>
              <a:rect l="l" t="t" r="r" b="b"/>
              <a:pathLst>
                <a:path w="1101" h="1170" extrusionOk="0">
                  <a:moveTo>
                    <a:pt x="659" y="0"/>
                  </a:moveTo>
                  <a:cubicBezTo>
                    <a:pt x="603" y="0"/>
                    <a:pt x="551" y="21"/>
                    <a:pt x="508" y="64"/>
                  </a:cubicBezTo>
                  <a:cubicBezTo>
                    <a:pt x="445" y="127"/>
                    <a:pt x="424" y="233"/>
                    <a:pt x="445" y="317"/>
                  </a:cubicBezTo>
                  <a:cubicBezTo>
                    <a:pt x="445" y="487"/>
                    <a:pt x="487" y="656"/>
                    <a:pt x="529" y="825"/>
                  </a:cubicBezTo>
                  <a:lnTo>
                    <a:pt x="170" y="487"/>
                  </a:lnTo>
                  <a:cubicBezTo>
                    <a:pt x="149" y="444"/>
                    <a:pt x="128" y="444"/>
                    <a:pt x="85" y="423"/>
                  </a:cubicBezTo>
                  <a:cubicBezTo>
                    <a:pt x="43" y="423"/>
                    <a:pt x="1" y="465"/>
                    <a:pt x="1" y="529"/>
                  </a:cubicBezTo>
                  <a:cubicBezTo>
                    <a:pt x="1" y="571"/>
                    <a:pt x="1" y="614"/>
                    <a:pt x="43" y="656"/>
                  </a:cubicBezTo>
                  <a:cubicBezTo>
                    <a:pt x="106" y="825"/>
                    <a:pt x="212" y="973"/>
                    <a:pt x="360" y="1100"/>
                  </a:cubicBezTo>
                  <a:cubicBezTo>
                    <a:pt x="395" y="1135"/>
                    <a:pt x="429" y="1169"/>
                    <a:pt x="475" y="1169"/>
                  </a:cubicBezTo>
                  <a:cubicBezTo>
                    <a:pt x="486" y="1169"/>
                    <a:pt x="497" y="1167"/>
                    <a:pt x="508" y="1163"/>
                  </a:cubicBezTo>
                  <a:lnTo>
                    <a:pt x="1079" y="1015"/>
                  </a:lnTo>
                  <a:cubicBezTo>
                    <a:pt x="1100" y="783"/>
                    <a:pt x="1079" y="550"/>
                    <a:pt x="995" y="317"/>
                  </a:cubicBezTo>
                  <a:cubicBezTo>
                    <a:pt x="952" y="212"/>
                    <a:pt x="910" y="127"/>
                    <a:pt x="825" y="64"/>
                  </a:cubicBezTo>
                  <a:cubicBezTo>
                    <a:pt x="773" y="21"/>
                    <a:pt x="714" y="0"/>
                    <a:pt x="6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3"/>
            <p:cNvSpPr/>
            <p:nvPr/>
          </p:nvSpPr>
          <p:spPr>
            <a:xfrm flipH="1">
              <a:off x="4806388" y="5369753"/>
              <a:ext cx="489643" cy="227490"/>
            </a:xfrm>
            <a:custGeom>
              <a:avLst/>
              <a:gdLst/>
              <a:ahLst/>
              <a:cxnLst/>
              <a:rect l="l" t="t" r="r" b="b"/>
              <a:pathLst>
                <a:path w="4167" h="1936" extrusionOk="0">
                  <a:moveTo>
                    <a:pt x="1866" y="0"/>
                  </a:moveTo>
                  <a:cubicBezTo>
                    <a:pt x="1359" y="0"/>
                    <a:pt x="855" y="102"/>
                    <a:pt x="381" y="314"/>
                  </a:cubicBezTo>
                  <a:cubicBezTo>
                    <a:pt x="297" y="335"/>
                    <a:pt x="233" y="378"/>
                    <a:pt x="170" y="441"/>
                  </a:cubicBezTo>
                  <a:cubicBezTo>
                    <a:pt x="1" y="631"/>
                    <a:pt x="149" y="949"/>
                    <a:pt x="339" y="1118"/>
                  </a:cubicBezTo>
                  <a:cubicBezTo>
                    <a:pt x="868" y="1628"/>
                    <a:pt x="1935" y="1935"/>
                    <a:pt x="2730" y="1935"/>
                  </a:cubicBezTo>
                  <a:cubicBezTo>
                    <a:pt x="2826" y="1935"/>
                    <a:pt x="2918" y="1931"/>
                    <a:pt x="3004" y="1922"/>
                  </a:cubicBezTo>
                  <a:cubicBezTo>
                    <a:pt x="4167" y="1773"/>
                    <a:pt x="3892" y="420"/>
                    <a:pt x="2919" y="145"/>
                  </a:cubicBezTo>
                  <a:cubicBezTo>
                    <a:pt x="2572" y="50"/>
                    <a:pt x="2218" y="0"/>
                    <a:pt x="18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3"/>
            <p:cNvSpPr/>
            <p:nvPr/>
          </p:nvSpPr>
          <p:spPr>
            <a:xfrm flipH="1">
              <a:off x="4488302" y="5229334"/>
              <a:ext cx="355453" cy="173320"/>
            </a:xfrm>
            <a:custGeom>
              <a:avLst/>
              <a:gdLst/>
              <a:ahLst/>
              <a:cxnLst/>
              <a:rect l="l" t="t" r="r" b="b"/>
              <a:pathLst>
                <a:path w="3025" h="1475" extrusionOk="0">
                  <a:moveTo>
                    <a:pt x="1287" y="0"/>
                  </a:moveTo>
                  <a:cubicBezTo>
                    <a:pt x="1225" y="0"/>
                    <a:pt x="1163" y="3"/>
                    <a:pt x="1101" y="8"/>
                  </a:cubicBezTo>
                  <a:cubicBezTo>
                    <a:pt x="762" y="8"/>
                    <a:pt x="445" y="134"/>
                    <a:pt x="191" y="367"/>
                  </a:cubicBezTo>
                  <a:cubicBezTo>
                    <a:pt x="64" y="494"/>
                    <a:pt x="1" y="705"/>
                    <a:pt x="43" y="896"/>
                  </a:cubicBezTo>
                  <a:cubicBezTo>
                    <a:pt x="188" y="1286"/>
                    <a:pt x="794" y="1474"/>
                    <a:pt x="1402" y="1474"/>
                  </a:cubicBezTo>
                  <a:cubicBezTo>
                    <a:pt x="2211" y="1474"/>
                    <a:pt x="3025" y="1143"/>
                    <a:pt x="2771" y="515"/>
                  </a:cubicBezTo>
                  <a:cubicBezTo>
                    <a:pt x="2750" y="452"/>
                    <a:pt x="2708" y="431"/>
                    <a:pt x="2666" y="388"/>
                  </a:cubicBezTo>
                  <a:cubicBezTo>
                    <a:pt x="2253" y="144"/>
                    <a:pt x="1774" y="0"/>
                    <a:pt x="12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3"/>
            <p:cNvSpPr/>
            <p:nvPr/>
          </p:nvSpPr>
          <p:spPr>
            <a:xfrm flipH="1">
              <a:off x="8320375" y="5367285"/>
              <a:ext cx="494696" cy="151346"/>
            </a:xfrm>
            <a:custGeom>
              <a:avLst/>
              <a:gdLst/>
              <a:ahLst/>
              <a:cxnLst/>
              <a:rect l="l" t="t" r="r" b="b"/>
              <a:pathLst>
                <a:path w="4210" h="1288" extrusionOk="0">
                  <a:moveTo>
                    <a:pt x="2375" y="1"/>
                  </a:moveTo>
                  <a:cubicBezTo>
                    <a:pt x="1870" y="1"/>
                    <a:pt x="1352" y="85"/>
                    <a:pt x="932" y="187"/>
                  </a:cubicBezTo>
                  <a:cubicBezTo>
                    <a:pt x="868" y="208"/>
                    <a:pt x="784" y="229"/>
                    <a:pt x="741" y="272"/>
                  </a:cubicBezTo>
                  <a:cubicBezTo>
                    <a:pt x="1" y="843"/>
                    <a:pt x="1651" y="1287"/>
                    <a:pt x="1947" y="1287"/>
                  </a:cubicBezTo>
                  <a:cubicBezTo>
                    <a:pt x="2028" y="1287"/>
                    <a:pt x="2113" y="1287"/>
                    <a:pt x="2201" y="1287"/>
                  </a:cubicBezTo>
                  <a:cubicBezTo>
                    <a:pt x="2686" y="1287"/>
                    <a:pt x="3251" y="1272"/>
                    <a:pt x="3681" y="1075"/>
                  </a:cubicBezTo>
                  <a:cubicBezTo>
                    <a:pt x="4210" y="822"/>
                    <a:pt x="4083" y="462"/>
                    <a:pt x="3575" y="229"/>
                  </a:cubicBezTo>
                  <a:cubicBezTo>
                    <a:pt x="3233" y="63"/>
                    <a:pt x="2809" y="1"/>
                    <a:pt x="23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3"/>
            <p:cNvSpPr/>
            <p:nvPr/>
          </p:nvSpPr>
          <p:spPr>
            <a:xfrm flipH="1">
              <a:off x="7789487" y="5510642"/>
              <a:ext cx="570722" cy="242648"/>
            </a:xfrm>
            <a:custGeom>
              <a:avLst/>
              <a:gdLst/>
              <a:ahLst/>
              <a:cxnLst/>
              <a:rect l="l" t="t" r="r" b="b"/>
              <a:pathLst>
                <a:path w="4857" h="2065" extrusionOk="0">
                  <a:moveTo>
                    <a:pt x="2199" y="1"/>
                  </a:moveTo>
                  <a:cubicBezTo>
                    <a:pt x="1526" y="1"/>
                    <a:pt x="856" y="228"/>
                    <a:pt x="318" y="680"/>
                  </a:cubicBezTo>
                  <a:cubicBezTo>
                    <a:pt x="127" y="807"/>
                    <a:pt x="21" y="997"/>
                    <a:pt x="0" y="1209"/>
                  </a:cubicBezTo>
                  <a:cubicBezTo>
                    <a:pt x="21" y="1420"/>
                    <a:pt x="148" y="1611"/>
                    <a:pt x="339" y="1695"/>
                  </a:cubicBezTo>
                  <a:cubicBezTo>
                    <a:pt x="805" y="1995"/>
                    <a:pt x="1340" y="2050"/>
                    <a:pt x="1885" y="2050"/>
                  </a:cubicBezTo>
                  <a:cubicBezTo>
                    <a:pt x="2202" y="2050"/>
                    <a:pt x="2523" y="2031"/>
                    <a:pt x="2835" y="2031"/>
                  </a:cubicBezTo>
                  <a:cubicBezTo>
                    <a:pt x="3007" y="2031"/>
                    <a:pt x="3177" y="2037"/>
                    <a:pt x="3342" y="2055"/>
                  </a:cubicBezTo>
                  <a:cubicBezTo>
                    <a:pt x="3395" y="2061"/>
                    <a:pt x="3448" y="2064"/>
                    <a:pt x="3499" y="2064"/>
                  </a:cubicBezTo>
                  <a:cubicBezTo>
                    <a:pt x="4323" y="2064"/>
                    <a:pt x="4856" y="1295"/>
                    <a:pt x="4040" y="638"/>
                  </a:cubicBezTo>
                  <a:cubicBezTo>
                    <a:pt x="3500" y="212"/>
                    <a:pt x="2848" y="1"/>
                    <a:pt x="21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3"/>
            <p:cNvSpPr/>
            <p:nvPr/>
          </p:nvSpPr>
          <p:spPr>
            <a:xfrm flipH="1">
              <a:off x="8936688" y="5451889"/>
              <a:ext cx="77083" cy="121383"/>
            </a:xfrm>
            <a:custGeom>
              <a:avLst/>
              <a:gdLst/>
              <a:ahLst/>
              <a:cxnLst/>
              <a:rect l="l" t="t" r="r" b="b"/>
              <a:pathLst>
                <a:path w="656" h="1033" extrusionOk="0">
                  <a:moveTo>
                    <a:pt x="181" y="0"/>
                  </a:moveTo>
                  <a:cubicBezTo>
                    <a:pt x="162" y="0"/>
                    <a:pt x="144" y="6"/>
                    <a:pt x="127" y="17"/>
                  </a:cubicBezTo>
                  <a:cubicBezTo>
                    <a:pt x="42" y="38"/>
                    <a:pt x="0" y="144"/>
                    <a:pt x="42" y="207"/>
                  </a:cubicBezTo>
                  <a:lnTo>
                    <a:pt x="360" y="926"/>
                  </a:lnTo>
                  <a:cubicBezTo>
                    <a:pt x="381" y="990"/>
                    <a:pt x="444" y="1032"/>
                    <a:pt x="486" y="1032"/>
                  </a:cubicBezTo>
                  <a:cubicBezTo>
                    <a:pt x="508" y="1032"/>
                    <a:pt x="529" y="1011"/>
                    <a:pt x="550" y="1011"/>
                  </a:cubicBezTo>
                  <a:cubicBezTo>
                    <a:pt x="635" y="990"/>
                    <a:pt x="656" y="884"/>
                    <a:pt x="635" y="821"/>
                  </a:cubicBezTo>
                  <a:lnTo>
                    <a:pt x="317" y="102"/>
                  </a:lnTo>
                  <a:cubicBezTo>
                    <a:pt x="286" y="40"/>
                    <a:pt x="233" y="0"/>
                    <a:pt x="1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3"/>
            <p:cNvSpPr/>
            <p:nvPr/>
          </p:nvSpPr>
          <p:spPr>
            <a:xfrm flipH="1">
              <a:off x="8874528" y="5399129"/>
              <a:ext cx="42419" cy="154167"/>
            </a:xfrm>
            <a:custGeom>
              <a:avLst/>
              <a:gdLst/>
              <a:ahLst/>
              <a:cxnLst/>
              <a:rect l="l" t="t" r="r" b="b"/>
              <a:pathLst>
                <a:path w="361" h="1312" extrusionOk="0">
                  <a:moveTo>
                    <a:pt x="212" y="1"/>
                  </a:moveTo>
                  <a:cubicBezTo>
                    <a:pt x="128" y="1"/>
                    <a:pt x="43" y="64"/>
                    <a:pt x="43" y="149"/>
                  </a:cubicBezTo>
                  <a:lnTo>
                    <a:pt x="1" y="1164"/>
                  </a:lnTo>
                  <a:cubicBezTo>
                    <a:pt x="1" y="1249"/>
                    <a:pt x="64" y="1312"/>
                    <a:pt x="149" y="1312"/>
                  </a:cubicBezTo>
                  <a:cubicBezTo>
                    <a:pt x="233" y="1312"/>
                    <a:pt x="297" y="1249"/>
                    <a:pt x="297" y="1164"/>
                  </a:cubicBezTo>
                  <a:lnTo>
                    <a:pt x="339" y="170"/>
                  </a:lnTo>
                  <a:cubicBezTo>
                    <a:pt x="360" y="85"/>
                    <a:pt x="297" y="22"/>
                    <a:pt x="2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3"/>
            <p:cNvSpPr/>
            <p:nvPr/>
          </p:nvSpPr>
          <p:spPr>
            <a:xfrm flipH="1">
              <a:off x="7388443" y="5654585"/>
              <a:ext cx="73088" cy="114920"/>
            </a:xfrm>
            <a:custGeom>
              <a:avLst/>
              <a:gdLst/>
              <a:ahLst/>
              <a:cxnLst/>
              <a:rect l="l" t="t" r="r" b="b"/>
              <a:pathLst>
                <a:path w="622" h="978" extrusionOk="0">
                  <a:moveTo>
                    <a:pt x="170" y="0"/>
                  </a:moveTo>
                  <a:cubicBezTo>
                    <a:pt x="82" y="0"/>
                    <a:pt x="0" y="72"/>
                    <a:pt x="30" y="174"/>
                  </a:cubicBezTo>
                  <a:lnTo>
                    <a:pt x="326" y="893"/>
                  </a:lnTo>
                  <a:cubicBezTo>
                    <a:pt x="368" y="957"/>
                    <a:pt x="410" y="978"/>
                    <a:pt x="474" y="978"/>
                  </a:cubicBezTo>
                  <a:lnTo>
                    <a:pt x="516" y="978"/>
                  </a:lnTo>
                  <a:cubicBezTo>
                    <a:pt x="601" y="936"/>
                    <a:pt x="622" y="851"/>
                    <a:pt x="601" y="788"/>
                  </a:cubicBezTo>
                  <a:lnTo>
                    <a:pt x="283" y="47"/>
                  </a:lnTo>
                  <a:cubicBezTo>
                    <a:pt x="251" y="15"/>
                    <a:pt x="210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3"/>
            <p:cNvSpPr/>
            <p:nvPr/>
          </p:nvSpPr>
          <p:spPr>
            <a:xfrm flipH="1">
              <a:off x="7326283" y="5597948"/>
              <a:ext cx="42419" cy="154167"/>
            </a:xfrm>
            <a:custGeom>
              <a:avLst/>
              <a:gdLst/>
              <a:ahLst/>
              <a:cxnLst/>
              <a:rect l="l" t="t" r="r" b="b"/>
              <a:pathLst>
                <a:path w="361" h="1312" extrusionOk="0">
                  <a:moveTo>
                    <a:pt x="212" y="1"/>
                  </a:moveTo>
                  <a:cubicBezTo>
                    <a:pt x="128" y="1"/>
                    <a:pt x="64" y="64"/>
                    <a:pt x="64" y="149"/>
                  </a:cubicBezTo>
                  <a:lnTo>
                    <a:pt x="22" y="1143"/>
                  </a:lnTo>
                  <a:cubicBezTo>
                    <a:pt x="1" y="1227"/>
                    <a:pt x="64" y="1312"/>
                    <a:pt x="149" y="1312"/>
                  </a:cubicBezTo>
                  <a:cubicBezTo>
                    <a:pt x="234" y="1312"/>
                    <a:pt x="318" y="1248"/>
                    <a:pt x="318" y="1164"/>
                  </a:cubicBezTo>
                  <a:lnTo>
                    <a:pt x="360" y="170"/>
                  </a:lnTo>
                  <a:cubicBezTo>
                    <a:pt x="360" y="85"/>
                    <a:pt x="297" y="1"/>
                    <a:pt x="2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3"/>
            <p:cNvSpPr/>
            <p:nvPr/>
          </p:nvSpPr>
          <p:spPr>
            <a:xfrm flipH="1">
              <a:off x="8827291" y="4863894"/>
              <a:ext cx="77201" cy="120325"/>
            </a:xfrm>
            <a:custGeom>
              <a:avLst/>
              <a:gdLst/>
              <a:ahLst/>
              <a:cxnLst/>
              <a:rect l="l" t="t" r="r" b="b"/>
              <a:pathLst>
                <a:path w="657" h="1024" extrusionOk="0">
                  <a:moveTo>
                    <a:pt x="166" y="1"/>
                  </a:moveTo>
                  <a:cubicBezTo>
                    <a:pt x="146" y="1"/>
                    <a:pt x="126" y="4"/>
                    <a:pt x="106" y="9"/>
                  </a:cubicBezTo>
                  <a:cubicBezTo>
                    <a:pt x="43" y="51"/>
                    <a:pt x="1" y="136"/>
                    <a:pt x="43" y="199"/>
                  </a:cubicBezTo>
                  <a:lnTo>
                    <a:pt x="339" y="939"/>
                  </a:lnTo>
                  <a:cubicBezTo>
                    <a:pt x="360" y="981"/>
                    <a:pt x="424" y="1024"/>
                    <a:pt x="487" y="1024"/>
                  </a:cubicBezTo>
                  <a:cubicBezTo>
                    <a:pt x="508" y="1024"/>
                    <a:pt x="529" y="1024"/>
                    <a:pt x="550" y="1003"/>
                  </a:cubicBezTo>
                  <a:cubicBezTo>
                    <a:pt x="614" y="981"/>
                    <a:pt x="656" y="897"/>
                    <a:pt x="614" y="812"/>
                  </a:cubicBezTo>
                  <a:lnTo>
                    <a:pt x="318" y="93"/>
                  </a:lnTo>
                  <a:cubicBezTo>
                    <a:pt x="286" y="29"/>
                    <a:pt x="229" y="1"/>
                    <a:pt x="1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3"/>
            <p:cNvSpPr/>
            <p:nvPr/>
          </p:nvSpPr>
          <p:spPr>
            <a:xfrm flipH="1">
              <a:off x="8765014" y="4813836"/>
              <a:ext cx="42537" cy="150994"/>
            </a:xfrm>
            <a:custGeom>
              <a:avLst/>
              <a:gdLst/>
              <a:ahLst/>
              <a:cxnLst/>
              <a:rect l="l" t="t" r="r" b="b"/>
              <a:pathLst>
                <a:path w="362" h="1285" extrusionOk="0">
                  <a:moveTo>
                    <a:pt x="183" y="1"/>
                  </a:moveTo>
                  <a:cubicBezTo>
                    <a:pt x="107" y="1"/>
                    <a:pt x="33" y="38"/>
                    <a:pt x="43" y="117"/>
                  </a:cubicBezTo>
                  <a:lnTo>
                    <a:pt x="0" y="1133"/>
                  </a:lnTo>
                  <a:cubicBezTo>
                    <a:pt x="0" y="1217"/>
                    <a:pt x="64" y="1281"/>
                    <a:pt x="148" y="1281"/>
                  </a:cubicBezTo>
                  <a:cubicBezTo>
                    <a:pt x="157" y="1283"/>
                    <a:pt x="166" y="1285"/>
                    <a:pt x="174" y="1285"/>
                  </a:cubicBezTo>
                  <a:cubicBezTo>
                    <a:pt x="233" y="1285"/>
                    <a:pt x="297" y="1227"/>
                    <a:pt x="297" y="1154"/>
                  </a:cubicBezTo>
                  <a:lnTo>
                    <a:pt x="339" y="139"/>
                  </a:lnTo>
                  <a:cubicBezTo>
                    <a:pt x="361" y="49"/>
                    <a:pt x="270" y="1"/>
                    <a:pt x="1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3"/>
            <p:cNvSpPr/>
            <p:nvPr/>
          </p:nvSpPr>
          <p:spPr>
            <a:xfrm flipH="1">
              <a:off x="5228819" y="4736166"/>
              <a:ext cx="77201" cy="121383"/>
            </a:xfrm>
            <a:custGeom>
              <a:avLst/>
              <a:gdLst/>
              <a:ahLst/>
              <a:cxnLst/>
              <a:rect l="l" t="t" r="r" b="b"/>
              <a:pathLst>
                <a:path w="657" h="1033" extrusionOk="0">
                  <a:moveTo>
                    <a:pt x="484" y="0"/>
                  </a:moveTo>
                  <a:cubicBezTo>
                    <a:pt x="425" y="0"/>
                    <a:pt x="376" y="40"/>
                    <a:pt x="361" y="102"/>
                  </a:cubicBezTo>
                  <a:lnTo>
                    <a:pt x="43" y="821"/>
                  </a:lnTo>
                  <a:cubicBezTo>
                    <a:pt x="1" y="884"/>
                    <a:pt x="43" y="990"/>
                    <a:pt x="128" y="1011"/>
                  </a:cubicBezTo>
                  <a:cubicBezTo>
                    <a:pt x="128" y="1032"/>
                    <a:pt x="149" y="1032"/>
                    <a:pt x="170" y="1032"/>
                  </a:cubicBezTo>
                  <a:cubicBezTo>
                    <a:pt x="234" y="1032"/>
                    <a:pt x="297" y="990"/>
                    <a:pt x="318" y="926"/>
                  </a:cubicBezTo>
                  <a:lnTo>
                    <a:pt x="635" y="207"/>
                  </a:lnTo>
                  <a:cubicBezTo>
                    <a:pt x="657" y="144"/>
                    <a:pt x="635" y="59"/>
                    <a:pt x="551" y="17"/>
                  </a:cubicBezTo>
                  <a:cubicBezTo>
                    <a:pt x="528" y="6"/>
                    <a:pt x="506" y="0"/>
                    <a:pt x="4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3"/>
            <p:cNvSpPr/>
            <p:nvPr/>
          </p:nvSpPr>
          <p:spPr>
            <a:xfrm flipH="1">
              <a:off x="5323293" y="4686226"/>
              <a:ext cx="42302" cy="151346"/>
            </a:xfrm>
            <a:custGeom>
              <a:avLst/>
              <a:gdLst/>
              <a:ahLst/>
              <a:cxnLst/>
              <a:rect l="l" t="t" r="r" b="b"/>
              <a:pathLst>
                <a:path w="360" h="1288" extrusionOk="0">
                  <a:moveTo>
                    <a:pt x="155" y="0"/>
                  </a:moveTo>
                  <a:cubicBezTo>
                    <a:pt x="84" y="0"/>
                    <a:pt x="11" y="48"/>
                    <a:pt x="0" y="146"/>
                  </a:cubicBezTo>
                  <a:lnTo>
                    <a:pt x="64" y="1140"/>
                  </a:lnTo>
                  <a:cubicBezTo>
                    <a:pt x="64" y="1225"/>
                    <a:pt x="127" y="1288"/>
                    <a:pt x="212" y="1288"/>
                  </a:cubicBezTo>
                  <a:cubicBezTo>
                    <a:pt x="296" y="1288"/>
                    <a:pt x="360" y="1225"/>
                    <a:pt x="360" y="1140"/>
                  </a:cubicBezTo>
                  <a:lnTo>
                    <a:pt x="296" y="125"/>
                  </a:lnTo>
                  <a:cubicBezTo>
                    <a:pt x="286" y="43"/>
                    <a:pt x="221" y="0"/>
                    <a:pt x="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3"/>
            <p:cNvSpPr/>
            <p:nvPr/>
          </p:nvSpPr>
          <p:spPr>
            <a:xfrm flipH="1">
              <a:off x="480219" y="4139300"/>
              <a:ext cx="83963" cy="114968"/>
            </a:xfrm>
            <a:custGeom>
              <a:avLst/>
              <a:gdLst/>
              <a:ahLst/>
              <a:cxnLst/>
              <a:rect l="l" t="t" r="r" b="b"/>
              <a:pathLst>
                <a:path w="742" h="1016" extrusionOk="0">
                  <a:moveTo>
                    <a:pt x="128" y="1"/>
                  </a:moveTo>
                  <a:cubicBezTo>
                    <a:pt x="86" y="1"/>
                    <a:pt x="43" y="22"/>
                    <a:pt x="22" y="64"/>
                  </a:cubicBezTo>
                  <a:cubicBezTo>
                    <a:pt x="22" y="85"/>
                    <a:pt x="1" y="128"/>
                    <a:pt x="1" y="149"/>
                  </a:cubicBezTo>
                  <a:cubicBezTo>
                    <a:pt x="1" y="403"/>
                    <a:pt x="43" y="635"/>
                    <a:pt x="170" y="826"/>
                  </a:cubicBezTo>
                  <a:lnTo>
                    <a:pt x="509" y="1016"/>
                  </a:lnTo>
                  <a:lnTo>
                    <a:pt x="614" y="762"/>
                  </a:lnTo>
                  <a:cubicBezTo>
                    <a:pt x="657" y="656"/>
                    <a:pt x="699" y="551"/>
                    <a:pt x="720" y="445"/>
                  </a:cubicBezTo>
                  <a:cubicBezTo>
                    <a:pt x="741" y="339"/>
                    <a:pt x="741" y="212"/>
                    <a:pt x="678" y="128"/>
                  </a:cubicBezTo>
                  <a:cubicBezTo>
                    <a:pt x="678" y="106"/>
                    <a:pt x="657" y="85"/>
                    <a:pt x="657" y="85"/>
                  </a:cubicBezTo>
                  <a:cubicBezTo>
                    <a:pt x="644" y="73"/>
                    <a:pt x="630" y="68"/>
                    <a:pt x="615" y="68"/>
                  </a:cubicBezTo>
                  <a:cubicBezTo>
                    <a:pt x="579" y="68"/>
                    <a:pt x="538" y="98"/>
                    <a:pt x="509" y="128"/>
                  </a:cubicBezTo>
                  <a:cubicBezTo>
                    <a:pt x="424" y="212"/>
                    <a:pt x="360" y="318"/>
                    <a:pt x="318" y="466"/>
                  </a:cubicBezTo>
                  <a:cubicBezTo>
                    <a:pt x="297" y="339"/>
                    <a:pt x="255" y="212"/>
                    <a:pt x="212" y="106"/>
                  </a:cubicBezTo>
                  <a:cubicBezTo>
                    <a:pt x="191" y="64"/>
                    <a:pt x="170" y="1"/>
                    <a:pt x="128" y="1"/>
                  </a:cubicBezTo>
                  <a:close/>
                </a:path>
              </a:pathLst>
            </a:custGeom>
            <a:solidFill>
              <a:srgbClr val="79AD78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3"/>
            <p:cNvSpPr/>
            <p:nvPr/>
          </p:nvSpPr>
          <p:spPr>
            <a:xfrm flipH="1">
              <a:off x="209773" y="4150389"/>
              <a:ext cx="110215" cy="123115"/>
            </a:xfrm>
            <a:custGeom>
              <a:avLst/>
              <a:gdLst/>
              <a:ahLst/>
              <a:cxnLst/>
              <a:rect l="l" t="t" r="r" b="b"/>
              <a:pathLst>
                <a:path w="974" h="1088" extrusionOk="0">
                  <a:moveTo>
                    <a:pt x="123" y="0"/>
                  </a:moveTo>
                  <a:cubicBezTo>
                    <a:pt x="85" y="0"/>
                    <a:pt x="58" y="20"/>
                    <a:pt x="42" y="51"/>
                  </a:cubicBezTo>
                  <a:cubicBezTo>
                    <a:pt x="21" y="72"/>
                    <a:pt x="21" y="114"/>
                    <a:pt x="21" y="156"/>
                  </a:cubicBezTo>
                  <a:cubicBezTo>
                    <a:pt x="0" y="431"/>
                    <a:pt x="85" y="685"/>
                    <a:pt x="233" y="897"/>
                  </a:cubicBezTo>
                  <a:lnTo>
                    <a:pt x="698" y="1087"/>
                  </a:lnTo>
                  <a:lnTo>
                    <a:pt x="825" y="812"/>
                  </a:lnTo>
                  <a:cubicBezTo>
                    <a:pt x="888" y="706"/>
                    <a:pt x="931" y="601"/>
                    <a:pt x="952" y="474"/>
                  </a:cubicBezTo>
                  <a:cubicBezTo>
                    <a:pt x="973" y="368"/>
                    <a:pt x="952" y="241"/>
                    <a:pt x="888" y="135"/>
                  </a:cubicBezTo>
                  <a:cubicBezTo>
                    <a:pt x="888" y="114"/>
                    <a:pt x="867" y="93"/>
                    <a:pt x="867" y="93"/>
                  </a:cubicBezTo>
                  <a:cubicBezTo>
                    <a:pt x="841" y="84"/>
                    <a:pt x="811" y="79"/>
                    <a:pt x="782" y="79"/>
                  </a:cubicBezTo>
                  <a:cubicBezTo>
                    <a:pt x="741" y="79"/>
                    <a:pt x="702" y="89"/>
                    <a:pt x="677" y="114"/>
                  </a:cubicBezTo>
                  <a:cubicBezTo>
                    <a:pt x="550" y="220"/>
                    <a:pt x="465" y="347"/>
                    <a:pt x="444" y="495"/>
                  </a:cubicBezTo>
                  <a:cubicBezTo>
                    <a:pt x="381" y="347"/>
                    <a:pt x="339" y="220"/>
                    <a:pt x="275" y="93"/>
                  </a:cubicBezTo>
                  <a:cubicBezTo>
                    <a:pt x="254" y="51"/>
                    <a:pt x="212" y="8"/>
                    <a:pt x="169" y="8"/>
                  </a:cubicBezTo>
                  <a:cubicBezTo>
                    <a:pt x="152" y="3"/>
                    <a:pt x="137" y="0"/>
                    <a:pt x="123" y="0"/>
                  </a:cubicBezTo>
                  <a:close/>
                </a:path>
              </a:pathLst>
            </a:custGeom>
            <a:solidFill>
              <a:srgbClr val="79AD78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3"/>
            <p:cNvSpPr/>
            <p:nvPr/>
          </p:nvSpPr>
          <p:spPr>
            <a:xfrm flipH="1">
              <a:off x="-139561" y="4192710"/>
              <a:ext cx="6251160" cy="1901951"/>
            </a:xfrm>
            <a:custGeom>
              <a:avLst/>
              <a:gdLst/>
              <a:ahLst/>
              <a:cxnLst/>
              <a:rect l="l" t="t" r="r" b="b"/>
              <a:pathLst>
                <a:path w="55243" h="16808" extrusionOk="0">
                  <a:moveTo>
                    <a:pt x="44598" y="0"/>
                  </a:moveTo>
                  <a:cubicBezTo>
                    <a:pt x="40584" y="0"/>
                    <a:pt x="35338" y="325"/>
                    <a:pt x="28700" y="1326"/>
                  </a:cubicBezTo>
                  <a:cubicBezTo>
                    <a:pt x="9793" y="4203"/>
                    <a:pt x="1" y="12958"/>
                    <a:pt x="1" y="12958"/>
                  </a:cubicBezTo>
                  <a:lnTo>
                    <a:pt x="55243" y="16808"/>
                  </a:lnTo>
                  <a:lnTo>
                    <a:pt x="55243" y="1115"/>
                  </a:lnTo>
                  <a:cubicBezTo>
                    <a:pt x="55243" y="1115"/>
                    <a:pt x="52032" y="0"/>
                    <a:pt x="44598" y="0"/>
                  </a:cubicBezTo>
                  <a:close/>
                </a:path>
              </a:pathLst>
            </a:custGeom>
            <a:solidFill>
              <a:srgbClr val="79AD78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3"/>
            <p:cNvSpPr/>
            <p:nvPr/>
          </p:nvSpPr>
          <p:spPr>
            <a:xfrm flipH="1">
              <a:off x="221767" y="4469152"/>
              <a:ext cx="440522" cy="198591"/>
            </a:xfrm>
            <a:custGeom>
              <a:avLst/>
              <a:gdLst/>
              <a:ahLst/>
              <a:cxnLst/>
              <a:rect l="l" t="t" r="r" b="b"/>
              <a:pathLst>
                <a:path w="3893" h="1755" extrusionOk="0">
                  <a:moveTo>
                    <a:pt x="2715" y="0"/>
                  </a:moveTo>
                  <a:cubicBezTo>
                    <a:pt x="2677" y="0"/>
                    <a:pt x="2640" y="2"/>
                    <a:pt x="2602" y="4"/>
                  </a:cubicBezTo>
                  <a:cubicBezTo>
                    <a:pt x="2306" y="4"/>
                    <a:pt x="2031" y="4"/>
                    <a:pt x="1735" y="25"/>
                  </a:cubicBezTo>
                  <a:cubicBezTo>
                    <a:pt x="1079" y="89"/>
                    <a:pt x="1" y="596"/>
                    <a:pt x="889" y="1379"/>
                  </a:cubicBezTo>
                  <a:cubicBezTo>
                    <a:pt x="1192" y="1647"/>
                    <a:pt x="1726" y="1755"/>
                    <a:pt x="2251" y="1755"/>
                  </a:cubicBezTo>
                  <a:cubicBezTo>
                    <a:pt x="2679" y="1755"/>
                    <a:pt x="3100" y="1683"/>
                    <a:pt x="3385" y="1569"/>
                  </a:cubicBezTo>
                  <a:cubicBezTo>
                    <a:pt x="3617" y="1464"/>
                    <a:pt x="3808" y="1252"/>
                    <a:pt x="3850" y="998"/>
                  </a:cubicBezTo>
                  <a:cubicBezTo>
                    <a:pt x="3892" y="660"/>
                    <a:pt x="3744" y="343"/>
                    <a:pt x="3448" y="173"/>
                  </a:cubicBezTo>
                  <a:cubicBezTo>
                    <a:pt x="3227" y="63"/>
                    <a:pt x="2973" y="0"/>
                    <a:pt x="2715" y="0"/>
                  </a:cubicBezTo>
                  <a:close/>
                </a:path>
              </a:pathLst>
            </a:custGeom>
            <a:solidFill>
              <a:srgbClr val="89B98A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3"/>
            <p:cNvSpPr/>
            <p:nvPr/>
          </p:nvSpPr>
          <p:spPr>
            <a:xfrm flipH="1">
              <a:off x="-101297" y="4720134"/>
              <a:ext cx="442898" cy="156497"/>
            </a:xfrm>
            <a:custGeom>
              <a:avLst/>
              <a:gdLst/>
              <a:ahLst/>
              <a:cxnLst/>
              <a:rect l="l" t="t" r="r" b="b"/>
              <a:pathLst>
                <a:path w="3914" h="1383" extrusionOk="0">
                  <a:moveTo>
                    <a:pt x="1920" y="1"/>
                  </a:moveTo>
                  <a:cubicBezTo>
                    <a:pt x="1421" y="1"/>
                    <a:pt x="914" y="84"/>
                    <a:pt x="530" y="324"/>
                  </a:cubicBezTo>
                  <a:cubicBezTo>
                    <a:pt x="85" y="620"/>
                    <a:pt x="1" y="1001"/>
                    <a:pt x="487" y="1234"/>
                  </a:cubicBezTo>
                  <a:cubicBezTo>
                    <a:pt x="752" y="1349"/>
                    <a:pt x="1066" y="1382"/>
                    <a:pt x="1377" y="1382"/>
                  </a:cubicBezTo>
                  <a:cubicBezTo>
                    <a:pt x="1637" y="1382"/>
                    <a:pt x="1894" y="1359"/>
                    <a:pt x="2116" y="1339"/>
                  </a:cubicBezTo>
                  <a:cubicBezTo>
                    <a:pt x="2412" y="1297"/>
                    <a:pt x="3913" y="726"/>
                    <a:pt x="3194" y="176"/>
                  </a:cubicBezTo>
                  <a:cubicBezTo>
                    <a:pt x="3131" y="134"/>
                    <a:pt x="3067" y="113"/>
                    <a:pt x="2983" y="113"/>
                  </a:cubicBezTo>
                  <a:cubicBezTo>
                    <a:pt x="2672" y="49"/>
                    <a:pt x="2299" y="1"/>
                    <a:pt x="1920" y="1"/>
                  </a:cubicBezTo>
                  <a:close/>
                </a:path>
              </a:pathLst>
            </a:custGeom>
            <a:solidFill>
              <a:srgbClr val="89B98A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" name="Google Shape;204;p3"/>
            <p:cNvSpPr/>
            <p:nvPr/>
          </p:nvSpPr>
          <p:spPr>
            <a:xfrm flipH="1">
              <a:off x="-70178" y="4502420"/>
              <a:ext cx="64726" cy="125265"/>
            </a:xfrm>
            <a:custGeom>
              <a:avLst/>
              <a:gdLst/>
              <a:ahLst/>
              <a:cxnLst/>
              <a:rect l="l" t="t" r="r" b="b"/>
              <a:pathLst>
                <a:path w="572" h="1107" extrusionOk="0">
                  <a:moveTo>
                    <a:pt x="423" y="1"/>
                  </a:moveTo>
                  <a:cubicBezTo>
                    <a:pt x="354" y="1"/>
                    <a:pt x="293" y="42"/>
                    <a:pt x="275" y="112"/>
                  </a:cubicBezTo>
                  <a:lnTo>
                    <a:pt x="43" y="895"/>
                  </a:lnTo>
                  <a:cubicBezTo>
                    <a:pt x="0" y="979"/>
                    <a:pt x="43" y="1064"/>
                    <a:pt x="127" y="1106"/>
                  </a:cubicBezTo>
                  <a:lnTo>
                    <a:pt x="170" y="1106"/>
                  </a:lnTo>
                  <a:cubicBezTo>
                    <a:pt x="233" y="1106"/>
                    <a:pt x="275" y="1064"/>
                    <a:pt x="297" y="1000"/>
                  </a:cubicBezTo>
                  <a:lnTo>
                    <a:pt x="550" y="218"/>
                  </a:lnTo>
                  <a:cubicBezTo>
                    <a:pt x="572" y="133"/>
                    <a:pt x="529" y="49"/>
                    <a:pt x="466" y="6"/>
                  </a:cubicBezTo>
                  <a:cubicBezTo>
                    <a:pt x="451" y="3"/>
                    <a:pt x="437" y="1"/>
                    <a:pt x="423" y="1"/>
                  </a:cubicBezTo>
                  <a:close/>
                </a:path>
              </a:pathLst>
            </a:custGeom>
            <a:solidFill>
              <a:srgbClr val="89B98A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" name="Google Shape;205;p3"/>
            <p:cNvSpPr/>
            <p:nvPr/>
          </p:nvSpPr>
          <p:spPr>
            <a:xfrm flipH="1">
              <a:off x="11182" y="4457158"/>
              <a:ext cx="45602" cy="156157"/>
            </a:xfrm>
            <a:custGeom>
              <a:avLst/>
              <a:gdLst/>
              <a:ahLst/>
              <a:cxnLst/>
              <a:rect l="l" t="t" r="r" b="b"/>
              <a:pathLst>
                <a:path w="403" h="1380" extrusionOk="0">
                  <a:moveTo>
                    <a:pt x="160" y="0"/>
                  </a:moveTo>
                  <a:cubicBezTo>
                    <a:pt x="149" y="0"/>
                    <a:pt x="139" y="2"/>
                    <a:pt x="127" y="5"/>
                  </a:cubicBezTo>
                  <a:cubicBezTo>
                    <a:pt x="43" y="5"/>
                    <a:pt x="1" y="89"/>
                    <a:pt x="1" y="174"/>
                  </a:cubicBezTo>
                  <a:lnTo>
                    <a:pt x="127" y="1231"/>
                  </a:lnTo>
                  <a:cubicBezTo>
                    <a:pt x="127" y="1316"/>
                    <a:pt x="191" y="1379"/>
                    <a:pt x="276" y="1379"/>
                  </a:cubicBezTo>
                  <a:cubicBezTo>
                    <a:pt x="360" y="1358"/>
                    <a:pt x="402" y="1273"/>
                    <a:pt x="402" y="1189"/>
                  </a:cubicBezTo>
                  <a:lnTo>
                    <a:pt x="297" y="131"/>
                  </a:lnTo>
                  <a:cubicBezTo>
                    <a:pt x="278" y="58"/>
                    <a:pt x="228" y="0"/>
                    <a:pt x="160" y="0"/>
                  </a:cubicBezTo>
                  <a:close/>
                </a:path>
              </a:pathLst>
            </a:custGeom>
            <a:solidFill>
              <a:srgbClr val="89B98A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3"/>
            <p:cNvSpPr/>
            <p:nvPr/>
          </p:nvSpPr>
          <p:spPr>
            <a:xfrm flipH="1">
              <a:off x="324737" y="5213837"/>
              <a:ext cx="1498205" cy="299302"/>
            </a:xfrm>
            <a:custGeom>
              <a:avLst/>
              <a:gdLst/>
              <a:ahLst/>
              <a:cxnLst/>
              <a:rect l="l" t="t" r="r" b="b"/>
              <a:pathLst>
                <a:path w="13240" h="2645" extrusionOk="0">
                  <a:moveTo>
                    <a:pt x="6620" y="1"/>
                  </a:moveTo>
                  <a:cubicBezTo>
                    <a:pt x="2961" y="1"/>
                    <a:pt x="0" y="593"/>
                    <a:pt x="0" y="1333"/>
                  </a:cubicBezTo>
                  <a:cubicBezTo>
                    <a:pt x="0" y="2052"/>
                    <a:pt x="2961" y="2644"/>
                    <a:pt x="6620" y="2644"/>
                  </a:cubicBezTo>
                  <a:cubicBezTo>
                    <a:pt x="10279" y="2644"/>
                    <a:pt x="13240" y="2052"/>
                    <a:pt x="13240" y="1333"/>
                  </a:cubicBezTo>
                  <a:cubicBezTo>
                    <a:pt x="13240" y="593"/>
                    <a:pt x="10279" y="1"/>
                    <a:pt x="6620" y="1"/>
                  </a:cubicBezTo>
                  <a:close/>
                </a:path>
              </a:pathLst>
            </a:custGeom>
            <a:solidFill>
              <a:srgbClr val="79AD78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3"/>
            <p:cNvSpPr/>
            <p:nvPr/>
          </p:nvSpPr>
          <p:spPr>
            <a:xfrm flipH="1">
              <a:off x="467036" y="4139300"/>
              <a:ext cx="83963" cy="114968"/>
            </a:xfrm>
            <a:custGeom>
              <a:avLst/>
              <a:gdLst/>
              <a:ahLst/>
              <a:cxnLst/>
              <a:rect l="l" t="t" r="r" b="b"/>
              <a:pathLst>
                <a:path w="742" h="1016" extrusionOk="0">
                  <a:moveTo>
                    <a:pt x="128" y="1"/>
                  </a:moveTo>
                  <a:cubicBezTo>
                    <a:pt x="86" y="1"/>
                    <a:pt x="43" y="22"/>
                    <a:pt x="22" y="64"/>
                  </a:cubicBezTo>
                  <a:cubicBezTo>
                    <a:pt x="22" y="85"/>
                    <a:pt x="1" y="128"/>
                    <a:pt x="1" y="149"/>
                  </a:cubicBezTo>
                  <a:cubicBezTo>
                    <a:pt x="1" y="403"/>
                    <a:pt x="43" y="635"/>
                    <a:pt x="170" y="826"/>
                  </a:cubicBezTo>
                  <a:lnTo>
                    <a:pt x="509" y="1016"/>
                  </a:lnTo>
                  <a:lnTo>
                    <a:pt x="614" y="762"/>
                  </a:lnTo>
                  <a:cubicBezTo>
                    <a:pt x="657" y="656"/>
                    <a:pt x="699" y="551"/>
                    <a:pt x="720" y="445"/>
                  </a:cubicBezTo>
                  <a:cubicBezTo>
                    <a:pt x="741" y="339"/>
                    <a:pt x="741" y="212"/>
                    <a:pt x="678" y="128"/>
                  </a:cubicBezTo>
                  <a:cubicBezTo>
                    <a:pt x="678" y="106"/>
                    <a:pt x="657" y="85"/>
                    <a:pt x="657" y="85"/>
                  </a:cubicBezTo>
                  <a:cubicBezTo>
                    <a:pt x="644" y="73"/>
                    <a:pt x="630" y="68"/>
                    <a:pt x="615" y="68"/>
                  </a:cubicBezTo>
                  <a:cubicBezTo>
                    <a:pt x="579" y="68"/>
                    <a:pt x="538" y="98"/>
                    <a:pt x="509" y="128"/>
                  </a:cubicBezTo>
                  <a:cubicBezTo>
                    <a:pt x="424" y="212"/>
                    <a:pt x="360" y="318"/>
                    <a:pt x="318" y="466"/>
                  </a:cubicBezTo>
                  <a:cubicBezTo>
                    <a:pt x="297" y="339"/>
                    <a:pt x="255" y="212"/>
                    <a:pt x="212" y="106"/>
                  </a:cubicBezTo>
                  <a:cubicBezTo>
                    <a:pt x="191" y="64"/>
                    <a:pt x="170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3"/>
            <p:cNvSpPr/>
            <p:nvPr/>
          </p:nvSpPr>
          <p:spPr>
            <a:xfrm flipH="1">
              <a:off x="196590" y="4150389"/>
              <a:ext cx="110215" cy="123115"/>
            </a:xfrm>
            <a:custGeom>
              <a:avLst/>
              <a:gdLst/>
              <a:ahLst/>
              <a:cxnLst/>
              <a:rect l="l" t="t" r="r" b="b"/>
              <a:pathLst>
                <a:path w="974" h="1088" extrusionOk="0">
                  <a:moveTo>
                    <a:pt x="123" y="0"/>
                  </a:moveTo>
                  <a:cubicBezTo>
                    <a:pt x="85" y="0"/>
                    <a:pt x="58" y="20"/>
                    <a:pt x="42" y="51"/>
                  </a:cubicBezTo>
                  <a:cubicBezTo>
                    <a:pt x="21" y="72"/>
                    <a:pt x="21" y="114"/>
                    <a:pt x="21" y="156"/>
                  </a:cubicBezTo>
                  <a:cubicBezTo>
                    <a:pt x="0" y="431"/>
                    <a:pt x="85" y="685"/>
                    <a:pt x="233" y="897"/>
                  </a:cubicBezTo>
                  <a:lnTo>
                    <a:pt x="698" y="1087"/>
                  </a:lnTo>
                  <a:lnTo>
                    <a:pt x="825" y="812"/>
                  </a:lnTo>
                  <a:cubicBezTo>
                    <a:pt x="888" y="706"/>
                    <a:pt x="931" y="601"/>
                    <a:pt x="952" y="474"/>
                  </a:cubicBezTo>
                  <a:cubicBezTo>
                    <a:pt x="973" y="368"/>
                    <a:pt x="952" y="241"/>
                    <a:pt x="888" y="135"/>
                  </a:cubicBezTo>
                  <a:cubicBezTo>
                    <a:pt x="888" y="114"/>
                    <a:pt x="867" y="93"/>
                    <a:pt x="867" y="93"/>
                  </a:cubicBezTo>
                  <a:cubicBezTo>
                    <a:pt x="841" y="84"/>
                    <a:pt x="811" y="79"/>
                    <a:pt x="782" y="79"/>
                  </a:cubicBezTo>
                  <a:cubicBezTo>
                    <a:pt x="741" y="79"/>
                    <a:pt x="702" y="89"/>
                    <a:pt x="677" y="114"/>
                  </a:cubicBezTo>
                  <a:cubicBezTo>
                    <a:pt x="550" y="220"/>
                    <a:pt x="465" y="347"/>
                    <a:pt x="444" y="495"/>
                  </a:cubicBezTo>
                  <a:cubicBezTo>
                    <a:pt x="381" y="347"/>
                    <a:pt x="339" y="220"/>
                    <a:pt x="275" y="93"/>
                  </a:cubicBezTo>
                  <a:cubicBezTo>
                    <a:pt x="254" y="51"/>
                    <a:pt x="212" y="8"/>
                    <a:pt x="169" y="8"/>
                  </a:cubicBezTo>
                  <a:cubicBezTo>
                    <a:pt x="152" y="3"/>
                    <a:pt x="137" y="0"/>
                    <a:pt x="1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3"/>
            <p:cNvSpPr/>
            <p:nvPr/>
          </p:nvSpPr>
          <p:spPr>
            <a:xfrm flipH="1">
              <a:off x="-152743" y="4192710"/>
              <a:ext cx="6251160" cy="1901951"/>
            </a:xfrm>
            <a:custGeom>
              <a:avLst/>
              <a:gdLst/>
              <a:ahLst/>
              <a:cxnLst/>
              <a:rect l="l" t="t" r="r" b="b"/>
              <a:pathLst>
                <a:path w="55243" h="16808" extrusionOk="0">
                  <a:moveTo>
                    <a:pt x="44598" y="0"/>
                  </a:moveTo>
                  <a:cubicBezTo>
                    <a:pt x="40584" y="0"/>
                    <a:pt x="35338" y="325"/>
                    <a:pt x="28700" y="1326"/>
                  </a:cubicBezTo>
                  <a:cubicBezTo>
                    <a:pt x="9793" y="4203"/>
                    <a:pt x="1" y="12958"/>
                    <a:pt x="1" y="12958"/>
                  </a:cubicBezTo>
                  <a:lnTo>
                    <a:pt x="55243" y="16808"/>
                  </a:lnTo>
                  <a:lnTo>
                    <a:pt x="55243" y="1115"/>
                  </a:lnTo>
                  <a:cubicBezTo>
                    <a:pt x="55243" y="1115"/>
                    <a:pt x="52032" y="0"/>
                    <a:pt x="44598" y="0"/>
                  </a:cubicBezTo>
                  <a:close/>
                </a:path>
              </a:pathLst>
            </a:custGeom>
            <a:solidFill>
              <a:srgbClr val="1EF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3"/>
            <p:cNvSpPr/>
            <p:nvPr/>
          </p:nvSpPr>
          <p:spPr>
            <a:xfrm flipH="1">
              <a:off x="2911800" y="4544466"/>
              <a:ext cx="430904" cy="238875"/>
            </a:xfrm>
            <a:custGeom>
              <a:avLst/>
              <a:gdLst/>
              <a:ahLst/>
              <a:cxnLst/>
              <a:rect l="l" t="t" r="r" b="b"/>
              <a:pathLst>
                <a:path w="3808" h="2111" extrusionOk="0">
                  <a:moveTo>
                    <a:pt x="2242" y="0"/>
                  </a:moveTo>
                  <a:cubicBezTo>
                    <a:pt x="1840" y="0"/>
                    <a:pt x="1439" y="74"/>
                    <a:pt x="1058" y="222"/>
                  </a:cubicBezTo>
                  <a:cubicBezTo>
                    <a:pt x="170" y="582"/>
                    <a:pt x="0" y="2020"/>
                    <a:pt x="1100" y="2105"/>
                  </a:cubicBezTo>
                  <a:cubicBezTo>
                    <a:pt x="1149" y="2109"/>
                    <a:pt x="1199" y="2111"/>
                    <a:pt x="1250" y="2111"/>
                  </a:cubicBezTo>
                  <a:cubicBezTo>
                    <a:pt x="2007" y="2111"/>
                    <a:pt x="3057" y="1684"/>
                    <a:pt x="3532" y="1090"/>
                  </a:cubicBezTo>
                  <a:cubicBezTo>
                    <a:pt x="3680" y="878"/>
                    <a:pt x="3807" y="561"/>
                    <a:pt x="3638" y="349"/>
                  </a:cubicBezTo>
                  <a:cubicBezTo>
                    <a:pt x="3575" y="307"/>
                    <a:pt x="3511" y="244"/>
                    <a:pt x="3427" y="222"/>
                  </a:cubicBezTo>
                  <a:cubicBezTo>
                    <a:pt x="3046" y="74"/>
                    <a:pt x="2644" y="0"/>
                    <a:pt x="2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3"/>
            <p:cNvSpPr/>
            <p:nvPr/>
          </p:nvSpPr>
          <p:spPr>
            <a:xfrm flipH="1">
              <a:off x="208584" y="4469152"/>
              <a:ext cx="440522" cy="198591"/>
            </a:xfrm>
            <a:custGeom>
              <a:avLst/>
              <a:gdLst/>
              <a:ahLst/>
              <a:cxnLst/>
              <a:rect l="l" t="t" r="r" b="b"/>
              <a:pathLst>
                <a:path w="3893" h="1755" extrusionOk="0">
                  <a:moveTo>
                    <a:pt x="2715" y="0"/>
                  </a:moveTo>
                  <a:cubicBezTo>
                    <a:pt x="2677" y="0"/>
                    <a:pt x="2640" y="2"/>
                    <a:pt x="2602" y="4"/>
                  </a:cubicBezTo>
                  <a:cubicBezTo>
                    <a:pt x="2306" y="4"/>
                    <a:pt x="2031" y="4"/>
                    <a:pt x="1735" y="25"/>
                  </a:cubicBezTo>
                  <a:cubicBezTo>
                    <a:pt x="1079" y="89"/>
                    <a:pt x="1" y="596"/>
                    <a:pt x="889" y="1379"/>
                  </a:cubicBezTo>
                  <a:cubicBezTo>
                    <a:pt x="1192" y="1647"/>
                    <a:pt x="1726" y="1755"/>
                    <a:pt x="2251" y="1755"/>
                  </a:cubicBezTo>
                  <a:cubicBezTo>
                    <a:pt x="2679" y="1755"/>
                    <a:pt x="3100" y="1683"/>
                    <a:pt x="3385" y="1569"/>
                  </a:cubicBezTo>
                  <a:cubicBezTo>
                    <a:pt x="3617" y="1464"/>
                    <a:pt x="3808" y="1252"/>
                    <a:pt x="3850" y="998"/>
                  </a:cubicBezTo>
                  <a:cubicBezTo>
                    <a:pt x="3892" y="660"/>
                    <a:pt x="3744" y="343"/>
                    <a:pt x="3448" y="173"/>
                  </a:cubicBezTo>
                  <a:cubicBezTo>
                    <a:pt x="3227" y="63"/>
                    <a:pt x="2973" y="0"/>
                    <a:pt x="27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3"/>
            <p:cNvSpPr/>
            <p:nvPr/>
          </p:nvSpPr>
          <p:spPr>
            <a:xfrm flipH="1">
              <a:off x="-114480" y="4720134"/>
              <a:ext cx="442898" cy="156497"/>
            </a:xfrm>
            <a:custGeom>
              <a:avLst/>
              <a:gdLst/>
              <a:ahLst/>
              <a:cxnLst/>
              <a:rect l="l" t="t" r="r" b="b"/>
              <a:pathLst>
                <a:path w="3914" h="1383" extrusionOk="0">
                  <a:moveTo>
                    <a:pt x="1920" y="1"/>
                  </a:moveTo>
                  <a:cubicBezTo>
                    <a:pt x="1421" y="1"/>
                    <a:pt x="914" y="84"/>
                    <a:pt x="530" y="324"/>
                  </a:cubicBezTo>
                  <a:cubicBezTo>
                    <a:pt x="85" y="620"/>
                    <a:pt x="1" y="1001"/>
                    <a:pt x="487" y="1234"/>
                  </a:cubicBezTo>
                  <a:cubicBezTo>
                    <a:pt x="752" y="1349"/>
                    <a:pt x="1066" y="1382"/>
                    <a:pt x="1377" y="1382"/>
                  </a:cubicBezTo>
                  <a:cubicBezTo>
                    <a:pt x="1637" y="1382"/>
                    <a:pt x="1894" y="1359"/>
                    <a:pt x="2116" y="1339"/>
                  </a:cubicBezTo>
                  <a:cubicBezTo>
                    <a:pt x="2412" y="1297"/>
                    <a:pt x="3913" y="726"/>
                    <a:pt x="3194" y="176"/>
                  </a:cubicBezTo>
                  <a:cubicBezTo>
                    <a:pt x="3131" y="134"/>
                    <a:pt x="3067" y="113"/>
                    <a:pt x="2983" y="113"/>
                  </a:cubicBezTo>
                  <a:cubicBezTo>
                    <a:pt x="2672" y="49"/>
                    <a:pt x="2299" y="1"/>
                    <a:pt x="19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3"/>
            <p:cNvSpPr/>
            <p:nvPr/>
          </p:nvSpPr>
          <p:spPr>
            <a:xfrm flipH="1">
              <a:off x="3082890" y="4480920"/>
              <a:ext cx="62350" cy="125152"/>
            </a:xfrm>
            <a:custGeom>
              <a:avLst/>
              <a:gdLst/>
              <a:ahLst/>
              <a:cxnLst/>
              <a:rect l="l" t="t" r="r" b="b"/>
              <a:pathLst>
                <a:path w="551" h="1106" extrusionOk="0">
                  <a:moveTo>
                    <a:pt x="402" y="1"/>
                  </a:moveTo>
                  <a:cubicBezTo>
                    <a:pt x="334" y="1"/>
                    <a:pt x="276" y="42"/>
                    <a:pt x="276" y="112"/>
                  </a:cubicBezTo>
                  <a:lnTo>
                    <a:pt x="22" y="894"/>
                  </a:lnTo>
                  <a:cubicBezTo>
                    <a:pt x="1" y="979"/>
                    <a:pt x="22" y="1063"/>
                    <a:pt x="107" y="1106"/>
                  </a:cubicBezTo>
                  <a:lnTo>
                    <a:pt x="170" y="1106"/>
                  </a:lnTo>
                  <a:cubicBezTo>
                    <a:pt x="212" y="1106"/>
                    <a:pt x="276" y="1063"/>
                    <a:pt x="276" y="1000"/>
                  </a:cubicBezTo>
                  <a:lnTo>
                    <a:pt x="530" y="218"/>
                  </a:lnTo>
                  <a:cubicBezTo>
                    <a:pt x="551" y="133"/>
                    <a:pt x="509" y="48"/>
                    <a:pt x="445" y="6"/>
                  </a:cubicBezTo>
                  <a:cubicBezTo>
                    <a:pt x="431" y="2"/>
                    <a:pt x="416" y="1"/>
                    <a:pt x="4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3"/>
            <p:cNvSpPr/>
            <p:nvPr/>
          </p:nvSpPr>
          <p:spPr>
            <a:xfrm flipH="1">
              <a:off x="3164250" y="4435658"/>
              <a:ext cx="45602" cy="156044"/>
            </a:xfrm>
            <a:custGeom>
              <a:avLst/>
              <a:gdLst/>
              <a:ahLst/>
              <a:cxnLst/>
              <a:rect l="l" t="t" r="r" b="b"/>
              <a:pathLst>
                <a:path w="403" h="1379" extrusionOk="0">
                  <a:moveTo>
                    <a:pt x="160" y="0"/>
                  </a:moveTo>
                  <a:cubicBezTo>
                    <a:pt x="150" y="0"/>
                    <a:pt x="139" y="1"/>
                    <a:pt x="128" y="4"/>
                  </a:cubicBezTo>
                  <a:cubicBezTo>
                    <a:pt x="43" y="25"/>
                    <a:pt x="1" y="89"/>
                    <a:pt x="1" y="173"/>
                  </a:cubicBezTo>
                  <a:lnTo>
                    <a:pt x="107" y="1231"/>
                  </a:lnTo>
                  <a:cubicBezTo>
                    <a:pt x="107" y="1315"/>
                    <a:pt x="191" y="1379"/>
                    <a:pt x="276" y="1379"/>
                  </a:cubicBezTo>
                  <a:cubicBezTo>
                    <a:pt x="339" y="1358"/>
                    <a:pt x="403" y="1273"/>
                    <a:pt x="382" y="1189"/>
                  </a:cubicBezTo>
                  <a:lnTo>
                    <a:pt x="276" y="131"/>
                  </a:lnTo>
                  <a:cubicBezTo>
                    <a:pt x="276" y="58"/>
                    <a:pt x="228" y="0"/>
                    <a:pt x="1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3"/>
            <p:cNvSpPr/>
            <p:nvPr/>
          </p:nvSpPr>
          <p:spPr>
            <a:xfrm flipH="1">
              <a:off x="-83361" y="4502420"/>
              <a:ext cx="64726" cy="125265"/>
            </a:xfrm>
            <a:custGeom>
              <a:avLst/>
              <a:gdLst/>
              <a:ahLst/>
              <a:cxnLst/>
              <a:rect l="l" t="t" r="r" b="b"/>
              <a:pathLst>
                <a:path w="572" h="1107" extrusionOk="0">
                  <a:moveTo>
                    <a:pt x="423" y="1"/>
                  </a:moveTo>
                  <a:cubicBezTo>
                    <a:pt x="354" y="1"/>
                    <a:pt x="293" y="42"/>
                    <a:pt x="275" y="112"/>
                  </a:cubicBezTo>
                  <a:lnTo>
                    <a:pt x="43" y="895"/>
                  </a:lnTo>
                  <a:cubicBezTo>
                    <a:pt x="0" y="979"/>
                    <a:pt x="43" y="1064"/>
                    <a:pt x="127" y="1106"/>
                  </a:cubicBezTo>
                  <a:lnTo>
                    <a:pt x="170" y="1106"/>
                  </a:lnTo>
                  <a:cubicBezTo>
                    <a:pt x="233" y="1106"/>
                    <a:pt x="275" y="1064"/>
                    <a:pt x="297" y="1000"/>
                  </a:cubicBezTo>
                  <a:lnTo>
                    <a:pt x="550" y="218"/>
                  </a:lnTo>
                  <a:cubicBezTo>
                    <a:pt x="572" y="133"/>
                    <a:pt x="529" y="49"/>
                    <a:pt x="466" y="6"/>
                  </a:cubicBezTo>
                  <a:cubicBezTo>
                    <a:pt x="451" y="3"/>
                    <a:pt x="437" y="1"/>
                    <a:pt x="4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3"/>
            <p:cNvSpPr/>
            <p:nvPr/>
          </p:nvSpPr>
          <p:spPr>
            <a:xfrm flipH="1">
              <a:off x="-2001" y="4457158"/>
              <a:ext cx="45602" cy="156157"/>
            </a:xfrm>
            <a:custGeom>
              <a:avLst/>
              <a:gdLst/>
              <a:ahLst/>
              <a:cxnLst/>
              <a:rect l="l" t="t" r="r" b="b"/>
              <a:pathLst>
                <a:path w="403" h="1380" extrusionOk="0">
                  <a:moveTo>
                    <a:pt x="160" y="0"/>
                  </a:moveTo>
                  <a:cubicBezTo>
                    <a:pt x="149" y="0"/>
                    <a:pt x="139" y="2"/>
                    <a:pt x="127" y="5"/>
                  </a:cubicBezTo>
                  <a:cubicBezTo>
                    <a:pt x="43" y="5"/>
                    <a:pt x="1" y="89"/>
                    <a:pt x="1" y="174"/>
                  </a:cubicBezTo>
                  <a:lnTo>
                    <a:pt x="127" y="1231"/>
                  </a:lnTo>
                  <a:cubicBezTo>
                    <a:pt x="127" y="1316"/>
                    <a:pt x="191" y="1379"/>
                    <a:pt x="276" y="1379"/>
                  </a:cubicBezTo>
                  <a:cubicBezTo>
                    <a:pt x="360" y="1358"/>
                    <a:pt x="402" y="1273"/>
                    <a:pt x="402" y="1189"/>
                  </a:cubicBezTo>
                  <a:lnTo>
                    <a:pt x="297" y="131"/>
                  </a:lnTo>
                  <a:cubicBezTo>
                    <a:pt x="278" y="58"/>
                    <a:pt x="228" y="0"/>
                    <a:pt x="1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3"/>
            <p:cNvSpPr/>
            <p:nvPr/>
          </p:nvSpPr>
          <p:spPr>
            <a:xfrm flipH="1">
              <a:off x="5200853" y="5312397"/>
              <a:ext cx="74344" cy="119381"/>
            </a:xfrm>
            <a:custGeom>
              <a:avLst/>
              <a:gdLst/>
              <a:ahLst/>
              <a:cxnLst/>
              <a:rect l="l" t="t" r="r" b="b"/>
              <a:pathLst>
                <a:path w="657" h="1055" extrusionOk="0">
                  <a:moveTo>
                    <a:pt x="163" y="1"/>
                  </a:moveTo>
                  <a:cubicBezTo>
                    <a:pt x="144" y="1"/>
                    <a:pt x="124" y="6"/>
                    <a:pt x="107" y="18"/>
                  </a:cubicBezTo>
                  <a:cubicBezTo>
                    <a:pt x="43" y="60"/>
                    <a:pt x="1" y="166"/>
                    <a:pt x="43" y="229"/>
                  </a:cubicBezTo>
                  <a:lnTo>
                    <a:pt x="382" y="970"/>
                  </a:lnTo>
                  <a:cubicBezTo>
                    <a:pt x="403" y="1033"/>
                    <a:pt x="445" y="1054"/>
                    <a:pt x="509" y="1054"/>
                  </a:cubicBezTo>
                  <a:lnTo>
                    <a:pt x="572" y="1054"/>
                  </a:lnTo>
                  <a:cubicBezTo>
                    <a:pt x="635" y="991"/>
                    <a:pt x="657" y="906"/>
                    <a:pt x="635" y="822"/>
                  </a:cubicBezTo>
                  <a:lnTo>
                    <a:pt x="297" y="81"/>
                  </a:lnTo>
                  <a:cubicBezTo>
                    <a:pt x="267" y="36"/>
                    <a:pt x="214" y="1"/>
                    <a:pt x="1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3"/>
            <p:cNvSpPr/>
            <p:nvPr/>
          </p:nvSpPr>
          <p:spPr>
            <a:xfrm flipH="1">
              <a:off x="5152988" y="5254574"/>
              <a:ext cx="33608" cy="155592"/>
            </a:xfrm>
            <a:custGeom>
              <a:avLst/>
              <a:gdLst/>
              <a:ahLst/>
              <a:cxnLst/>
              <a:rect l="l" t="t" r="r" b="b"/>
              <a:pathLst>
                <a:path w="297" h="1375" extrusionOk="0">
                  <a:moveTo>
                    <a:pt x="149" y="0"/>
                  </a:moveTo>
                  <a:cubicBezTo>
                    <a:pt x="64" y="0"/>
                    <a:pt x="0" y="85"/>
                    <a:pt x="0" y="148"/>
                  </a:cubicBezTo>
                  <a:lnTo>
                    <a:pt x="22" y="1206"/>
                  </a:lnTo>
                  <a:cubicBezTo>
                    <a:pt x="22" y="1290"/>
                    <a:pt x="85" y="1375"/>
                    <a:pt x="170" y="1375"/>
                  </a:cubicBezTo>
                  <a:cubicBezTo>
                    <a:pt x="233" y="1354"/>
                    <a:pt x="297" y="1290"/>
                    <a:pt x="297" y="1206"/>
                  </a:cubicBezTo>
                  <a:lnTo>
                    <a:pt x="275" y="148"/>
                  </a:lnTo>
                  <a:cubicBezTo>
                    <a:pt x="275" y="64"/>
                    <a:pt x="212" y="0"/>
                    <a:pt x="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3"/>
            <p:cNvSpPr/>
            <p:nvPr/>
          </p:nvSpPr>
          <p:spPr>
            <a:xfrm rot="-325182">
              <a:off x="985255" y="3580587"/>
              <a:ext cx="1894914" cy="1286191"/>
            </a:xfrm>
            <a:custGeom>
              <a:avLst/>
              <a:gdLst/>
              <a:ahLst/>
              <a:cxnLst/>
              <a:rect l="l" t="t" r="r" b="b"/>
              <a:pathLst>
                <a:path w="21087" h="14313" extrusionOk="0">
                  <a:moveTo>
                    <a:pt x="8381" y="0"/>
                  </a:moveTo>
                  <a:cubicBezTo>
                    <a:pt x="8264" y="0"/>
                    <a:pt x="8155" y="25"/>
                    <a:pt x="8059" y="79"/>
                  </a:cubicBezTo>
                  <a:cubicBezTo>
                    <a:pt x="7192" y="566"/>
                    <a:pt x="8862" y="1856"/>
                    <a:pt x="8862" y="1856"/>
                  </a:cubicBezTo>
                  <a:cubicBezTo>
                    <a:pt x="8862" y="1856"/>
                    <a:pt x="7477" y="1216"/>
                    <a:pt x="6476" y="1216"/>
                  </a:cubicBezTo>
                  <a:cubicBezTo>
                    <a:pt x="6297" y="1216"/>
                    <a:pt x="6130" y="1237"/>
                    <a:pt x="5986" y="1285"/>
                  </a:cubicBezTo>
                  <a:cubicBezTo>
                    <a:pt x="5055" y="1602"/>
                    <a:pt x="6303" y="2448"/>
                    <a:pt x="6303" y="2448"/>
                  </a:cubicBezTo>
                  <a:cubicBezTo>
                    <a:pt x="6303" y="2448"/>
                    <a:pt x="3089" y="2998"/>
                    <a:pt x="2729" y="3527"/>
                  </a:cubicBezTo>
                  <a:cubicBezTo>
                    <a:pt x="2370" y="4076"/>
                    <a:pt x="3871" y="4098"/>
                    <a:pt x="3871" y="4098"/>
                  </a:cubicBezTo>
                  <a:cubicBezTo>
                    <a:pt x="3871" y="4098"/>
                    <a:pt x="572" y="5388"/>
                    <a:pt x="149" y="6043"/>
                  </a:cubicBezTo>
                  <a:cubicBezTo>
                    <a:pt x="1" y="6262"/>
                    <a:pt x="161" y="6335"/>
                    <a:pt x="439" y="6335"/>
                  </a:cubicBezTo>
                  <a:cubicBezTo>
                    <a:pt x="997" y="6335"/>
                    <a:pt x="2031" y="6043"/>
                    <a:pt x="2031" y="6043"/>
                  </a:cubicBezTo>
                  <a:lnTo>
                    <a:pt x="2031" y="6043"/>
                  </a:lnTo>
                  <a:cubicBezTo>
                    <a:pt x="2031" y="6043"/>
                    <a:pt x="255" y="7333"/>
                    <a:pt x="339" y="8116"/>
                  </a:cubicBezTo>
                  <a:cubicBezTo>
                    <a:pt x="369" y="8334"/>
                    <a:pt x="513" y="8412"/>
                    <a:pt x="705" y="8412"/>
                  </a:cubicBezTo>
                  <a:cubicBezTo>
                    <a:pt x="1205" y="8412"/>
                    <a:pt x="2031" y="7883"/>
                    <a:pt x="2031" y="7883"/>
                  </a:cubicBezTo>
                  <a:lnTo>
                    <a:pt x="2031" y="7883"/>
                  </a:lnTo>
                  <a:cubicBezTo>
                    <a:pt x="2031" y="7883"/>
                    <a:pt x="107" y="9977"/>
                    <a:pt x="360" y="10633"/>
                  </a:cubicBezTo>
                  <a:cubicBezTo>
                    <a:pt x="423" y="10781"/>
                    <a:pt x="607" y="10838"/>
                    <a:pt x="855" y="10838"/>
                  </a:cubicBezTo>
                  <a:cubicBezTo>
                    <a:pt x="1705" y="10838"/>
                    <a:pt x="3300" y="10167"/>
                    <a:pt x="3300" y="10167"/>
                  </a:cubicBezTo>
                  <a:lnTo>
                    <a:pt x="3300" y="10167"/>
                  </a:lnTo>
                  <a:cubicBezTo>
                    <a:pt x="3300" y="10168"/>
                    <a:pt x="2179" y="12134"/>
                    <a:pt x="2983" y="12134"/>
                  </a:cubicBezTo>
                  <a:cubicBezTo>
                    <a:pt x="3765" y="12113"/>
                    <a:pt x="5225" y="11246"/>
                    <a:pt x="5225" y="11246"/>
                  </a:cubicBezTo>
                  <a:lnTo>
                    <a:pt x="5225" y="11246"/>
                  </a:lnTo>
                  <a:cubicBezTo>
                    <a:pt x="5225" y="11246"/>
                    <a:pt x="4367" y="13585"/>
                    <a:pt x="5122" y="13585"/>
                  </a:cubicBezTo>
                  <a:cubicBezTo>
                    <a:pt x="5153" y="13585"/>
                    <a:pt x="5187" y="13581"/>
                    <a:pt x="5225" y="13572"/>
                  </a:cubicBezTo>
                  <a:cubicBezTo>
                    <a:pt x="6176" y="13340"/>
                    <a:pt x="7762" y="11965"/>
                    <a:pt x="7763" y="11965"/>
                  </a:cubicBezTo>
                  <a:lnTo>
                    <a:pt x="7763" y="11965"/>
                  </a:lnTo>
                  <a:cubicBezTo>
                    <a:pt x="7763" y="11965"/>
                    <a:pt x="6917" y="14313"/>
                    <a:pt x="7826" y="14313"/>
                  </a:cubicBezTo>
                  <a:cubicBezTo>
                    <a:pt x="8355" y="14313"/>
                    <a:pt x="9835" y="13382"/>
                    <a:pt x="10364" y="12536"/>
                  </a:cubicBezTo>
                  <a:cubicBezTo>
                    <a:pt x="10893" y="13382"/>
                    <a:pt x="12394" y="14313"/>
                    <a:pt x="12923" y="14313"/>
                  </a:cubicBezTo>
                  <a:cubicBezTo>
                    <a:pt x="13832" y="14313"/>
                    <a:pt x="12987" y="11965"/>
                    <a:pt x="12987" y="11965"/>
                  </a:cubicBezTo>
                  <a:lnTo>
                    <a:pt x="12987" y="11965"/>
                  </a:lnTo>
                  <a:cubicBezTo>
                    <a:pt x="12987" y="11965"/>
                    <a:pt x="14573" y="13361"/>
                    <a:pt x="15503" y="13572"/>
                  </a:cubicBezTo>
                  <a:cubicBezTo>
                    <a:pt x="15541" y="13581"/>
                    <a:pt x="15576" y="13585"/>
                    <a:pt x="15609" y="13585"/>
                  </a:cubicBezTo>
                  <a:cubicBezTo>
                    <a:pt x="16380" y="13585"/>
                    <a:pt x="15503" y="11246"/>
                    <a:pt x="15503" y="11246"/>
                  </a:cubicBezTo>
                  <a:lnTo>
                    <a:pt x="15503" y="11246"/>
                  </a:lnTo>
                  <a:cubicBezTo>
                    <a:pt x="15503" y="11246"/>
                    <a:pt x="16984" y="12113"/>
                    <a:pt x="17766" y="12134"/>
                  </a:cubicBezTo>
                  <a:cubicBezTo>
                    <a:pt x="18570" y="12134"/>
                    <a:pt x="17449" y="10168"/>
                    <a:pt x="17449" y="10167"/>
                  </a:cubicBezTo>
                  <a:lnTo>
                    <a:pt x="17449" y="10167"/>
                  </a:lnTo>
                  <a:cubicBezTo>
                    <a:pt x="17449" y="10167"/>
                    <a:pt x="18954" y="10894"/>
                    <a:pt x="19728" y="10894"/>
                  </a:cubicBezTo>
                  <a:cubicBezTo>
                    <a:pt x="19943" y="10894"/>
                    <a:pt x="20101" y="10838"/>
                    <a:pt x="20156" y="10696"/>
                  </a:cubicBezTo>
                  <a:cubicBezTo>
                    <a:pt x="20410" y="10041"/>
                    <a:pt x="18697" y="7905"/>
                    <a:pt x="18697" y="7904"/>
                  </a:cubicBezTo>
                  <a:lnTo>
                    <a:pt x="18697" y="7904"/>
                  </a:lnTo>
                  <a:cubicBezTo>
                    <a:pt x="18697" y="7905"/>
                    <a:pt x="19523" y="8433"/>
                    <a:pt x="20023" y="8433"/>
                  </a:cubicBezTo>
                  <a:cubicBezTo>
                    <a:pt x="20215" y="8433"/>
                    <a:pt x="20359" y="8355"/>
                    <a:pt x="20389" y="8137"/>
                  </a:cubicBezTo>
                  <a:cubicBezTo>
                    <a:pt x="20495" y="7355"/>
                    <a:pt x="18697" y="6043"/>
                    <a:pt x="18697" y="6043"/>
                  </a:cubicBezTo>
                  <a:cubicBezTo>
                    <a:pt x="18697" y="6043"/>
                    <a:pt x="21087" y="6043"/>
                    <a:pt x="20643" y="5388"/>
                  </a:cubicBezTo>
                  <a:cubicBezTo>
                    <a:pt x="20220" y="4732"/>
                    <a:pt x="16836" y="4098"/>
                    <a:pt x="16836" y="4098"/>
                  </a:cubicBezTo>
                  <a:cubicBezTo>
                    <a:pt x="16836" y="4098"/>
                    <a:pt x="18316" y="3421"/>
                    <a:pt x="17978" y="2871"/>
                  </a:cubicBezTo>
                  <a:cubicBezTo>
                    <a:pt x="17721" y="2493"/>
                    <a:pt x="16007" y="2439"/>
                    <a:pt x="15049" y="2439"/>
                  </a:cubicBezTo>
                  <a:cubicBezTo>
                    <a:pt x="14666" y="2439"/>
                    <a:pt x="14404" y="2448"/>
                    <a:pt x="14404" y="2448"/>
                  </a:cubicBezTo>
                  <a:cubicBezTo>
                    <a:pt x="14404" y="2448"/>
                    <a:pt x="15778" y="1390"/>
                    <a:pt x="14848" y="1052"/>
                  </a:cubicBezTo>
                  <a:cubicBezTo>
                    <a:pt x="14734" y="1013"/>
                    <a:pt x="14604" y="996"/>
                    <a:pt x="14463" y="996"/>
                  </a:cubicBezTo>
                  <a:cubicBezTo>
                    <a:pt x="13447" y="996"/>
                    <a:pt x="11866" y="1877"/>
                    <a:pt x="11866" y="1877"/>
                  </a:cubicBezTo>
                  <a:cubicBezTo>
                    <a:pt x="11866" y="1877"/>
                    <a:pt x="12458" y="883"/>
                    <a:pt x="12141" y="523"/>
                  </a:cubicBezTo>
                  <a:cubicBezTo>
                    <a:pt x="12029" y="390"/>
                    <a:pt x="11890" y="333"/>
                    <a:pt x="11737" y="333"/>
                  </a:cubicBezTo>
                  <a:cubicBezTo>
                    <a:pt x="11285" y="333"/>
                    <a:pt x="10712" y="831"/>
                    <a:pt x="10364" y="1306"/>
                  </a:cubicBezTo>
                  <a:cubicBezTo>
                    <a:pt x="9969" y="767"/>
                    <a:pt x="9041" y="0"/>
                    <a:pt x="8381" y="0"/>
                  </a:cubicBezTo>
                  <a:close/>
                </a:path>
              </a:pathLst>
            </a:custGeom>
            <a:solidFill>
              <a:srgbClr val="E79B46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3"/>
            <p:cNvSpPr/>
            <p:nvPr/>
          </p:nvSpPr>
          <p:spPr>
            <a:xfrm rot="-325182">
              <a:off x="917084" y="3512909"/>
              <a:ext cx="2003198" cy="1427453"/>
            </a:xfrm>
            <a:custGeom>
              <a:avLst/>
              <a:gdLst/>
              <a:ahLst/>
              <a:cxnLst/>
              <a:rect l="l" t="t" r="r" b="b"/>
              <a:pathLst>
                <a:path w="22292" h="15885" extrusionOk="0">
                  <a:moveTo>
                    <a:pt x="11633" y="2729"/>
                  </a:moveTo>
                  <a:lnTo>
                    <a:pt x="11442" y="3047"/>
                  </a:lnTo>
                  <a:lnTo>
                    <a:pt x="11421" y="3026"/>
                  </a:lnTo>
                  <a:lnTo>
                    <a:pt x="11633" y="2729"/>
                  </a:lnTo>
                  <a:close/>
                  <a:moveTo>
                    <a:pt x="14572" y="2666"/>
                  </a:moveTo>
                  <a:lnTo>
                    <a:pt x="12753" y="4083"/>
                  </a:lnTo>
                  <a:lnTo>
                    <a:pt x="12753" y="4083"/>
                  </a:lnTo>
                  <a:lnTo>
                    <a:pt x="15207" y="3998"/>
                  </a:lnTo>
                  <a:cubicBezTo>
                    <a:pt x="15392" y="3993"/>
                    <a:pt x="15577" y="3990"/>
                    <a:pt x="15762" y="3990"/>
                  </a:cubicBezTo>
                  <a:cubicBezTo>
                    <a:pt x="16317" y="3990"/>
                    <a:pt x="16872" y="4014"/>
                    <a:pt x="17428" y="4062"/>
                  </a:cubicBezTo>
                  <a:cubicBezTo>
                    <a:pt x="17385" y="4104"/>
                    <a:pt x="17322" y="4125"/>
                    <a:pt x="17279" y="4146"/>
                  </a:cubicBezTo>
                  <a:lnTo>
                    <a:pt x="15016" y="5204"/>
                  </a:lnTo>
                  <a:lnTo>
                    <a:pt x="17470" y="5669"/>
                  </a:lnTo>
                  <a:cubicBezTo>
                    <a:pt x="18020" y="5775"/>
                    <a:pt x="18591" y="5902"/>
                    <a:pt x="19098" y="6029"/>
                  </a:cubicBezTo>
                  <a:lnTo>
                    <a:pt x="17005" y="6029"/>
                  </a:lnTo>
                  <a:lnTo>
                    <a:pt x="18485" y="7086"/>
                  </a:lnTo>
                  <a:lnTo>
                    <a:pt x="18485" y="7086"/>
                  </a:lnTo>
                  <a:lnTo>
                    <a:pt x="15862" y="5415"/>
                  </a:lnTo>
                  <a:lnTo>
                    <a:pt x="18823" y="9138"/>
                  </a:lnTo>
                  <a:cubicBezTo>
                    <a:pt x="19225" y="9645"/>
                    <a:pt x="19585" y="10195"/>
                    <a:pt x="19902" y="10745"/>
                  </a:cubicBezTo>
                  <a:cubicBezTo>
                    <a:pt x="19437" y="10618"/>
                    <a:pt x="18971" y="10428"/>
                    <a:pt x="18527" y="10216"/>
                  </a:cubicBezTo>
                  <a:lnTo>
                    <a:pt x="16264" y="9138"/>
                  </a:lnTo>
                  <a:lnTo>
                    <a:pt x="17491" y="11337"/>
                  </a:lnTo>
                  <a:cubicBezTo>
                    <a:pt x="17597" y="11506"/>
                    <a:pt x="17702" y="11697"/>
                    <a:pt x="17787" y="11887"/>
                  </a:cubicBezTo>
                  <a:cubicBezTo>
                    <a:pt x="17385" y="11718"/>
                    <a:pt x="17026" y="11549"/>
                    <a:pt x="16666" y="11337"/>
                  </a:cubicBezTo>
                  <a:lnTo>
                    <a:pt x="14742" y="10195"/>
                  </a:lnTo>
                  <a:lnTo>
                    <a:pt x="15524" y="12289"/>
                  </a:lnTo>
                  <a:cubicBezTo>
                    <a:pt x="15630" y="12606"/>
                    <a:pt x="15736" y="12945"/>
                    <a:pt x="15799" y="13262"/>
                  </a:cubicBezTo>
                  <a:cubicBezTo>
                    <a:pt x="15249" y="12923"/>
                    <a:pt x="14742" y="12543"/>
                    <a:pt x="14255" y="12141"/>
                  </a:cubicBezTo>
                  <a:lnTo>
                    <a:pt x="11992" y="10132"/>
                  </a:lnTo>
                  <a:lnTo>
                    <a:pt x="12986" y="12987"/>
                  </a:lnTo>
                  <a:cubicBezTo>
                    <a:pt x="13113" y="13368"/>
                    <a:pt x="13219" y="13727"/>
                    <a:pt x="13282" y="14129"/>
                  </a:cubicBezTo>
                  <a:cubicBezTo>
                    <a:pt x="12690" y="13812"/>
                    <a:pt x="12182" y="13389"/>
                    <a:pt x="11802" y="12881"/>
                  </a:cubicBezTo>
                  <a:lnTo>
                    <a:pt x="11125" y="11824"/>
                  </a:lnTo>
                  <a:lnTo>
                    <a:pt x="10448" y="12881"/>
                  </a:lnTo>
                  <a:cubicBezTo>
                    <a:pt x="10046" y="13389"/>
                    <a:pt x="9539" y="13812"/>
                    <a:pt x="8968" y="14129"/>
                  </a:cubicBezTo>
                  <a:cubicBezTo>
                    <a:pt x="9031" y="13748"/>
                    <a:pt x="9116" y="13368"/>
                    <a:pt x="9243" y="12987"/>
                  </a:cubicBezTo>
                  <a:lnTo>
                    <a:pt x="10258" y="10132"/>
                  </a:lnTo>
                  <a:lnTo>
                    <a:pt x="10258" y="10132"/>
                  </a:lnTo>
                  <a:lnTo>
                    <a:pt x="7974" y="12141"/>
                  </a:lnTo>
                  <a:cubicBezTo>
                    <a:pt x="7487" y="12564"/>
                    <a:pt x="6980" y="12945"/>
                    <a:pt x="6430" y="13283"/>
                  </a:cubicBezTo>
                  <a:cubicBezTo>
                    <a:pt x="6514" y="12945"/>
                    <a:pt x="6599" y="12606"/>
                    <a:pt x="6726" y="12289"/>
                  </a:cubicBezTo>
                  <a:lnTo>
                    <a:pt x="7487" y="10195"/>
                  </a:lnTo>
                  <a:lnTo>
                    <a:pt x="5584" y="11337"/>
                  </a:lnTo>
                  <a:cubicBezTo>
                    <a:pt x="5224" y="11549"/>
                    <a:pt x="4844" y="11739"/>
                    <a:pt x="4463" y="11887"/>
                  </a:cubicBezTo>
                  <a:cubicBezTo>
                    <a:pt x="4548" y="11718"/>
                    <a:pt x="4632" y="11506"/>
                    <a:pt x="4738" y="11337"/>
                  </a:cubicBezTo>
                  <a:lnTo>
                    <a:pt x="5901" y="9307"/>
                  </a:lnTo>
                  <a:lnTo>
                    <a:pt x="3744" y="10216"/>
                  </a:lnTo>
                  <a:cubicBezTo>
                    <a:pt x="3236" y="10428"/>
                    <a:pt x="2708" y="10597"/>
                    <a:pt x="2158" y="10745"/>
                  </a:cubicBezTo>
                  <a:cubicBezTo>
                    <a:pt x="2517" y="10195"/>
                    <a:pt x="2940" y="9688"/>
                    <a:pt x="3384" y="9201"/>
                  </a:cubicBezTo>
                  <a:lnTo>
                    <a:pt x="7530" y="4696"/>
                  </a:lnTo>
                  <a:lnTo>
                    <a:pt x="7530" y="4696"/>
                  </a:lnTo>
                  <a:lnTo>
                    <a:pt x="3723" y="7129"/>
                  </a:lnTo>
                  <a:lnTo>
                    <a:pt x="3723" y="7129"/>
                  </a:lnTo>
                  <a:lnTo>
                    <a:pt x="6874" y="4844"/>
                  </a:lnTo>
                  <a:lnTo>
                    <a:pt x="8651" y="4146"/>
                  </a:lnTo>
                  <a:lnTo>
                    <a:pt x="6557" y="4104"/>
                  </a:lnTo>
                  <a:cubicBezTo>
                    <a:pt x="6768" y="4062"/>
                    <a:pt x="6980" y="4041"/>
                    <a:pt x="7212" y="3998"/>
                  </a:cubicBezTo>
                  <a:lnTo>
                    <a:pt x="9137" y="3660"/>
                  </a:lnTo>
                  <a:lnTo>
                    <a:pt x="8016" y="2899"/>
                  </a:lnTo>
                  <a:lnTo>
                    <a:pt x="8016" y="2899"/>
                  </a:lnTo>
                  <a:cubicBezTo>
                    <a:pt x="8460" y="3026"/>
                    <a:pt x="8883" y="3174"/>
                    <a:pt x="9285" y="3364"/>
                  </a:cubicBezTo>
                  <a:lnTo>
                    <a:pt x="10808" y="4083"/>
                  </a:lnTo>
                  <a:lnTo>
                    <a:pt x="10385" y="4781"/>
                  </a:lnTo>
                  <a:lnTo>
                    <a:pt x="10385" y="4781"/>
                  </a:lnTo>
                  <a:lnTo>
                    <a:pt x="11273" y="4295"/>
                  </a:lnTo>
                  <a:lnTo>
                    <a:pt x="15588" y="6325"/>
                  </a:lnTo>
                  <a:lnTo>
                    <a:pt x="12288" y="3723"/>
                  </a:lnTo>
                  <a:lnTo>
                    <a:pt x="12986" y="3343"/>
                  </a:lnTo>
                  <a:cubicBezTo>
                    <a:pt x="13494" y="3047"/>
                    <a:pt x="14022" y="2835"/>
                    <a:pt x="14572" y="2666"/>
                  </a:cubicBezTo>
                  <a:close/>
                  <a:moveTo>
                    <a:pt x="9171" y="0"/>
                  </a:moveTo>
                  <a:cubicBezTo>
                    <a:pt x="8920" y="0"/>
                    <a:pt x="8673" y="58"/>
                    <a:pt x="8439" y="192"/>
                  </a:cubicBezTo>
                  <a:cubicBezTo>
                    <a:pt x="8079" y="382"/>
                    <a:pt x="7826" y="741"/>
                    <a:pt x="7805" y="1164"/>
                  </a:cubicBezTo>
                  <a:lnTo>
                    <a:pt x="7805" y="1249"/>
                  </a:lnTo>
                  <a:cubicBezTo>
                    <a:pt x="7645" y="1226"/>
                    <a:pt x="7488" y="1214"/>
                    <a:pt x="7334" y="1214"/>
                  </a:cubicBezTo>
                  <a:cubicBezTo>
                    <a:pt x="7057" y="1214"/>
                    <a:pt x="6786" y="1252"/>
                    <a:pt x="6514" y="1334"/>
                  </a:cubicBezTo>
                  <a:cubicBezTo>
                    <a:pt x="6049" y="1439"/>
                    <a:pt x="5711" y="1820"/>
                    <a:pt x="5647" y="2285"/>
                  </a:cubicBezTo>
                  <a:cubicBezTo>
                    <a:pt x="5626" y="2433"/>
                    <a:pt x="5626" y="2560"/>
                    <a:pt x="5668" y="2708"/>
                  </a:cubicBezTo>
                  <a:cubicBezTo>
                    <a:pt x="3279" y="3216"/>
                    <a:pt x="2961" y="3723"/>
                    <a:pt x="2856" y="3893"/>
                  </a:cubicBezTo>
                  <a:cubicBezTo>
                    <a:pt x="2644" y="4168"/>
                    <a:pt x="2602" y="4527"/>
                    <a:pt x="2729" y="4844"/>
                  </a:cubicBezTo>
                  <a:cubicBezTo>
                    <a:pt x="1650" y="5331"/>
                    <a:pt x="593" y="5902"/>
                    <a:pt x="254" y="6388"/>
                  </a:cubicBezTo>
                  <a:cubicBezTo>
                    <a:pt x="0" y="6727"/>
                    <a:pt x="0" y="7171"/>
                    <a:pt x="233" y="7509"/>
                  </a:cubicBezTo>
                  <a:cubicBezTo>
                    <a:pt x="339" y="7657"/>
                    <a:pt x="487" y="7784"/>
                    <a:pt x="677" y="7848"/>
                  </a:cubicBezTo>
                  <a:cubicBezTo>
                    <a:pt x="423" y="8186"/>
                    <a:pt x="318" y="8588"/>
                    <a:pt x="339" y="9011"/>
                  </a:cubicBezTo>
                  <a:cubicBezTo>
                    <a:pt x="381" y="9349"/>
                    <a:pt x="571" y="9666"/>
                    <a:pt x="868" y="9836"/>
                  </a:cubicBezTo>
                  <a:cubicBezTo>
                    <a:pt x="106" y="10999"/>
                    <a:pt x="296" y="11485"/>
                    <a:pt x="381" y="11697"/>
                  </a:cubicBezTo>
                  <a:cubicBezTo>
                    <a:pt x="487" y="11972"/>
                    <a:pt x="698" y="12183"/>
                    <a:pt x="952" y="12289"/>
                  </a:cubicBezTo>
                  <a:cubicBezTo>
                    <a:pt x="1142" y="12371"/>
                    <a:pt x="1368" y="12405"/>
                    <a:pt x="1615" y="12405"/>
                  </a:cubicBezTo>
                  <a:cubicBezTo>
                    <a:pt x="1944" y="12405"/>
                    <a:pt x="2312" y="12343"/>
                    <a:pt x="2686" y="12247"/>
                  </a:cubicBezTo>
                  <a:lnTo>
                    <a:pt x="2686" y="12247"/>
                  </a:lnTo>
                  <a:cubicBezTo>
                    <a:pt x="2623" y="12564"/>
                    <a:pt x="2665" y="12902"/>
                    <a:pt x="2813" y="13198"/>
                  </a:cubicBezTo>
                  <a:cubicBezTo>
                    <a:pt x="3004" y="13516"/>
                    <a:pt x="3363" y="13706"/>
                    <a:pt x="3723" y="13706"/>
                  </a:cubicBezTo>
                  <a:cubicBezTo>
                    <a:pt x="4082" y="13685"/>
                    <a:pt x="4442" y="13600"/>
                    <a:pt x="4780" y="13473"/>
                  </a:cubicBezTo>
                  <a:lnTo>
                    <a:pt x="4780" y="13473"/>
                  </a:lnTo>
                  <a:cubicBezTo>
                    <a:pt x="4717" y="14065"/>
                    <a:pt x="4801" y="14510"/>
                    <a:pt x="5076" y="14785"/>
                  </a:cubicBezTo>
                  <a:cubicBezTo>
                    <a:pt x="5287" y="15011"/>
                    <a:pt x="5571" y="15139"/>
                    <a:pt x="5873" y="15139"/>
                  </a:cubicBezTo>
                  <a:cubicBezTo>
                    <a:pt x="5966" y="15139"/>
                    <a:pt x="6061" y="15127"/>
                    <a:pt x="6155" y="15102"/>
                  </a:cubicBezTo>
                  <a:cubicBezTo>
                    <a:pt x="6578" y="14996"/>
                    <a:pt x="6980" y="14806"/>
                    <a:pt x="7360" y="14552"/>
                  </a:cubicBezTo>
                  <a:cubicBezTo>
                    <a:pt x="7360" y="14869"/>
                    <a:pt x="7445" y="15144"/>
                    <a:pt x="7614" y="15398"/>
                  </a:cubicBezTo>
                  <a:cubicBezTo>
                    <a:pt x="7847" y="15715"/>
                    <a:pt x="8185" y="15884"/>
                    <a:pt x="8566" y="15884"/>
                  </a:cubicBezTo>
                  <a:cubicBezTo>
                    <a:pt x="9222" y="15884"/>
                    <a:pt x="10321" y="15250"/>
                    <a:pt x="11125" y="14510"/>
                  </a:cubicBezTo>
                  <a:cubicBezTo>
                    <a:pt x="11908" y="15250"/>
                    <a:pt x="13007" y="15884"/>
                    <a:pt x="13684" y="15884"/>
                  </a:cubicBezTo>
                  <a:cubicBezTo>
                    <a:pt x="14044" y="15884"/>
                    <a:pt x="14382" y="15694"/>
                    <a:pt x="14615" y="15398"/>
                  </a:cubicBezTo>
                  <a:cubicBezTo>
                    <a:pt x="14763" y="15144"/>
                    <a:pt x="14868" y="14869"/>
                    <a:pt x="14868" y="14552"/>
                  </a:cubicBezTo>
                  <a:cubicBezTo>
                    <a:pt x="15249" y="14806"/>
                    <a:pt x="15651" y="14996"/>
                    <a:pt x="16074" y="15123"/>
                  </a:cubicBezTo>
                  <a:cubicBezTo>
                    <a:pt x="16168" y="15148"/>
                    <a:pt x="16264" y="15160"/>
                    <a:pt x="16358" y="15160"/>
                  </a:cubicBezTo>
                  <a:cubicBezTo>
                    <a:pt x="16665" y="15160"/>
                    <a:pt x="16958" y="15032"/>
                    <a:pt x="17153" y="14806"/>
                  </a:cubicBezTo>
                  <a:cubicBezTo>
                    <a:pt x="17406" y="14510"/>
                    <a:pt x="17512" y="14087"/>
                    <a:pt x="17449" y="13473"/>
                  </a:cubicBezTo>
                  <a:lnTo>
                    <a:pt x="17449" y="13473"/>
                  </a:lnTo>
                  <a:cubicBezTo>
                    <a:pt x="17787" y="13621"/>
                    <a:pt x="18147" y="13685"/>
                    <a:pt x="18506" y="13706"/>
                  </a:cubicBezTo>
                  <a:cubicBezTo>
                    <a:pt x="18525" y="13707"/>
                    <a:pt x="18544" y="13708"/>
                    <a:pt x="18563" y="13708"/>
                  </a:cubicBezTo>
                  <a:cubicBezTo>
                    <a:pt x="18923" y="13708"/>
                    <a:pt x="19256" y="13520"/>
                    <a:pt x="19437" y="13198"/>
                  </a:cubicBezTo>
                  <a:cubicBezTo>
                    <a:pt x="19585" y="12945"/>
                    <a:pt x="19627" y="12627"/>
                    <a:pt x="19564" y="12331"/>
                  </a:cubicBezTo>
                  <a:lnTo>
                    <a:pt x="19564" y="12331"/>
                  </a:lnTo>
                  <a:cubicBezTo>
                    <a:pt x="19824" y="12422"/>
                    <a:pt x="20091" y="12464"/>
                    <a:pt x="20354" y="12464"/>
                  </a:cubicBezTo>
                  <a:cubicBezTo>
                    <a:pt x="20582" y="12464"/>
                    <a:pt x="20807" y="12432"/>
                    <a:pt x="21023" y="12374"/>
                  </a:cubicBezTo>
                  <a:cubicBezTo>
                    <a:pt x="21319" y="12268"/>
                    <a:pt x="21531" y="12035"/>
                    <a:pt x="21636" y="11760"/>
                  </a:cubicBezTo>
                  <a:cubicBezTo>
                    <a:pt x="21805" y="11316"/>
                    <a:pt x="21679" y="10703"/>
                    <a:pt x="21234" y="9899"/>
                  </a:cubicBezTo>
                  <a:lnTo>
                    <a:pt x="21298" y="9878"/>
                  </a:lnTo>
                  <a:cubicBezTo>
                    <a:pt x="21636" y="9709"/>
                    <a:pt x="21869" y="9370"/>
                    <a:pt x="21911" y="8990"/>
                  </a:cubicBezTo>
                  <a:cubicBezTo>
                    <a:pt x="21975" y="8461"/>
                    <a:pt x="21679" y="7911"/>
                    <a:pt x="21256" y="7403"/>
                  </a:cubicBezTo>
                  <a:cubicBezTo>
                    <a:pt x="21890" y="7213"/>
                    <a:pt x="22059" y="6938"/>
                    <a:pt x="22123" y="6790"/>
                  </a:cubicBezTo>
                  <a:cubicBezTo>
                    <a:pt x="22292" y="6452"/>
                    <a:pt x="22271" y="6029"/>
                    <a:pt x="22059" y="5733"/>
                  </a:cubicBezTo>
                  <a:cubicBezTo>
                    <a:pt x="21700" y="5204"/>
                    <a:pt x="20600" y="4781"/>
                    <a:pt x="19394" y="4464"/>
                  </a:cubicBezTo>
                  <a:cubicBezTo>
                    <a:pt x="19437" y="4379"/>
                    <a:pt x="19500" y="4273"/>
                    <a:pt x="19521" y="4168"/>
                  </a:cubicBezTo>
                  <a:cubicBezTo>
                    <a:pt x="19627" y="3850"/>
                    <a:pt x="19564" y="3512"/>
                    <a:pt x="19394" y="3237"/>
                  </a:cubicBezTo>
                  <a:cubicBezTo>
                    <a:pt x="19246" y="3026"/>
                    <a:pt x="18929" y="2539"/>
                    <a:pt x="16708" y="2433"/>
                  </a:cubicBezTo>
                  <a:cubicBezTo>
                    <a:pt x="16814" y="1841"/>
                    <a:pt x="16455" y="1249"/>
                    <a:pt x="15862" y="1101"/>
                  </a:cubicBezTo>
                  <a:cubicBezTo>
                    <a:pt x="15665" y="1030"/>
                    <a:pt x="15444" y="1000"/>
                    <a:pt x="15211" y="1000"/>
                  </a:cubicBezTo>
                  <a:cubicBezTo>
                    <a:pt x="14744" y="1000"/>
                    <a:pt x="14227" y="1122"/>
                    <a:pt x="13748" y="1291"/>
                  </a:cubicBezTo>
                  <a:cubicBezTo>
                    <a:pt x="13705" y="1101"/>
                    <a:pt x="13621" y="932"/>
                    <a:pt x="13515" y="805"/>
                  </a:cubicBezTo>
                  <a:cubicBezTo>
                    <a:pt x="13261" y="488"/>
                    <a:pt x="12859" y="318"/>
                    <a:pt x="12457" y="318"/>
                  </a:cubicBezTo>
                  <a:cubicBezTo>
                    <a:pt x="11950" y="382"/>
                    <a:pt x="11485" y="593"/>
                    <a:pt x="11125" y="932"/>
                  </a:cubicBezTo>
                  <a:cubicBezTo>
                    <a:pt x="10595" y="449"/>
                    <a:pt x="9871" y="0"/>
                    <a:pt x="91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3"/>
            <p:cNvSpPr/>
            <p:nvPr/>
          </p:nvSpPr>
          <p:spPr>
            <a:xfrm rot="-325182">
              <a:off x="985255" y="3580587"/>
              <a:ext cx="1894914" cy="1286191"/>
            </a:xfrm>
            <a:custGeom>
              <a:avLst/>
              <a:gdLst/>
              <a:ahLst/>
              <a:cxnLst/>
              <a:rect l="l" t="t" r="r" b="b"/>
              <a:pathLst>
                <a:path w="21087" h="14313" extrusionOk="0">
                  <a:moveTo>
                    <a:pt x="8381" y="0"/>
                  </a:moveTo>
                  <a:cubicBezTo>
                    <a:pt x="8264" y="0"/>
                    <a:pt x="8155" y="25"/>
                    <a:pt x="8059" y="79"/>
                  </a:cubicBezTo>
                  <a:cubicBezTo>
                    <a:pt x="7192" y="566"/>
                    <a:pt x="8862" y="1856"/>
                    <a:pt x="8862" y="1856"/>
                  </a:cubicBezTo>
                  <a:cubicBezTo>
                    <a:pt x="8862" y="1856"/>
                    <a:pt x="7477" y="1216"/>
                    <a:pt x="6476" y="1216"/>
                  </a:cubicBezTo>
                  <a:cubicBezTo>
                    <a:pt x="6297" y="1216"/>
                    <a:pt x="6130" y="1237"/>
                    <a:pt x="5986" y="1285"/>
                  </a:cubicBezTo>
                  <a:cubicBezTo>
                    <a:pt x="5055" y="1602"/>
                    <a:pt x="6303" y="2448"/>
                    <a:pt x="6303" y="2448"/>
                  </a:cubicBezTo>
                  <a:cubicBezTo>
                    <a:pt x="6303" y="2448"/>
                    <a:pt x="3089" y="2998"/>
                    <a:pt x="2729" y="3527"/>
                  </a:cubicBezTo>
                  <a:cubicBezTo>
                    <a:pt x="2370" y="4076"/>
                    <a:pt x="3871" y="4098"/>
                    <a:pt x="3871" y="4098"/>
                  </a:cubicBezTo>
                  <a:cubicBezTo>
                    <a:pt x="3871" y="4098"/>
                    <a:pt x="572" y="5388"/>
                    <a:pt x="149" y="6043"/>
                  </a:cubicBezTo>
                  <a:cubicBezTo>
                    <a:pt x="1" y="6262"/>
                    <a:pt x="161" y="6335"/>
                    <a:pt x="439" y="6335"/>
                  </a:cubicBezTo>
                  <a:cubicBezTo>
                    <a:pt x="997" y="6335"/>
                    <a:pt x="2031" y="6043"/>
                    <a:pt x="2031" y="6043"/>
                  </a:cubicBezTo>
                  <a:lnTo>
                    <a:pt x="2031" y="6043"/>
                  </a:lnTo>
                  <a:cubicBezTo>
                    <a:pt x="2031" y="6043"/>
                    <a:pt x="255" y="7333"/>
                    <a:pt x="339" y="8116"/>
                  </a:cubicBezTo>
                  <a:cubicBezTo>
                    <a:pt x="369" y="8334"/>
                    <a:pt x="513" y="8412"/>
                    <a:pt x="705" y="8412"/>
                  </a:cubicBezTo>
                  <a:cubicBezTo>
                    <a:pt x="1205" y="8412"/>
                    <a:pt x="2031" y="7883"/>
                    <a:pt x="2031" y="7883"/>
                  </a:cubicBezTo>
                  <a:lnTo>
                    <a:pt x="2031" y="7883"/>
                  </a:lnTo>
                  <a:cubicBezTo>
                    <a:pt x="2031" y="7883"/>
                    <a:pt x="107" y="9977"/>
                    <a:pt x="360" y="10633"/>
                  </a:cubicBezTo>
                  <a:cubicBezTo>
                    <a:pt x="423" y="10781"/>
                    <a:pt x="607" y="10838"/>
                    <a:pt x="855" y="10838"/>
                  </a:cubicBezTo>
                  <a:cubicBezTo>
                    <a:pt x="1705" y="10838"/>
                    <a:pt x="3300" y="10167"/>
                    <a:pt x="3300" y="10167"/>
                  </a:cubicBezTo>
                  <a:lnTo>
                    <a:pt x="3300" y="10167"/>
                  </a:lnTo>
                  <a:cubicBezTo>
                    <a:pt x="3300" y="10168"/>
                    <a:pt x="2179" y="12134"/>
                    <a:pt x="2983" y="12134"/>
                  </a:cubicBezTo>
                  <a:cubicBezTo>
                    <a:pt x="3765" y="12113"/>
                    <a:pt x="5225" y="11246"/>
                    <a:pt x="5225" y="11246"/>
                  </a:cubicBezTo>
                  <a:lnTo>
                    <a:pt x="5225" y="11246"/>
                  </a:lnTo>
                  <a:cubicBezTo>
                    <a:pt x="5225" y="11246"/>
                    <a:pt x="4367" y="13585"/>
                    <a:pt x="5122" y="13585"/>
                  </a:cubicBezTo>
                  <a:cubicBezTo>
                    <a:pt x="5153" y="13585"/>
                    <a:pt x="5187" y="13581"/>
                    <a:pt x="5225" y="13572"/>
                  </a:cubicBezTo>
                  <a:cubicBezTo>
                    <a:pt x="6176" y="13340"/>
                    <a:pt x="7762" y="11965"/>
                    <a:pt x="7763" y="11965"/>
                  </a:cubicBezTo>
                  <a:lnTo>
                    <a:pt x="7763" y="11965"/>
                  </a:lnTo>
                  <a:cubicBezTo>
                    <a:pt x="7763" y="11965"/>
                    <a:pt x="6917" y="14313"/>
                    <a:pt x="7826" y="14313"/>
                  </a:cubicBezTo>
                  <a:cubicBezTo>
                    <a:pt x="8355" y="14313"/>
                    <a:pt x="9835" y="13382"/>
                    <a:pt x="10364" y="12536"/>
                  </a:cubicBezTo>
                  <a:cubicBezTo>
                    <a:pt x="10914" y="13382"/>
                    <a:pt x="12394" y="14313"/>
                    <a:pt x="12923" y="14313"/>
                  </a:cubicBezTo>
                  <a:cubicBezTo>
                    <a:pt x="13832" y="14313"/>
                    <a:pt x="12987" y="11965"/>
                    <a:pt x="12987" y="11965"/>
                  </a:cubicBezTo>
                  <a:lnTo>
                    <a:pt x="12987" y="11965"/>
                  </a:lnTo>
                  <a:cubicBezTo>
                    <a:pt x="12987" y="11965"/>
                    <a:pt x="14573" y="13361"/>
                    <a:pt x="15503" y="13572"/>
                  </a:cubicBezTo>
                  <a:cubicBezTo>
                    <a:pt x="15541" y="13581"/>
                    <a:pt x="15576" y="13585"/>
                    <a:pt x="15609" y="13585"/>
                  </a:cubicBezTo>
                  <a:cubicBezTo>
                    <a:pt x="16380" y="13585"/>
                    <a:pt x="15503" y="11246"/>
                    <a:pt x="15503" y="11246"/>
                  </a:cubicBezTo>
                  <a:lnTo>
                    <a:pt x="15503" y="11246"/>
                  </a:lnTo>
                  <a:cubicBezTo>
                    <a:pt x="15503" y="11246"/>
                    <a:pt x="16984" y="12113"/>
                    <a:pt x="17766" y="12134"/>
                  </a:cubicBezTo>
                  <a:cubicBezTo>
                    <a:pt x="18570" y="12134"/>
                    <a:pt x="17449" y="10168"/>
                    <a:pt x="17449" y="10167"/>
                  </a:cubicBezTo>
                  <a:lnTo>
                    <a:pt x="17449" y="10167"/>
                  </a:lnTo>
                  <a:cubicBezTo>
                    <a:pt x="17449" y="10167"/>
                    <a:pt x="18954" y="10894"/>
                    <a:pt x="19728" y="10894"/>
                  </a:cubicBezTo>
                  <a:cubicBezTo>
                    <a:pt x="19943" y="10894"/>
                    <a:pt x="20101" y="10838"/>
                    <a:pt x="20156" y="10696"/>
                  </a:cubicBezTo>
                  <a:cubicBezTo>
                    <a:pt x="20410" y="10041"/>
                    <a:pt x="18697" y="7905"/>
                    <a:pt x="18697" y="7904"/>
                  </a:cubicBezTo>
                  <a:lnTo>
                    <a:pt x="18697" y="7904"/>
                  </a:lnTo>
                  <a:cubicBezTo>
                    <a:pt x="18697" y="7905"/>
                    <a:pt x="19523" y="8433"/>
                    <a:pt x="20023" y="8433"/>
                  </a:cubicBezTo>
                  <a:cubicBezTo>
                    <a:pt x="20215" y="8433"/>
                    <a:pt x="20359" y="8355"/>
                    <a:pt x="20389" y="8137"/>
                  </a:cubicBezTo>
                  <a:cubicBezTo>
                    <a:pt x="20495" y="7355"/>
                    <a:pt x="18697" y="6043"/>
                    <a:pt x="18697" y="6043"/>
                  </a:cubicBezTo>
                  <a:cubicBezTo>
                    <a:pt x="18697" y="6043"/>
                    <a:pt x="21087" y="6043"/>
                    <a:pt x="20643" y="5388"/>
                  </a:cubicBezTo>
                  <a:cubicBezTo>
                    <a:pt x="20198" y="4732"/>
                    <a:pt x="16836" y="4098"/>
                    <a:pt x="16836" y="4098"/>
                  </a:cubicBezTo>
                  <a:cubicBezTo>
                    <a:pt x="16836" y="4098"/>
                    <a:pt x="18316" y="3421"/>
                    <a:pt x="17978" y="2871"/>
                  </a:cubicBezTo>
                  <a:cubicBezTo>
                    <a:pt x="17721" y="2493"/>
                    <a:pt x="16007" y="2439"/>
                    <a:pt x="15049" y="2439"/>
                  </a:cubicBezTo>
                  <a:cubicBezTo>
                    <a:pt x="14666" y="2439"/>
                    <a:pt x="14404" y="2448"/>
                    <a:pt x="14404" y="2448"/>
                  </a:cubicBezTo>
                  <a:cubicBezTo>
                    <a:pt x="14404" y="2448"/>
                    <a:pt x="15778" y="1390"/>
                    <a:pt x="14848" y="1052"/>
                  </a:cubicBezTo>
                  <a:cubicBezTo>
                    <a:pt x="14734" y="1013"/>
                    <a:pt x="14604" y="996"/>
                    <a:pt x="14462" y="996"/>
                  </a:cubicBezTo>
                  <a:cubicBezTo>
                    <a:pt x="13442" y="996"/>
                    <a:pt x="11844" y="1877"/>
                    <a:pt x="11844" y="1877"/>
                  </a:cubicBezTo>
                  <a:cubicBezTo>
                    <a:pt x="11844" y="1877"/>
                    <a:pt x="12458" y="883"/>
                    <a:pt x="12141" y="523"/>
                  </a:cubicBezTo>
                  <a:cubicBezTo>
                    <a:pt x="12029" y="390"/>
                    <a:pt x="11890" y="333"/>
                    <a:pt x="11737" y="333"/>
                  </a:cubicBezTo>
                  <a:cubicBezTo>
                    <a:pt x="11285" y="333"/>
                    <a:pt x="10712" y="831"/>
                    <a:pt x="10364" y="1306"/>
                  </a:cubicBezTo>
                  <a:cubicBezTo>
                    <a:pt x="9969" y="767"/>
                    <a:pt x="9041" y="0"/>
                    <a:pt x="8381" y="0"/>
                  </a:cubicBezTo>
                  <a:close/>
                </a:path>
              </a:pathLst>
            </a:custGeom>
            <a:solidFill>
              <a:srgbClr val="EEC05A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3"/>
            <p:cNvSpPr/>
            <p:nvPr/>
          </p:nvSpPr>
          <p:spPr>
            <a:xfrm rot="-325182">
              <a:off x="1903309" y="3854841"/>
              <a:ext cx="446703" cy="479412"/>
            </a:xfrm>
            <a:custGeom>
              <a:avLst/>
              <a:gdLst/>
              <a:ahLst/>
              <a:cxnLst/>
              <a:rect l="l" t="t" r="r" b="b"/>
              <a:pathLst>
                <a:path w="4971" h="5335" extrusionOk="0">
                  <a:moveTo>
                    <a:pt x="2832" y="0"/>
                  </a:moveTo>
                  <a:cubicBezTo>
                    <a:pt x="1144" y="0"/>
                    <a:pt x="1" y="3310"/>
                    <a:pt x="1" y="3310"/>
                  </a:cubicBezTo>
                  <a:cubicBezTo>
                    <a:pt x="1" y="3310"/>
                    <a:pt x="96" y="5335"/>
                    <a:pt x="2776" y="5335"/>
                  </a:cubicBezTo>
                  <a:cubicBezTo>
                    <a:pt x="3194" y="5335"/>
                    <a:pt x="3676" y="5285"/>
                    <a:pt x="4231" y="5171"/>
                  </a:cubicBezTo>
                  <a:cubicBezTo>
                    <a:pt x="4675" y="5065"/>
                    <a:pt x="4971" y="4685"/>
                    <a:pt x="4971" y="4262"/>
                  </a:cubicBezTo>
                  <a:cubicBezTo>
                    <a:pt x="4971" y="2908"/>
                    <a:pt x="4823" y="793"/>
                    <a:pt x="3427" y="138"/>
                  </a:cubicBezTo>
                  <a:cubicBezTo>
                    <a:pt x="3222" y="43"/>
                    <a:pt x="3024" y="0"/>
                    <a:pt x="2832" y="0"/>
                  </a:cubicBezTo>
                  <a:close/>
                </a:path>
              </a:pathLst>
            </a:custGeom>
            <a:solidFill>
              <a:srgbClr val="D9D8B3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3"/>
            <p:cNvSpPr/>
            <p:nvPr/>
          </p:nvSpPr>
          <p:spPr>
            <a:xfrm rot="-325182">
              <a:off x="1652809" y="3946322"/>
              <a:ext cx="545461" cy="603781"/>
            </a:xfrm>
            <a:custGeom>
              <a:avLst/>
              <a:gdLst/>
              <a:ahLst/>
              <a:cxnLst/>
              <a:rect l="l" t="t" r="r" b="b"/>
              <a:pathLst>
                <a:path w="6070" h="6719" extrusionOk="0">
                  <a:moveTo>
                    <a:pt x="2589" y="0"/>
                  </a:moveTo>
                  <a:cubicBezTo>
                    <a:pt x="219" y="0"/>
                    <a:pt x="0" y="5197"/>
                    <a:pt x="0" y="5197"/>
                  </a:cubicBezTo>
                  <a:cubicBezTo>
                    <a:pt x="0" y="5197"/>
                    <a:pt x="568" y="6718"/>
                    <a:pt x="2444" y="6718"/>
                  </a:cubicBezTo>
                  <a:cubicBezTo>
                    <a:pt x="3203" y="6718"/>
                    <a:pt x="4177" y="6469"/>
                    <a:pt x="5414" y="5768"/>
                  </a:cubicBezTo>
                  <a:cubicBezTo>
                    <a:pt x="5858" y="5514"/>
                    <a:pt x="6070" y="4985"/>
                    <a:pt x="5922" y="4499"/>
                  </a:cubicBezTo>
                  <a:cubicBezTo>
                    <a:pt x="5435" y="2976"/>
                    <a:pt x="4611" y="269"/>
                    <a:pt x="2813" y="15"/>
                  </a:cubicBezTo>
                  <a:cubicBezTo>
                    <a:pt x="2736" y="5"/>
                    <a:pt x="2662" y="0"/>
                    <a:pt x="25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3"/>
            <p:cNvSpPr/>
            <p:nvPr/>
          </p:nvSpPr>
          <p:spPr>
            <a:xfrm rot="-325182">
              <a:off x="1653395" y="3958528"/>
              <a:ext cx="275606" cy="604500"/>
            </a:xfrm>
            <a:custGeom>
              <a:avLst/>
              <a:gdLst/>
              <a:ahLst/>
              <a:cxnLst/>
              <a:rect l="l" t="t" r="r" b="b"/>
              <a:pathLst>
                <a:path w="3067" h="6727" extrusionOk="0">
                  <a:moveTo>
                    <a:pt x="2559" y="0"/>
                  </a:moveTo>
                  <a:cubicBezTo>
                    <a:pt x="338" y="43"/>
                    <a:pt x="21" y="4653"/>
                    <a:pt x="0" y="5161"/>
                  </a:cubicBezTo>
                  <a:cubicBezTo>
                    <a:pt x="0" y="5203"/>
                    <a:pt x="0" y="5224"/>
                    <a:pt x="21" y="5245"/>
                  </a:cubicBezTo>
                  <a:cubicBezTo>
                    <a:pt x="120" y="5501"/>
                    <a:pt x="767" y="6726"/>
                    <a:pt x="2456" y="6726"/>
                  </a:cubicBezTo>
                  <a:cubicBezTo>
                    <a:pt x="2583" y="6726"/>
                    <a:pt x="2716" y="6719"/>
                    <a:pt x="2855" y="6705"/>
                  </a:cubicBezTo>
                  <a:cubicBezTo>
                    <a:pt x="2982" y="6683"/>
                    <a:pt x="3067" y="6557"/>
                    <a:pt x="3003" y="6430"/>
                  </a:cubicBezTo>
                  <a:cubicBezTo>
                    <a:pt x="1988" y="4526"/>
                    <a:pt x="1671" y="2073"/>
                    <a:pt x="2728" y="296"/>
                  </a:cubicBezTo>
                  <a:cubicBezTo>
                    <a:pt x="2623" y="148"/>
                    <a:pt x="2644" y="169"/>
                    <a:pt x="2559" y="0"/>
                  </a:cubicBezTo>
                  <a:close/>
                </a:path>
              </a:pathLst>
            </a:custGeom>
            <a:solidFill>
              <a:srgbClr val="EDECCE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3"/>
            <p:cNvSpPr/>
            <p:nvPr/>
          </p:nvSpPr>
          <p:spPr>
            <a:xfrm rot="-325182">
              <a:off x="1369583" y="4220987"/>
              <a:ext cx="1215470" cy="371848"/>
            </a:xfrm>
            <a:custGeom>
              <a:avLst/>
              <a:gdLst/>
              <a:ahLst/>
              <a:cxnLst/>
              <a:rect l="l" t="t" r="r" b="b"/>
              <a:pathLst>
                <a:path w="13526" h="4138" extrusionOk="0">
                  <a:moveTo>
                    <a:pt x="233" y="0"/>
                  </a:moveTo>
                  <a:cubicBezTo>
                    <a:pt x="149" y="0"/>
                    <a:pt x="106" y="127"/>
                    <a:pt x="191" y="148"/>
                  </a:cubicBezTo>
                  <a:cubicBezTo>
                    <a:pt x="783" y="381"/>
                    <a:pt x="1333" y="740"/>
                    <a:pt x="1777" y="1206"/>
                  </a:cubicBezTo>
                  <a:cubicBezTo>
                    <a:pt x="1819" y="1227"/>
                    <a:pt x="1798" y="1290"/>
                    <a:pt x="1756" y="1311"/>
                  </a:cubicBezTo>
                  <a:cubicBezTo>
                    <a:pt x="1122" y="1438"/>
                    <a:pt x="550" y="1713"/>
                    <a:pt x="64" y="2136"/>
                  </a:cubicBezTo>
                  <a:cubicBezTo>
                    <a:pt x="1" y="2179"/>
                    <a:pt x="43" y="2263"/>
                    <a:pt x="128" y="2263"/>
                  </a:cubicBezTo>
                  <a:cubicBezTo>
                    <a:pt x="442" y="2167"/>
                    <a:pt x="1040" y="2045"/>
                    <a:pt x="1658" y="2045"/>
                  </a:cubicBezTo>
                  <a:cubicBezTo>
                    <a:pt x="1995" y="2045"/>
                    <a:pt x="2338" y="2082"/>
                    <a:pt x="2644" y="2179"/>
                  </a:cubicBezTo>
                  <a:cubicBezTo>
                    <a:pt x="3004" y="2327"/>
                    <a:pt x="3321" y="2580"/>
                    <a:pt x="3533" y="2919"/>
                  </a:cubicBezTo>
                  <a:cubicBezTo>
                    <a:pt x="3554" y="2940"/>
                    <a:pt x="3533" y="3003"/>
                    <a:pt x="3490" y="3003"/>
                  </a:cubicBezTo>
                  <a:cubicBezTo>
                    <a:pt x="3300" y="3088"/>
                    <a:pt x="3342" y="3384"/>
                    <a:pt x="3575" y="3384"/>
                  </a:cubicBezTo>
                  <a:cubicBezTo>
                    <a:pt x="3645" y="3381"/>
                    <a:pt x="3715" y="3379"/>
                    <a:pt x="3784" y="3379"/>
                  </a:cubicBezTo>
                  <a:cubicBezTo>
                    <a:pt x="4168" y="3379"/>
                    <a:pt x="4510" y="3434"/>
                    <a:pt x="4653" y="3596"/>
                  </a:cubicBezTo>
                  <a:cubicBezTo>
                    <a:pt x="5078" y="4020"/>
                    <a:pt x="5430" y="4137"/>
                    <a:pt x="5691" y="4137"/>
                  </a:cubicBezTo>
                  <a:cubicBezTo>
                    <a:pt x="6015" y="4137"/>
                    <a:pt x="6197" y="3955"/>
                    <a:pt x="6197" y="3955"/>
                  </a:cubicBezTo>
                  <a:cubicBezTo>
                    <a:pt x="6197" y="3955"/>
                    <a:pt x="7173" y="3362"/>
                    <a:pt x="8208" y="3362"/>
                  </a:cubicBezTo>
                  <a:cubicBezTo>
                    <a:pt x="8484" y="3362"/>
                    <a:pt x="8764" y="3404"/>
                    <a:pt x="9031" y="3511"/>
                  </a:cubicBezTo>
                  <a:cubicBezTo>
                    <a:pt x="9038" y="3517"/>
                    <a:pt x="9044" y="3520"/>
                    <a:pt x="9050" y="3520"/>
                  </a:cubicBezTo>
                  <a:cubicBezTo>
                    <a:pt x="9065" y="3520"/>
                    <a:pt x="9080" y="3505"/>
                    <a:pt x="9095" y="3490"/>
                  </a:cubicBezTo>
                  <a:cubicBezTo>
                    <a:pt x="9244" y="3247"/>
                    <a:pt x="9936" y="2248"/>
                    <a:pt x="10969" y="2248"/>
                  </a:cubicBezTo>
                  <a:cubicBezTo>
                    <a:pt x="11107" y="2248"/>
                    <a:pt x="11251" y="2266"/>
                    <a:pt x="11400" y="2305"/>
                  </a:cubicBezTo>
                  <a:cubicBezTo>
                    <a:pt x="11409" y="2308"/>
                    <a:pt x="11417" y="2310"/>
                    <a:pt x="11424" y="2310"/>
                  </a:cubicBezTo>
                  <a:cubicBezTo>
                    <a:pt x="11473" y="2310"/>
                    <a:pt x="11500" y="2255"/>
                    <a:pt x="11464" y="2200"/>
                  </a:cubicBezTo>
                  <a:cubicBezTo>
                    <a:pt x="11257" y="1907"/>
                    <a:pt x="10896" y="1726"/>
                    <a:pt x="10530" y="1726"/>
                  </a:cubicBezTo>
                  <a:cubicBezTo>
                    <a:pt x="10446" y="1726"/>
                    <a:pt x="10362" y="1736"/>
                    <a:pt x="10279" y="1756"/>
                  </a:cubicBezTo>
                  <a:cubicBezTo>
                    <a:pt x="10216" y="1756"/>
                    <a:pt x="10173" y="1692"/>
                    <a:pt x="10216" y="1650"/>
                  </a:cubicBezTo>
                  <a:cubicBezTo>
                    <a:pt x="10577" y="1323"/>
                    <a:pt x="11486" y="617"/>
                    <a:pt x="12621" y="617"/>
                  </a:cubicBezTo>
                  <a:cubicBezTo>
                    <a:pt x="12880" y="617"/>
                    <a:pt x="13151" y="654"/>
                    <a:pt x="13430" y="740"/>
                  </a:cubicBezTo>
                  <a:cubicBezTo>
                    <a:pt x="13441" y="747"/>
                    <a:pt x="13450" y="750"/>
                    <a:pt x="13459" y="750"/>
                  </a:cubicBezTo>
                  <a:cubicBezTo>
                    <a:pt x="13505" y="750"/>
                    <a:pt x="13526" y="670"/>
                    <a:pt x="13473" y="635"/>
                  </a:cubicBezTo>
                  <a:cubicBezTo>
                    <a:pt x="13113" y="357"/>
                    <a:pt x="12514" y="3"/>
                    <a:pt x="11889" y="3"/>
                  </a:cubicBezTo>
                  <a:cubicBezTo>
                    <a:pt x="11705" y="3"/>
                    <a:pt x="11519" y="34"/>
                    <a:pt x="11337" y="106"/>
                  </a:cubicBezTo>
                  <a:cubicBezTo>
                    <a:pt x="10173" y="571"/>
                    <a:pt x="9137" y="1333"/>
                    <a:pt x="8714" y="2305"/>
                  </a:cubicBezTo>
                  <a:cubicBezTo>
                    <a:pt x="8714" y="2348"/>
                    <a:pt x="8672" y="2348"/>
                    <a:pt x="8651" y="2348"/>
                  </a:cubicBezTo>
                  <a:cubicBezTo>
                    <a:pt x="8641" y="2348"/>
                    <a:pt x="8629" y="2348"/>
                    <a:pt x="8616" y="2348"/>
                  </a:cubicBezTo>
                  <a:cubicBezTo>
                    <a:pt x="8263" y="2348"/>
                    <a:pt x="6778" y="2367"/>
                    <a:pt x="5901" y="3448"/>
                  </a:cubicBezTo>
                  <a:cubicBezTo>
                    <a:pt x="5891" y="3469"/>
                    <a:pt x="5870" y="3479"/>
                    <a:pt x="5848" y="3479"/>
                  </a:cubicBezTo>
                  <a:cubicBezTo>
                    <a:pt x="5827" y="3479"/>
                    <a:pt x="5806" y="3469"/>
                    <a:pt x="5796" y="3448"/>
                  </a:cubicBezTo>
                  <a:cubicBezTo>
                    <a:pt x="5531" y="2938"/>
                    <a:pt x="5031" y="2630"/>
                    <a:pt x="4490" y="2630"/>
                  </a:cubicBezTo>
                  <a:cubicBezTo>
                    <a:pt x="4425" y="2630"/>
                    <a:pt x="4360" y="2635"/>
                    <a:pt x="4294" y="2644"/>
                  </a:cubicBezTo>
                  <a:cubicBezTo>
                    <a:pt x="4282" y="2650"/>
                    <a:pt x="4269" y="2653"/>
                    <a:pt x="4258" y="2653"/>
                  </a:cubicBezTo>
                  <a:cubicBezTo>
                    <a:pt x="4230" y="2653"/>
                    <a:pt x="4209" y="2638"/>
                    <a:pt x="4209" y="2623"/>
                  </a:cubicBezTo>
                  <a:cubicBezTo>
                    <a:pt x="4061" y="2284"/>
                    <a:pt x="2898" y="85"/>
                    <a:pt x="233" y="0"/>
                  </a:cubicBezTo>
                  <a:close/>
                </a:path>
              </a:pathLst>
            </a:custGeom>
            <a:solidFill>
              <a:srgbClr val="E79B46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3"/>
            <p:cNvSpPr/>
            <p:nvPr/>
          </p:nvSpPr>
          <p:spPr>
            <a:xfrm rot="-325182">
              <a:off x="985255" y="3580587"/>
              <a:ext cx="1894914" cy="1286191"/>
            </a:xfrm>
            <a:custGeom>
              <a:avLst/>
              <a:gdLst/>
              <a:ahLst/>
              <a:cxnLst/>
              <a:rect l="l" t="t" r="r" b="b"/>
              <a:pathLst>
                <a:path w="21087" h="14313" extrusionOk="0">
                  <a:moveTo>
                    <a:pt x="8381" y="0"/>
                  </a:moveTo>
                  <a:cubicBezTo>
                    <a:pt x="8264" y="0"/>
                    <a:pt x="8155" y="25"/>
                    <a:pt x="8059" y="79"/>
                  </a:cubicBezTo>
                  <a:cubicBezTo>
                    <a:pt x="7192" y="566"/>
                    <a:pt x="8862" y="1856"/>
                    <a:pt x="8862" y="1856"/>
                  </a:cubicBezTo>
                  <a:cubicBezTo>
                    <a:pt x="8862" y="1856"/>
                    <a:pt x="7477" y="1216"/>
                    <a:pt x="6476" y="1216"/>
                  </a:cubicBezTo>
                  <a:cubicBezTo>
                    <a:pt x="6297" y="1216"/>
                    <a:pt x="6130" y="1237"/>
                    <a:pt x="5986" y="1285"/>
                  </a:cubicBezTo>
                  <a:cubicBezTo>
                    <a:pt x="5055" y="1602"/>
                    <a:pt x="6303" y="2448"/>
                    <a:pt x="6303" y="2448"/>
                  </a:cubicBezTo>
                  <a:cubicBezTo>
                    <a:pt x="6303" y="2448"/>
                    <a:pt x="3089" y="2998"/>
                    <a:pt x="2729" y="3527"/>
                  </a:cubicBezTo>
                  <a:cubicBezTo>
                    <a:pt x="2370" y="4076"/>
                    <a:pt x="3871" y="4098"/>
                    <a:pt x="3871" y="4098"/>
                  </a:cubicBezTo>
                  <a:cubicBezTo>
                    <a:pt x="3871" y="4098"/>
                    <a:pt x="572" y="5388"/>
                    <a:pt x="149" y="6043"/>
                  </a:cubicBezTo>
                  <a:cubicBezTo>
                    <a:pt x="1" y="6262"/>
                    <a:pt x="161" y="6335"/>
                    <a:pt x="439" y="6335"/>
                  </a:cubicBezTo>
                  <a:cubicBezTo>
                    <a:pt x="997" y="6335"/>
                    <a:pt x="2031" y="6043"/>
                    <a:pt x="2031" y="6043"/>
                  </a:cubicBezTo>
                  <a:lnTo>
                    <a:pt x="2031" y="6043"/>
                  </a:lnTo>
                  <a:cubicBezTo>
                    <a:pt x="2031" y="6043"/>
                    <a:pt x="255" y="7333"/>
                    <a:pt x="339" y="8116"/>
                  </a:cubicBezTo>
                  <a:cubicBezTo>
                    <a:pt x="369" y="8334"/>
                    <a:pt x="513" y="8412"/>
                    <a:pt x="705" y="8412"/>
                  </a:cubicBezTo>
                  <a:cubicBezTo>
                    <a:pt x="1205" y="8412"/>
                    <a:pt x="2031" y="7883"/>
                    <a:pt x="2031" y="7883"/>
                  </a:cubicBezTo>
                  <a:lnTo>
                    <a:pt x="2031" y="7883"/>
                  </a:lnTo>
                  <a:cubicBezTo>
                    <a:pt x="2031" y="7883"/>
                    <a:pt x="107" y="9977"/>
                    <a:pt x="360" y="10633"/>
                  </a:cubicBezTo>
                  <a:cubicBezTo>
                    <a:pt x="423" y="10781"/>
                    <a:pt x="607" y="10838"/>
                    <a:pt x="855" y="10838"/>
                  </a:cubicBezTo>
                  <a:cubicBezTo>
                    <a:pt x="1705" y="10838"/>
                    <a:pt x="3300" y="10167"/>
                    <a:pt x="3300" y="10167"/>
                  </a:cubicBezTo>
                  <a:lnTo>
                    <a:pt x="3300" y="10167"/>
                  </a:lnTo>
                  <a:cubicBezTo>
                    <a:pt x="3300" y="10168"/>
                    <a:pt x="2179" y="12134"/>
                    <a:pt x="2983" y="12134"/>
                  </a:cubicBezTo>
                  <a:cubicBezTo>
                    <a:pt x="3765" y="12113"/>
                    <a:pt x="5225" y="11246"/>
                    <a:pt x="5225" y="11246"/>
                  </a:cubicBezTo>
                  <a:lnTo>
                    <a:pt x="5225" y="11246"/>
                  </a:lnTo>
                  <a:cubicBezTo>
                    <a:pt x="5225" y="11246"/>
                    <a:pt x="4367" y="13585"/>
                    <a:pt x="5122" y="13585"/>
                  </a:cubicBezTo>
                  <a:cubicBezTo>
                    <a:pt x="5153" y="13585"/>
                    <a:pt x="5187" y="13581"/>
                    <a:pt x="5225" y="13572"/>
                  </a:cubicBezTo>
                  <a:cubicBezTo>
                    <a:pt x="6176" y="13340"/>
                    <a:pt x="7762" y="11965"/>
                    <a:pt x="7763" y="11965"/>
                  </a:cubicBezTo>
                  <a:lnTo>
                    <a:pt x="7763" y="11965"/>
                  </a:lnTo>
                  <a:cubicBezTo>
                    <a:pt x="7763" y="11965"/>
                    <a:pt x="6917" y="14313"/>
                    <a:pt x="7826" y="14313"/>
                  </a:cubicBezTo>
                  <a:cubicBezTo>
                    <a:pt x="8355" y="14313"/>
                    <a:pt x="9835" y="13382"/>
                    <a:pt x="10364" y="12536"/>
                  </a:cubicBezTo>
                  <a:cubicBezTo>
                    <a:pt x="10893" y="13382"/>
                    <a:pt x="12394" y="14313"/>
                    <a:pt x="12923" y="14313"/>
                  </a:cubicBezTo>
                  <a:cubicBezTo>
                    <a:pt x="13832" y="14313"/>
                    <a:pt x="12987" y="11965"/>
                    <a:pt x="12987" y="11965"/>
                  </a:cubicBezTo>
                  <a:lnTo>
                    <a:pt x="12987" y="11965"/>
                  </a:lnTo>
                  <a:cubicBezTo>
                    <a:pt x="12987" y="11965"/>
                    <a:pt x="14573" y="13361"/>
                    <a:pt x="15503" y="13572"/>
                  </a:cubicBezTo>
                  <a:cubicBezTo>
                    <a:pt x="15541" y="13581"/>
                    <a:pt x="15576" y="13585"/>
                    <a:pt x="15609" y="13585"/>
                  </a:cubicBezTo>
                  <a:cubicBezTo>
                    <a:pt x="16380" y="13585"/>
                    <a:pt x="15503" y="11246"/>
                    <a:pt x="15503" y="11246"/>
                  </a:cubicBezTo>
                  <a:lnTo>
                    <a:pt x="15503" y="11246"/>
                  </a:lnTo>
                  <a:cubicBezTo>
                    <a:pt x="15503" y="11246"/>
                    <a:pt x="16984" y="12113"/>
                    <a:pt x="17766" y="12134"/>
                  </a:cubicBezTo>
                  <a:cubicBezTo>
                    <a:pt x="18570" y="12134"/>
                    <a:pt x="17449" y="10168"/>
                    <a:pt x="17449" y="10167"/>
                  </a:cubicBezTo>
                  <a:lnTo>
                    <a:pt x="17449" y="10167"/>
                  </a:lnTo>
                  <a:cubicBezTo>
                    <a:pt x="17449" y="10167"/>
                    <a:pt x="18954" y="10894"/>
                    <a:pt x="19728" y="10894"/>
                  </a:cubicBezTo>
                  <a:cubicBezTo>
                    <a:pt x="19943" y="10894"/>
                    <a:pt x="20101" y="10838"/>
                    <a:pt x="20156" y="10696"/>
                  </a:cubicBezTo>
                  <a:cubicBezTo>
                    <a:pt x="20410" y="10041"/>
                    <a:pt x="18697" y="7905"/>
                    <a:pt x="18697" y="7904"/>
                  </a:cubicBezTo>
                  <a:lnTo>
                    <a:pt x="18697" y="7904"/>
                  </a:lnTo>
                  <a:cubicBezTo>
                    <a:pt x="18697" y="7905"/>
                    <a:pt x="19523" y="8433"/>
                    <a:pt x="20023" y="8433"/>
                  </a:cubicBezTo>
                  <a:cubicBezTo>
                    <a:pt x="20215" y="8433"/>
                    <a:pt x="20359" y="8355"/>
                    <a:pt x="20389" y="8137"/>
                  </a:cubicBezTo>
                  <a:cubicBezTo>
                    <a:pt x="20495" y="7355"/>
                    <a:pt x="18697" y="6043"/>
                    <a:pt x="18697" y="6043"/>
                  </a:cubicBezTo>
                  <a:cubicBezTo>
                    <a:pt x="18697" y="6043"/>
                    <a:pt x="21087" y="6043"/>
                    <a:pt x="20643" y="5388"/>
                  </a:cubicBezTo>
                  <a:cubicBezTo>
                    <a:pt x="20220" y="4732"/>
                    <a:pt x="16836" y="4098"/>
                    <a:pt x="16836" y="4098"/>
                  </a:cubicBezTo>
                  <a:cubicBezTo>
                    <a:pt x="16836" y="4098"/>
                    <a:pt x="18316" y="3421"/>
                    <a:pt x="17978" y="2871"/>
                  </a:cubicBezTo>
                  <a:cubicBezTo>
                    <a:pt x="17721" y="2493"/>
                    <a:pt x="16007" y="2439"/>
                    <a:pt x="15049" y="2439"/>
                  </a:cubicBezTo>
                  <a:cubicBezTo>
                    <a:pt x="14666" y="2439"/>
                    <a:pt x="14404" y="2448"/>
                    <a:pt x="14404" y="2448"/>
                  </a:cubicBezTo>
                  <a:cubicBezTo>
                    <a:pt x="14404" y="2448"/>
                    <a:pt x="15778" y="1390"/>
                    <a:pt x="14848" y="1052"/>
                  </a:cubicBezTo>
                  <a:cubicBezTo>
                    <a:pt x="14734" y="1013"/>
                    <a:pt x="14604" y="996"/>
                    <a:pt x="14463" y="996"/>
                  </a:cubicBezTo>
                  <a:cubicBezTo>
                    <a:pt x="13447" y="996"/>
                    <a:pt x="11866" y="1877"/>
                    <a:pt x="11866" y="1877"/>
                  </a:cubicBezTo>
                  <a:cubicBezTo>
                    <a:pt x="11866" y="1877"/>
                    <a:pt x="12458" y="883"/>
                    <a:pt x="12141" y="523"/>
                  </a:cubicBezTo>
                  <a:cubicBezTo>
                    <a:pt x="12029" y="390"/>
                    <a:pt x="11890" y="333"/>
                    <a:pt x="11737" y="333"/>
                  </a:cubicBezTo>
                  <a:cubicBezTo>
                    <a:pt x="11285" y="333"/>
                    <a:pt x="10712" y="831"/>
                    <a:pt x="10364" y="1306"/>
                  </a:cubicBezTo>
                  <a:cubicBezTo>
                    <a:pt x="9969" y="767"/>
                    <a:pt x="9041" y="0"/>
                    <a:pt x="8381" y="0"/>
                  </a:cubicBezTo>
                  <a:close/>
                </a:path>
              </a:pathLst>
            </a:custGeom>
            <a:solidFill>
              <a:srgbClr val="E79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3"/>
            <p:cNvSpPr/>
            <p:nvPr/>
          </p:nvSpPr>
          <p:spPr>
            <a:xfrm rot="-325182">
              <a:off x="917084" y="3512909"/>
              <a:ext cx="2003198" cy="1427453"/>
            </a:xfrm>
            <a:custGeom>
              <a:avLst/>
              <a:gdLst/>
              <a:ahLst/>
              <a:cxnLst/>
              <a:rect l="l" t="t" r="r" b="b"/>
              <a:pathLst>
                <a:path w="22292" h="15885" extrusionOk="0">
                  <a:moveTo>
                    <a:pt x="11633" y="2729"/>
                  </a:moveTo>
                  <a:lnTo>
                    <a:pt x="11442" y="3047"/>
                  </a:lnTo>
                  <a:lnTo>
                    <a:pt x="11421" y="3026"/>
                  </a:lnTo>
                  <a:lnTo>
                    <a:pt x="11633" y="2729"/>
                  </a:lnTo>
                  <a:close/>
                  <a:moveTo>
                    <a:pt x="14572" y="2666"/>
                  </a:moveTo>
                  <a:lnTo>
                    <a:pt x="12753" y="4083"/>
                  </a:lnTo>
                  <a:lnTo>
                    <a:pt x="12753" y="4083"/>
                  </a:lnTo>
                  <a:lnTo>
                    <a:pt x="15207" y="3998"/>
                  </a:lnTo>
                  <a:cubicBezTo>
                    <a:pt x="15392" y="3993"/>
                    <a:pt x="15577" y="3990"/>
                    <a:pt x="15762" y="3990"/>
                  </a:cubicBezTo>
                  <a:cubicBezTo>
                    <a:pt x="16317" y="3990"/>
                    <a:pt x="16872" y="4014"/>
                    <a:pt x="17428" y="4062"/>
                  </a:cubicBezTo>
                  <a:cubicBezTo>
                    <a:pt x="17385" y="4104"/>
                    <a:pt x="17322" y="4125"/>
                    <a:pt x="17279" y="4146"/>
                  </a:cubicBezTo>
                  <a:lnTo>
                    <a:pt x="15016" y="5204"/>
                  </a:lnTo>
                  <a:lnTo>
                    <a:pt x="17470" y="5669"/>
                  </a:lnTo>
                  <a:cubicBezTo>
                    <a:pt x="18020" y="5775"/>
                    <a:pt x="18591" y="5902"/>
                    <a:pt x="19098" y="6029"/>
                  </a:cubicBezTo>
                  <a:lnTo>
                    <a:pt x="17005" y="6029"/>
                  </a:lnTo>
                  <a:lnTo>
                    <a:pt x="18485" y="7086"/>
                  </a:lnTo>
                  <a:lnTo>
                    <a:pt x="18485" y="7086"/>
                  </a:lnTo>
                  <a:lnTo>
                    <a:pt x="15862" y="5415"/>
                  </a:lnTo>
                  <a:lnTo>
                    <a:pt x="18823" y="9138"/>
                  </a:lnTo>
                  <a:cubicBezTo>
                    <a:pt x="19225" y="9645"/>
                    <a:pt x="19585" y="10195"/>
                    <a:pt x="19902" y="10745"/>
                  </a:cubicBezTo>
                  <a:cubicBezTo>
                    <a:pt x="19437" y="10618"/>
                    <a:pt x="18971" y="10428"/>
                    <a:pt x="18527" y="10216"/>
                  </a:cubicBezTo>
                  <a:lnTo>
                    <a:pt x="16264" y="9138"/>
                  </a:lnTo>
                  <a:lnTo>
                    <a:pt x="17491" y="11337"/>
                  </a:lnTo>
                  <a:cubicBezTo>
                    <a:pt x="17597" y="11506"/>
                    <a:pt x="17702" y="11697"/>
                    <a:pt x="17787" y="11887"/>
                  </a:cubicBezTo>
                  <a:cubicBezTo>
                    <a:pt x="17385" y="11718"/>
                    <a:pt x="17026" y="11549"/>
                    <a:pt x="16666" y="11337"/>
                  </a:cubicBezTo>
                  <a:lnTo>
                    <a:pt x="14742" y="10195"/>
                  </a:lnTo>
                  <a:lnTo>
                    <a:pt x="15524" y="12289"/>
                  </a:lnTo>
                  <a:cubicBezTo>
                    <a:pt x="15630" y="12606"/>
                    <a:pt x="15736" y="12945"/>
                    <a:pt x="15799" y="13262"/>
                  </a:cubicBezTo>
                  <a:cubicBezTo>
                    <a:pt x="15249" y="12923"/>
                    <a:pt x="14742" y="12543"/>
                    <a:pt x="14255" y="12141"/>
                  </a:cubicBezTo>
                  <a:lnTo>
                    <a:pt x="11992" y="10132"/>
                  </a:lnTo>
                  <a:lnTo>
                    <a:pt x="12986" y="12987"/>
                  </a:lnTo>
                  <a:cubicBezTo>
                    <a:pt x="13113" y="13368"/>
                    <a:pt x="13219" y="13727"/>
                    <a:pt x="13282" y="14129"/>
                  </a:cubicBezTo>
                  <a:cubicBezTo>
                    <a:pt x="12690" y="13812"/>
                    <a:pt x="12182" y="13389"/>
                    <a:pt x="11802" y="12881"/>
                  </a:cubicBezTo>
                  <a:lnTo>
                    <a:pt x="11125" y="11824"/>
                  </a:lnTo>
                  <a:lnTo>
                    <a:pt x="10448" y="12881"/>
                  </a:lnTo>
                  <a:cubicBezTo>
                    <a:pt x="10046" y="13389"/>
                    <a:pt x="9539" y="13812"/>
                    <a:pt x="8968" y="14129"/>
                  </a:cubicBezTo>
                  <a:cubicBezTo>
                    <a:pt x="9031" y="13748"/>
                    <a:pt x="9116" y="13368"/>
                    <a:pt x="9243" y="12987"/>
                  </a:cubicBezTo>
                  <a:lnTo>
                    <a:pt x="10258" y="10132"/>
                  </a:lnTo>
                  <a:lnTo>
                    <a:pt x="10258" y="10132"/>
                  </a:lnTo>
                  <a:lnTo>
                    <a:pt x="7974" y="12141"/>
                  </a:lnTo>
                  <a:cubicBezTo>
                    <a:pt x="7487" y="12564"/>
                    <a:pt x="6980" y="12945"/>
                    <a:pt x="6430" y="13283"/>
                  </a:cubicBezTo>
                  <a:cubicBezTo>
                    <a:pt x="6514" y="12945"/>
                    <a:pt x="6599" y="12606"/>
                    <a:pt x="6726" y="12289"/>
                  </a:cubicBezTo>
                  <a:lnTo>
                    <a:pt x="7487" y="10195"/>
                  </a:lnTo>
                  <a:lnTo>
                    <a:pt x="5584" y="11337"/>
                  </a:lnTo>
                  <a:cubicBezTo>
                    <a:pt x="5224" y="11549"/>
                    <a:pt x="4844" y="11739"/>
                    <a:pt x="4463" y="11887"/>
                  </a:cubicBezTo>
                  <a:cubicBezTo>
                    <a:pt x="4548" y="11718"/>
                    <a:pt x="4632" y="11506"/>
                    <a:pt x="4738" y="11337"/>
                  </a:cubicBezTo>
                  <a:lnTo>
                    <a:pt x="5901" y="9307"/>
                  </a:lnTo>
                  <a:lnTo>
                    <a:pt x="3744" y="10216"/>
                  </a:lnTo>
                  <a:cubicBezTo>
                    <a:pt x="3236" y="10428"/>
                    <a:pt x="2708" y="10597"/>
                    <a:pt x="2158" y="10745"/>
                  </a:cubicBezTo>
                  <a:cubicBezTo>
                    <a:pt x="2517" y="10195"/>
                    <a:pt x="2940" y="9688"/>
                    <a:pt x="3384" y="9201"/>
                  </a:cubicBezTo>
                  <a:lnTo>
                    <a:pt x="7530" y="4696"/>
                  </a:lnTo>
                  <a:lnTo>
                    <a:pt x="7530" y="4696"/>
                  </a:lnTo>
                  <a:lnTo>
                    <a:pt x="3723" y="7129"/>
                  </a:lnTo>
                  <a:lnTo>
                    <a:pt x="3723" y="7129"/>
                  </a:lnTo>
                  <a:lnTo>
                    <a:pt x="6874" y="4844"/>
                  </a:lnTo>
                  <a:lnTo>
                    <a:pt x="8651" y="4146"/>
                  </a:lnTo>
                  <a:lnTo>
                    <a:pt x="6557" y="4104"/>
                  </a:lnTo>
                  <a:cubicBezTo>
                    <a:pt x="6768" y="4062"/>
                    <a:pt x="6980" y="4041"/>
                    <a:pt x="7212" y="3998"/>
                  </a:cubicBezTo>
                  <a:lnTo>
                    <a:pt x="9137" y="3660"/>
                  </a:lnTo>
                  <a:lnTo>
                    <a:pt x="8016" y="2899"/>
                  </a:lnTo>
                  <a:lnTo>
                    <a:pt x="8016" y="2899"/>
                  </a:lnTo>
                  <a:cubicBezTo>
                    <a:pt x="8460" y="3026"/>
                    <a:pt x="8883" y="3174"/>
                    <a:pt x="9285" y="3364"/>
                  </a:cubicBezTo>
                  <a:lnTo>
                    <a:pt x="10808" y="4083"/>
                  </a:lnTo>
                  <a:lnTo>
                    <a:pt x="10385" y="4781"/>
                  </a:lnTo>
                  <a:lnTo>
                    <a:pt x="10385" y="4781"/>
                  </a:lnTo>
                  <a:lnTo>
                    <a:pt x="11273" y="4295"/>
                  </a:lnTo>
                  <a:lnTo>
                    <a:pt x="15588" y="6325"/>
                  </a:lnTo>
                  <a:lnTo>
                    <a:pt x="12288" y="3723"/>
                  </a:lnTo>
                  <a:lnTo>
                    <a:pt x="12986" y="3343"/>
                  </a:lnTo>
                  <a:cubicBezTo>
                    <a:pt x="13494" y="3047"/>
                    <a:pt x="14022" y="2835"/>
                    <a:pt x="14572" y="2666"/>
                  </a:cubicBezTo>
                  <a:close/>
                  <a:moveTo>
                    <a:pt x="9171" y="0"/>
                  </a:moveTo>
                  <a:cubicBezTo>
                    <a:pt x="8920" y="0"/>
                    <a:pt x="8673" y="58"/>
                    <a:pt x="8439" y="192"/>
                  </a:cubicBezTo>
                  <a:cubicBezTo>
                    <a:pt x="8079" y="382"/>
                    <a:pt x="7826" y="741"/>
                    <a:pt x="7805" y="1164"/>
                  </a:cubicBezTo>
                  <a:lnTo>
                    <a:pt x="7805" y="1249"/>
                  </a:lnTo>
                  <a:cubicBezTo>
                    <a:pt x="7645" y="1226"/>
                    <a:pt x="7488" y="1214"/>
                    <a:pt x="7334" y="1214"/>
                  </a:cubicBezTo>
                  <a:cubicBezTo>
                    <a:pt x="7057" y="1214"/>
                    <a:pt x="6786" y="1252"/>
                    <a:pt x="6514" y="1334"/>
                  </a:cubicBezTo>
                  <a:cubicBezTo>
                    <a:pt x="6049" y="1439"/>
                    <a:pt x="5711" y="1820"/>
                    <a:pt x="5647" y="2285"/>
                  </a:cubicBezTo>
                  <a:cubicBezTo>
                    <a:pt x="5626" y="2433"/>
                    <a:pt x="5626" y="2560"/>
                    <a:pt x="5668" y="2708"/>
                  </a:cubicBezTo>
                  <a:cubicBezTo>
                    <a:pt x="3279" y="3216"/>
                    <a:pt x="2961" y="3723"/>
                    <a:pt x="2856" y="3893"/>
                  </a:cubicBezTo>
                  <a:cubicBezTo>
                    <a:pt x="2644" y="4168"/>
                    <a:pt x="2602" y="4527"/>
                    <a:pt x="2729" y="4844"/>
                  </a:cubicBezTo>
                  <a:cubicBezTo>
                    <a:pt x="1650" y="5331"/>
                    <a:pt x="593" y="5902"/>
                    <a:pt x="254" y="6388"/>
                  </a:cubicBezTo>
                  <a:cubicBezTo>
                    <a:pt x="0" y="6727"/>
                    <a:pt x="0" y="7171"/>
                    <a:pt x="233" y="7509"/>
                  </a:cubicBezTo>
                  <a:cubicBezTo>
                    <a:pt x="339" y="7657"/>
                    <a:pt x="487" y="7784"/>
                    <a:pt x="677" y="7848"/>
                  </a:cubicBezTo>
                  <a:cubicBezTo>
                    <a:pt x="423" y="8186"/>
                    <a:pt x="318" y="8588"/>
                    <a:pt x="339" y="9011"/>
                  </a:cubicBezTo>
                  <a:cubicBezTo>
                    <a:pt x="381" y="9349"/>
                    <a:pt x="571" y="9666"/>
                    <a:pt x="868" y="9836"/>
                  </a:cubicBezTo>
                  <a:cubicBezTo>
                    <a:pt x="106" y="10999"/>
                    <a:pt x="296" y="11485"/>
                    <a:pt x="381" y="11697"/>
                  </a:cubicBezTo>
                  <a:cubicBezTo>
                    <a:pt x="487" y="11972"/>
                    <a:pt x="698" y="12183"/>
                    <a:pt x="952" y="12289"/>
                  </a:cubicBezTo>
                  <a:cubicBezTo>
                    <a:pt x="1142" y="12371"/>
                    <a:pt x="1368" y="12405"/>
                    <a:pt x="1615" y="12405"/>
                  </a:cubicBezTo>
                  <a:cubicBezTo>
                    <a:pt x="1944" y="12405"/>
                    <a:pt x="2312" y="12343"/>
                    <a:pt x="2686" y="12247"/>
                  </a:cubicBezTo>
                  <a:lnTo>
                    <a:pt x="2686" y="12247"/>
                  </a:lnTo>
                  <a:cubicBezTo>
                    <a:pt x="2623" y="12564"/>
                    <a:pt x="2665" y="12902"/>
                    <a:pt x="2813" y="13198"/>
                  </a:cubicBezTo>
                  <a:cubicBezTo>
                    <a:pt x="3004" y="13516"/>
                    <a:pt x="3363" y="13706"/>
                    <a:pt x="3723" y="13706"/>
                  </a:cubicBezTo>
                  <a:cubicBezTo>
                    <a:pt x="4082" y="13685"/>
                    <a:pt x="4442" y="13600"/>
                    <a:pt x="4780" y="13473"/>
                  </a:cubicBezTo>
                  <a:lnTo>
                    <a:pt x="4780" y="13473"/>
                  </a:lnTo>
                  <a:cubicBezTo>
                    <a:pt x="4717" y="14065"/>
                    <a:pt x="4801" y="14510"/>
                    <a:pt x="5076" y="14785"/>
                  </a:cubicBezTo>
                  <a:cubicBezTo>
                    <a:pt x="5287" y="15011"/>
                    <a:pt x="5571" y="15139"/>
                    <a:pt x="5873" y="15139"/>
                  </a:cubicBezTo>
                  <a:cubicBezTo>
                    <a:pt x="5966" y="15139"/>
                    <a:pt x="6061" y="15127"/>
                    <a:pt x="6155" y="15102"/>
                  </a:cubicBezTo>
                  <a:cubicBezTo>
                    <a:pt x="6578" y="14996"/>
                    <a:pt x="6980" y="14806"/>
                    <a:pt x="7360" y="14552"/>
                  </a:cubicBezTo>
                  <a:cubicBezTo>
                    <a:pt x="7360" y="14869"/>
                    <a:pt x="7445" y="15144"/>
                    <a:pt x="7614" y="15398"/>
                  </a:cubicBezTo>
                  <a:cubicBezTo>
                    <a:pt x="7847" y="15715"/>
                    <a:pt x="8185" y="15884"/>
                    <a:pt x="8566" y="15884"/>
                  </a:cubicBezTo>
                  <a:cubicBezTo>
                    <a:pt x="9222" y="15884"/>
                    <a:pt x="10321" y="15250"/>
                    <a:pt x="11125" y="14510"/>
                  </a:cubicBezTo>
                  <a:cubicBezTo>
                    <a:pt x="11908" y="15250"/>
                    <a:pt x="13007" y="15884"/>
                    <a:pt x="13684" y="15884"/>
                  </a:cubicBezTo>
                  <a:cubicBezTo>
                    <a:pt x="14044" y="15884"/>
                    <a:pt x="14382" y="15694"/>
                    <a:pt x="14615" y="15398"/>
                  </a:cubicBezTo>
                  <a:cubicBezTo>
                    <a:pt x="14763" y="15144"/>
                    <a:pt x="14868" y="14869"/>
                    <a:pt x="14868" y="14552"/>
                  </a:cubicBezTo>
                  <a:cubicBezTo>
                    <a:pt x="15249" y="14806"/>
                    <a:pt x="15651" y="14996"/>
                    <a:pt x="16074" y="15123"/>
                  </a:cubicBezTo>
                  <a:cubicBezTo>
                    <a:pt x="16168" y="15148"/>
                    <a:pt x="16264" y="15160"/>
                    <a:pt x="16358" y="15160"/>
                  </a:cubicBezTo>
                  <a:cubicBezTo>
                    <a:pt x="16665" y="15160"/>
                    <a:pt x="16958" y="15032"/>
                    <a:pt x="17153" y="14806"/>
                  </a:cubicBezTo>
                  <a:cubicBezTo>
                    <a:pt x="17406" y="14510"/>
                    <a:pt x="17512" y="14087"/>
                    <a:pt x="17449" y="13473"/>
                  </a:cubicBezTo>
                  <a:lnTo>
                    <a:pt x="17449" y="13473"/>
                  </a:lnTo>
                  <a:cubicBezTo>
                    <a:pt x="17787" y="13621"/>
                    <a:pt x="18147" y="13685"/>
                    <a:pt x="18506" y="13706"/>
                  </a:cubicBezTo>
                  <a:cubicBezTo>
                    <a:pt x="18525" y="13707"/>
                    <a:pt x="18544" y="13708"/>
                    <a:pt x="18563" y="13708"/>
                  </a:cubicBezTo>
                  <a:cubicBezTo>
                    <a:pt x="18923" y="13708"/>
                    <a:pt x="19256" y="13520"/>
                    <a:pt x="19437" y="13198"/>
                  </a:cubicBezTo>
                  <a:cubicBezTo>
                    <a:pt x="19585" y="12945"/>
                    <a:pt x="19627" y="12627"/>
                    <a:pt x="19564" y="12331"/>
                  </a:cubicBezTo>
                  <a:lnTo>
                    <a:pt x="19564" y="12331"/>
                  </a:lnTo>
                  <a:cubicBezTo>
                    <a:pt x="19824" y="12422"/>
                    <a:pt x="20091" y="12464"/>
                    <a:pt x="20354" y="12464"/>
                  </a:cubicBezTo>
                  <a:cubicBezTo>
                    <a:pt x="20582" y="12464"/>
                    <a:pt x="20807" y="12432"/>
                    <a:pt x="21023" y="12374"/>
                  </a:cubicBezTo>
                  <a:cubicBezTo>
                    <a:pt x="21319" y="12268"/>
                    <a:pt x="21531" y="12035"/>
                    <a:pt x="21636" y="11760"/>
                  </a:cubicBezTo>
                  <a:cubicBezTo>
                    <a:pt x="21805" y="11316"/>
                    <a:pt x="21679" y="10703"/>
                    <a:pt x="21234" y="9899"/>
                  </a:cubicBezTo>
                  <a:lnTo>
                    <a:pt x="21298" y="9878"/>
                  </a:lnTo>
                  <a:cubicBezTo>
                    <a:pt x="21636" y="9709"/>
                    <a:pt x="21869" y="9370"/>
                    <a:pt x="21911" y="8990"/>
                  </a:cubicBezTo>
                  <a:cubicBezTo>
                    <a:pt x="21975" y="8461"/>
                    <a:pt x="21679" y="7911"/>
                    <a:pt x="21256" y="7403"/>
                  </a:cubicBezTo>
                  <a:cubicBezTo>
                    <a:pt x="21890" y="7213"/>
                    <a:pt x="22059" y="6938"/>
                    <a:pt x="22123" y="6790"/>
                  </a:cubicBezTo>
                  <a:cubicBezTo>
                    <a:pt x="22292" y="6452"/>
                    <a:pt x="22271" y="6029"/>
                    <a:pt x="22059" y="5733"/>
                  </a:cubicBezTo>
                  <a:cubicBezTo>
                    <a:pt x="21700" y="5204"/>
                    <a:pt x="20600" y="4781"/>
                    <a:pt x="19394" y="4464"/>
                  </a:cubicBezTo>
                  <a:cubicBezTo>
                    <a:pt x="19437" y="4379"/>
                    <a:pt x="19500" y="4273"/>
                    <a:pt x="19521" y="4168"/>
                  </a:cubicBezTo>
                  <a:cubicBezTo>
                    <a:pt x="19627" y="3850"/>
                    <a:pt x="19564" y="3512"/>
                    <a:pt x="19394" y="3237"/>
                  </a:cubicBezTo>
                  <a:cubicBezTo>
                    <a:pt x="19246" y="3026"/>
                    <a:pt x="18929" y="2539"/>
                    <a:pt x="16708" y="2433"/>
                  </a:cubicBezTo>
                  <a:cubicBezTo>
                    <a:pt x="16814" y="1841"/>
                    <a:pt x="16455" y="1249"/>
                    <a:pt x="15862" y="1101"/>
                  </a:cubicBezTo>
                  <a:cubicBezTo>
                    <a:pt x="15665" y="1030"/>
                    <a:pt x="15444" y="1000"/>
                    <a:pt x="15211" y="1000"/>
                  </a:cubicBezTo>
                  <a:cubicBezTo>
                    <a:pt x="14744" y="1000"/>
                    <a:pt x="14227" y="1122"/>
                    <a:pt x="13748" y="1291"/>
                  </a:cubicBezTo>
                  <a:cubicBezTo>
                    <a:pt x="13705" y="1101"/>
                    <a:pt x="13621" y="932"/>
                    <a:pt x="13515" y="805"/>
                  </a:cubicBezTo>
                  <a:cubicBezTo>
                    <a:pt x="13261" y="488"/>
                    <a:pt x="12859" y="318"/>
                    <a:pt x="12457" y="318"/>
                  </a:cubicBezTo>
                  <a:cubicBezTo>
                    <a:pt x="11950" y="382"/>
                    <a:pt x="11485" y="593"/>
                    <a:pt x="11125" y="932"/>
                  </a:cubicBezTo>
                  <a:cubicBezTo>
                    <a:pt x="10595" y="449"/>
                    <a:pt x="9871" y="0"/>
                    <a:pt x="91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3"/>
            <p:cNvSpPr/>
            <p:nvPr/>
          </p:nvSpPr>
          <p:spPr>
            <a:xfrm rot="-325182">
              <a:off x="985255" y="3580587"/>
              <a:ext cx="1894914" cy="1286191"/>
            </a:xfrm>
            <a:custGeom>
              <a:avLst/>
              <a:gdLst/>
              <a:ahLst/>
              <a:cxnLst/>
              <a:rect l="l" t="t" r="r" b="b"/>
              <a:pathLst>
                <a:path w="21087" h="14313" extrusionOk="0">
                  <a:moveTo>
                    <a:pt x="8381" y="0"/>
                  </a:moveTo>
                  <a:cubicBezTo>
                    <a:pt x="8264" y="0"/>
                    <a:pt x="8155" y="25"/>
                    <a:pt x="8059" y="79"/>
                  </a:cubicBezTo>
                  <a:cubicBezTo>
                    <a:pt x="7192" y="566"/>
                    <a:pt x="8862" y="1856"/>
                    <a:pt x="8862" y="1856"/>
                  </a:cubicBezTo>
                  <a:cubicBezTo>
                    <a:pt x="8862" y="1856"/>
                    <a:pt x="7477" y="1216"/>
                    <a:pt x="6476" y="1216"/>
                  </a:cubicBezTo>
                  <a:cubicBezTo>
                    <a:pt x="6297" y="1216"/>
                    <a:pt x="6130" y="1237"/>
                    <a:pt x="5986" y="1285"/>
                  </a:cubicBezTo>
                  <a:cubicBezTo>
                    <a:pt x="5055" y="1602"/>
                    <a:pt x="6303" y="2448"/>
                    <a:pt x="6303" y="2448"/>
                  </a:cubicBezTo>
                  <a:cubicBezTo>
                    <a:pt x="6303" y="2448"/>
                    <a:pt x="3089" y="2998"/>
                    <a:pt x="2729" y="3527"/>
                  </a:cubicBezTo>
                  <a:cubicBezTo>
                    <a:pt x="2370" y="4076"/>
                    <a:pt x="3871" y="4098"/>
                    <a:pt x="3871" y="4098"/>
                  </a:cubicBezTo>
                  <a:cubicBezTo>
                    <a:pt x="3871" y="4098"/>
                    <a:pt x="572" y="5388"/>
                    <a:pt x="149" y="6043"/>
                  </a:cubicBezTo>
                  <a:cubicBezTo>
                    <a:pt x="1" y="6262"/>
                    <a:pt x="161" y="6335"/>
                    <a:pt x="439" y="6335"/>
                  </a:cubicBezTo>
                  <a:cubicBezTo>
                    <a:pt x="997" y="6335"/>
                    <a:pt x="2031" y="6043"/>
                    <a:pt x="2031" y="6043"/>
                  </a:cubicBezTo>
                  <a:lnTo>
                    <a:pt x="2031" y="6043"/>
                  </a:lnTo>
                  <a:cubicBezTo>
                    <a:pt x="2031" y="6043"/>
                    <a:pt x="255" y="7333"/>
                    <a:pt x="339" y="8116"/>
                  </a:cubicBezTo>
                  <a:cubicBezTo>
                    <a:pt x="369" y="8334"/>
                    <a:pt x="513" y="8412"/>
                    <a:pt x="705" y="8412"/>
                  </a:cubicBezTo>
                  <a:cubicBezTo>
                    <a:pt x="1205" y="8412"/>
                    <a:pt x="2031" y="7883"/>
                    <a:pt x="2031" y="7883"/>
                  </a:cubicBezTo>
                  <a:lnTo>
                    <a:pt x="2031" y="7883"/>
                  </a:lnTo>
                  <a:cubicBezTo>
                    <a:pt x="2031" y="7883"/>
                    <a:pt x="107" y="9977"/>
                    <a:pt x="360" y="10633"/>
                  </a:cubicBezTo>
                  <a:cubicBezTo>
                    <a:pt x="423" y="10781"/>
                    <a:pt x="607" y="10838"/>
                    <a:pt x="855" y="10838"/>
                  </a:cubicBezTo>
                  <a:cubicBezTo>
                    <a:pt x="1705" y="10838"/>
                    <a:pt x="3300" y="10167"/>
                    <a:pt x="3300" y="10167"/>
                  </a:cubicBezTo>
                  <a:lnTo>
                    <a:pt x="3300" y="10167"/>
                  </a:lnTo>
                  <a:cubicBezTo>
                    <a:pt x="3300" y="10168"/>
                    <a:pt x="2179" y="12134"/>
                    <a:pt x="2983" y="12134"/>
                  </a:cubicBezTo>
                  <a:cubicBezTo>
                    <a:pt x="3765" y="12113"/>
                    <a:pt x="5225" y="11246"/>
                    <a:pt x="5225" y="11246"/>
                  </a:cubicBezTo>
                  <a:lnTo>
                    <a:pt x="5225" y="11246"/>
                  </a:lnTo>
                  <a:cubicBezTo>
                    <a:pt x="5225" y="11246"/>
                    <a:pt x="4367" y="13585"/>
                    <a:pt x="5122" y="13585"/>
                  </a:cubicBezTo>
                  <a:cubicBezTo>
                    <a:pt x="5153" y="13585"/>
                    <a:pt x="5187" y="13581"/>
                    <a:pt x="5225" y="13572"/>
                  </a:cubicBezTo>
                  <a:cubicBezTo>
                    <a:pt x="6176" y="13340"/>
                    <a:pt x="7762" y="11965"/>
                    <a:pt x="7763" y="11965"/>
                  </a:cubicBezTo>
                  <a:lnTo>
                    <a:pt x="7763" y="11965"/>
                  </a:lnTo>
                  <a:cubicBezTo>
                    <a:pt x="7763" y="11965"/>
                    <a:pt x="6917" y="14313"/>
                    <a:pt x="7826" y="14313"/>
                  </a:cubicBezTo>
                  <a:cubicBezTo>
                    <a:pt x="8355" y="14313"/>
                    <a:pt x="9835" y="13382"/>
                    <a:pt x="10364" y="12536"/>
                  </a:cubicBezTo>
                  <a:cubicBezTo>
                    <a:pt x="10914" y="13382"/>
                    <a:pt x="12394" y="14313"/>
                    <a:pt x="12923" y="14313"/>
                  </a:cubicBezTo>
                  <a:cubicBezTo>
                    <a:pt x="13832" y="14313"/>
                    <a:pt x="12987" y="11965"/>
                    <a:pt x="12987" y="11965"/>
                  </a:cubicBezTo>
                  <a:lnTo>
                    <a:pt x="12987" y="11965"/>
                  </a:lnTo>
                  <a:cubicBezTo>
                    <a:pt x="12987" y="11965"/>
                    <a:pt x="14573" y="13361"/>
                    <a:pt x="15503" y="13572"/>
                  </a:cubicBezTo>
                  <a:cubicBezTo>
                    <a:pt x="15541" y="13581"/>
                    <a:pt x="15576" y="13585"/>
                    <a:pt x="15609" y="13585"/>
                  </a:cubicBezTo>
                  <a:cubicBezTo>
                    <a:pt x="16380" y="13585"/>
                    <a:pt x="15503" y="11246"/>
                    <a:pt x="15503" y="11246"/>
                  </a:cubicBezTo>
                  <a:lnTo>
                    <a:pt x="15503" y="11246"/>
                  </a:lnTo>
                  <a:cubicBezTo>
                    <a:pt x="15503" y="11246"/>
                    <a:pt x="16984" y="12113"/>
                    <a:pt x="17766" y="12134"/>
                  </a:cubicBezTo>
                  <a:cubicBezTo>
                    <a:pt x="18570" y="12134"/>
                    <a:pt x="17449" y="10168"/>
                    <a:pt x="17449" y="10167"/>
                  </a:cubicBezTo>
                  <a:lnTo>
                    <a:pt x="17449" y="10167"/>
                  </a:lnTo>
                  <a:cubicBezTo>
                    <a:pt x="17449" y="10167"/>
                    <a:pt x="18954" y="10894"/>
                    <a:pt x="19728" y="10894"/>
                  </a:cubicBezTo>
                  <a:cubicBezTo>
                    <a:pt x="19943" y="10894"/>
                    <a:pt x="20101" y="10838"/>
                    <a:pt x="20156" y="10696"/>
                  </a:cubicBezTo>
                  <a:cubicBezTo>
                    <a:pt x="20410" y="10041"/>
                    <a:pt x="18697" y="7905"/>
                    <a:pt x="18697" y="7904"/>
                  </a:cubicBezTo>
                  <a:lnTo>
                    <a:pt x="18697" y="7904"/>
                  </a:lnTo>
                  <a:cubicBezTo>
                    <a:pt x="18697" y="7905"/>
                    <a:pt x="19523" y="8433"/>
                    <a:pt x="20023" y="8433"/>
                  </a:cubicBezTo>
                  <a:cubicBezTo>
                    <a:pt x="20215" y="8433"/>
                    <a:pt x="20359" y="8355"/>
                    <a:pt x="20389" y="8137"/>
                  </a:cubicBezTo>
                  <a:cubicBezTo>
                    <a:pt x="20495" y="7355"/>
                    <a:pt x="18697" y="6043"/>
                    <a:pt x="18697" y="6043"/>
                  </a:cubicBezTo>
                  <a:cubicBezTo>
                    <a:pt x="18697" y="6043"/>
                    <a:pt x="21087" y="6043"/>
                    <a:pt x="20643" y="5388"/>
                  </a:cubicBezTo>
                  <a:cubicBezTo>
                    <a:pt x="20198" y="4732"/>
                    <a:pt x="16836" y="4098"/>
                    <a:pt x="16836" y="4098"/>
                  </a:cubicBezTo>
                  <a:cubicBezTo>
                    <a:pt x="16836" y="4098"/>
                    <a:pt x="18316" y="3421"/>
                    <a:pt x="17978" y="2871"/>
                  </a:cubicBezTo>
                  <a:cubicBezTo>
                    <a:pt x="17721" y="2493"/>
                    <a:pt x="16007" y="2439"/>
                    <a:pt x="15049" y="2439"/>
                  </a:cubicBezTo>
                  <a:cubicBezTo>
                    <a:pt x="14666" y="2439"/>
                    <a:pt x="14404" y="2448"/>
                    <a:pt x="14404" y="2448"/>
                  </a:cubicBezTo>
                  <a:cubicBezTo>
                    <a:pt x="14404" y="2448"/>
                    <a:pt x="15778" y="1390"/>
                    <a:pt x="14848" y="1052"/>
                  </a:cubicBezTo>
                  <a:cubicBezTo>
                    <a:pt x="14734" y="1013"/>
                    <a:pt x="14604" y="996"/>
                    <a:pt x="14462" y="996"/>
                  </a:cubicBezTo>
                  <a:cubicBezTo>
                    <a:pt x="13442" y="996"/>
                    <a:pt x="11844" y="1877"/>
                    <a:pt x="11844" y="1877"/>
                  </a:cubicBezTo>
                  <a:cubicBezTo>
                    <a:pt x="11844" y="1877"/>
                    <a:pt x="12458" y="883"/>
                    <a:pt x="12141" y="523"/>
                  </a:cubicBezTo>
                  <a:cubicBezTo>
                    <a:pt x="12029" y="390"/>
                    <a:pt x="11890" y="333"/>
                    <a:pt x="11737" y="333"/>
                  </a:cubicBezTo>
                  <a:cubicBezTo>
                    <a:pt x="11285" y="333"/>
                    <a:pt x="10712" y="831"/>
                    <a:pt x="10364" y="1306"/>
                  </a:cubicBezTo>
                  <a:cubicBezTo>
                    <a:pt x="9969" y="767"/>
                    <a:pt x="9041" y="0"/>
                    <a:pt x="83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3"/>
            <p:cNvSpPr/>
            <p:nvPr/>
          </p:nvSpPr>
          <p:spPr>
            <a:xfrm rot="-325182">
              <a:off x="1903309" y="3854841"/>
              <a:ext cx="446703" cy="479412"/>
            </a:xfrm>
            <a:custGeom>
              <a:avLst/>
              <a:gdLst/>
              <a:ahLst/>
              <a:cxnLst/>
              <a:rect l="l" t="t" r="r" b="b"/>
              <a:pathLst>
                <a:path w="4971" h="5335" extrusionOk="0">
                  <a:moveTo>
                    <a:pt x="2832" y="0"/>
                  </a:moveTo>
                  <a:cubicBezTo>
                    <a:pt x="1144" y="0"/>
                    <a:pt x="1" y="3310"/>
                    <a:pt x="1" y="3310"/>
                  </a:cubicBezTo>
                  <a:cubicBezTo>
                    <a:pt x="1" y="3310"/>
                    <a:pt x="96" y="5335"/>
                    <a:pt x="2776" y="5335"/>
                  </a:cubicBezTo>
                  <a:cubicBezTo>
                    <a:pt x="3194" y="5335"/>
                    <a:pt x="3676" y="5285"/>
                    <a:pt x="4231" y="5171"/>
                  </a:cubicBezTo>
                  <a:cubicBezTo>
                    <a:pt x="4675" y="5065"/>
                    <a:pt x="4971" y="4685"/>
                    <a:pt x="4971" y="4262"/>
                  </a:cubicBezTo>
                  <a:cubicBezTo>
                    <a:pt x="4971" y="2908"/>
                    <a:pt x="4823" y="793"/>
                    <a:pt x="3427" y="138"/>
                  </a:cubicBezTo>
                  <a:cubicBezTo>
                    <a:pt x="3222" y="43"/>
                    <a:pt x="3024" y="0"/>
                    <a:pt x="2832" y="0"/>
                  </a:cubicBezTo>
                  <a:close/>
                </a:path>
              </a:pathLst>
            </a:custGeom>
            <a:solidFill>
              <a:srgbClr val="D9D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3"/>
            <p:cNvSpPr/>
            <p:nvPr/>
          </p:nvSpPr>
          <p:spPr>
            <a:xfrm rot="-325182">
              <a:off x="1652809" y="3946322"/>
              <a:ext cx="545461" cy="603781"/>
            </a:xfrm>
            <a:custGeom>
              <a:avLst/>
              <a:gdLst/>
              <a:ahLst/>
              <a:cxnLst/>
              <a:rect l="l" t="t" r="r" b="b"/>
              <a:pathLst>
                <a:path w="6070" h="6719" extrusionOk="0">
                  <a:moveTo>
                    <a:pt x="2589" y="0"/>
                  </a:moveTo>
                  <a:cubicBezTo>
                    <a:pt x="219" y="0"/>
                    <a:pt x="0" y="5197"/>
                    <a:pt x="0" y="5197"/>
                  </a:cubicBezTo>
                  <a:cubicBezTo>
                    <a:pt x="0" y="5197"/>
                    <a:pt x="568" y="6718"/>
                    <a:pt x="2444" y="6718"/>
                  </a:cubicBezTo>
                  <a:cubicBezTo>
                    <a:pt x="3203" y="6718"/>
                    <a:pt x="4177" y="6469"/>
                    <a:pt x="5414" y="5768"/>
                  </a:cubicBezTo>
                  <a:cubicBezTo>
                    <a:pt x="5858" y="5514"/>
                    <a:pt x="6070" y="4985"/>
                    <a:pt x="5922" y="4499"/>
                  </a:cubicBezTo>
                  <a:cubicBezTo>
                    <a:pt x="5435" y="2976"/>
                    <a:pt x="4611" y="269"/>
                    <a:pt x="2813" y="15"/>
                  </a:cubicBezTo>
                  <a:cubicBezTo>
                    <a:pt x="2736" y="5"/>
                    <a:pt x="2662" y="0"/>
                    <a:pt x="25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3"/>
            <p:cNvSpPr/>
            <p:nvPr/>
          </p:nvSpPr>
          <p:spPr>
            <a:xfrm rot="-325182">
              <a:off x="1653395" y="3958528"/>
              <a:ext cx="275606" cy="604500"/>
            </a:xfrm>
            <a:custGeom>
              <a:avLst/>
              <a:gdLst/>
              <a:ahLst/>
              <a:cxnLst/>
              <a:rect l="l" t="t" r="r" b="b"/>
              <a:pathLst>
                <a:path w="3067" h="6727" extrusionOk="0">
                  <a:moveTo>
                    <a:pt x="2559" y="0"/>
                  </a:moveTo>
                  <a:cubicBezTo>
                    <a:pt x="338" y="43"/>
                    <a:pt x="21" y="4653"/>
                    <a:pt x="0" y="5161"/>
                  </a:cubicBezTo>
                  <a:cubicBezTo>
                    <a:pt x="0" y="5203"/>
                    <a:pt x="0" y="5224"/>
                    <a:pt x="21" y="5245"/>
                  </a:cubicBezTo>
                  <a:cubicBezTo>
                    <a:pt x="120" y="5501"/>
                    <a:pt x="767" y="6726"/>
                    <a:pt x="2456" y="6726"/>
                  </a:cubicBezTo>
                  <a:cubicBezTo>
                    <a:pt x="2583" y="6726"/>
                    <a:pt x="2716" y="6719"/>
                    <a:pt x="2855" y="6705"/>
                  </a:cubicBezTo>
                  <a:cubicBezTo>
                    <a:pt x="2982" y="6683"/>
                    <a:pt x="3067" y="6557"/>
                    <a:pt x="3003" y="6430"/>
                  </a:cubicBezTo>
                  <a:cubicBezTo>
                    <a:pt x="1988" y="4526"/>
                    <a:pt x="1671" y="2073"/>
                    <a:pt x="2728" y="296"/>
                  </a:cubicBezTo>
                  <a:cubicBezTo>
                    <a:pt x="2623" y="148"/>
                    <a:pt x="2644" y="169"/>
                    <a:pt x="2559" y="0"/>
                  </a:cubicBezTo>
                  <a:close/>
                </a:path>
              </a:pathLst>
            </a:custGeom>
            <a:solidFill>
              <a:srgbClr val="EDEC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3"/>
            <p:cNvSpPr/>
            <p:nvPr/>
          </p:nvSpPr>
          <p:spPr>
            <a:xfrm rot="-325182">
              <a:off x="1369583" y="4220987"/>
              <a:ext cx="1215470" cy="371848"/>
            </a:xfrm>
            <a:custGeom>
              <a:avLst/>
              <a:gdLst/>
              <a:ahLst/>
              <a:cxnLst/>
              <a:rect l="l" t="t" r="r" b="b"/>
              <a:pathLst>
                <a:path w="13526" h="4138" extrusionOk="0">
                  <a:moveTo>
                    <a:pt x="233" y="0"/>
                  </a:moveTo>
                  <a:cubicBezTo>
                    <a:pt x="149" y="0"/>
                    <a:pt x="106" y="127"/>
                    <a:pt x="191" y="148"/>
                  </a:cubicBezTo>
                  <a:cubicBezTo>
                    <a:pt x="783" y="381"/>
                    <a:pt x="1333" y="740"/>
                    <a:pt x="1777" y="1206"/>
                  </a:cubicBezTo>
                  <a:cubicBezTo>
                    <a:pt x="1819" y="1227"/>
                    <a:pt x="1798" y="1290"/>
                    <a:pt x="1756" y="1311"/>
                  </a:cubicBezTo>
                  <a:cubicBezTo>
                    <a:pt x="1122" y="1438"/>
                    <a:pt x="550" y="1713"/>
                    <a:pt x="64" y="2136"/>
                  </a:cubicBezTo>
                  <a:cubicBezTo>
                    <a:pt x="1" y="2179"/>
                    <a:pt x="43" y="2263"/>
                    <a:pt x="128" y="2263"/>
                  </a:cubicBezTo>
                  <a:cubicBezTo>
                    <a:pt x="442" y="2167"/>
                    <a:pt x="1040" y="2045"/>
                    <a:pt x="1658" y="2045"/>
                  </a:cubicBezTo>
                  <a:cubicBezTo>
                    <a:pt x="1995" y="2045"/>
                    <a:pt x="2338" y="2082"/>
                    <a:pt x="2644" y="2179"/>
                  </a:cubicBezTo>
                  <a:cubicBezTo>
                    <a:pt x="3004" y="2327"/>
                    <a:pt x="3321" y="2580"/>
                    <a:pt x="3533" y="2919"/>
                  </a:cubicBezTo>
                  <a:cubicBezTo>
                    <a:pt x="3554" y="2940"/>
                    <a:pt x="3533" y="3003"/>
                    <a:pt x="3490" y="3003"/>
                  </a:cubicBezTo>
                  <a:cubicBezTo>
                    <a:pt x="3300" y="3088"/>
                    <a:pt x="3342" y="3384"/>
                    <a:pt x="3575" y="3384"/>
                  </a:cubicBezTo>
                  <a:cubicBezTo>
                    <a:pt x="3645" y="3381"/>
                    <a:pt x="3715" y="3379"/>
                    <a:pt x="3784" y="3379"/>
                  </a:cubicBezTo>
                  <a:cubicBezTo>
                    <a:pt x="4168" y="3379"/>
                    <a:pt x="4510" y="3434"/>
                    <a:pt x="4653" y="3596"/>
                  </a:cubicBezTo>
                  <a:cubicBezTo>
                    <a:pt x="5078" y="4020"/>
                    <a:pt x="5430" y="4137"/>
                    <a:pt x="5691" y="4137"/>
                  </a:cubicBezTo>
                  <a:cubicBezTo>
                    <a:pt x="6015" y="4137"/>
                    <a:pt x="6197" y="3955"/>
                    <a:pt x="6197" y="3955"/>
                  </a:cubicBezTo>
                  <a:cubicBezTo>
                    <a:pt x="6197" y="3955"/>
                    <a:pt x="7173" y="3362"/>
                    <a:pt x="8208" y="3362"/>
                  </a:cubicBezTo>
                  <a:cubicBezTo>
                    <a:pt x="8484" y="3362"/>
                    <a:pt x="8764" y="3404"/>
                    <a:pt x="9031" y="3511"/>
                  </a:cubicBezTo>
                  <a:cubicBezTo>
                    <a:pt x="9038" y="3517"/>
                    <a:pt x="9044" y="3520"/>
                    <a:pt x="9050" y="3520"/>
                  </a:cubicBezTo>
                  <a:cubicBezTo>
                    <a:pt x="9065" y="3520"/>
                    <a:pt x="9080" y="3505"/>
                    <a:pt x="9095" y="3490"/>
                  </a:cubicBezTo>
                  <a:cubicBezTo>
                    <a:pt x="9244" y="3247"/>
                    <a:pt x="9936" y="2248"/>
                    <a:pt x="10969" y="2248"/>
                  </a:cubicBezTo>
                  <a:cubicBezTo>
                    <a:pt x="11107" y="2248"/>
                    <a:pt x="11251" y="2266"/>
                    <a:pt x="11400" y="2305"/>
                  </a:cubicBezTo>
                  <a:cubicBezTo>
                    <a:pt x="11409" y="2308"/>
                    <a:pt x="11417" y="2310"/>
                    <a:pt x="11424" y="2310"/>
                  </a:cubicBezTo>
                  <a:cubicBezTo>
                    <a:pt x="11473" y="2310"/>
                    <a:pt x="11500" y="2255"/>
                    <a:pt x="11464" y="2200"/>
                  </a:cubicBezTo>
                  <a:cubicBezTo>
                    <a:pt x="11257" y="1907"/>
                    <a:pt x="10896" y="1726"/>
                    <a:pt x="10530" y="1726"/>
                  </a:cubicBezTo>
                  <a:cubicBezTo>
                    <a:pt x="10446" y="1726"/>
                    <a:pt x="10362" y="1736"/>
                    <a:pt x="10279" y="1756"/>
                  </a:cubicBezTo>
                  <a:cubicBezTo>
                    <a:pt x="10216" y="1756"/>
                    <a:pt x="10173" y="1692"/>
                    <a:pt x="10216" y="1650"/>
                  </a:cubicBezTo>
                  <a:cubicBezTo>
                    <a:pt x="10577" y="1323"/>
                    <a:pt x="11486" y="617"/>
                    <a:pt x="12621" y="617"/>
                  </a:cubicBezTo>
                  <a:cubicBezTo>
                    <a:pt x="12880" y="617"/>
                    <a:pt x="13151" y="654"/>
                    <a:pt x="13430" y="740"/>
                  </a:cubicBezTo>
                  <a:cubicBezTo>
                    <a:pt x="13441" y="747"/>
                    <a:pt x="13450" y="750"/>
                    <a:pt x="13459" y="750"/>
                  </a:cubicBezTo>
                  <a:cubicBezTo>
                    <a:pt x="13505" y="750"/>
                    <a:pt x="13526" y="670"/>
                    <a:pt x="13473" y="635"/>
                  </a:cubicBezTo>
                  <a:cubicBezTo>
                    <a:pt x="13113" y="357"/>
                    <a:pt x="12514" y="3"/>
                    <a:pt x="11889" y="3"/>
                  </a:cubicBezTo>
                  <a:cubicBezTo>
                    <a:pt x="11705" y="3"/>
                    <a:pt x="11519" y="34"/>
                    <a:pt x="11337" y="106"/>
                  </a:cubicBezTo>
                  <a:cubicBezTo>
                    <a:pt x="10173" y="571"/>
                    <a:pt x="9137" y="1333"/>
                    <a:pt x="8714" y="2305"/>
                  </a:cubicBezTo>
                  <a:cubicBezTo>
                    <a:pt x="8714" y="2348"/>
                    <a:pt x="8672" y="2348"/>
                    <a:pt x="8651" y="2348"/>
                  </a:cubicBezTo>
                  <a:cubicBezTo>
                    <a:pt x="8641" y="2348"/>
                    <a:pt x="8629" y="2348"/>
                    <a:pt x="8616" y="2348"/>
                  </a:cubicBezTo>
                  <a:cubicBezTo>
                    <a:pt x="8263" y="2348"/>
                    <a:pt x="6778" y="2367"/>
                    <a:pt x="5901" y="3448"/>
                  </a:cubicBezTo>
                  <a:cubicBezTo>
                    <a:pt x="5891" y="3469"/>
                    <a:pt x="5870" y="3479"/>
                    <a:pt x="5848" y="3479"/>
                  </a:cubicBezTo>
                  <a:cubicBezTo>
                    <a:pt x="5827" y="3479"/>
                    <a:pt x="5806" y="3469"/>
                    <a:pt x="5796" y="3448"/>
                  </a:cubicBezTo>
                  <a:cubicBezTo>
                    <a:pt x="5531" y="2938"/>
                    <a:pt x="5031" y="2630"/>
                    <a:pt x="4490" y="2630"/>
                  </a:cubicBezTo>
                  <a:cubicBezTo>
                    <a:pt x="4425" y="2630"/>
                    <a:pt x="4360" y="2635"/>
                    <a:pt x="4294" y="2644"/>
                  </a:cubicBezTo>
                  <a:cubicBezTo>
                    <a:pt x="4282" y="2650"/>
                    <a:pt x="4269" y="2653"/>
                    <a:pt x="4258" y="2653"/>
                  </a:cubicBezTo>
                  <a:cubicBezTo>
                    <a:pt x="4230" y="2653"/>
                    <a:pt x="4209" y="2638"/>
                    <a:pt x="4209" y="2623"/>
                  </a:cubicBezTo>
                  <a:cubicBezTo>
                    <a:pt x="4061" y="2284"/>
                    <a:pt x="2898" y="85"/>
                    <a:pt x="2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3"/>
            <p:cNvSpPr/>
            <p:nvPr/>
          </p:nvSpPr>
          <p:spPr>
            <a:xfrm rot="360229" flipH="1">
              <a:off x="6434748" y="2522915"/>
              <a:ext cx="2349923" cy="2313042"/>
            </a:xfrm>
            <a:custGeom>
              <a:avLst/>
              <a:gdLst/>
              <a:ahLst/>
              <a:cxnLst/>
              <a:rect l="l" t="t" r="r" b="b"/>
              <a:pathLst>
                <a:path w="25825" h="25419" extrusionOk="0">
                  <a:moveTo>
                    <a:pt x="21574" y="1"/>
                  </a:moveTo>
                  <a:cubicBezTo>
                    <a:pt x="20540" y="1"/>
                    <a:pt x="19473" y="716"/>
                    <a:pt x="19522" y="1627"/>
                  </a:cubicBezTo>
                  <a:cubicBezTo>
                    <a:pt x="19219" y="1092"/>
                    <a:pt x="18645" y="767"/>
                    <a:pt x="18042" y="767"/>
                  </a:cubicBezTo>
                  <a:cubicBezTo>
                    <a:pt x="17929" y="767"/>
                    <a:pt x="17816" y="779"/>
                    <a:pt x="17703" y="802"/>
                  </a:cubicBezTo>
                  <a:cubicBezTo>
                    <a:pt x="17026" y="908"/>
                    <a:pt x="16582" y="1542"/>
                    <a:pt x="16709" y="2219"/>
                  </a:cubicBezTo>
                  <a:cubicBezTo>
                    <a:pt x="16529" y="2029"/>
                    <a:pt x="16291" y="1933"/>
                    <a:pt x="16053" y="1933"/>
                  </a:cubicBezTo>
                  <a:cubicBezTo>
                    <a:pt x="15815" y="1933"/>
                    <a:pt x="15577" y="2029"/>
                    <a:pt x="15398" y="2219"/>
                  </a:cubicBezTo>
                  <a:cubicBezTo>
                    <a:pt x="14724" y="2852"/>
                    <a:pt x="14760" y="3878"/>
                    <a:pt x="14763" y="3949"/>
                  </a:cubicBezTo>
                  <a:lnTo>
                    <a:pt x="14763" y="3949"/>
                  </a:lnTo>
                  <a:cubicBezTo>
                    <a:pt x="12289" y="5545"/>
                    <a:pt x="10470" y="8183"/>
                    <a:pt x="10470" y="8183"/>
                  </a:cubicBezTo>
                  <a:cubicBezTo>
                    <a:pt x="10343" y="8373"/>
                    <a:pt x="10279" y="8606"/>
                    <a:pt x="10301" y="8839"/>
                  </a:cubicBezTo>
                  <a:cubicBezTo>
                    <a:pt x="10026" y="9135"/>
                    <a:pt x="9814" y="9410"/>
                    <a:pt x="9645" y="9642"/>
                  </a:cubicBezTo>
                  <a:cubicBezTo>
                    <a:pt x="9328" y="9537"/>
                    <a:pt x="9010" y="9494"/>
                    <a:pt x="8693" y="9473"/>
                  </a:cubicBezTo>
                  <a:cubicBezTo>
                    <a:pt x="8038" y="9473"/>
                    <a:pt x="7784" y="9685"/>
                    <a:pt x="7741" y="9960"/>
                  </a:cubicBezTo>
                  <a:cubicBezTo>
                    <a:pt x="7234" y="9811"/>
                    <a:pt x="6726" y="9706"/>
                    <a:pt x="6198" y="9663"/>
                  </a:cubicBezTo>
                  <a:cubicBezTo>
                    <a:pt x="6621" y="8521"/>
                    <a:pt x="7826" y="5116"/>
                    <a:pt x="6747" y="5011"/>
                  </a:cubicBezTo>
                  <a:cubicBezTo>
                    <a:pt x="6712" y="5007"/>
                    <a:pt x="6678" y="5005"/>
                    <a:pt x="6645" y="5005"/>
                  </a:cubicBezTo>
                  <a:cubicBezTo>
                    <a:pt x="5915" y="5005"/>
                    <a:pt x="5599" y="5866"/>
                    <a:pt x="5457" y="6533"/>
                  </a:cubicBezTo>
                  <a:cubicBezTo>
                    <a:pt x="5542" y="5666"/>
                    <a:pt x="5521" y="4376"/>
                    <a:pt x="4865" y="4376"/>
                  </a:cubicBezTo>
                  <a:cubicBezTo>
                    <a:pt x="3871" y="4376"/>
                    <a:pt x="3871" y="6660"/>
                    <a:pt x="3871" y="6660"/>
                  </a:cubicBezTo>
                  <a:cubicBezTo>
                    <a:pt x="3871" y="6660"/>
                    <a:pt x="3814" y="4358"/>
                    <a:pt x="3004" y="4358"/>
                  </a:cubicBezTo>
                  <a:cubicBezTo>
                    <a:pt x="2964" y="4358"/>
                    <a:pt x="2921" y="4364"/>
                    <a:pt x="2877" y="4376"/>
                  </a:cubicBezTo>
                  <a:cubicBezTo>
                    <a:pt x="1947" y="4630"/>
                    <a:pt x="2116" y="7189"/>
                    <a:pt x="2116" y="7189"/>
                  </a:cubicBezTo>
                  <a:cubicBezTo>
                    <a:pt x="2116" y="7189"/>
                    <a:pt x="1884" y="4885"/>
                    <a:pt x="1170" y="4885"/>
                  </a:cubicBezTo>
                  <a:cubicBezTo>
                    <a:pt x="1078" y="4885"/>
                    <a:pt x="977" y="4923"/>
                    <a:pt x="868" y="5011"/>
                  </a:cubicBezTo>
                  <a:cubicBezTo>
                    <a:pt x="1" y="5709"/>
                    <a:pt x="614" y="12645"/>
                    <a:pt x="3385" y="13576"/>
                  </a:cubicBezTo>
                  <a:cubicBezTo>
                    <a:pt x="3702" y="14676"/>
                    <a:pt x="4125" y="15733"/>
                    <a:pt x="4675" y="16727"/>
                  </a:cubicBezTo>
                  <a:cubicBezTo>
                    <a:pt x="5775" y="18800"/>
                    <a:pt x="7720" y="20323"/>
                    <a:pt x="9941" y="21126"/>
                  </a:cubicBezTo>
                  <a:lnTo>
                    <a:pt x="10554" y="24256"/>
                  </a:lnTo>
                  <a:cubicBezTo>
                    <a:pt x="10576" y="24383"/>
                    <a:pt x="10660" y="24531"/>
                    <a:pt x="10766" y="24616"/>
                  </a:cubicBezTo>
                  <a:cubicBezTo>
                    <a:pt x="11095" y="24891"/>
                    <a:pt x="11773" y="25419"/>
                    <a:pt x="12142" y="25419"/>
                  </a:cubicBezTo>
                  <a:cubicBezTo>
                    <a:pt x="12199" y="25419"/>
                    <a:pt x="12249" y="25406"/>
                    <a:pt x="12289" y="25377"/>
                  </a:cubicBezTo>
                  <a:cubicBezTo>
                    <a:pt x="12712" y="25124"/>
                    <a:pt x="11612" y="24468"/>
                    <a:pt x="11612" y="24468"/>
                  </a:cubicBezTo>
                  <a:lnTo>
                    <a:pt x="11612" y="24468"/>
                  </a:lnTo>
                  <a:cubicBezTo>
                    <a:pt x="11612" y="24468"/>
                    <a:pt x="12739" y="25094"/>
                    <a:pt x="13309" y="25094"/>
                  </a:cubicBezTo>
                  <a:cubicBezTo>
                    <a:pt x="13402" y="25094"/>
                    <a:pt x="13480" y="25077"/>
                    <a:pt x="13536" y="25039"/>
                  </a:cubicBezTo>
                  <a:cubicBezTo>
                    <a:pt x="13938" y="24743"/>
                    <a:pt x="12078" y="24066"/>
                    <a:pt x="12077" y="24066"/>
                  </a:cubicBezTo>
                  <a:lnTo>
                    <a:pt x="12077" y="24066"/>
                  </a:lnTo>
                  <a:cubicBezTo>
                    <a:pt x="12077" y="24066"/>
                    <a:pt x="12885" y="24316"/>
                    <a:pt x="13324" y="24316"/>
                  </a:cubicBezTo>
                  <a:cubicBezTo>
                    <a:pt x="13483" y="24316"/>
                    <a:pt x="13594" y="24283"/>
                    <a:pt x="13600" y="24193"/>
                  </a:cubicBezTo>
                  <a:cubicBezTo>
                    <a:pt x="13600" y="23749"/>
                    <a:pt x="11739" y="23601"/>
                    <a:pt x="11739" y="23601"/>
                  </a:cubicBezTo>
                  <a:lnTo>
                    <a:pt x="11739" y="21613"/>
                  </a:lnTo>
                  <a:cubicBezTo>
                    <a:pt x="12341" y="21719"/>
                    <a:pt x="12944" y="21766"/>
                    <a:pt x="13546" y="21766"/>
                  </a:cubicBezTo>
                  <a:cubicBezTo>
                    <a:pt x="13663" y="21766"/>
                    <a:pt x="13779" y="21764"/>
                    <a:pt x="13896" y="21761"/>
                  </a:cubicBezTo>
                  <a:lnTo>
                    <a:pt x="14171" y="23685"/>
                  </a:lnTo>
                  <a:cubicBezTo>
                    <a:pt x="14192" y="23833"/>
                    <a:pt x="14256" y="23960"/>
                    <a:pt x="14361" y="24045"/>
                  </a:cubicBezTo>
                  <a:cubicBezTo>
                    <a:pt x="14644" y="24309"/>
                    <a:pt x="15247" y="24809"/>
                    <a:pt x="15569" y="24809"/>
                  </a:cubicBezTo>
                  <a:cubicBezTo>
                    <a:pt x="15608" y="24809"/>
                    <a:pt x="15643" y="24801"/>
                    <a:pt x="15673" y="24785"/>
                  </a:cubicBezTo>
                  <a:cubicBezTo>
                    <a:pt x="16074" y="24553"/>
                    <a:pt x="15124" y="23940"/>
                    <a:pt x="15123" y="23939"/>
                  </a:cubicBezTo>
                  <a:lnTo>
                    <a:pt x="15123" y="23939"/>
                  </a:lnTo>
                  <a:cubicBezTo>
                    <a:pt x="15124" y="23940"/>
                    <a:pt x="16092" y="24559"/>
                    <a:pt x="16598" y="24559"/>
                  </a:cubicBezTo>
                  <a:cubicBezTo>
                    <a:pt x="16676" y="24559"/>
                    <a:pt x="16743" y="24544"/>
                    <a:pt x="16793" y="24510"/>
                  </a:cubicBezTo>
                  <a:cubicBezTo>
                    <a:pt x="17153" y="24278"/>
                    <a:pt x="15546" y="23601"/>
                    <a:pt x="15546" y="23601"/>
                  </a:cubicBezTo>
                  <a:lnTo>
                    <a:pt x="15546" y="23601"/>
                  </a:lnTo>
                  <a:cubicBezTo>
                    <a:pt x="15546" y="23601"/>
                    <a:pt x="16316" y="23887"/>
                    <a:pt x="16686" y="23887"/>
                  </a:cubicBezTo>
                  <a:cubicBezTo>
                    <a:pt x="16798" y="23887"/>
                    <a:pt x="16873" y="23860"/>
                    <a:pt x="16878" y="23791"/>
                  </a:cubicBezTo>
                  <a:cubicBezTo>
                    <a:pt x="16899" y="23389"/>
                    <a:pt x="15271" y="23178"/>
                    <a:pt x="15271" y="23178"/>
                  </a:cubicBezTo>
                  <a:lnTo>
                    <a:pt x="15355" y="21592"/>
                  </a:lnTo>
                  <a:cubicBezTo>
                    <a:pt x="17238" y="21232"/>
                    <a:pt x="18951" y="20302"/>
                    <a:pt x="20241" y="18885"/>
                  </a:cubicBezTo>
                  <a:cubicBezTo>
                    <a:pt x="21214" y="18863"/>
                    <a:pt x="22588" y="18462"/>
                    <a:pt x="22715" y="16368"/>
                  </a:cubicBezTo>
                  <a:cubicBezTo>
                    <a:pt x="22758" y="15902"/>
                    <a:pt x="22694" y="15458"/>
                    <a:pt x="22567" y="15014"/>
                  </a:cubicBezTo>
                  <a:cubicBezTo>
                    <a:pt x="23096" y="14866"/>
                    <a:pt x="23730" y="13640"/>
                    <a:pt x="24069" y="12032"/>
                  </a:cubicBezTo>
                  <a:cubicBezTo>
                    <a:pt x="24957" y="11757"/>
                    <a:pt x="25824" y="11250"/>
                    <a:pt x="25740" y="10932"/>
                  </a:cubicBezTo>
                  <a:cubicBezTo>
                    <a:pt x="25655" y="10679"/>
                    <a:pt x="24894" y="10361"/>
                    <a:pt x="24280" y="10150"/>
                  </a:cubicBezTo>
                  <a:cubicBezTo>
                    <a:pt x="24344" y="7887"/>
                    <a:pt x="23709" y="5391"/>
                    <a:pt x="21616" y="3890"/>
                  </a:cubicBezTo>
                  <a:lnTo>
                    <a:pt x="21764" y="3869"/>
                  </a:lnTo>
                  <a:cubicBezTo>
                    <a:pt x="22229" y="3763"/>
                    <a:pt x="23857" y="3276"/>
                    <a:pt x="23350" y="1394"/>
                  </a:cubicBezTo>
                  <a:cubicBezTo>
                    <a:pt x="23089" y="394"/>
                    <a:pt x="22340" y="1"/>
                    <a:pt x="21574" y="1"/>
                  </a:cubicBezTo>
                  <a:close/>
                </a:path>
              </a:pathLst>
            </a:custGeom>
            <a:solidFill>
              <a:srgbClr val="E79B46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3"/>
            <p:cNvSpPr/>
            <p:nvPr/>
          </p:nvSpPr>
          <p:spPr>
            <a:xfrm rot="360229" flipH="1">
              <a:off x="6346229" y="2449338"/>
              <a:ext cx="2499972" cy="2458455"/>
            </a:xfrm>
            <a:custGeom>
              <a:avLst/>
              <a:gdLst/>
              <a:ahLst/>
              <a:cxnLst/>
              <a:rect l="l" t="t" r="r" b="b"/>
              <a:pathLst>
                <a:path w="27474" h="27017" extrusionOk="0">
                  <a:moveTo>
                    <a:pt x="22311" y="1594"/>
                  </a:moveTo>
                  <a:cubicBezTo>
                    <a:pt x="22780" y="1594"/>
                    <a:pt x="23182" y="1947"/>
                    <a:pt x="23264" y="2420"/>
                  </a:cubicBezTo>
                  <a:cubicBezTo>
                    <a:pt x="23370" y="2716"/>
                    <a:pt x="23349" y="3054"/>
                    <a:pt x="23201" y="3350"/>
                  </a:cubicBezTo>
                  <a:cubicBezTo>
                    <a:pt x="22968" y="3731"/>
                    <a:pt x="22418" y="3879"/>
                    <a:pt x="22249" y="3900"/>
                  </a:cubicBezTo>
                  <a:lnTo>
                    <a:pt x="22186" y="3900"/>
                  </a:lnTo>
                  <a:lnTo>
                    <a:pt x="21065" y="4027"/>
                  </a:lnTo>
                  <a:lnTo>
                    <a:pt x="20980" y="2377"/>
                  </a:lnTo>
                  <a:cubicBezTo>
                    <a:pt x="20959" y="2060"/>
                    <a:pt x="21467" y="1701"/>
                    <a:pt x="21995" y="1616"/>
                  </a:cubicBezTo>
                  <a:cubicBezTo>
                    <a:pt x="22101" y="1595"/>
                    <a:pt x="22186" y="1595"/>
                    <a:pt x="22270" y="1595"/>
                  </a:cubicBezTo>
                  <a:cubicBezTo>
                    <a:pt x="22284" y="1594"/>
                    <a:pt x="22298" y="1594"/>
                    <a:pt x="22311" y="1594"/>
                  </a:cubicBezTo>
                  <a:close/>
                  <a:moveTo>
                    <a:pt x="5372" y="6967"/>
                  </a:moveTo>
                  <a:cubicBezTo>
                    <a:pt x="5372" y="7033"/>
                    <a:pt x="5359" y="7112"/>
                    <a:pt x="5353" y="7204"/>
                  </a:cubicBezTo>
                  <a:lnTo>
                    <a:pt x="5353" y="7204"/>
                  </a:lnTo>
                  <a:cubicBezTo>
                    <a:pt x="5356" y="7121"/>
                    <a:pt x="5361" y="7041"/>
                    <a:pt x="5372" y="6967"/>
                  </a:cubicBezTo>
                  <a:close/>
                  <a:moveTo>
                    <a:pt x="18730" y="2357"/>
                  </a:moveTo>
                  <a:cubicBezTo>
                    <a:pt x="19050" y="2357"/>
                    <a:pt x="19357" y="2540"/>
                    <a:pt x="19500" y="2843"/>
                  </a:cubicBezTo>
                  <a:lnTo>
                    <a:pt x="20240" y="4154"/>
                  </a:lnTo>
                  <a:lnTo>
                    <a:pt x="20134" y="4154"/>
                  </a:lnTo>
                  <a:lnTo>
                    <a:pt x="20303" y="4281"/>
                  </a:lnTo>
                  <a:lnTo>
                    <a:pt x="21171" y="5867"/>
                  </a:lnTo>
                  <a:lnTo>
                    <a:pt x="21128" y="4852"/>
                  </a:lnTo>
                  <a:lnTo>
                    <a:pt x="21826" y="5359"/>
                  </a:lnTo>
                  <a:cubicBezTo>
                    <a:pt x="23962" y="6861"/>
                    <a:pt x="24216" y="9484"/>
                    <a:pt x="24174" y="10943"/>
                  </a:cubicBezTo>
                  <a:lnTo>
                    <a:pt x="24153" y="11514"/>
                  </a:lnTo>
                  <a:lnTo>
                    <a:pt x="24703" y="11704"/>
                  </a:lnTo>
                  <a:cubicBezTo>
                    <a:pt x="24851" y="11768"/>
                    <a:pt x="24999" y="11810"/>
                    <a:pt x="25104" y="11852"/>
                  </a:cubicBezTo>
                  <a:cubicBezTo>
                    <a:pt x="24914" y="11958"/>
                    <a:pt x="24724" y="12021"/>
                    <a:pt x="24512" y="12085"/>
                  </a:cubicBezTo>
                  <a:lnTo>
                    <a:pt x="24047" y="12233"/>
                  </a:lnTo>
                  <a:lnTo>
                    <a:pt x="23962" y="12677"/>
                  </a:lnTo>
                  <a:cubicBezTo>
                    <a:pt x="23666" y="14073"/>
                    <a:pt x="23201" y="14919"/>
                    <a:pt x="22989" y="15067"/>
                  </a:cubicBezTo>
                  <a:lnTo>
                    <a:pt x="22228" y="15278"/>
                  </a:lnTo>
                  <a:lnTo>
                    <a:pt x="22482" y="16061"/>
                  </a:lnTo>
                  <a:cubicBezTo>
                    <a:pt x="22588" y="16399"/>
                    <a:pt x="22630" y="16759"/>
                    <a:pt x="22609" y="17118"/>
                  </a:cubicBezTo>
                  <a:cubicBezTo>
                    <a:pt x="22524" y="18303"/>
                    <a:pt x="21995" y="18874"/>
                    <a:pt x="20896" y="18895"/>
                  </a:cubicBezTo>
                  <a:lnTo>
                    <a:pt x="20557" y="18895"/>
                  </a:lnTo>
                  <a:lnTo>
                    <a:pt x="20325" y="19149"/>
                  </a:lnTo>
                  <a:cubicBezTo>
                    <a:pt x="19161" y="20439"/>
                    <a:pt x="17596" y="21306"/>
                    <a:pt x="15883" y="21602"/>
                  </a:cubicBezTo>
                  <a:lnTo>
                    <a:pt x="15270" y="21729"/>
                  </a:lnTo>
                  <a:lnTo>
                    <a:pt x="14551" y="21750"/>
                  </a:lnTo>
                  <a:cubicBezTo>
                    <a:pt x="14442" y="21754"/>
                    <a:pt x="14332" y="21755"/>
                    <a:pt x="14221" y="21755"/>
                  </a:cubicBezTo>
                  <a:cubicBezTo>
                    <a:pt x="13670" y="21755"/>
                    <a:pt x="13109" y="21711"/>
                    <a:pt x="12563" y="21623"/>
                  </a:cubicBezTo>
                  <a:lnTo>
                    <a:pt x="11632" y="21454"/>
                  </a:lnTo>
                  <a:lnTo>
                    <a:pt x="11632" y="22935"/>
                  </a:lnTo>
                  <a:lnTo>
                    <a:pt x="11315" y="21327"/>
                  </a:lnTo>
                  <a:lnTo>
                    <a:pt x="10892" y="21179"/>
                  </a:lnTo>
                  <a:cubicBezTo>
                    <a:pt x="8735" y="20397"/>
                    <a:pt x="7022" y="18980"/>
                    <a:pt x="6070" y="17140"/>
                  </a:cubicBezTo>
                  <a:cubicBezTo>
                    <a:pt x="5541" y="16209"/>
                    <a:pt x="5118" y="15194"/>
                    <a:pt x="4822" y="14158"/>
                  </a:cubicBezTo>
                  <a:lnTo>
                    <a:pt x="4716" y="13756"/>
                  </a:lnTo>
                  <a:lnTo>
                    <a:pt x="4315" y="13608"/>
                  </a:lnTo>
                  <a:cubicBezTo>
                    <a:pt x="3701" y="13417"/>
                    <a:pt x="3130" y="12677"/>
                    <a:pt x="2707" y="11535"/>
                  </a:cubicBezTo>
                  <a:cubicBezTo>
                    <a:pt x="2284" y="10351"/>
                    <a:pt x="2030" y="9124"/>
                    <a:pt x="1988" y="7855"/>
                  </a:cubicBezTo>
                  <a:lnTo>
                    <a:pt x="1988" y="7855"/>
                  </a:lnTo>
                  <a:cubicBezTo>
                    <a:pt x="2009" y="7940"/>
                    <a:pt x="2009" y="8003"/>
                    <a:pt x="2009" y="8067"/>
                  </a:cubicBezTo>
                  <a:lnTo>
                    <a:pt x="3595" y="7919"/>
                  </a:lnTo>
                  <a:cubicBezTo>
                    <a:pt x="3574" y="7453"/>
                    <a:pt x="3574" y="6967"/>
                    <a:pt x="3659" y="6502"/>
                  </a:cubicBezTo>
                  <a:cubicBezTo>
                    <a:pt x="3722" y="6819"/>
                    <a:pt x="3743" y="7136"/>
                    <a:pt x="3765" y="7474"/>
                  </a:cubicBezTo>
                  <a:lnTo>
                    <a:pt x="5351" y="7453"/>
                  </a:lnTo>
                  <a:cubicBezTo>
                    <a:pt x="5351" y="7397"/>
                    <a:pt x="5351" y="7340"/>
                    <a:pt x="5352" y="7284"/>
                  </a:cubicBezTo>
                  <a:lnTo>
                    <a:pt x="5352" y="7284"/>
                  </a:lnTo>
                  <a:lnTo>
                    <a:pt x="6916" y="7496"/>
                  </a:lnTo>
                  <a:cubicBezTo>
                    <a:pt x="6958" y="7347"/>
                    <a:pt x="7000" y="7199"/>
                    <a:pt x="7043" y="7051"/>
                  </a:cubicBezTo>
                  <a:lnTo>
                    <a:pt x="7043" y="7051"/>
                  </a:lnTo>
                  <a:cubicBezTo>
                    <a:pt x="6852" y="8130"/>
                    <a:pt x="6556" y="9166"/>
                    <a:pt x="6133" y="10181"/>
                  </a:cubicBezTo>
                  <a:lnTo>
                    <a:pt x="5774" y="11154"/>
                  </a:lnTo>
                  <a:lnTo>
                    <a:pt x="6789" y="11260"/>
                  </a:lnTo>
                  <a:cubicBezTo>
                    <a:pt x="7275" y="11302"/>
                    <a:pt x="7741" y="11408"/>
                    <a:pt x="8206" y="11535"/>
                  </a:cubicBezTo>
                  <a:lnTo>
                    <a:pt x="9115" y="11810"/>
                  </a:lnTo>
                  <a:lnTo>
                    <a:pt x="9200" y="11091"/>
                  </a:lnTo>
                  <a:lnTo>
                    <a:pt x="9348" y="11091"/>
                  </a:lnTo>
                  <a:cubicBezTo>
                    <a:pt x="9602" y="11091"/>
                    <a:pt x="9856" y="11133"/>
                    <a:pt x="10109" y="11218"/>
                  </a:cubicBezTo>
                  <a:lnTo>
                    <a:pt x="10617" y="11366"/>
                  </a:lnTo>
                  <a:lnTo>
                    <a:pt x="10934" y="10922"/>
                  </a:lnTo>
                  <a:cubicBezTo>
                    <a:pt x="11125" y="10668"/>
                    <a:pt x="11357" y="10393"/>
                    <a:pt x="11569" y="10139"/>
                  </a:cubicBezTo>
                  <a:lnTo>
                    <a:pt x="11801" y="9864"/>
                  </a:lnTo>
                  <a:lnTo>
                    <a:pt x="11759" y="9547"/>
                  </a:lnTo>
                  <a:cubicBezTo>
                    <a:pt x="11780" y="9505"/>
                    <a:pt x="11801" y="9441"/>
                    <a:pt x="11823" y="9399"/>
                  </a:cubicBezTo>
                  <a:cubicBezTo>
                    <a:pt x="12034" y="9103"/>
                    <a:pt x="13578" y="7009"/>
                    <a:pt x="15587" y="5613"/>
                  </a:cubicBezTo>
                  <a:lnTo>
                    <a:pt x="15862" y="5423"/>
                  </a:lnTo>
                  <a:lnTo>
                    <a:pt x="15989" y="5338"/>
                  </a:lnTo>
                  <a:lnTo>
                    <a:pt x="15629" y="4746"/>
                  </a:lnTo>
                  <a:lnTo>
                    <a:pt x="16222" y="4725"/>
                  </a:lnTo>
                  <a:cubicBezTo>
                    <a:pt x="16200" y="4302"/>
                    <a:pt x="16349" y="3921"/>
                    <a:pt x="16623" y="3604"/>
                  </a:cubicBezTo>
                  <a:cubicBezTo>
                    <a:pt x="16645" y="3562"/>
                    <a:pt x="16687" y="3541"/>
                    <a:pt x="16729" y="3519"/>
                  </a:cubicBezTo>
                  <a:cubicBezTo>
                    <a:pt x="16750" y="3519"/>
                    <a:pt x="16772" y="3541"/>
                    <a:pt x="16793" y="3562"/>
                  </a:cubicBezTo>
                  <a:lnTo>
                    <a:pt x="18738" y="6015"/>
                  </a:lnTo>
                  <a:lnTo>
                    <a:pt x="18167" y="2885"/>
                  </a:lnTo>
                  <a:cubicBezTo>
                    <a:pt x="18104" y="2610"/>
                    <a:pt x="18252" y="2441"/>
                    <a:pt x="18548" y="2377"/>
                  </a:cubicBezTo>
                  <a:cubicBezTo>
                    <a:pt x="18608" y="2364"/>
                    <a:pt x="18669" y="2357"/>
                    <a:pt x="18730" y="2357"/>
                  </a:cubicBezTo>
                  <a:close/>
                  <a:moveTo>
                    <a:pt x="13218" y="23294"/>
                  </a:moveTo>
                  <a:cubicBezTo>
                    <a:pt x="13451" y="23315"/>
                    <a:pt x="13684" y="23336"/>
                    <a:pt x="13895" y="23336"/>
                  </a:cubicBezTo>
                  <a:lnTo>
                    <a:pt x="13980" y="23865"/>
                  </a:lnTo>
                  <a:cubicBezTo>
                    <a:pt x="13726" y="23781"/>
                    <a:pt x="13472" y="23717"/>
                    <a:pt x="13218" y="23696"/>
                  </a:cubicBezTo>
                  <a:lnTo>
                    <a:pt x="13218" y="23294"/>
                  </a:lnTo>
                  <a:close/>
                  <a:moveTo>
                    <a:pt x="22295" y="0"/>
                  </a:moveTo>
                  <a:cubicBezTo>
                    <a:pt x="22127" y="0"/>
                    <a:pt x="21956" y="17"/>
                    <a:pt x="21784" y="51"/>
                  </a:cubicBezTo>
                  <a:cubicBezTo>
                    <a:pt x="21065" y="157"/>
                    <a:pt x="20388" y="516"/>
                    <a:pt x="19902" y="1066"/>
                  </a:cubicBezTo>
                  <a:cubicBezTo>
                    <a:pt x="19538" y="869"/>
                    <a:pt x="19131" y="759"/>
                    <a:pt x="18727" y="759"/>
                  </a:cubicBezTo>
                  <a:cubicBezTo>
                    <a:pt x="18567" y="759"/>
                    <a:pt x="18408" y="776"/>
                    <a:pt x="18252" y="812"/>
                  </a:cubicBezTo>
                  <a:cubicBezTo>
                    <a:pt x="17596" y="918"/>
                    <a:pt x="17025" y="1341"/>
                    <a:pt x="16750" y="1954"/>
                  </a:cubicBezTo>
                  <a:cubicBezTo>
                    <a:pt x="16306" y="1954"/>
                    <a:pt x="15862" y="2145"/>
                    <a:pt x="15545" y="2462"/>
                  </a:cubicBezTo>
                  <a:cubicBezTo>
                    <a:pt x="15037" y="2948"/>
                    <a:pt x="14720" y="3625"/>
                    <a:pt x="14657" y="4344"/>
                  </a:cubicBezTo>
                  <a:cubicBezTo>
                    <a:pt x="13070" y="5529"/>
                    <a:pt x="11653" y="6946"/>
                    <a:pt x="10511" y="8553"/>
                  </a:cubicBezTo>
                  <a:lnTo>
                    <a:pt x="10469" y="8638"/>
                  </a:lnTo>
                  <a:cubicBezTo>
                    <a:pt x="10321" y="8849"/>
                    <a:pt x="10236" y="9103"/>
                    <a:pt x="10194" y="9357"/>
                  </a:cubicBezTo>
                  <a:lnTo>
                    <a:pt x="10004" y="9568"/>
                  </a:lnTo>
                  <a:cubicBezTo>
                    <a:pt x="9792" y="9526"/>
                    <a:pt x="9581" y="9505"/>
                    <a:pt x="9369" y="9505"/>
                  </a:cubicBezTo>
                  <a:cubicBezTo>
                    <a:pt x="9311" y="9499"/>
                    <a:pt x="9252" y="9497"/>
                    <a:pt x="9194" y="9497"/>
                  </a:cubicBezTo>
                  <a:cubicBezTo>
                    <a:pt x="8793" y="9497"/>
                    <a:pt x="8412" y="9624"/>
                    <a:pt x="8079" y="9864"/>
                  </a:cubicBezTo>
                  <a:lnTo>
                    <a:pt x="7952" y="9822"/>
                  </a:lnTo>
                  <a:cubicBezTo>
                    <a:pt x="9052" y="6607"/>
                    <a:pt x="8587" y="5867"/>
                    <a:pt x="8417" y="5571"/>
                  </a:cubicBezTo>
                  <a:cubicBezTo>
                    <a:pt x="8206" y="5254"/>
                    <a:pt x="7868" y="5042"/>
                    <a:pt x="7487" y="5021"/>
                  </a:cubicBezTo>
                  <a:cubicBezTo>
                    <a:pt x="7416" y="5010"/>
                    <a:pt x="7345" y="5005"/>
                    <a:pt x="7275" y="5005"/>
                  </a:cubicBezTo>
                  <a:cubicBezTo>
                    <a:pt x="7073" y="5005"/>
                    <a:pt x="6877" y="5048"/>
                    <a:pt x="6704" y="5127"/>
                  </a:cubicBezTo>
                  <a:cubicBezTo>
                    <a:pt x="6641" y="5000"/>
                    <a:pt x="6556" y="4894"/>
                    <a:pt x="6472" y="4788"/>
                  </a:cubicBezTo>
                  <a:cubicBezTo>
                    <a:pt x="6218" y="4535"/>
                    <a:pt x="5901" y="4387"/>
                    <a:pt x="5562" y="4387"/>
                  </a:cubicBezTo>
                  <a:cubicBezTo>
                    <a:pt x="5538" y="4385"/>
                    <a:pt x="5514" y="4385"/>
                    <a:pt x="5491" y="4385"/>
                  </a:cubicBezTo>
                  <a:cubicBezTo>
                    <a:pt x="5139" y="4385"/>
                    <a:pt x="4826" y="4530"/>
                    <a:pt x="4568" y="4767"/>
                  </a:cubicBezTo>
                  <a:cubicBezTo>
                    <a:pt x="4526" y="4704"/>
                    <a:pt x="4463" y="4662"/>
                    <a:pt x="4399" y="4619"/>
                  </a:cubicBezTo>
                  <a:cubicBezTo>
                    <a:pt x="4188" y="4453"/>
                    <a:pt x="3934" y="4363"/>
                    <a:pt x="3667" y="4363"/>
                  </a:cubicBezTo>
                  <a:cubicBezTo>
                    <a:pt x="3560" y="4363"/>
                    <a:pt x="3451" y="4377"/>
                    <a:pt x="3342" y="4408"/>
                  </a:cubicBezTo>
                  <a:cubicBezTo>
                    <a:pt x="2982" y="4513"/>
                    <a:pt x="2665" y="4746"/>
                    <a:pt x="2475" y="5085"/>
                  </a:cubicBezTo>
                  <a:cubicBezTo>
                    <a:pt x="2275" y="4951"/>
                    <a:pt x="2049" y="4887"/>
                    <a:pt x="1825" y="4887"/>
                  </a:cubicBezTo>
                  <a:cubicBezTo>
                    <a:pt x="1551" y="4887"/>
                    <a:pt x="1278" y="4983"/>
                    <a:pt x="1057" y="5169"/>
                  </a:cubicBezTo>
                  <a:cubicBezTo>
                    <a:pt x="0" y="6036"/>
                    <a:pt x="508" y="9209"/>
                    <a:pt x="613" y="9822"/>
                  </a:cubicBezTo>
                  <a:cubicBezTo>
                    <a:pt x="825" y="11091"/>
                    <a:pt x="1544" y="13967"/>
                    <a:pt x="3405" y="14940"/>
                  </a:cubicBezTo>
                  <a:cubicBezTo>
                    <a:pt x="3722" y="15955"/>
                    <a:pt x="4145" y="16949"/>
                    <a:pt x="4653" y="17901"/>
                  </a:cubicBezTo>
                  <a:cubicBezTo>
                    <a:pt x="5816" y="19995"/>
                    <a:pt x="7677" y="21644"/>
                    <a:pt x="9940" y="22512"/>
                  </a:cubicBezTo>
                  <a:lnTo>
                    <a:pt x="10448" y="25198"/>
                  </a:lnTo>
                  <a:cubicBezTo>
                    <a:pt x="10511" y="25515"/>
                    <a:pt x="10680" y="25811"/>
                    <a:pt x="10934" y="26022"/>
                  </a:cubicBezTo>
                  <a:cubicBezTo>
                    <a:pt x="11759" y="26699"/>
                    <a:pt x="12351" y="27016"/>
                    <a:pt x="12838" y="27016"/>
                  </a:cubicBezTo>
                  <a:cubicBezTo>
                    <a:pt x="13049" y="27016"/>
                    <a:pt x="13261" y="26953"/>
                    <a:pt x="13430" y="26826"/>
                  </a:cubicBezTo>
                  <a:cubicBezTo>
                    <a:pt x="13515" y="26784"/>
                    <a:pt x="13599" y="26699"/>
                    <a:pt x="13663" y="26636"/>
                  </a:cubicBezTo>
                  <a:cubicBezTo>
                    <a:pt x="13793" y="26657"/>
                    <a:pt x="13908" y="26667"/>
                    <a:pt x="14010" y="26667"/>
                  </a:cubicBezTo>
                  <a:cubicBezTo>
                    <a:pt x="14404" y="26667"/>
                    <a:pt x="14598" y="26529"/>
                    <a:pt x="14699" y="26445"/>
                  </a:cubicBezTo>
                  <a:cubicBezTo>
                    <a:pt x="14889" y="26318"/>
                    <a:pt x="15037" y="26107"/>
                    <a:pt x="15080" y="25874"/>
                  </a:cubicBezTo>
                  <a:cubicBezTo>
                    <a:pt x="15479" y="26170"/>
                    <a:pt x="15889" y="26383"/>
                    <a:pt x="16280" y="26383"/>
                  </a:cubicBezTo>
                  <a:cubicBezTo>
                    <a:pt x="16448" y="26383"/>
                    <a:pt x="16613" y="26344"/>
                    <a:pt x="16772" y="26255"/>
                  </a:cubicBezTo>
                  <a:cubicBezTo>
                    <a:pt x="16856" y="26213"/>
                    <a:pt x="16920" y="26149"/>
                    <a:pt x="16983" y="26107"/>
                  </a:cubicBezTo>
                  <a:cubicBezTo>
                    <a:pt x="17086" y="26134"/>
                    <a:pt x="17191" y="26148"/>
                    <a:pt x="17296" y="26148"/>
                  </a:cubicBezTo>
                  <a:cubicBezTo>
                    <a:pt x="17513" y="26148"/>
                    <a:pt x="17728" y="26087"/>
                    <a:pt x="17914" y="25959"/>
                  </a:cubicBezTo>
                  <a:cubicBezTo>
                    <a:pt x="18210" y="25790"/>
                    <a:pt x="18358" y="25472"/>
                    <a:pt x="18337" y="25134"/>
                  </a:cubicBezTo>
                  <a:cubicBezTo>
                    <a:pt x="18337" y="25049"/>
                    <a:pt x="18315" y="24986"/>
                    <a:pt x="18294" y="24923"/>
                  </a:cubicBezTo>
                  <a:cubicBezTo>
                    <a:pt x="18337" y="24817"/>
                    <a:pt x="18358" y="24732"/>
                    <a:pt x="18358" y="24626"/>
                  </a:cubicBezTo>
                  <a:cubicBezTo>
                    <a:pt x="18421" y="23971"/>
                    <a:pt x="17914" y="23569"/>
                    <a:pt x="16793" y="23294"/>
                  </a:cubicBezTo>
                  <a:lnTo>
                    <a:pt x="16814" y="23040"/>
                  </a:lnTo>
                  <a:cubicBezTo>
                    <a:pt x="18506" y="22596"/>
                    <a:pt x="20071" y="21708"/>
                    <a:pt x="21298" y="20460"/>
                  </a:cubicBezTo>
                  <a:cubicBezTo>
                    <a:pt x="22989" y="20291"/>
                    <a:pt x="24089" y="19107"/>
                    <a:pt x="24195" y="17224"/>
                  </a:cubicBezTo>
                  <a:cubicBezTo>
                    <a:pt x="24216" y="16865"/>
                    <a:pt x="24195" y="16505"/>
                    <a:pt x="24132" y="16167"/>
                  </a:cubicBezTo>
                  <a:cubicBezTo>
                    <a:pt x="24829" y="15490"/>
                    <a:pt x="25231" y="14221"/>
                    <a:pt x="25422" y="13438"/>
                  </a:cubicBezTo>
                  <a:cubicBezTo>
                    <a:pt x="26225" y="13142"/>
                    <a:pt x="27473" y="12508"/>
                    <a:pt x="27177" y="11514"/>
                  </a:cubicBezTo>
                  <a:cubicBezTo>
                    <a:pt x="27050" y="11091"/>
                    <a:pt x="26648" y="10753"/>
                    <a:pt x="25760" y="10393"/>
                  </a:cubicBezTo>
                  <a:cubicBezTo>
                    <a:pt x="25718" y="8193"/>
                    <a:pt x="25041" y="6311"/>
                    <a:pt x="23793" y="4958"/>
                  </a:cubicBezTo>
                  <a:cubicBezTo>
                    <a:pt x="24110" y="4746"/>
                    <a:pt x="24385" y="4492"/>
                    <a:pt x="24576" y="4175"/>
                  </a:cubicBezTo>
                  <a:cubicBezTo>
                    <a:pt x="24956" y="3519"/>
                    <a:pt x="25041" y="2716"/>
                    <a:pt x="24808" y="1997"/>
                  </a:cubicBezTo>
                  <a:cubicBezTo>
                    <a:pt x="24531" y="812"/>
                    <a:pt x="23476" y="0"/>
                    <a:pt x="222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3"/>
            <p:cNvSpPr/>
            <p:nvPr/>
          </p:nvSpPr>
          <p:spPr>
            <a:xfrm rot="360229" flipH="1">
              <a:off x="7420959" y="4340874"/>
              <a:ext cx="383085" cy="500390"/>
            </a:xfrm>
            <a:custGeom>
              <a:avLst/>
              <a:gdLst/>
              <a:ahLst/>
              <a:cxnLst/>
              <a:rect l="l" t="t" r="r" b="b"/>
              <a:pathLst>
                <a:path w="4210" h="5499" extrusionOk="0">
                  <a:moveTo>
                    <a:pt x="1" y="1"/>
                  </a:moveTo>
                  <a:lnTo>
                    <a:pt x="825" y="4336"/>
                  </a:lnTo>
                  <a:cubicBezTo>
                    <a:pt x="847" y="4463"/>
                    <a:pt x="931" y="4611"/>
                    <a:pt x="1037" y="4696"/>
                  </a:cubicBezTo>
                  <a:cubicBezTo>
                    <a:pt x="1366" y="4971"/>
                    <a:pt x="2044" y="5499"/>
                    <a:pt x="2426" y="5499"/>
                  </a:cubicBezTo>
                  <a:cubicBezTo>
                    <a:pt x="2486" y="5499"/>
                    <a:pt x="2538" y="5486"/>
                    <a:pt x="2581" y="5457"/>
                  </a:cubicBezTo>
                  <a:cubicBezTo>
                    <a:pt x="2983" y="5204"/>
                    <a:pt x="1883" y="4548"/>
                    <a:pt x="1883" y="4548"/>
                  </a:cubicBezTo>
                  <a:lnTo>
                    <a:pt x="1883" y="4548"/>
                  </a:lnTo>
                  <a:cubicBezTo>
                    <a:pt x="1883" y="4548"/>
                    <a:pt x="3010" y="5174"/>
                    <a:pt x="3580" y="5174"/>
                  </a:cubicBezTo>
                  <a:cubicBezTo>
                    <a:pt x="3673" y="5174"/>
                    <a:pt x="3751" y="5157"/>
                    <a:pt x="3807" y="5119"/>
                  </a:cubicBezTo>
                  <a:cubicBezTo>
                    <a:pt x="4209" y="4823"/>
                    <a:pt x="2349" y="4146"/>
                    <a:pt x="2348" y="4146"/>
                  </a:cubicBezTo>
                  <a:lnTo>
                    <a:pt x="2348" y="4146"/>
                  </a:lnTo>
                  <a:cubicBezTo>
                    <a:pt x="2348" y="4146"/>
                    <a:pt x="3156" y="4396"/>
                    <a:pt x="3595" y="4396"/>
                  </a:cubicBezTo>
                  <a:cubicBezTo>
                    <a:pt x="3754" y="4396"/>
                    <a:pt x="3865" y="4363"/>
                    <a:pt x="3871" y="4273"/>
                  </a:cubicBezTo>
                  <a:cubicBezTo>
                    <a:pt x="3871" y="3850"/>
                    <a:pt x="2010" y="3681"/>
                    <a:pt x="2010" y="3681"/>
                  </a:cubicBezTo>
                  <a:lnTo>
                    <a:pt x="2010" y="4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EC05A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3"/>
            <p:cNvSpPr/>
            <p:nvPr/>
          </p:nvSpPr>
          <p:spPr>
            <a:xfrm rot="360229" flipH="1">
              <a:off x="7133479" y="4301395"/>
              <a:ext cx="319480" cy="450615"/>
            </a:xfrm>
            <a:custGeom>
              <a:avLst/>
              <a:gdLst/>
              <a:ahLst/>
              <a:cxnLst/>
              <a:rect l="l" t="t" r="r" b="b"/>
              <a:pathLst>
                <a:path w="3511" h="4952" extrusionOk="0">
                  <a:moveTo>
                    <a:pt x="0" y="0"/>
                  </a:moveTo>
                  <a:lnTo>
                    <a:pt x="550" y="3828"/>
                  </a:lnTo>
                  <a:cubicBezTo>
                    <a:pt x="571" y="3976"/>
                    <a:pt x="635" y="4103"/>
                    <a:pt x="740" y="4188"/>
                  </a:cubicBezTo>
                  <a:cubicBezTo>
                    <a:pt x="1023" y="4452"/>
                    <a:pt x="1609" y="4952"/>
                    <a:pt x="1942" y="4952"/>
                  </a:cubicBezTo>
                  <a:cubicBezTo>
                    <a:pt x="1983" y="4952"/>
                    <a:pt x="2020" y="4944"/>
                    <a:pt x="2052" y="4928"/>
                  </a:cubicBezTo>
                  <a:cubicBezTo>
                    <a:pt x="2432" y="4696"/>
                    <a:pt x="1482" y="4083"/>
                    <a:pt x="1481" y="4082"/>
                  </a:cubicBezTo>
                  <a:lnTo>
                    <a:pt x="1481" y="4082"/>
                  </a:lnTo>
                  <a:cubicBezTo>
                    <a:pt x="1482" y="4083"/>
                    <a:pt x="2450" y="4702"/>
                    <a:pt x="2956" y="4702"/>
                  </a:cubicBezTo>
                  <a:cubicBezTo>
                    <a:pt x="3034" y="4702"/>
                    <a:pt x="3101" y="4687"/>
                    <a:pt x="3151" y="4653"/>
                  </a:cubicBezTo>
                  <a:cubicBezTo>
                    <a:pt x="3511" y="4421"/>
                    <a:pt x="1904" y="3744"/>
                    <a:pt x="1904" y="3744"/>
                  </a:cubicBezTo>
                  <a:lnTo>
                    <a:pt x="1904" y="3744"/>
                  </a:lnTo>
                  <a:cubicBezTo>
                    <a:pt x="1904" y="3744"/>
                    <a:pt x="2674" y="4030"/>
                    <a:pt x="3044" y="4030"/>
                  </a:cubicBezTo>
                  <a:cubicBezTo>
                    <a:pt x="3156" y="4030"/>
                    <a:pt x="3231" y="4003"/>
                    <a:pt x="3236" y="3934"/>
                  </a:cubicBezTo>
                  <a:cubicBezTo>
                    <a:pt x="3257" y="3553"/>
                    <a:pt x="1629" y="3321"/>
                    <a:pt x="1629" y="3321"/>
                  </a:cubicBezTo>
                  <a:lnTo>
                    <a:pt x="1777" y="4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C05A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3"/>
            <p:cNvSpPr/>
            <p:nvPr/>
          </p:nvSpPr>
          <p:spPr>
            <a:xfrm rot="360229" flipH="1">
              <a:off x="8081916" y="3008062"/>
              <a:ext cx="738872" cy="846541"/>
            </a:xfrm>
            <a:custGeom>
              <a:avLst/>
              <a:gdLst/>
              <a:ahLst/>
              <a:cxnLst/>
              <a:rect l="l" t="t" r="r" b="b"/>
              <a:pathLst>
                <a:path w="8120" h="9303" extrusionOk="0">
                  <a:moveTo>
                    <a:pt x="3066" y="0"/>
                  </a:moveTo>
                  <a:cubicBezTo>
                    <a:pt x="3025" y="0"/>
                    <a:pt x="2983" y="6"/>
                    <a:pt x="2938" y="18"/>
                  </a:cubicBezTo>
                  <a:cubicBezTo>
                    <a:pt x="2008" y="251"/>
                    <a:pt x="2198" y="2831"/>
                    <a:pt x="2198" y="2831"/>
                  </a:cubicBezTo>
                  <a:cubicBezTo>
                    <a:pt x="2198" y="2831"/>
                    <a:pt x="1948" y="512"/>
                    <a:pt x="1240" y="512"/>
                  </a:cubicBezTo>
                  <a:cubicBezTo>
                    <a:pt x="1151" y="512"/>
                    <a:pt x="1054" y="549"/>
                    <a:pt x="950" y="632"/>
                  </a:cubicBezTo>
                  <a:cubicBezTo>
                    <a:pt x="1" y="1370"/>
                    <a:pt x="777" y="9303"/>
                    <a:pt x="4075" y="9303"/>
                  </a:cubicBezTo>
                  <a:cubicBezTo>
                    <a:pt x="4084" y="9303"/>
                    <a:pt x="4093" y="9303"/>
                    <a:pt x="4101" y="9303"/>
                  </a:cubicBezTo>
                  <a:cubicBezTo>
                    <a:pt x="7401" y="9261"/>
                    <a:pt x="6132" y="5665"/>
                    <a:pt x="6132" y="5665"/>
                  </a:cubicBezTo>
                  <a:cubicBezTo>
                    <a:pt x="6132" y="5665"/>
                    <a:pt x="8120" y="758"/>
                    <a:pt x="6808" y="632"/>
                  </a:cubicBezTo>
                  <a:cubicBezTo>
                    <a:pt x="6775" y="628"/>
                    <a:pt x="6743" y="627"/>
                    <a:pt x="6712" y="627"/>
                  </a:cubicBezTo>
                  <a:cubicBezTo>
                    <a:pt x="5983" y="627"/>
                    <a:pt x="5669" y="1462"/>
                    <a:pt x="5534" y="2132"/>
                  </a:cubicBezTo>
                  <a:lnTo>
                    <a:pt x="5534" y="2132"/>
                  </a:lnTo>
                  <a:cubicBezTo>
                    <a:pt x="5605" y="1263"/>
                    <a:pt x="5594" y="18"/>
                    <a:pt x="4947" y="18"/>
                  </a:cubicBezTo>
                  <a:cubicBezTo>
                    <a:pt x="3932" y="18"/>
                    <a:pt x="3932" y="2281"/>
                    <a:pt x="3932" y="2281"/>
                  </a:cubicBezTo>
                  <a:cubicBezTo>
                    <a:pt x="3932" y="2281"/>
                    <a:pt x="3875" y="0"/>
                    <a:pt x="3066" y="0"/>
                  </a:cubicBezTo>
                  <a:close/>
                </a:path>
              </a:pathLst>
            </a:custGeom>
            <a:solidFill>
              <a:srgbClr val="C8AB89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3"/>
            <p:cNvSpPr/>
            <p:nvPr/>
          </p:nvSpPr>
          <p:spPr>
            <a:xfrm rot="360229" flipH="1">
              <a:off x="6683596" y="3461585"/>
              <a:ext cx="705022" cy="721785"/>
            </a:xfrm>
            <a:custGeom>
              <a:avLst/>
              <a:gdLst/>
              <a:ahLst/>
              <a:cxnLst/>
              <a:rect l="l" t="t" r="r" b="b"/>
              <a:pathLst>
                <a:path w="7748" h="7932" extrusionOk="0">
                  <a:moveTo>
                    <a:pt x="2183" y="0"/>
                  </a:moveTo>
                  <a:cubicBezTo>
                    <a:pt x="2021" y="0"/>
                    <a:pt x="1871" y="17"/>
                    <a:pt x="1735" y="51"/>
                  </a:cubicBezTo>
                  <a:cubicBezTo>
                    <a:pt x="1" y="495"/>
                    <a:pt x="2073" y="2547"/>
                    <a:pt x="2073" y="2547"/>
                  </a:cubicBezTo>
                  <a:cubicBezTo>
                    <a:pt x="2073" y="2547"/>
                    <a:pt x="720" y="2885"/>
                    <a:pt x="762" y="3689"/>
                  </a:cubicBezTo>
                  <a:cubicBezTo>
                    <a:pt x="804" y="4492"/>
                    <a:pt x="2856" y="5127"/>
                    <a:pt x="2856" y="5127"/>
                  </a:cubicBezTo>
                  <a:cubicBezTo>
                    <a:pt x="2856" y="5127"/>
                    <a:pt x="2673" y="5093"/>
                    <a:pt x="2436" y="5093"/>
                  </a:cubicBezTo>
                  <a:cubicBezTo>
                    <a:pt x="1998" y="5093"/>
                    <a:pt x="1376" y="5209"/>
                    <a:pt x="1376" y="5867"/>
                  </a:cubicBezTo>
                  <a:cubicBezTo>
                    <a:pt x="1376" y="6861"/>
                    <a:pt x="2793" y="7453"/>
                    <a:pt x="4125" y="7834"/>
                  </a:cubicBezTo>
                  <a:cubicBezTo>
                    <a:pt x="4125" y="7834"/>
                    <a:pt x="4500" y="7932"/>
                    <a:pt x="5003" y="7932"/>
                  </a:cubicBezTo>
                  <a:cubicBezTo>
                    <a:pt x="5978" y="7932"/>
                    <a:pt x="7433" y="7564"/>
                    <a:pt x="7572" y="5402"/>
                  </a:cubicBezTo>
                  <a:cubicBezTo>
                    <a:pt x="7748" y="2377"/>
                    <a:pt x="4124" y="0"/>
                    <a:pt x="2183" y="0"/>
                  </a:cubicBezTo>
                  <a:close/>
                </a:path>
              </a:pathLst>
            </a:custGeom>
            <a:solidFill>
              <a:srgbClr val="C8AB89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3"/>
            <p:cNvSpPr/>
            <p:nvPr/>
          </p:nvSpPr>
          <p:spPr>
            <a:xfrm rot="360229" flipH="1">
              <a:off x="6529403" y="2850210"/>
              <a:ext cx="2061563" cy="1647584"/>
            </a:xfrm>
            <a:custGeom>
              <a:avLst/>
              <a:gdLst/>
              <a:ahLst/>
              <a:cxnLst/>
              <a:rect l="l" t="t" r="r" b="b"/>
              <a:pathLst>
                <a:path w="22656" h="18106" extrusionOk="0">
                  <a:moveTo>
                    <a:pt x="15759" y="1"/>
                  </a:moveTo>
                  <a:cubicBezTo>
                    <a:pt x="11711" y="1"/>
                    <a:pt x="6900" y="6792"/>
                    <a:pt x="6900" y="6792"/>
                  </a:cubicBezTo>
                  <a:cubicBezTo>
                    <a:pt x="5601" y="6252"/>
                    <a:pt x="4454" y="5976"/>
                    <a:pt x="3527" y="5976"/>
                  </a:cubicBezTo>
                  <a:cubicBezTo>
                    <a:pt x="858" y="5976"/>
                    <a:pt x="1" y="8256"/>
                    <a:pt x="2543" y="13073"/>
                  </a:cubicBezTo>
                  <a:cubicBezTo>
                    <a:pt x="4198" y="16197"/>
                    <a:pt x="7802" y="18106"/>
                    <a:pt x="11397" y="18106"/>
                  </a:cubicBezTo>
                  <a:cubicBezTo>
                    <a:pt x="15105" y="18106"/>
                    <a:pt x="18804" y="16076"/>
                    <a:pt x="20351" y="11254"/>
                  </a:cubicBezTo>
                  <a:cubicBezTo>
                    <a:pt x="22656" y="4064"/>
                    <a:pt x="18828" y="320"/>
                    <a:pt x="16163" y="24"/>
                  </a:cubicBezTo>
                  <a:cubicBezTo>
                    <a:pt x="16029" y="8"/>
                    <a:pt x="15894" y="1"/>
                    <a:pt x="15759" y="1"/>
                  </a:cubicBezTo>
                  <a:close/>
                </a:path>
              </a:pathLst>
            </a:custGeom>
            <a:solidFill>
              <a:srgbClr val="D9D8B3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3"/>
            <p:cNvSpPr/>
            <p:nvPr/>
          </p:nvSpPr>
          <p:spPr>
            <a:xfrm rot="360229" flipH="1">
              <a:off x="6390846" y="2724764"/>
              <a:ext cx="1522422" cy="1118894"/>
            </a:xfrm>
            <a:custGeom>
              <a:avLst/>
              <a:gdLst/>
              <a:ahLst/>
              <a:cxnLst/>
              <a:rect l="l" t="t" r="r" b="b"/>
              <a:pathLst>
                <a:path w="16731" h="12296" extrusionOk="0">
                  <a:moveTo>
                    <a:pt x="8270" y="1"/>
                  </a:moveTo>
                  <a:cubicBezTo>
                    <a:pt x="4252" y="1"/>
                    <a:pt x="467" y="5436"/>
                    <a:pt x="467" y="5436"/>
                  </a:cubicBezTo>
                  <a:cubicBezTo>
                    <a:pt x="0" y="6304"/>
                    <a:pt x="535" y="6515"/>
                    <a:pt x="1167" y="6515"/>
                  </a:cubicBezTo>
                  <a:cubicBezTo>
                    <a:pt x="1767" y="6515"/>
                    <a:pt x="2455" y="6324"/>
                    <a:pt x="2455" y="6324"/>
                  </a:cubicBezTo>
                  <a:lnTo>
                    <a:pt x="2455" y="6324"/>
                  </a:lnTo>
                  <a:cubicBezTo>
                    <a:pt x="2455" y="6325"/>
                    <a:pt x="1165" y="8376"/>
                    <a:pt x="2603" y="8799"/>
                  </a:cubicBezTo>
                  <a:cubicBezTo>
                    <a:pt x="2738" y="8838"/>
                    <a:pt x="2866" y="8856"/>
                    <a:pt x="2988" y="8856"/>
                  </a:cubicBezTo>
                  <a:cubicBezTo>
                    <a:pt x="4178" y="8856"/>
                    <a:pt x="4718" y="7150"/>
                    <a:pt x="4718" y="7149"/>
                  </a:cubicBezTo>
                  <a:lnTo>
                    <a:pt x="4718" y="7149"/>
                  </a:lnTo>
                  <a:cubicBezTo>
                    <a:pt x="4718" y="7150"/>
                    <a:pt x="4083" y="10089"/>
                    <a:pt x="5437" y="10470"/>
                  </a:cubicBezTo>
                  <a:cubicBezTo>
                    <a:pt x="5535" y="10499"/>
                    <a:pt x="5630" y="10513"/>
                    <a:pt x="5723" y="10513"/>
                  </a:cubicBezTo>
                  <a:cubicBezTo>
                    <a:pt x="6898" y="10513"/>
                    <a:pt x="7679" y="8334"/>
                    <a:pt x="7679" y="8334"/>
                  </a:cubicBezTo>
                  <a:lnTo>
                    <a:pt x="7679" y="8334"/>
                  </a:lnTo>
                  <a:cubicBezTo>
                    <a:pt x="7679" y="8334"/>
                    <a:pt x="7171" y="11020"/>
                    <a:pt x="8482" y="11189"/>
                  </a:cubicBezTo>
                  <a:cubicBezTo>
                    <a:pt x="8526" y="11194"/>
                    <a:pt x="8569" y="11197"/>
                    <a:pt x="8612" y="11197"/>
                  </a:cubicBezTo>
                  <a:cubicBezTo>
                    <a:pt x="9841" y="11197"/>
                    <a:pt x="10217" y="8883"/>
                    <a:pt x="10217" y="8883"/>
                  </a:cubicBezTo>
                  <a:cubicBezTo>
                    <a:pt x="10217" y="8883"/>
                    <a:pt x="10337" y="12296"/>
                    <a:pt x="12318" y="12296"/>
                  </a:cubicBezTo>
                  <a:cubicBezTo>
                    <a:pt x="12371" y="12296"/>
                    <a:pt x="12425" y="12293"/>
                    <a:pt x="12480" y="12289"/>
                  </a:cubicBezTo>
                  <a:cubicBezTo>
                    <a:pt x="14066" y="12140"/>
                    <a:pt x="16731" y="1989"/>
                    <a:pt x="9307" y="128"/>
                  </a:cubicBezTo>
                  <a:cubicBezTo>
                    <a:pt x="8961" y="41"/>
                    <a:pt x="8615" y="1"/>
                    <a:pt x="8270" y="1"/>
                  </a:cubicBezTo>
                  <a:close/>
                </a:path>
              </a:pathLst>
            </a:custGeom>
            <a:solidFill>
              <a:srgbClr val="EDECCE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3"/>
            <p:cNvSpPr/>
            <p:nvPr/>
          </p:nvSpPr>
          <p:spPr>
            <a:xfrm rot="360229" flipH="1">
              <a:off x="7296407" y="3403258"/>
              <a:ext cx="893016" cy="760368"/>
            </a:xfrm>
            <a:custGeom>
              <a:avLst/>
              <a:gdLst/>
              <a:ahLst/>
              <a:cxnLst/>
              <a:rect l="l" t="t" r="r" b="b"/>
              <a:pathLst>
                <a:path w="9814" h="8356" extrusionOk="0">
                  <a:moveTo>
                    <a:pt x="2263" y="0"/>
                  </a:moveTo>
                  <a:cubicBezTo>
                    <a:pt x="0" y="0"/>
                    <a:pt x="2517" y="2433"/>
                    <a:pt x="2517" y="2433"/>
                  </a:cubicBezTo>
                  <a:cubicBezTo>
                    <a:pt x="2517" y="2433"/>
                    <a:pt x="762" y="2433"/>
                    <a:pt x="762" y="3194"/>
                  </a:cubicBezTo>
                  <a:cubicBezTo>
                    <a:pt x="762" y="3934"/>
                    <a:pt x="3321" y="5055"/>
                    <a:pt x="3321" y="5055"/>
                  </a:cubicBezTo>
                  <a:cubicBezTo>
                    <a:pt x="3321" y="5055"/>
                    <a:pt x="2724" y="4861"/>
                    <a:pt x="2195" y="4861"/>
                  </a:cubicBezTo>
                  <a:cubicBezTo>
                    <a:pt x="1784" y="4861"/>
                    <a:pt x="1415" y="4978"/>
                    <a:pt x="1396" y="5393"/>
                  </a:cubicBezTo>
                  <a:cubicBezTo>
                    <a:pt x="1333" y="6324"/>
                    <a:pt x="3067" y="7212"/>
                    <a:pt x="4759" y="7931"/>
                  </a:cubicBezTo>
                  <a:cubicBezTo>
                    <a:pt x="4759" y="7931"/>
                    <a:pt x="5830" y="8355"/>
                    <a:pt x="6937" y="8355"/>
                  </a:cubicBezTo>
                  <a:cubicBezTo>
                    <a:pt x="7987" y="8355"/>
                    <a:pt x="9069" y="7975"/>
                    <a:pt x="9306" y="6493"/>
                  </a:cubicBezTo>
                  <a:cubicBezTo>
                    <a:pt x="9814" y="3469"/>
                    <a:pt x="4526" y="0"/>
                    <a:pt x="2263" y="0"/>
                  </a:cubicBezTo>
                  <a:close/>
                </a:path>
              </a:pathLst>
            </a:custGeom>
            <a:solidFill>
              <a:srgbClr val="C8AB89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3"/>
            <p:cNvSpPr/>
            <p:nvPr/>
          </p:nvSpPr>
          <p:spPr>
            <a:xfrm rot="360229" flipH="1">
              <a:off x="6454358" y="3314031"/>
              <a:ext cx="292910" cy="212841"/>
            </a:xfrm>
            <a:custGeom>
              <a:avLst/>
              <a:gdLst/>
              <a:ahLst/>
              <a:cxnLst/>
              <a:rect l="l" t="t" r="r" b="b"/>
              <a:pathLst>
                <a:path w="3219" h="2339" extrusionOk="0">
                  <a:moveTo>
                    <a:pt x="629" y="1"/>
                  </a:moveTo>
                  <a:cubicBezTo>
                    <a:pt x="0" y="1"/>
                    <a:pt x="78" y="1164"/>
                    <a:pt x="173" y="1867"/>
                  </a:cubicBezTo>
                  <a:cubicBezTo>
                    <a:pt x="211" y="2155"/>
                    <a:pt x="458" y="2338"/>
                    <a:pt x="741" y="2338"/>
                  </a:cubicBezTo>
                  <a:cubicBezTo>
                    <a:pt x="770" y="2338"/>
                    <a:pt x="799" y="2336"/>
                    <a:pt x="829" y="2332"/>
                  </a:cubicBezTo>
                  <a:cubicBezTo>
                    <a:pt x="1886" y="2163"/>
                    <a:pt x="3218" y="1486"/>
                    <a:pt x="3113" y="1106"/>
                  </a:cubicBezTo>
                  <a:cubicBezTo>
                    <a:pt x="2965" y="619"/>
                    <a:pt x="871" y="48"/>
                    <a:pt x="871" y="48"/>
                  </a:cubicBezTo>
                  <a:cubicBezTo>
                    <a:pt x="780" y="16"/>
                    <a:pt x="700" y="1"/>
                    <a:pt x="629" y="1"/>
                  </a:cubicBezTo>
                  <a:close/>
                </a:path>
              </a:pathLst>
            </a:custGeom>
            <a:solidFill>
              <a:srgbClr val="EEC05A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3"/>
            <p:cNvSpPr/>
            <p:nvPr/>
          </p:nvSpPr>
          <p:spPr>
            <a:xfrm rot="360229" flipH="1">
              <a:off x="6843108" y="2890294"/>
              <a:ext cx="546602" cy="489471"/>
            </a:xfrm>
            <a:custGeom>
              <a:avLst/>
              <a:gdLst/>
              <a:ahLst/>
              <a:cxnLst/>
              <a:rect l="l" t="t" r="r" b="b"/>
              <a:pathLst>
                <a:path w="6007" h="5379" extrusionOk="0">
                  <a:moveTo>
                    <a:pt x="3000" y="1"/>
                  </a:moveTo>
                  <a:cubicBezTo>
                    <a:pt x="2230" y="1"/>
                    <a:pt x="1462" y="329"/>
                    <a:pt x="931" y="966"/>
                  </a:cubicBezTo>
                  <a:cubicBezTo>
                    <a:pt x="0" y="2108"/>
                    <a:pt x="148" y="3800"/>
                    <a:pt x="1290" y="4751"/>
                  </a:cubicBezTo>
                  <a:cubicBezTo>
                    <a:pt x="1786" y="5172"/>
                    <a:pt x="2393" y="5378"/>
                    <a:pt x="2999" y="5378"/>
                  </a:cubicBezTo>
                  <a:cubicBezTo>
                    <a:pt x="3763" y="5378"/>
                    <a:pt x="4524" y="5050"/>
                    <a:pt x="5055" y="4413"/>
                  </a:cubicBezTo>
                  <a:cubicBezTo>
                    <a:pt x="6007" y="3271"/>
                    <a:pt x="5859" y="1579"/>
                    <a:pt x="4717" y="627"/>
                  </a:cubicBezTo>
                  <a:cubicBezTo>
                    <a:pt x="4221" y="207"/>
                    <a:pt x="3610" y="1"/>
                    <a:pt x="30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3"/>
            <p:cNvSpPr/>
            <p:nvPr/>
          </p:nvSpPr>
          <p:spPr>
            <a:xfrm rot="360229" flipH="1">
              <a:off x="6944276" y="3013464"/>
              <a:ext cx="349781" cy="222851"/>
            </a:xfrm>
            <a:custGeom>
              <a:avLst/>
              <a:gdLst/>
              <a:ahLst/>
              <a:cxnLst/>
              <a:rect l="l" t="t" r="r" b="b"/>
              <a:pathLst>
                <a:path w="3844" h="2449" extrusionOk="0">
                  <a:moveTo>
                    <a:pt x="1815" y="0"/>
                  </a:moveTo>
                  <a:cubicBezTo>
                    <a:pt x="992" y="0"/>
                    <a:pt x="251" y="553"/>
                    <a:pt x="37" y="1391"/>
                  </a:cubicBezTo>
                  <a:cubicBezTo>
                    <a:pt x="0" y="1539"/>
                    <a:pt x="113" y="1629"/>
                    <a:pt x="227" y="1629"/>
                  </a:cubicBezTo>
                  <a:cubicBezTo>
                    <a:pt x="309" y="1629"/>
                    <a:pt x="391" y="1582"/>
                    <a:pt x="418" y="1476"/>
                  </a:cubicBezTo>
                  <a:cubicBezTo>
                    <a:pt x="597" y="830"/>
                    <a:pt x="1188" y="397"/>
                    <a:pt x="1828" y="397"/>
                  </a:cubicBezTo>
                  <a:cubicBezTo>
                    <a:pt x="1942" y="397"/>
                    <a:pt x="2058" y="411"/>
                    <a:pt x="2173" y="440"/>
                  </a:cubicBezTo>
                  <a:cubicBezTo>
                    <a:pt x="2956" y="630"/>
                    <a:pt x="3421" y="1412"/>
                    <a:pt x="3231" y="2195"/>
                  </a:cubicBezTo>
                  <a:cubicBezTo>
                    <a:pt x="3188" y="2301"/>
                    <a:pt x="3252" y="2406"/>
                    <a:pt x="3358" y="2449"/>
                  </a:cubicBezTo>
                  <a:lnTo>
                    <a:pt x="3421" y="2449"/>
                  </a:lnTo>
                  <a:cubicBezTo>
                    <a:pt x="3506" y="2428"/>
                    <a:pt x="3569" y="2385"/>
                    <a:pt x="3590" y="2301"/>
                  </a:cubicBezTo>
                  <a:cubicBezTo>
                    <a:pt x="3844" y="1328"/>
                    <a:pt x="3252" y="313"/>
                    <a:pt x="2279" y="59"/>
                  </a:cubicBezTo>
                  <a:cubicBezTo>
                    <a:pt x="2123" y="19"/>
                    <a:pt x="1968" y="0"/>
                    <a:pt x="1815" y="0"/>
                  </a:cubicBezTo>
                  <a:close/>
                </a:path>
              </a:pathLst>
            </a:custGeom>
            <a:solidFill>
              <a:srgbClr val="42443E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3"/>
            <p:cNvSpPr/>
            <p:nvPr/>
          </p:nvSpPr>
          <p:spPr>
            <a:xfrm rot="360229" flipH="1">
              <a:off x="7157064" y="2881352"/>
              <a:ext cx="123206" cy="181720"/>
            </a:xfrm>
            <a:custGeom>
              <a:avLst/>
              <a:gdLst/>
              <a:ahLst/>
              <a:cxnLst/>
              <a:rect l="l" t="t" r="r" b="b"/>
              <a:pathLst>
                <a:path w="1354" h="1997" extrusionOk="0">
                  <a:moveTo>
                    <a:pt x="408" y="0"/>
                  </a:moveTo>
                  <a:cubicBezTo>
                    <a:pt x="318" y="0"/>
                    <a:pt x="229" y="54"/>
                    <a:pt x="212" y="178"/>
                  </a:cubicBezTo>
                  <a:cubicBezTo>
                    <a:pt x="0" y="1151"/>
                    <a:pt x="973" y="1912"/>
                    <a:pt x="1015" y="1954"/>
                  </a:cubicBezTo>
                  <a:cubicBezTo>
                    <a:pt x="1037" y="1975"/>
                    <a:pt x="1079" y="1997"/>
                    <a:pt x="1142" y="1997"/>
                  </a:cubicBezTo>
                  <a:cubicBezTo>
                    <a:pt x="1206" y="1997"/>
                    <a:pt x="1269" y="1954"/>
                    <a:pt x="1311" y="1912"/>
                  </a:cubicBezTo>
                  <a:cubicBezTo>
                    <a:pt x="1354" y="1806"/>
                    <a:pt x="1333" y="1701"/>
                    <a:pt x="1248" y="1637"/>
                  </a:cubicBezTo>
                  <a:cubicBezTo>
                    <a:pt x="1248" y="1616"/>
                    <a:pt x="444" y="1003"/>
                    <a:pt x="614" y="262"/>
                  </a:cubicBezTo>
                  <a:cubicBezTo>
                    <a:pt x="663" y="103"/>
                    <a:pt x="533" y="0"/>
                    <a:pt x="408" y="0"/>
                  </a:cubicBezTo>
                  <a:close/>
                </a:path>
              </a:pathLst>
            </a:custGeom>
            <a:solidFill>
              <a:srgbClr val="42443E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3"/>
            <p:cNvSpPr/>
            <p:nvPr/>
          </p:nvSpPr>
          <p:spPr>
            <a:xfrm rot="360229" flipH="1">
              <a:off x="7227566" y="2916849"/>
              <a:ext cx="129030" cy="167525"/>
            </a:xfrm>
            <a:custGeom>
              <a:avLst/>
              <a:gdLst/>
              <a:ahLst/>
              <a:cxnLst/>
              <a:rect l="l" t="t" r="r" b="b"/>
              <a:pathLst>
                <a:path w="1418" h="1841" extrusionOk="0">
                  <a:moveTo>
                    <a:pt x="275" y="1"/>
                  </a:moveTo>
                  <a:cubicBezTo>
                    <a:pt x="148" y="1"/>
                    <a:pt x="64" y="85"/>
                    <a:pt x="64" y="191"/>
                  </a:cubicBezTo>
                  <a:cubicBezTo>
                    <a:pt x="0" y="1185"/>
                    <a:pt x="1058" y="1798"/>
                    <a:pt x="1100" y="1819"/>
                  </a:cubicBezTo>
                  <a:cubicBezTo>
                    <a:pt x="1121" y="1841"/>
                    <a:pt x="1163" y="1841"/>
                    <a:pt x="1184" y="1841"/>
                  </a:cubicBezTo>
                  <a:cubicBezTo>
                    <a:pt x="1269" y="1841"/>
                    <a:pt x="1332" y="1798"/>
                    <a:pt x="1375" y="1735"/>
                  </a:cubicBezTo>
                  <a:cubicBezTo>
                    <a:pt x="1417" y="1650"/>
                    <a:pt x="1375" y="1523"/>
                    <a:pt x="1290" y="1481"/>
                  </a:cubicBezTo>
                  <a:cubicBezTo>
                    <a:pt x="1290" y="1460"/>
                    <a:pt x="402" y="952"/>
                    <a:pt x="465" y="212"/>
                  </a:cubicBezTo>
                  <a:cubicBezTo>
                    <a:pt x="465" y="106"/>
                    <a:pt x="381" y="22"/>
                    <a:pt x="275" y="1"/>
                  </a:cubicBezTo>
                  <a:close/>
                </a:path>
              </a:pathLst>
            </a:custGeom>
            <a:solidFill>
              <a:srgbClr val="42443E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3"/>
            <p:cNvSpPr/>
            <p:nvPr/>
          </p:nvSpPr>
          <p:spPr>
            <a:xfrm rot="360229" flipH="1">
              <a:off x="7245739" y="2997451"/>
              <a:ext cx="161788" cy="140954"/>
            </a:xfrm>
            <a:custGeom>
              <a:avLst/>
              <a:gdLst/>
              <a:ahLst/>
              <a:cxnLst/>
              <a:rect l="l" t="t" r="r" b="b"/>
              <a:pathLst>
                <a:path w="1778" h="1549" extrusionOk="0">
                  <a:moveTo>
                    <a:pt x="231" y="1"/>
                  </a:moveTo>
                  <a:cubicBezTo>
                    <a:pt x="218" y="1"/>
                    <a:pt x="204" y="2"/>
                    <a:pt x="191" y="5"/>
                  </a:cubicBezTo>
                  <a:cubicBezTo>
                    <a:pt x="64" y="26"/>
                    <a:pt x="1" y="132"/>
                    <a:pt x="22" y="237"/>
                  </a:cubicBezTo>
                  <a:cubicBezTo>
                    <a:pt x="212" y="1231"/>
                    <a:pt x="1396" y="1549"/>
                    <a:pt x="1460" y="1549"/>
                  </a:cubicBezTo>
                  <a:lnTo>
                    <a:pt x="1502" y="1549"/>
                  </a:lnTo>
                  <a:cubicBezTo>
                    <a:pt x="1735" y="1549"/>
                    <a:pt x="1777" y="1231"/>
                    <a:pt x="1544" y="1168"/>
                  </a:cubicBezTo>
                  <a:cubicBezTo>
                    <a:pt x="1544" y="1168"/>
                    <a:pt x="572" y="893"/>
                    <a:pt x="424" y="174"/>
                  </a:cubicBezTo>
                  <a:cubicBezTo>
                    <a:pt x="405" y="63"/>
                    <a:pt x="322" y="1"/>
                    <a:pt x="231" y="1"/>
                  </a:cubicBezTo>
                  <a:close/>
                </a:path>
              </a:pathLst>
            </a:custGeom>
            <a:solidFill>
              <a:srgbClr val="42443E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3"/>
            <p:cNvSpPr/>
            <p:nvPr/>
          </p:nvSpPr>
          <p:spPr>
            <a:xfrm rot="360229" flipH="1">
              <a:off x="6718881" y="2468681"/>
              <a:ext cx="833415" cy="360711"/>
            </a:xfrm>
            <a:custGeom>
              <a:avLst/>
              <a:gdLst/>
              <a:ahLst/>
              <a:cxnLst/>
              <a:rect l="l" t="t" r="r" b="b"/>
              <a:pathLst>
                <a:path w="9159" h="3964" extrusionOk="0">
                  <a:moveTo>
                    <a:pt x="6886" y="0"/>
                  </a:moveTo>
                  <a:cubicBezTo>
                    <a:pt x="5855" y="0"/>
                    <a:pt x="4795" y="717"/>
                    <a:pt x="4844" y="1616"/>
                  </a:cubicBezTo>
                  <a:cubicBezTo>
                    <a:pt x="4519" y="1074"/>
                    <a:pt x="3947" y="763"/>
                    <a:pt x="3339" y="763"/>
                  </a:cubicBezTo>
                  <a:cubicBezTo>
                    <a:pt x="3235" y="763"/>
                    <a:pt x="3130" y="772"/>
                    <a:pt x="3025" y="791"/>
                  </a:cubicBezTo>
                  <a:cubicBezTo>
                    <a:pt x="2348" y="897"/>
                    <a:pt x="1883" y="1552"/>
                    <a:pt x="2010" y="2229"/>
                  </a:cubicBezTo>
                  <a:cubicBezTo>
                    <a:pt x="1841" y="2039"/>
                    <a:pt x="1603" y="1944"/>
                    <a:pt x="1365" y="1944"/>
                  </a:cubicBezTo>
                  <a:cubicBezTo>
                    <a:pt x="1127" y="1944"/>
                    <a:pt x="889" y="2039"/>
                    <a:pt x="720" y="2229"/>
                  </a:cubicBezTo>
                  <a:cubicBezTo>
                    <a:pt x="1" y="2885"/>
                    <a:pt x="64" y="3963"/>
                    <a:pt x="64" y="3963"/>
                  </a:cubicBezTo>
                  <a:cubicBezTo>
                    <a:pt x="64" y="3963"/>
                    <a:pt x="1666" y="2878"/>
                    <a:pt x="3318" y="2878"/>
                  </a:cubicBezTo>
                  <a:cubicBezTo>
                    <a:pt x="3467" y="2878"/>
                    <a:pt x="3617" y="2887"/>
                    <a:pt x="3765" y="2906"/>
                  </a:cubicBezTo>
                  <a:cubicBezTo>
                    <a:pt x="3765" y="2906"/>
                    <a:pt x="4709" y="3907"/>
                    <a:pt x="6559" y="3907"/>
                  </a:cubicBezTo>
                  <a:cubicBezTo>
                    <a:pt x="6648" y="3907"/>
                    <a:pt x="6739" y="3905"/>
                    <a:pt x="6832" y="3900"/>
                  </a:cubicBezTo>
                  <a:cubicBezTo>
                    <a:pt x="6917" y="3900"/>
                    <a:pt x="6980" y="3879"/>
                    <a:pt x="7065" y="3879"/>
                  </a:cubicBezTo>
                  <a:cubicBezTo>
                    <a:pt x="7551" y="3773"/>
                    <a:pt x="9158" y="3286"/>
                    <a:pt x="8672" y="1404"/>
                  </a:cubicBezTo>
                  <a:cubicBezTo>
                    <a:pt x="8402" y="395"/>
                    <a:pt x="7652" y="0"/>
                    <a:pt x="6886" y="0"/>
                  </a:cubicBezTo>
                  <a:close/>
                </a:path>
              </a:pathLst>
            </a:custGeom>
            <a:solidFill>
              <a:srgbClr val="BB3D44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3"/>
            <p:cNvSpPr/>
            <p:nvPr/>
          </p:nvSpPr>
          <p:spPr>
            <a:xfrm rot="360229" flipH="1">
              <a:off x="6434798" y="2522875"/>
              <a:ext cx="2349923" cy="2313042"/>
            </a:xfrm>
            <a:custGeom>
              <a:avLst/>
              <a:gdLst/>
              <a:ahLst/>
              <a:cxnLst/>
              <a:rect l="l" t="t" r="r" b="b"/>
              <a:pathLst>
                <a:path w="25825" h="25419" extrusionOk="0">
                  <a:moveTo>
                    <a:pt x="21574" y="1"/>
                  </a:moveTo>
                  <a:cubicBezTo>
                    <a:pt x="20540" y="1"/>
                    <a:pt x="19473" y="716"/>
                    <a:pt x="19522" y="1627"/>
                  </a:cubicBezTo>
                  <a:cubicBezTo>
                    <a:pt x="19219" y="1092"/>
                    <a:pt x="18645" y="767"/>
                    <a:pt x="18042" y="767"/>
                  </a:cubicBezTo>
                  <a:cubicBezTo>
                    <a:pt x="17929" y="767"/>
                    <a:pt x="17816" y="779"/>
                    <a:pt x="17703" y="802"/>
                  </a:cubicBezTo>
                  <a:cubicBezTo>
                    <a:pt x="17026" y="908"/>
                    <a:pt x="16582" y="1542"/>
                    <a:pt x="16709" y="2219"/>
                  </a:cubicBezTo>
                  <a:cubicBezTo>
                    <a:pt x="16529" y="2029"/>
                    <a:pt x="16291" y="1933"/>
                    <a:pt x="16053" y="1933"/>
                  </a:cubicBezTo>
                  <a:cubicBezTo>
                    <a:pt x="15815" y="1933"/>
                    <a:pt x="15577" y="2029"/>
                    <a:pt x="15398" y="2219"/>
                  </a:cubicBezTo>
                  <a:cubicBezTo>
                    <a:pt x="14724" y="2852"/>
                    <a:pt x="14760" y="3878"/>
                    <a:pt x="14763" y="3949"/>
                  </a:cubicBezTo>
                  <a:lnTo>
                    <a:pt x="14763" y="3949"/>
                  </a:lnTo>
                  <a:cubicBezTo>
                    <a:pt x="12289" y="5545"/>
                    <a:pt x="10470" y="8183"/>
                    <a:pt x="10470" y="8183"/>
                  </a:cubicBezTo>
                  <a:cubicBezTo>
                    <a:pt x="10343" y="8373"/>
                    <a:pt x="10279" y="8606"/>
                    <a:pt x="10301" y="8839"/>
                  </a:cubicBezTo>
                  <a:cubicBezTo>
                    <a:pt x="10026" y="9135"/>
                    <a:pt x="9814" y="9410"/>
                    <a:pt x="9645" y="9642"/>
                  </a:cubicBezTo>
                  <a:cubicBezTo>
                    <a:pt x="9328" y="9537"/>
                    <a:pt x="9010" y="9494"/>
                    <a:pt x="8693" y="9473"/>
                  </a:cubicBezTo>
                  <a:cubicBezTo>
                    <a:pt x="8038" y="9473"/>
                    <a:pt x="7784" y="9685"/>
                    <a:pt x="7741" y="9960"/>
                  </a:cubicBezTo>
                  <a:cubicBezTo>
                    <a:pt x="7234" y="9811"/>
                    <a:pt x="6726" y="9706"/>
                    <a:pt x="6198" y="9663"/>
                  </a:cubicBezTo>
                  <a:cubicBezTo>
                    <a:pt x="6621" y="8521"/>
                    <a:pt x="7826" y="5116"/>
                    <a:pt x="6747" y="5011"/>
                  </a:cubicBezTo>
                  <a:cubicBezTo>
                    <a:pt x="6712" y="5007"/>
                    <a:pt x="6678" y="5005"/>
                    <a:pt x="6645" y="5005"/>
                  </a:cubicBezTo>
                  <a:cubicBezTo>
                    <a:pt x="5915" y="5005"/>
                    <a:pt x="5599" y="5866"/>
                    <a:pt x="5457" y="6533"/>
                  </a:cubicBezTo>
                  <a:cubicBezTo>
                    <a:pt x="5542" y="5666"/>
                    <a:pt x="5521" y="4376"/>
                    <a:pt x="4865" y="4376"/>
                  </a:cubicBezTo>
                  <a:cubicBezTo>
                    <a:pt x="3871" y="4376"/>
                    <a:pt x="3871" y="6660"/>
                    <a:pt x="3871" y="6660"/>
                  </a:cubicBezTo>
                  <a:cubicBezTo>
                    <a:pt x="3871" y="6660"/>
                    <a:pt x="3814" y="4358"/>
                    <a:pt x="3004" y="4358"/>
                  </a:cubicBezTo>
                  <a:cubicBezTo>
                    <a:pt x="2964" y="4358"/>
                    <a:pt x="2921" y="4364"/>
                    <a:pt x="2877" y="4376"/>
                  </a:cubicBezTo>
                  <a:cubicBezTo>
                    <a:pt x="1947" y="4630"/>
                    <a:pt x="2116" y="7189"/>
                    <a:pt x="2116" y="7189"/>
                  </a:cubicBezTo>
                  <a:cubicBezTo>
                    <a:pt x="2116" y="7189"/>
                    <a:pt x="1884" y="4885"/>
                    <a:pt x="1170" y="4885"/>
                  </a:cubicBezTo>
                  <a:cubicBezTo>
                    <a:pt x="1078" y="4885"/>
                    <a:pt x="977" y="4923"/>
                    <a:pt x="868" y="5011"/>
                  </a:cubicBezTo>
                  <a:cubicBezTo>
                    <a:pt x="1" y="5709"/>
                    <a:pt x="614" y="12645"/>
                    <a:pt x="3385" y="13576"/>
                  </a:cubicBezTo>
                  <a:cubicBezTo>
                    <a:pt x="3702" y="14676"/>
                    <a:pt x="4125" y="15733"/>
                    <a:pt x="4675" y="16727"/>
                  </a:cubicBezTo>
                  <a:cubicBezTo>
                    <a:pt x="5775" y="18800"/>
                    <a:pt x="7720" y="20323"/>
                    <a:pt x="9941" y="21126"/>
                  </a:cubicBezTo>
                  <a:lnTo>
                    <a:pt x="10554" y="24256"/>
                  </a:lnTo>
                  <a:cubicBezTo>
                    <a:pt x="10576" y="24383"/>
                    <a:pt x="10660" y="24531"/>
                    <a:pt x="10766" y="24616"/>
                  </a:cubicBezTo>
                  <a:cubicBezTo>
                    <a:pt x="11095" y="24891"/>
                    <a:pt x="11773" y="25419"/>
                    <a:pt x="12142" y="25419"/>
                  </a:cubicBezTo>
                  <a:cubicBezTo>
                    <a:pt x="12199" y="25419"/>
                    <a:pt x="12249" y="25406"/>
                    <a:pt x="12289" y="25377"/>
                  </a:cubicBezTo>
                  <a:cubicBezTo>
                    <a:pt x="12712" y="25124"/>
                    <a:pt x="11612" y="24468"/>
                    <a:pt x="11612" y="24468"/>
                  </a:cubicBezTo>
                  <a:lnTo>
                    <a:pt x="11612" y="24468"/>
                  </a:lnTo>
                  <a:cubicBezTo>
                    <a:pt x="11612" y="24468"/>
                    <a:pt x="12739" y="25094"/>
                    <a:pt x="13309" y="25094"/>
                  </a:cubicBezTo>
                  <a:cubicBezTo>
                    <a:pt x="13402" y="25094"/>
                    <a:pt x="13480" y="25077"/>
                    <a:pt x="13536" y="25039"/>
                  </a:cubicBezTo>
                  <a:cubicBezTo>
                    <a:pt x="13938" y="24743"/>
                    <a:pt x="12078" y="24066"/>
                    <a:pt x="12077" y="24066"/>
                  </a:cubicBezTo>
                  <a:lnTo>
                    <a:pt x="12077" y="24066"/>
                  </a:lnTo>
                  <a:cubicBezTo>
                    <a:pt x="12077" y="24066"/>
                    <a:pt x="12885" y="24316"/>
                    <a:pt x="13324" y="24316"/>
                  </a:cubicBezTo>
                  <a:cubicBezTo>
                    <a:pt x="13483" y="24316"/>
                    <a:pt x="13594" y="24283"/>
                    <a:pt x="13600" y="24193"/>
                  </a:cubicBezTo>
                  <a:cubicBezTo>
                    <a:pt x="13600" y="23749"/>
                    <a:pt x="11739" y="23601"/>
                    <a:pt x="11739" y="23601"/>
                  </a:cubicBezTo>
                  <a:lnTo>
                    <a:pt x="11739" y="21613"/>
                  </a:lnTo>
                  <a:cubicBezTo>
                    <a:pt x="12341" y="21719"/>
                    <a:pt x="12944" y="21766"/>
                    <a:pt x="13546" y="21766"/>
                  </a:cubicBezTo>
                  <a:cubicBezTo>
                    <a:pt x="13663" y="21766"/>
                    <a:pt x="13779" y="21764"/>
                    <a:pt x="13896" y="21761"/>
                  </a:cubicBezTo>
                  <a:lnTo>
                    <a:pt x="14171" y="23685"/>
                  </a:lnTo>
                  <a:cubicBezTo>
                    <a:pt x="14192" y="23833"/>
                    <a:pt x="14256" y="23960"/>
                    <a:pt x="14361" y="24045"/>
                  </a:cubicBezTo>
                  <a:cubicBezTo>
                    <a:pt x="14644" y="24309"/>
                    <a:pt x="15247" y="24809"/>
                    <a:pt x="15569" y="24809"/>
                  </a:cubicBezTo>
                  <a:cubicBezTo>
                    <a:pt x="15608" y="24809"/>
                    <a:pt x="15643" y="24801"/>
                    <a:pt x="15673" y="24785"/>
                  </a:cubicBezTo>
                  <a:cubicBezTo>
                    <a:pt x="16074" y="24553"/>
                    <a:pt x="15124" y="23940"/>
                    <a:pt x="15123" y="23939"/>
                  </a:cubicBezTo>
                  <a:lnTo>
                    <a:pt x="15123" y="23939"/>
                  </a:lnTo>
                  <a:cubicBezTo>
                    <a:pt x="15124" y="23940"/>
                    <a:pt x="16092" y="24559"/>
                    <a:pt x="16598" y="24559"/>
                  </a:cubicBezTo>
                  <a:cubicBezTo>
                    <a:pt x="16676" y="24559"/>
                    <a:pt x="16743" y="24544"/>
                    <a:pt x="16793" y="24510"/>
                  </a:cubicBezTo>
                  <a:cubicBezTo>
                    <a:pt x="17153" y="24278"/>
                    <a:pt x="15546" y="23601"/>
                    <a:pt x="15546" y="23601"/>
                  </a:cubicBezTo>
                  <a:lnTo>
                    <a:pt x="15546" y="23601"/>
                  </a:lnTo>
                  <a:cubicBezTo>
                    <a:pt x="15546" y="23601"/>
                    <a:pt x="16316" y="23887"/>
                    <a:pt x="16686" y="23887"/>
                  </a:cubicBezTo>
                  <a:cubicBezTo>
                    <a:pt x="16798" y="23887"/>
                    <a:pt x="16873" y="23860"/>
                    <a:pt x="16878" y="23791"/>
                  </a:cubicBezTo>
                  <a:cubicBezTo>
                    <a:pt x="16899" y="23389"/>
                    <a:pt x="15271" y="23178"/>
                    <a:pt x="15271" y="23178"/>
                  </a:cubicBezTo>
                  <a:lnTo>
                    <a:pt x="15355" y="21592"/>
                  </a:lnTo>
                  <a:cubicBezTo>
                    <a:pt x="17238" y="21232"/>
                    <a:pt x="18951" y="20302"/>
                    <a:pt x="20241" y="18885"/>
                  </a:cubicBezTo>
                  <a:cubicBezTo>
                    <a:pt x="21214" y="18863"/>
                    <a:pt x="22588" y="18462"/>
                    <a:pt x="22715" y="16368"/>
                  </a:cubicBezTo>
                  <a:cubicBezTo>
                    <a:pt x="22758" y="15902"/>
                    <a:pt x="22694" y="15458"/>
                    <a:pt x="22567" y="15014"/>
                  </a:cubicBezTo>
                  <a:cubicBezTo>
                    <a:pt x="23096" y="14866"/>
                    <a:pt x="23730" y="13640"/>
                    <a:pt x="24069" y="12032"/>
                  </a:cubicBezTo>
                  <a:cubicBezTo>
                    <a:pt x="24957" y="11757"/>
                    <a:pt x="25824" y="11250"/>
                    <a:pt x="25740" y="10932"/>
                  </a:cubicBezTo>
                  <a:cubicBezTo>
                    <a:pt x="25655" y="10679"/>
                    <a:pt x="24894" y="10361"/>
                    <a:pt x="24280" y="10150"/>
                  </a:cubicBezTo>
                  <a:cubicBezTo>
                    <a:pt x="24344" y="7887"/>
                    <a:pt x="23709" y="5391"/>
                    <a:pt x="21616" y="3890"/>
                  </a:cubicBezTo>
                  <a:lnTo>
                    <a:pt x="21764" y="3869"/>
                  </a:lnTo>
                  <a:cubicBezTo>
                    <a:pt x="22229" y="3763"/>
                    <a:pt x="23857" y="3276"/>
                    <a:pt x="23350" y="1394"/>
                  </a:cubicBezTo>
                  <a:cubicBezTo>
                    <a:pt x="23089" y="394"/>
                    <a:pt x="22340" y="1"/>
                    <a:pt x="21574" y="1"/>
                  </a:cubicBezTo>
                  <a:close/>
                </a:path>
              </a:pathLst>
            </a:custGeom>
            <a:solidFill>
              <a:srgbClr val="E79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3"/>
            <p:cNvSpPr/>
            <p:nvPr/>
          </p:nvSpPr>
          <p:spPr>
            <a:xfrm rot="360229" flipH="1">
              <a:off x="6346279" y="2449297"/>
              <a:ext cx="2499972" cy="2458455"/>
            </a:xfrm>
            <a:custGeom>
              <a:avLst/>
              <a:gdLst/>
              <a:ahLst/>
              <a:cxnLst/>
              <a:rect l="l" t="t" r="r" b="b"/>
              <a:pathLst>
                <a:path w="27474" h="27017" extrusionOk="0">
                  <a:moveTo>
                    <a:pt x="22311" y="1594"/>
                  </a:moveTo>
                  <a:cubicBezTo>
                    <a:pt x="22780" y="1594"/>
                    <a:pt x="23182" y="1947"/>
                    <a:pt x="23264" y="2420"/>
                  </a:cubicBezTo>
                  <a:cubicBezTo>
                    <a:pt x="23370" y="2716"/>
                    <a:pt x="23349" y="3054"/>
                    <a:pt x="23201" y="3350"/>
                  </a:cubicBezTo>
                  <a:cubicBezTo>
                    <a:pt x="22968" y="3731"/>
                    <a:pt x="22418" y="3879"/>
                    <a:pt x="22249" y="3900"/>
                  </a:cubicBezTo>
                  <a:lnTo>
                    <a:pt x="22186" y="3900"/>
                  </a:lnTo>
                  <a:lnTo>
                    <a:pt x="21065" y="4027"/>
                  </a:lnTo>
                  <a:lnTo>
                    <a:pt x="20980" y="2377"/>
                  </a:lnTo>
                  <a:cubicBezTo>
                    <a:pt x="20959" y="2060"/>
                    <a:pt x="21467" y="1701"/>
                    <a:pt x="21995" y="1616"/>
                  </a:cubicBezTo>
                  <a:cubicBezTo>
                    <a:pt x="22101" y="1595"/>
                    <a:pt x="22186" y="1595"/>
                    <a:pt x="22270" y="1595"/>
                  </a:cubicBezTo>
                  <a:cubicBezTo>
                    <a:pt x="22284" y="1594"/>
                    <a:pt x="22298" y="1594"/>
                    <a:pt x="22311" y="1594"/>
                  </a:cubicBezTo>
                  <a:close/>
                  <a:moveTo>
                    <a:pt x="5372" y="6967"/>
                  </a:moveTo>
                  <a:cubicBezTo>
                    <a:pt x="5372" y="7033"/>
                    <a:pt x="5359" y="7112"/>
                    <a:pt x="5353" y="7204"/>
                  </a:cubicBezTo>
                  <a:lnTo>
                    <a:pt x="5353" y="7204"/>
                  </a:lnTo>
                  <a:cubicBezTo>
                    <a:pt x="5356" y="7121"/>
                    <a:pt x="5361" y="7041"/>
                    <a:pt x="5372" y="6967"/>
                  </a:cubicBezTo>
                  <a:close/>
                  <a:moveTo>
                    <a:pt x="18730" y="2357"/>
                  </a:moveTo>
                  <a:cubicBezTo>
                    <a:pt x="19050" y="2357"/>
                    <a:pt x="19357" y="2540"/>
                    <a:pt x="19500" y="2843"/>
                  </a:cubicBezTo>
                  <a:lnTo>
                    <a:pt x="20240" y="4154"/>
                  </a:lnTo>
                  <a:lnTo>
                    <a:pt x="20134" y="4154"/>
                  </a:lnTo>
                  <a:lnTo>
                    <a:pt x="20303" y="4281"/>
                  </a:lnTo>
                  <a:lnTo>
                    <a:pt x="21171" y="5867"/>
                  </a:lnTo>
                  <a:lnTo>
                    <a:pt x="21128" y="4852"/>
                  </a:lnTo>
                  <a:lnTo>
                    <a:pt x="21826" y="5359"/>
                  </a:lnTo>
                  <a:cubicBezTo>
                    <a:pt x="23962" y="6861"/>
                    <a:pt x="24216" y="9484"/>
                    <a:pt x="24174" y="10943"/>
                  </a:cubicBezTo>
                  <a:lnTo>
                    <a:pt x="24153" y="11514"/>
                  </a:lnTo>
                  <a:lnTo>
                    <a:pt x="24703" y="11704"/>
                  </a:lnTo>
                  <a:cubicBezTo>
                    <a:pt x="24851" y="11768"/>
                    <a:pt x="24999" y="11810"/>
                    <a:pt x="25104" y="11852"/>
                  </a:cubicBezTo>
                  <a:cubicBezTo>
                    <a:pt x="24914" y="11958"/>
                    <a:pt x="24724" y="12021"/>
                    <a:pt x="24512" y="12085"/>
                  </a:cubicBezTo>
                  <a:lnTo>
                    <a:pt x="24047" y="12233"/>
                  </a:lnTo>
                  <a:lnTo>
                    <a:pt x="23962" y="12677"/>
                  </a:lnTo>
                  <a:cubicBezTo>
                    <a:pt x="23666" y="14073"/>
                    <a:pt x="23201" y="14919"/>
                    <a:pt x="22989" y="15067"/>
                  </a:cubicBezTo>
                  <a:lnTo>
                    <a:pt x="22228" y="15278"/>
                  </a:lnTo>
                  <a:lnTo>
                    <a:pt x="22482" y="16061"/>
                  </a:lnTo>
                  <a:cubicBezTo>
                    <a:pt x="22588" y="16399"/>
                    <a:pt x="22630" y="16759"/>
                    <a:pt x="22609" y="17118"/>
                  </a:cubicBezTo>
                  <a:cubicBezTo>
                    <a:pt x="22524" y="18303"/>
                    <a:pt x="21995" y="18874"/>
                    <a:pt x="20896" y="18895"/>
                  </a:cubicBezTo>
                  <a:lnTo>
                    <a:pt x="20557" y="18895"/>
                  </a:lnTo>
                  <a:lnTo>
                    <a:pt x="20325" y="19149"/>
                  </a:lnTo>
                  <a:cubicBezTo>
                    <a:pt x="19161" y="20439"/>
                    <a:pt x="17596" y="21306"/>
                    <a:pt x="15883" y="21602"/>
                  </a:cubicBezTo>
                  <a:lnTo>
                    <a:pt x="15270" y="21729"/>
                  </a:lnTo>
                  <a:lnTo>
                    <a:pt x="14551" y="21750"/>
                  </a:lnTo>
                  <a:cubicBezTo>
                    <a:pt x="14442" y="21754"/>
                    <a:pt x="14332" y="21755"/>
                    <a:pt x="14221" y="21755"/>
                  </a:cubicBezTo>
                  <a:cubicBezTo>
                    <a:pt x="13670" y="21755"/>
                    <a:pt x="13109" y="21711"/>
                    <a:pt x="12563" y="21623"/>
                  </a:cubicBezTo>
                  <a:lnTo>
                    <a:pt x="11632" y="21454"/>
                  </a:lnTo>
                  <a:lnTo>
                    <a:pt x="11632" y="22935"/>
                  </a:lnTo>
                  <a:lnTo>
                    <a:pt x="11315" y="21327"/>
                  </a:lnTo>
                  <a:lnTo>
                    <a:pt x="10892" y="21179"/>
                  </a:lnTo>
                  <a:cubicBezTo>
                    <a:pt x="8735" y="20397"/>
                    <a:pt x="7022" y="18980"/>
                    <a:pt x="6070" y="17140"/>
                  </a:cubicBezTo>
                  <a:cubicBezTo>
                    <a:pt x="5541" y="16209"/>
                    <a:pt x="5118" y="15194"/>
                    <a:pt x="4822" y="14158"/>
                  </a:cubicBezTo>
                  <a:lnTo>
                    <a:pt x="4716" y="13756"/>
                  </a:lnTo>
                  <a:lnTo>
                    <a:pt x="4315" y="13608"/>
                  </a:lnTo>
                  <a:cubicBezTo>
                    <a:pt x="3701" y="13417"/>
                    <a:pt x="3130" y="12677"/>
                    <a:pt x="2707" y="11535"/>
                  </a:cubicBezTo>
                  <a:cubicBezTo>
                    <a:pt x="2284" y="10351"/>
                    <a:pt x="2030" y="9124"/>
                    <a:pt x="1988" y="7855"/>
                  </a:cubicBezTo>
                  <a:lnTo>
                    <a:pt x="1988" y="7855"/>
                  </a:lnTo>
                  <a:cubicBezTo>
                    <a:pt x="2009" y="7940"/>
                    <a:pt x="2009" y="8003"/>
                    <a:pt x="2009" y="8067"/>
                  </a:cubicBezTo>
                  <a:lnTo>
                    <a:pt x="3595" y="7919"/>
                  </a:lnTo>
                  <a:cubicBezTo>
                    <a:pt x="3574" y="7453"/>
                    <a:pt x="3574" y="6967"/>
                    <a:pt x="3659" y="6502"/>
                  </a:cubicBezTo>
                  <a:cubicBezTo>
                    <a:pt x="3722" y="6819"/>
                    <a:pt x="3743" y="7136"/>
                    <a:pt x="3765" y="7474"/>
                  </a:cubicBezTo>
                  <a:lnTo>
                    <a:pt x="5351" y="7453"/>
                  </a:lnTo>
                  <a:cubicBezTo>
                    <a:pt x="5351" y="7397"/>
                    <a:pt x="5351" y="7340"/>
                    <a:pt x="5352" y="7284"/>
                  </a:cubicBezTo>
                  <a:lnTo>
                    <a:pt x="5352" y="7284"/>
                  </a:lnTo>
                  <a:lnTo>
                    <a:pt x="6916" y="7496"/>
                  </a:lnTo>
                  <a:cubicBezTo>
                    <a:pt x="6958" y="7347"/>
                    <a:pt x="7000" y="7199"/>
                    <a:pt x="7043" y="7051"/>
                  </a:cubicBezTo>
                  <a:lnTo>
                    <a:pt x="7043" y="7051"/>
                  </a:lnTo>
                  <a:cubicBezTo>
                    <a:pt x="6852" y="8130"/>
                    <a:pt x="6556" y="9166"/>
                    <a:pt x="6133" y="10181"/>
                  </a:cubicBezTo>
                  <a:lnTo>
                    <a:pt x="5774" y="11154"/>
                  </a:lnTo>
                  <a:lnTo>
                    <a:pt x="6789" y="11260"/>
                  </a:lnTo>
                  <a:cubicBezTo>
                    <a:pt x="7275" y="11302"/>
                    <a:pt x="7741" y="11408"/>
                    <a:pt x="8206" y="11535"/>
                  </a:cubicBezTo>
                  <a:lnTo>
                    <a:pt x="9115" y="11810"/>
                  </a:lnTo>
                  <a:lnTo>
                    <a:pt x="9200" y="11091"/>
                  </a:lnTo>
                  <a:lnTo>
                    <a:pt x="9348" y="11091"/>
                  </a:lnTo>
                  <a:cubicBezTo>
                    <a:pt x="9602" y="11091"/>
                    <a:pt x="9856" y="11133"/>
                    <a:pt x="10109" y="11218"/>
                  </a:cubicBezTo>
                  <a:lnTo>
                    <a:pt x="10617" y="11366"/>
                  </a:lnTo>
                  <a:lnTo>
                    <a:pt x="10934" y="10922"/>
                  </a:lnTo>
                  <a:cubicBezTo>
                    <a:pt x="11125" y="10668"/>
                    <a:pt x="11357" y="10393"/>
                    <a:pt x="11569" y="10139"/>
                  </a:cubicBezTo>
                  <a:lnTo>
                    <a:pt x="11801" y="9864"/>
                  </a:lnTo>
                  <a:lnTo>
                    <a:pt x="11759" y="9547"/>
                  </a:lnTo>
                  <a:cubicBezTo>
                    <a:pt x="11780" y="9505"/>
                    <a:pt x="11801" y="9441"/>
                    <a:pt x="11823" y="9399"/>
                  </a:cubicBezTo>
                  <a:cubicBezTo>
                    <a:pt x="12034" y="9103"/>
                    <a:pt x="13578" y="7009"/>
                    <a:pt x="15587" y="5613"/>
                  </a:cubicBezTo>
                  <a:lnTo>
                    <a:pt x="15862" y="5423"/>
                  </a:lnTo>
                  <a:lnTo>
                    <a:pt x="15989" y="5338"/>
                  </a:lnTo>
                  <a:lnTo>
                    <a:pt x="15629" y="4746"/>
                  </a:lnTo>
                  <a:lnTo>
                    <a:pt x="16222" y="4725"/>
                  </a:lnTo>
                  <a:cubicBezTo>
                    <a:pt x="16200" y="4302"/>
                    <a:pt x="16349" y="3921"/>
                    <a:pt x="16623" y="3604"/>
                  </a:cubicBezTo>
                  <a:cubicBezTo>
                    <a:pt x="16645" y="3562"/>
                    <a:pt x="16687" y="3541"/>
                    <a:pt x="16729" y="3519"/>
                  </a:cubicBezTo>
                  <a:cubicBezTo>
                    <a:pt x="16750" y="3519"/>
                    <a:pt x="16772" y="3541"/>
                    <a:pt x="16793" y="3562"/>
                  </a:cubicBezTo>
                  <a:lnTo>
                    <a:pt x="18738" y="6015"/>
                  </a:lnTo>
                  <a:lnTo>
                    <a:pt x="18167" y="2885"/>
                  </a:lnTo>
                  <a:cubicBezTo>
                    <a:pt x="18104" y="2610"/>
                    <a:pt x="18252" y="2441"/>
                    <a:pt x="18548" y="2377"/>
                  </a:cubicBezTo>
                  <a:cubicBezTo>
                    <a:pt x="18608" y="2364"/>
                    <a:pt x="18669" y="2357"/>
                    <a:pt x="18730" y="2357"/>
                  </a:cubicBezTo>
                  <a:close/>
                  <a:moveTo>
                    <a:pt x="13218" y="23294"/>
                  </a:moveTo>
                  <a:cubicBezTo>
                    <a:pt x="13451" y="23315"/>
                    <a:pt x="13684" y="23336"/>
                    <a:pt x="13895" y="23336"/>
                  </a:cubicBezTo>
                  <a:lnTo>
                    <a:pt x="13980" y="23865"/>
                  </a:lnTo>
                  <a:cubicBezTo>
                    <a:pt x="13726" y="23781"/>
                    <a:pt x="13472" y="23717"/>
                    <a:pt x="13218" y="23696"/>
                  </a:cubicBezTo>
                  <a:lnTo>
                    <a:pt x="13218" y="23294"/>
                  </a:lnTo>
                  <a:close/>
                  <a:moveTo>
                    <a:pt x="22295" y="0"/>
                  </a:moveTo>
                  <a:cubicBezTo>
                    <a:pt x="22127" y="0"/>
                    <a:pt x="21956" y="17"/>
                    <a:pt x="21784" y="51"/>
                  </a:cubicBezTo>
                  <a:cubicBezTo>
                    <a:pt x="21065" y="157"/>
                    <a:pt x="20388" y="516"/>
                    <a:pt x="19902" y="1066"/>
                  </a:cubicBezTo>
                  <a:cubicBezTo>
                    <a:pt x="19538" y="869"/>
                    <a:pt x="19131" y="759"/>
                    <a:pt x="18727" y="759"/>
                  </a:cubicBezTo>
                  <a:cubicBezTo>
                    <a:pt x="18567" y="759"/>
                    <a:pt x="18408" y="776"/>
                    <a:pt x="18252" y="812"/>
                  </a:cubicBezTo>
                  <a:cubicBezTo>
                    <a:pt x="17596" y="918"/>
                    <a:pt x="17025" y="1341"/>
                    <a:pt x="16750" y="1954"/>
                  </a:cubicBezTo>
                  <a:cubicBezTo>
                    <a:pt x="16306" y="1954"/>
                    <a:pt x="15862" y="2145"/>
                    <a:pt x="15545" y="2462"/>
                  </a:cubicBezTo>
                  <a:cubicBezTo>
                    <a:pt x="15037" y="2948"/>
                    <a:pt x="14720" y="3625"/>
                    <a:pt x="14657" y="4344"/>
                  </a:cubicBezTo>
                  <a:cubicBezTo>
                    <a:pt x="13070" y="5529"/>
                    <a:pt x="11653" y="6946"/>
                    <a:pt x="10511" y="8553"/>
                  </a:cubicBezTo>
                  <a:lnTo>
                    <a:pt x="10469" y="8638"/>
                  </a:lnTo>
                  <a:cubicBezTo>
                    <a:pt x="10321" y="8849"/>
                    <a:pt x="10236" y="9103"/>
                    <a:pt x="10194" y="9357"/>
                  </a:cubicBezTo>
                  <a:lnTo>
                    <a:pt x="10004" y="9568"/>
                  </a:lnTo>
                  <a:cubicBezTo>
                    <a:pt x="9792" y="9526"/>
                    <a:pt x="9581" y="9505"/>
                    <a:pt x="9369" y="9505"/>
                  </a:cubicBezTo>
                  <a:cubicBezTo>
                    <a:pt x="9311" y="9499"/>
                    <a:pt x="9252" y="9497"/>
                    <a:pt x="9194" y="9497"/>
                  </a:cubicBezTo>
                  <a:cubicBezTo>
                    <a:pt x="8793" y="9497"/>
                    <a:pt x="8412" y="9624"/>
                    <a:pt x="8079" y="9864"/>
                  </a:cubicBezTo>
                  <a:lnTo>
                    <a:pt x="7952" y="9822"/>
                  </a:lnTo>
                  <a:cubicBezTo>
                    <a:pt x="9052" y="6607"/>
                    <a:pt x="8587" y="5867"/>
                    <a:pt x="8417" y="5571"/>
                  </a:cubicBezTo>
                  <a:cubicBezTo>
                    <a:pt x="8206" y="5254"/>
                    <a:pt x="7868" y="5042"/>
                    <a:pt x="7487" y="5021"/>
                  </a:cubicBezTo>
                  <a:cubicBezTo>
                    <a:pt x="7416" y="5010"/>
                    <a:pt x="7345" y="5005"/>
                    <a:pt x="7275" y="5005"/>
                  </a:cubicBezTo>
                  <a:cubicBezTo>
                    <a:pt x="7073" y="5005"/>
                    <a:pt x="6877" y="5048"/>
                    <a:pt x="6704" y="5127"/>
                  </a:cubicBezTo>
                  <a:cubicBezTo>
                    <a:pt x="6641" y="5000"/>
                    <a:pt x="6556" y="4894"/>
                    <a:pt x="6472" y="4788"/>
                  </a:cubicBezTo>
                  <a:cubicBezTo>
                    <a:pt x="6218" y="4535"/>
                    <a:pt x="5901" y="4387"/>
                    <a:pt x="5562" y="4387"/>
                  </a:cubicBezTo>
                  <a:cubicBezTo>
                    <a:pt x="5538" y="4385"/>
                    <a:pt x="5514" y="4385"/>
                    <a:pt x="5491" y="4385"/>
                  </a:cubicBezTo>
                  <a:cubicBezTo>
                    <a:pt x="5139" y="4385"/>
                    <a:pt x="4826" y="4530"/>
                    <a:pt x="4568" y="4767"/>
                  </a:cubicBezTo>
                  <a:cubicBezTo>
                    <a:pt x="4526" y="4704"/>
                    <a:pt x="4463" y="4662"/>
                    <a:pt x="4399" y="4619"/>
                  </a:cubicBezTo>
                  <a:cubicBezTo>
                    <a:pt x="4188" y="4453"/>
                    <a:pt x="3934" y="4363"/>
                    <a:pt x="3667" y="4363"/>
                  </a:cubicBezTo>
                  <a:cubicBezTo>
                    <a:pt x="3560" y="4363"/>
                    <a:pt x="3451" y="4377"/>
                    <a:pt x="3342" y="4408"/>
                  </a:cubicBezTo>
                  <a:cubicBezTo>
                    <a:pt x="2982" y="4513"/>
                    <a:pt x="2665" y="4746"/>
                    <a:pt x="2475" y="5085"/>
                  </a:cubicBezTo>
                  <a:cubicBezTo>
                    <a:pt x="2275" y="4951"/>
                    <a:pt x="2049" y="4887"/>
                    <a:pt x="1825" y="4887"/>
                  </a:cubicBezTo>
                  <a:cubicBezTo>
                    <a:pt x="1551" y="4887"/>
                    <a:pt x="1278" y="4983"/>
                    <a:pt x="1057" y="5169"/>
                  </a:cubicBezTo>
                  <a:cubicBezTo>
                    <a:pt x="0" y="6036"/>
                    <a:pt x="508" y="9209"/>
                    <a:pt x="613" y="9822"/>
                  </a:cubicBezTo>
                  <a:cubicBezTo>
                    <a:pt x="825" y="11091"/>
                    <a:pt x="1544" y="13967"/>
                    <a:pt x="3405" y="14940"/>
                  </a:cubicBezTo>
                  <a:cubicBezTo>
                    <a:pt x="3722" y="15955"/>
                    <a:pt x="4145" y="16949"/>
                    <a:pt x="4653" y="17901"/>
                  </a:cubicBezTo>
                  <a:cubicBezTo>
                    <a:pt x="5816" y="19995"/>
                    <a:pt x="7677" y="21644"/>
                    <a:pt x="9940" y="22512"/>
                  </a:cubicBezTo>
                  <a:lnTo>
                    <a:pt x="10448" y="25198"/>
                  </a:lnTo>
                  <a:cubicBezTo>
                    <a:pt x="10511" y="25515"/>
                    <a:pt x="10680" y="25811"/>
                    <a:pt x="10934" y="26022"/>
                  </a:cubicBezTo>
                  <a:cubicBezTo>
                    <a:pt x="11759" y="26699"/>
                    <a:pt x="12351" y="27016"/>
                    <a:pt x="12838" y="27016"/>
                  </a:cubicBezTo>
                  <a:cubicBezTo>
                    <a:pt x="13049" y="27016"/>
                    <a:pt x="13261" y="26953"/>
                    <a:pt x="13430" y="26826"/>
                  </a:cubicBezTo>
                  <a:cubicBezTo>
                    <a:pt x="13515" y="26784"/>
                    <a:pt x="13599" y="26699"/>
                    <a:pt x="13663" y="26636"/>
                  </a:cubicBezTo>
                  <a:cubicBezTo>
                    <a:pt x="13793" y="26657"/>
                    <a:pt x="13908" y="26667"/>
                    <a:pt x="14010" y="26667"/>
                  </a:cubicBezTo>
                  <a:cubicBezTo>
                    <a:pt x="14404" y="26667"/>
                    <a:pt x="14598" y="26529"/>
                    <a:pt x="14699" y="26445"/>
                  </a:cubicBezTo>
                  <a:cubicBezTo>
                    <a:pt x="14889" y="26318"/>
                    <a:pt x="15037" y="26107"/>
                    <a:pt x="15080" y="25874"/>
                  </a:cubicBezTo>
                  <a:cubicBezTo>
                    <a:pt x="15479" y="26170"/>
                    <a:pt x="15889" y="26383"/>
                    <a:pt x="16280" y="26383"/>
                  </a:cubicBezTo>
                  <a:cubicBezTo>
                    <a:pt x="16448" y="26383"/>
                    <a:pt x="16613" y="26344"/>
                    <a:pt x="16772" y="26255"/>
                  </a:cubicBezTo>
                  <a:cubicBezTo>
                    <a:pt x="16856" y="26213"/>
                    <a:pt x="16920" y="26149"/>
                    <a:pt x="16983" y="26107"/>
                  </a:cubicBezTo>
                  <a:cubicBezTo>
                    <a:pt x="17086" y="26134"/>
                    <a:pt x="17191" y="26148"/>
                    <a:pt x="17296" y="26148"/>
                  </a:cubicBezTo>
                  <a:cubicBezTo>
                    <a:pt x="17513" y="26148"/>
                    <a:pt x="17728" y="26087"/>
                    <a:pt x="17914" y="25959"/>
                  </a:cubicBezTo>
                  <a:cubicBezTo>
                    <a:pt x="18210" y="25790"/>
                    <a:pt x="18358" y="25472"/>
                    <a:pt x="18337" y="25134"/>
                  </a:cubicBezTo>
                  <a:cubicBezTo>
                    <a:pt x="18337" y="25049"/>
                    <a:pt x="18315" y="24986"/>
                    <a:pt x="18294" y="24923"/>
                  </a:cubicBezTo>
                  <a:cubicBezTo>
                    <a:pt x="18337" y="24817"/>
                    <a:pt x="18358" y="24732"/>
                    <a:pt x="18358" y="24626"/>
                  </a:cubicBezTo>
                  <a:cubicBezTo>
                    <a:pt x="18421" y="23971"/>
                    <a:pt x="17914" y="23569"/>
                    <a:pt x="16793" y="23294"/>
                  </a:cubicBezTo>
                  <a:lnTo>
                    <a:pt x="16814" y="23040"/>
                  </a:lnTo>
                  <a:cubicBezTo>
                    <a:pt x="18506" y="22596"/>
                    <a:pt x="20071" y="21708"/>
                    <a:pt x="21298" y="20460"/>
                  </a:cubicBezTo>
                  <a:cubicBezTo>
                    <a:pt x="22989" y="20291"/>
                    <a:pt x="24089" y="19107"/>
                    <a:pt x="24195" y="17224"/>
                  </a:cubicBezTo>
                  <a:cubicBezTo>
                    <a:pt x="24216" y="16865"/>
                    <a:pt x="24195" y="16505"/>
                    <a:pt x="24132" y="16167"/>
                  </a:cubicBezTo>
                  <a:cubicBezTo>
                    <a:pt x="24829" y="15490"/>
                    <a:pt x="25231" y="14221"/>
                    <a:pt x="25422" y="13438"/>
                  </a:cubicBezTo>
                  <a:cubicBezTo>
                    <a:pt x="26225" y="13142"/>
                    <a:pt x="27473" y="12508"/>
                    <a:pt x="27177" y="11514"/>
                  </a:cubicBezTo>
                  <a:cubicBezTo>
                    <a:pt x="27050" y="11091"/>
                    <a:pt x="26648" y="10753"/>
                    <a:pt x="25760" y="10393"/>
                  </a:cubicBezTo>
                  <a:cubicBezTo>
                    <a:pt x="25718" y="8193"/>
                    <a:pt x="25041" y="6311"/>
                    <a:pt x="23793" y="4958"/>
                  </a:cubicBezTo>
                  <a:cubicBezTo>
                    <a:pt x="24110" y="4746"/>
                    <a:pt x="24385" y="4492"/>
                    <a:pt x="24576" y="4175"/>
                  </a:cubicBezTo>
                  <a:cubicBezTo>
                    <a:pt x="24956" y="3519"/>
                    <a:pt x="25041" y="2716"/>
                    <a:pt x="24808" y="1997"/>
                  </a:cubicBezTo>
                  <a:cubicBezTo>
                    <a:pt x="24531" y="812"/>
                    <a:pt x="23476" y="0"/>
                    <a:pt x="222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3"/>
            <p:cNvSpPr/>
            <p:nvPr/>
          </p:nvSpPr>
          <p:spPr>
            <a:xfrm rot="360229" flipH="1">
              <a:off x="7421009" y="4340833"/>
              <a:ext cx="383085" cy="500390"/>
            </a:xfrm>
            <a:custGeom>
              <a:avLst/>
              <a:gdLst/>
              <a:ahLst/>
              <a:cxnLst/>
              <a:rect l="l" t="t" r="r" b="b"/>
              <a:pathLst>
                <a:path w="4210" h="5499" extrusionOk="0">
                  <a:moveTo>
                    <a:pt x="1" y="1"/>
                  </a:moveTo>
                  <a:lnTo>
                    <a:pt x="825" y="4336"/>
                  </a:lnTo>
                  <a:cubicBezTo>
                    <a:pt x="847" y="4463"/>
                    <a:pt x="931" y="4611"/>
                    <a:pt x="1037" y="4696"/>
                  </a:cubicBezTo>
                  <a:cubicBezTo>
                    <a:pt x="1366" y="4971"/>
                    <a:pt x="2044" y="5499"/>
                    <a:pt x="2426" y="5499"/>
                  </a:cubicBezTo>
                  <a:cubicBezTo>
                    <a:pt x="2486" y="5499"/>
                    <a:pt x="2538" y="5486"/>
                    <a:pt x="2581" y="5457"/>
                  </a:cubicBezTo>
                  <a:cubicBezTo>
                    <a:pt x="2983" y="5204"/>
                    <a:pt x="1883" y="4548"/>
                    <a:pt x="1883" y="4548"/>
                  </a:cubicBezTo>
                  <a:lnTo>
                    <a:pt x="1883" y="4548"/>
                  </a:lnTo>
                  <a:cubicBezTo>
                    <a:pt x="1883" y="4548"/>
                    <a:pt x="3010" y="5174"/>
                    <a:pt x="3580" y="5174"/>
                  </a:cubicBezTo>
                  <a:cubicBezTo>
                    <a:pt x="3673" y="5174"/>
                    <a:pt x="3751" y="5157"/>
                    <a:pt x="3807" y="5119"/>
                  </a:cubicBezTo>
                  <a:cubicBezTo>
                    <a:pt x="4209" y="4823"/>
                    <a:pt x="2349" y="4146"/>
                    <a:pt x="2348" y="4146"/>
                  </a:cubicBezTo>
                  <a:lnTo>
                    <a:pt x="2348" y="4146"/>
                  </a:lnTo>
                  <a:cubicBezTo>
                    <a:pt x="2348" y="4146"/>
                    <a:pt x="3156" y="4396"/>
                    <a:pt x="3595" y="4396"/>
                  </a:cubicBezTo>
                  <a:cubicBezTo>
                    <a:pt x="3754" y="4396"/>
                    <a:pt x="3865" y="4363"/>
                    <a:pt x="3871" y="4273"/>
                  </a:cubicBezTo>
                  <a:cubicBezTo>
                    <a:pt x="3871" y="3850"/>
                    <a:pt x="2010" y="3681"/>
                    <a:pt x="2010" y="3681"/>
                  </a:cubicBezTo>
                  <a:lnTo>
                    <a:pt x="2010" y="4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3"/>
            <p:cNvSpPr/>
            <p:nvPr/>
          </p:nvSpPr>
          <p:spPr>
            <a:xfrm rot="360229" flipH="1">
              <a:off x="7133529" y="4301354"/>
              <a:ext cx="319480" cy="450615"/>
            </a:xfrm>
            <a:custGeom>
              <a:avLst/>
              <a:gdLst/>
              <a:ahLst/>
              <a:cxnLst/>
              <a:rect l="l" t="t" r="r" b="b"/>
              <a:pathLst>
                <a:path w="3511" h="4952" extrusionOk="0">
                  <a:moveTo>
                    <a:pt x="0" y="0"/>
                  </a:moveTo>
                  <a:lnTo>
                    <a:pt x="550" y="3828"/>
                  </a:lnTo>
                  <a:cubicBezTo>
                    <a:pt x="571" y="3976"/>
                    <a:pt x="635" y="4103"/>
                    <a:pt x="740" y="4188"/>
                  </a:cubicBezTo>
                  <a:cubicBezTo>
                    <a:pt x="1023" y="4452"/>
                    <a:pt x="1609" y="4952"/>
                    <a:pt x="1942" y="4952"/>
                  </a:cubicBezTo>
                  <a:cubicBezTo>
                    <a:pt x="1983" y="4952"/>
                    <a:pt x="2020" y="4944"/>
                    <a:pt x="2052" y="4928"/>
                  </a:cubicBezTo>
                  <a:cubicBezTo>
                    <a:pt x="2432" y="4696"/>
                    <a:pt x="1482" y="4083"/>
                    <a:pt x="1481" y="4082"/>
                  </a:cubicBezTo>
                  <a:lnTo>
                    <a:pt x="1481" y="4082"/>
                  </a:lnTo>
                  <a:cubicBezTo>
                    <a:pt x="1482" y="4083"/>
                    <a:pt x="2450" y="4702"/>
                    <a:pt x="2956" y="4702"/>
                  </a:cubicBezTo>
                  <a:cubicBezTo>
                    <a:pt x="3034" y="4702"/>
                    <a:pt x="3101" y="4687"/>
                    <a:pt x="3151" y="4653"/>
                  </a:cubicBezTo>
                  <a:cubicBezTo>
                    <a:pt x="3511" y="4421"/>
                    <a:pt x="1904" y="3744"/>
                    <a:pt x="1904" y="3744"/>
                  </a:cubicBezTo>
                  <a:lnTo>
                    <a:pt x="1904" y="3744"/>
                  </a:lnTo>
                  <a:cubicBezTo>
                    <a:pt x="1904" y="3744"/>
                    <a:pt x="2674" y="4030"/>
                    <a:pt x="3044" y="4030"/>
                  </a:cubicBezTo>
                  <a:cubicBezTo>
                    <a:pt x="3156" y="4030"/>
                    <a:pt x="3231" y="4003"/>
                    <a:pt x="3236" y="3934"/>
                  </a:cubicBezTo>
                  <a:cubicBezTo>
                    <a:pt x="3257" y="3553"/>
                    <a:pt x="1629" y="3321"/>
                    <a:pt x="1629" y="3321"/>
                  </a:cubicBezTo>
                  <a:lnTo>
                    <a:pt x="1777" y="4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3"/>
            <p:cNvSpPr/>
            <p:nvPr/>
          </p:nvSpPr>
          <p:spPr>
            <a:xfrm rot="360229" flipH="1">
              <a:off x="8081966" y="3008021"/>
              <a:ext cx="738872" cy="846541"/>
            </a:xfrm>
            <a:custGeom>
              <a:avLst/>
              <a:gdLst/>
              <a:ahLst/>
              <a:cxnLst/>
              <a:rect l="l" t="t" r="r" b="b"/>
              <a:pathLst>
                <a:path w="8120" h="9303" extrusionOk="0">
                  <a:moveTo>
                    <a:pt x="3066" y="0"/>
                  </a:moveTo>
                  <a:cubicBezTo>
                    <a:pt x="3025" y="0"/>
                    <a:pt x="2983" y="6"/>
                    <a:pt x="2938" y="18"/>
                  </a:cubicBezTo>
                  <a:cubicBezTo>
                    <a:pt x="2008" y="251"/>
                    <a:pt x="2198" y="2831"/>
                    <a:pt x="2198" y="2831"/>
                  </a:cubicBezTo>
                  <a:cubicBezTo>
                    <a:pt x="2198" y="2831"/>
                    <a:pt x="1948" y="512"/>
                    <a:pt x="1240" y="512"/>
                  </a:cubicBezTo>
                  <a:cubicBezTo>
                    <a:pt x="1151" y="512"/>
                    <a:pt x="1054" y="549"/>
                    <a:pt x="950" y="632"/>
                  </a:cubicBezTo>
                  <a:cubicBezTo>
                    <a:pt x="1" y="1370"/>
                    <a:pt x="777" y="9303"/>
                    <a:pt x="4075" y="9303"/>
                  </a:cubicBezTo>
                  <a:cubicBezTo>
                    <a:pt x="4084" y="9303"/>
                    <a:pt x="4093" y="9303"/>
                    <a:pt x="4101" y="9303"/>
                  </a:cubicBezTo>
                  <a:cubicBezTo>
                    <a:pt x="7401" y="9261"/>
                    <a:pt x="6132" y="5665"/>
                    <a:pt x="6132" y="5665"/>
                  </a:cubicBezTo>
                  <a:cubicBezTo>
                    <a:pt x="6132" y="5665"/>
                    <a:pt x="8120" y="758"/>
                    <a:pt x="6808" y="632"/>
                  </a:cubicBezTo>
                  <a:cubicBezTo>
                    <a:pt x="6775" y="628"/>
                    <a:pt x="6743" y="627"/>
                    <a:pt x="6712" y="627"/>
                  </a:cubicBezTo>
                  <a:cubicBezTo>
                    <a:pt x="5983" y="627"/>
                    <a:pt x="5669" y="1462"/>
                    <a:pt x="5534" y="2132"/>
                  </a:cubicBezTo>
                  <a:lnTo>
                    <a:pt x="5534" y="2132"/>
                  </a:lnTo>
                  <a:cubicBezTo>
                    <a:pt x="5605" y="1263"/>
                    <a:pt x="5594" y="18"/>
                    <a:pt x="4947" y="18"/>
                  </a:cubicBezTo>
                  <a:cubicBezTo>
                    <a:pt x="3932" y="18"/>
                    <a:pt x="3932" y="2281"/>
                    <a:pt x="3932" y="2281"/>
                  </a:cubicBezTo>
                  <a:cubicBezTo>
                    <a:pt x="3932" y="2281"/>
                    <a:pt x="3875" y="0"/>
                    <a:pt x="3066" y="0"/>
                  </a:cubicBezTo>
                  <a:close/>
                </a:path>
              </a:pathLst>
            </a:custGeom>
            <a:solidFill>
              <a:srgbClr val="C8AB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3"/>
            <p:cNvSpPr/>
            <p:nvPr/>
          </p:nvSpPr>
          <p:spPr>
            <a:xfrm rot="360229" flipH="1">
              <a:off x="6683646" y="3461545"/>
              <a:ext cx="705022" cy="721785"/>
            </a:xfrm>
            <a:custGeom>
              <a:avLst/>
              <a:gdLst/>
              <a:ahLst/>
              <a:cxnLst/>
              <a:rect l="l" t="t" r="r" b="b"/>
              <a:pathLst>
                <a:path w="7748" h="7932" extrusionOk="0">
                  <a:moveTo>
                    <a:pt x="2183" y="0"/>
                  </a:moveTo>
                  <a:cubicBezTo>
                    <a:pt x="2021" y="0"/>
                    <a:pt x="1871" y="17"/>
                    <a:pt x="1735" y="51"/>
                  </a:cubicBezTo>
                  <a:cubicBezTo>
                    <a:pt x="1" y="495"/>
                    <a:pt x="2073" y="2547"/>
                    <a:pt x="2073" y="2547"/>
                  </a:cubicBezTo>
                  <a:cubicBezTo>
                    <a:pt x="2073" y="2547"/>
                    <a:pt x="720" y="2885"/>
                    <a:pt x="762" y="3689"/>
                  </a:cubicBezTo>
                  <a:cubicBezTo>
                    <a:pt x="804" y="4492"/>
                    <a:pt x="2856" y="5127"/>
                    <a:pt x="2856" y="5127"/>
                  </a:cubicBezTo>
                  <a:cubicBezTo>
                    <a:pt x="2856" y="5127"/>
                    <a:pt x="2673" y="5093"/>
                    <a:pt x="2436" y="5093"/>
                  </a:cubicBezTo>
                  <a:cubicBezTo>
                    <a:pt x="1998" y="5093"/>
                    <a:pt x="1376" y="5209"/>
                    <a:pt x="1376" y="5867"/>
                  </a:cubicBezTo>
                  <a:cubicBezTo>
                    <a:pt x="1376" y="6861"/>
                    <a:pt x="2793" y="7453"/>
                    <a:pt x="4125" y="7834"/>
                  </a:cubicBezTo>
                  <a:cubicBezTo>
                    <a:pt x="4125" y="7834"/>
                    <a:pt x="4500" y="7932"/>
                    <a:pt x="5003" y="7932"/>
                  </a:cubicBezTo>
                  <a:cubicBezTo>
                    <a:pt x="5978" y="7932"/>
                    <a:pt x="7433" y="7564"/>
                    <a:pt x="7572" y="5402"/>
                  </a:cubicBezTo>
                  <a:cubicBezTo>
                    <a:pt x="7748" y="2377"/>
                    <a:pt x="4124" y="0"/>
                    <a:pt x="2183" y="0"/>
                  </a:cubicBezTo>
                  <a:close/>
                </a:path>
              </a:pathLst>
            </a:custGeom>
            <a:solidFill>
              <a:srgbClr val="C8AB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3"/>
            <p:cNvSpPr/>
            <p:nvPr/>
          </p:nvSpPr>
          <p:spPr>
            <a:xfrm rot="360229" flipH="1">
              <a:off x="6529453" y="2850169"/>
              <a:ext cx="2061563" cy="1647584"/>
            </a:xfrm>
            <a:custGeom>
              <a:avLst/>
              <a:gdLst/>
              <a:ahLst/>
              <a:cxnLst/>
              <a:rect l="l" t="t" r="r" b="b"/>
              <a:pathLst>
                <a:path w="22656" h="18106" extrusionOk="0">
                  <a:moveTo>
                    <a:pt x="15759" y="1"/>
                  </a:moveTo>
                  <a:cubicBezTo>
                    <a:pt x="11711" y="1"/>
                    <a:pt x="6900" y="6792"/>
                    <a:pt x="6900" y="6792"/>
                  </a:cubicBezTo>
                  <a:cubicBezTo>
                    <a:pt x="5601" y="6252"/>
                    <a:pt x="4454" y="5976"/>
                    <a:pt x="3527" y="5976"/>
                  </a:cubicBezTo>
                  <a:cubicBezTo>
                    <a:pt x="858" y="5976"/>
                    <a:pt x="1" y="8256"/>
                    <a:pt x="2543" y="13073"/>
                  </a:cubicBezTo>
                  <a:cubicBezTo>
                    <a:pt x="4198" y="16197"/>
                    <a:pt x="7802" y="18106"/>
                    <a:pt x="11397" y="18106"/>
                  </a:cubicBezTo>
                  <a:cubicBezTo>
                    <a:pt x="15105" y="18106"/>
                    <a:pt x="18804" y="16076"/>
                    <a:pt x="20351" y="11254"/>
                  </a:cubicBezTo>
                  <a:cubicBezTo>
                    <a:pt x="22656" y="4064"/>
                    <a:pt x="18828" y="320"/>
                    <a:pt x="16163" y="24"/>
                  </a:cubicBezTo>
                  <a:cubicBezTo>
                    <a:pt x="16029" y="8"/>
                    <a:pt x="15894" y="1"/>
                    <a:pt x="15759" y="1"/>
                  </a:cubicBezTo>
                  <a:close/>
                </a:path>
              </a:pathLst>
            </a:custGeom>
            <a:solidFill>
              <a:srgbClr val="D9D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3"/>
            <p:cNvSpPr/>
            <p:nvPr/>
          </p:nvSpPr>
          <p:spPr>
            <a:xfrm rot="360229" flipH="1">
              <a:off x="6390896" y="2724724"/>
              <a:ext cx="1522422" cy="1118894"/>
            </a:xfrm>
            <a:custGeom>
              <a:avLst/>
              <a:gdLst/>
              <a:ahLst/>
              <a:cxnLst/>
              <a:rect l="l" t="t" r="r" b="b"/>
              <a:pathLst>
                <a:path w="16731" h="12296" extrusionOk="0">
                  <a:moveTo>
                    <a:pt x="8270" y="1"/>
                  </a:moveTo>
                  <a:cubicBezTo>
                    <a:pt x="4252" y="1"/>
                    <a:pt x="467" y="5436"/>
                    <a:pt x="467" y="5436"/>
                  </a:cubicBezTo>
                  <a:cubicBezTo>
                    <a:pt x="0" y="6304"/>
                    <a:pt x="535" y="6515"/>
                    <a:pt x="1167" y="6515"/>
                  </a:cubicBezTo>
                  <a:cubicBezTo>
                    <a:pt x="1767" y="6515"/>
                    <a:pt x="2455" y="6324"/>
                    <a:pt x="2455" y="6324"/>
                  </a:cubicBezTo>
                  <a:lnTo>
                    <a:pt x="2455" y="6324"/>
                  </a:lnTo>
                  <a:cubicBezTo>
                    <a:pt x="2455" y="6325"/>
                    <a:pt x="1165" y="8376"/>
                    <a:pt x="2603" y="8799"/>
                  </a:cubicBezTo>
                  <a:cubicBezTo>
                    <a:pt x="2738" y="8838"/>
                    <a:pt x="2866" y="8856"/>
                    <a:pt x="2988" y="8856"/>
                  </a:cubicBezTo>
                  <a:cubicBezTo>
                    <a:pt x="4178" y="8856"/>
                    <a:pt x="4718" y="7150"/>
                    <a:pt x="4718" y="7149"/>
                  </a:cubicBezTo>
                  <a:lnTo>
                    <a:pt x="4718" y="7149"/>
                  </a:lnTo>
                  <a:cubicBezTo>
                    <a:pt x="4718" y="7150"/>
                    <a:pt x="4083" y="10089"/>
                    <a:pt x="5437" y="10470"/>
                  </a:cubicBezTo>
                  <a:cubicBezTo>
                    <a:pt x="5535" y="10499"/>
                    <a:pt x="5630" y="10513"/>
                    <a:pt x="5723" y="10513"/>
                  </a:cubicBezTo>
                  <a:cubicBezTo>
                    <a:pt x="6898" y="10513"/>
                    <a:pt x="7679" y="8334"/>
                    <a:pt x="7679" y="8334"/>
                  </a:cubicBezTo>
                  <a:lnTo>
                    <a:pt x="7679" y="8334"/>
                  </a:lnTo>
                  <a:cubicBezTo>
                    <a:pt x="7679" y="8334"/>
                    <a:pt x="7171" y="11020"/>
                    <a:pt x="8482" y="11189"/>
                  </a:cubicBezTo>
                  <a:cubicBezTo>
                    <a:pt x="8526" y="11194"/>
                    <a:pt x="8569" y="11197"/>
                    <a:pt x="8612" y="11197"/>
                  </a:cubicBezTo>
                  <a:cubicBezTo>
                    <a:pt x="9841" y="11197"/>
                    <a:pt x="10217" y="8883"/>
                    <a:pt x="10217" y="8883"/>
                  </a:cubicBezTo>
                  <a:cubicBezTo>
                    <a:pt x="10217" y="8883"/>
                    <a:pt x="10337" y="12296"/>
                    <a:pt x="12318" y="12296"/>
                  </a:cubicBezTo>
                  <a:cubicBezTo>
                    <a:pt x="12371" y="12296"/>
                    <a:pt x="12425" y="12293"/>
                    <a:pt x="12480" y="12289"/>
                  </a:cubicBezTo>
                  <a:cubicBezTo>
                    <a:pt x="14066" y="12140"/>
                    <a:pt x="16731" y="1989"/>
                    <a:pt x="9307" y="128"/>
                  </a:cubicBezTo>
                  <a:cubicBezTo>
                    <a:pt x="8961" y="41"/>
                    <a:pt x="8615" y="1"/>
                    <a:pt x="8270" y="1"/>
                  </a:cubicBezTo>
                  <a:close/>
                </a:path>
              </a:pathLst>
            </a:custGeom>
            <a:solidFill>
              <a:srgbClr val="EDEC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3"/>
            <p:cNvSpPr/>
            <p:nvPr/>
          </p:nvSpPr>
          <p:spPr>
            <a:xfrm rot="360229" flipH="1">
              <a:off x="7296457" y="3403218"/>
              <a:ext cx="893016" cy="760368"/>
            </a:xfrm>
            <a:custGeom>
              <a:avLst/>
              <a:gdLst/>
              <a:ahLst/>
              <a:cxnLst/>
              <a:rect l="l" t="t" r="r" b="b"/>
              <a:pathLst>
                <a:path w="9814" h="8356" extrusionOk="0">
                  <a:moveTo>
                    <a:pt x="2263" y="0"/>
                  </a:moveTo>
                  <a:cubicBezTo>
                    <a:pt x="0" y="0"/>
                    <a:pt x="2517" y="2433"/>
                    <a:pt x="2517" y="2433"/>
                  </a:cubicBezTo>
                  <a:cubicBezTo>
                    <a:pt x="2517" y="2433"/>
                    <a:pt x="762" y="2433"/>
                    <a:pt x="762" y="3194"/>
                  </a:cubicBezTo>
                  <a:cubicBezTo>
                    <a:pt x="762" y="3934"/>
                    <a:pt x="3321" y="5055"/>
                    <a:pt x="3321" y="5055"/>
                  </a:cubicBezTo>
                  <a:cubicBezTo>
                    <a:pt x="3321" y="5055"/>
                    <a:pt x="2724" y="4861"/>
                    <a:pt x="2195" y="4861"/>
                  </a:cubicBezTo>
                  <a:cubicBezTo>
                    <a:pt x="1784" y="4861"/>
                    <a:pt x="1415" y="4978"/>
                    <a:pt x="1396" y="5393"/>
                  </a:cubicBezTo>
                  <a:cubicBezTo>
                    <a:pt x="1333" y="6324"/>
                    <a:pt x="3067" y="7212"/>
                    <a:pt x="4759" y="7931"/>
                  </a:cubicBezTo>
                  <a:cubicBezTo>
                    <a:pt x="4759" y="7931"/>
                    <a:pt x="5830" y="8355"/>
                    <a:pt x="6937" y="8355"/>
                  </a:cubicBezTo>
                  <a:cubicBezTo>
                    <a:pt x="7987" y="8355"/>
                    <a:pt x="9069" y="7975"/>
                    <a:pt x="9306" y="6493"/>
                  </a:cubicBezTo>
                  <a:cubicBezTo>
                    <a:pt x="9814" y="3469"/>
                    <a:pt x="4526" y="0"/>
                    <a:pt x="2263" y="0"/>
                  </a:cubicBezTo>
                  <a:close/>
                </a:path>
              </a:pathLst>
            </a:custGeom>
            <a:solidFill>
              <a:srgbClr val="C8AB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3"/>
            <p:cNvSpPr/>
            <p:nvPr/>
          </p:nvSpPr>
          <p:spPr>
            <a:xfrm rot="360229" flipH="1">
              <a:off x="6454408" y="3313990"/>
              <a:ext cx="292910" cy="212841"/>
            </a:xfrm>
            <a:custGeom>
              <a:avLst/>
              <a:gdLst/>
              <a:ahLst/>
              <a:cxnLst/>
              <a:rect l="l" t="t" r="r" b="b"/>
              <a:pathLst>
                <a:path w="3219" h="2339" extrusionOk="0">
                  <a:moveTo>
                    <a:pt x="629" y="1"/>
                  </a:moveTo>
                  <a:cubicBezTo>
                    <a:pt x="0" y="1"/>
                    <a:pt x="78" y="1164"/>
                    <a:pt x="173" y="1867"/>
                  </a:cubicBezTo>
                  <a:cubicBezTo>
                    <a:pt x="211" y="2155"/>
                    <a:pt x="458" y="2338"/>
                    <a:pt x="741" y="2338"/>
                  </a:cubicBezTo>
                  <a:cubicBezTo>
                    <a:pt x="770" y="2338"/>
                    <a:pt x="799" y="2336"/>
                    <a:pt x="829" y="2332"/>
                  </a:cubicBezTo>
                  <a:cubicBezTo>
                    <a:pt x="1886" y="2163"/>
                    <a:pt x="3218" y="1486"/>
                    <a:pt x="3113" y="1106"/>
                  </a:cubicBezTo>
                  <a:cubicBezTo>
                    <a:pt x="2965" y="619"/>
                    <a:pt x="871" y="48"/>
                    <a:pt x="871" y="48"/>
                  </a:cubicBezTo>
                  <a:cubicBezTo>
                    <a:pt x="780" y="16"/>
                    <a:pt x="700" y="1"/>
                    <a:pt x="6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3"/>
            <p:cNvSpPr/>
            <p:nvPr/>
          </p:nvSpPr>
          <p:spPr>
            <a:xfrm rot="360229" flipH="1">
              <a:off x="6843158" y="2890253"/>
              <a:ext cx="546602" cy="489471"/>
            </a:xfrm>
            <a:custGeom>
              <a:avLst/>
              <a:gdLst/>
              <a:ahLst/>
              <a:cxnLst/>
              <a:rect l="l" t="t" r="r" b="b"/>
              <a:pathLst>
                <a:path w="6007" h="5379" extrusionOk="0">
                  <a:moveTo>
                    <a:pt x="3000" y="1"/>
                  </a:moveTo>
                  <a:cubicBezTo>
                    <a:pt x="2230" y="1"/>
                    <a:pt x="1462" y="329"/>
                    <a:pt x="931" y="966"/>
                  </a:cubicBezTo>
                  <a:cubicBezTo>
                    <a:pt x="0" y="2108"/>
                    <a:pt x="148" y="3800"/>
                    <a:pt x="1290" y="4751"/>
                  </a:cubicBezTo>
                  <a:cubicBezTo>
                    <a:pt x="1786" y="5172"/>
                    <a:pt x="2393" y="5378"/>
                    <a:pt x="2999" y="5378"/>
                  </a:cubicBezTo>
                  <a:cubicBezTo>
                    <a:pt x="3763" y="5378"/>
                    <a:pt x="4524" y="5050"/>
                    <a:pt x="5055" y="4413"/>
                  </a:cubicBezTo>
                  <a:cubicBezTo>
                    <a:pt x="6007" y="3271"/>
                    <a:pt x="5859" y="1579"/>
                    <a:pt x="4717" y="627"/>
                  </a:cubicBezTo>
                  <a:cubicBezTo>
                    <a:pt x="4221" y="207"/>
                    <a:pt x="3610" y="1"/>
                    <a:pt x="30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3"/>
            <p:cNvSpPr/>
            <p:nvPr/>
          </p:nvSpPr>
          <p:spPr>
            <a:xfrm rot="360229" flipH="1">
              <a:off x="6944326" y="3013424"/>
              <a:ext cx="349781" cy="222851"/>
            </a:xfrm>
            <a:custGeom>
              <a:avLst/>
              <a:gdLst/>
              <a:ahLst/>
              <a:cxnLst/>
              <a:rect l="l" t="t" r="r" b="b"/>
              <a:pathLst>
                <a:path w="3844" h="2449" extrusionOk="0">
                  <a:moveTo>
                    <a:pt x="1815" y="0"/>
                  </a:moveTo>
                  <a:cubicBezTo>
                    <a:pt x="992" y="0"/>
                    <a:pt x="251" y="553"/>
                    <a:pt x="37" y="1391"/>
                  </a:cubicBezTo>
                  <a:cubicBezTo>
                    <a:pt x="0" y="1539"/>
                    <a:pt x="113" y="1629"/>
                    <a:pt x="227" y="1629"/>
                  </a:cubicBezTo>
                  <a:cubicBezTo>
                    <a:pt x="309" y="1629"/>
                    <a:pt x="391" y="1582"/>
                    <a:pt x="418" y="1476"/>
                  </a:cubicBezTo>
                  <a:cubicBezTo>
                    <a:pt x="597" y="830"/>
                    <a:pt x="1188" y="397"/>
                    <a:pt x="1828" y="397"/>
                  </a:cubicBezTo>
                  <a:cubicBezTo>
                    <a:pt x="1942" y="397"/>
                    <a:pt x="2058" y="411"/>
                    <a:pt x="2173" y="440"/>
                  </a:cubicBezTo>
                  <a:cubicBezTo>
                    <a:pt x="2956" y="630"/>
                    <a:pt x="3421" y="1412"/>
                    <a:pt x="3231" y="2195"/>
                  </a:cubicBezTo>
                  <a:cubicBezTo>
                    <a:pt x="3188" y="2301"/>
                    <a:pt x="3252" y="2406"/>
                    <a:pt x="3358" y="2449"/>
                  </a:cubicBezTo>
                  <a:lnTo>
                    <a:pt x="3421" y="2449"/>
                  </a:lnTo>
                  <a:cubicBezTo>
                    <a:pt x="3506" y="2428"/>
                    <a:pt x="3569" y="2385"/>
                    <a:pt x="3590" y="2301"/>
                  </a:cubicBezTo>
                  <a:cubicBezTo>
                    <a:pt x="3844" y="1328"/>
                    <a:pt x="3252" y="313"/>
                    <a:pt x="2279" y="59"/>
                  </a:cubicBezTo>
                  <a:cubicBezTo>
                    <a:pt x="2123" y="19"/>
                    <a:pt x="1968" y="0"/>
                    <a:pt x="18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3"/>
            <p:cNvSpPr/>
            <p:nvPr/>
          </p:nvSpPr>
          <p:spPr>
            <a:xfrm rot="360229" flipH="1">
              <a:off x="7157114" y="2881311"/>
              <a:ext cx="123206" cy="181720"/>
            </a:xfrm>
            <a:custGeom>
              <a:avLst/>
              <a:gdLst/>
              <a:ahLst/>
              <a:cxnLst/>
              <a:rect l="l" t="t" r="r" b="b"/>
              <a:pathLst>
                <a:path w="1354" h="1997" extrusionOk="0">
                  <a:moveTo>
                    <a:pt x="408" y="0"/>
                  </a:moveTo>
                  <a:cubicBezTo>
                    <a:pt x="318" y="0"/>
                    <a:pt x="229" y="54"/>
                    <a:pt x="212" y="178"/>
                  </a:cubicBezTo>
                  <a:cubicBezTo>
                    <a:pt x="0" y="1151"/>
                    <a:pt x="973" y="1912"/>
                    <a:pt x="1015" y="1954"/>
                  </a:cubicBezTo>
                  <a:cubicBezTo>
                    <a:pt x="1037" y="1975"/>
                    <a:pt x="1079" y="1997"/>
                    <a:pt x="1142" y="1997"/>
                  </a:cubicBezTo>
                  <a:cubicBezTo>
                    <a:pt x="1206" y="1997"/>
                    <a:pt x="1269" y="1954"/>
                    <a:pt x="1311" y="1912"/>
                  </a:cubicBezTo>
                  <a:cubicBezTo>
                    <a:pt x="1354" y="1806"/>
                    <a:pt x="1333" y="1701"/>
                    <a:pt x="1248" y="1637"/>
                  </a:cubicBezTo>
                  <a:cubicBezTo>
                    <a:pt x="1248" y="1616"/>
                    <a:pt x="444" y="1003"/>
                    <a:pt x="614" y="262"/>
                  </a:cubicBezTo>
                  <a:cubicBezTo>
                    <a:pt x="663" y="103"/>
                    <a:pt x="533" y="0"/>
                    <a:pt x="4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3"/>
            <p:cNvSpPr/>
            <p:nvPr/>
          </p:nvSpPr>
          <p:spPr>
            <a:xfrm rot="360229" flipH="1">
              <a:off x="7227616" y="2916808"/>
              <a:ext cx="129030" cy="167525"/>
            </a:xfrm>
            <a:custGeom>
              <a:avLst/>
              <a:gdLst/>
              <a:ahLst/>
              <a:cxnLst/>
              <a:rect l="l" t="t" r="r" b="b"/>
              <a:pathLst>
                <a:path w="1418" h="1841" extrusionOk="0">
                  <a:moveTo>
                    <a:pt x="275" y="1"/>
                  </a:moveTo>
                  <a:cubicBezTo>
                    <a:pt x="148" y="1"/>
                    <a:pt x="64" y="85"/>
                    <a:pt x="64" y="191"/>
                  </a:cubicBezTo>
                  <a:cubicBezTo>
                    <a:pt x="0" y="1185"/>
                    <a:pt x="1058" y="1798"/>
                    <a:pt x="1100" y="1819"/>
                  </a:cubicBezTo>
                  <a:cubicBezTo>
                    <a:pt x="1121" y="1841"/>
                    <a:pt x="1163" y="1841"/>
                    <a:pt x="1184" y="1841"/>
                  </a:cubicBezTo>
                  <a:cubicBezTo>
                    <a:pt x="1269" y="1841"/>
                    <a:pt x="1332" y="1798"/>
                    <a:pt x="1375" y="1735"/>
                  </a:cubicBezTo>
                  <a:cubicBezTo>
                    <a:pt x="1417" y="1650"/>
                    <a:pt x="1375" y="1523"/>
                    <a:pt x="1290" y="1481"/>
                  </a:cubicBezTo>
                  <a:cubicBezTo>
                    <a:pt x="1290" y="1460"/>
                    <a:pt x="402" y="952"/>
                    <a:pt x="465" y="212"/>
                  </a:cubicBezTo>
                  <a:cubicBezTo>
                    <a:pt x="465" y="106"/>
                    <a:pt x="381" y="22"/>
                    <a:pt x="2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3"/>
            <p:cNvSpPr/>
            <p:nvPr/>
          </p:nvSpPr>
          <p:spPr>
            <a:xfrm rot="360229" flipH="1">
              <a:off x="7245789" y="2997411"/>
              <a:ext cx="161788" cy="140954"/>
            </a:xfrm>
            <a:custGeom>
              <a:avLst/>
              <a:gdLst/>
              <a:ahLst/>
              <a:cxnLst/>
              <a:rect l="l" t="t" r="r" b="b"/>
              <a:pathLst>
                <a:path w="1778" h="1549" extrusionOk="0">
                  <a:moveTo>
                    <a:pt x="231" y="1"/>
                  </a:moveTo>
                  <a:cubicBezTo>
                    <a:pt x="218" y="1"/>
                    <a:pt x="204" y="2"/>
                    <a:pt x="191" y="5"/>
                  </a:cubicBezTo>
                  <a:cubicBezTo>
                    <a:pt x="64" y="26"/>
                    <a:pt x="1" y="132"/>
                    <a:pt x="22" y="237"/>
                  </a:cubicBezTo>
                  <a:cubicBezTo>
                    <a:pt x="212" y="1231"/>
                    <a:pt x="1396" y="1549"/>
                    <a:pt x="1460" y="1549"/>
                  </a:cubicBezTo>
                  <a:lnTo>
                    <a:pt x="1502" y="1549"/>
                  </a:lnTo>
                  <a:cubicBezTo>
                    <a:pt x="1735" y="1549"/>
                    <a:pt x="1777" y="1231"/>
                    <a:pt x="1544" y="1168"/>
                  </a:cubicBezTo>
                  <a:cubicBezTo>
                    <a:pt x="1544" y="1168"/>
                    <a:pt x="572" y="893"/>
                    <a:pt x="424" y="174"/>
                  </a:cubicBezTo>
                  <a:cubicBezTo>
                    <a:pt x="405" y="63"/>
                    <a:pt x="322" y="1"/>
                    <a:pt x="2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3"/>
            <p:cNvSpPr/>
            <p:nvPr/>
          </p:nvSpPr>
          <p:spPr>
            <a:xfrm rot="360229" flipH="1">
              <a:off x="6718931" y="2468641"/>
              <a:ext cx="833415" cy="360711"/>
            </a:xfrm>
            <a:custGeom>
              <a:avLst/>
              <a:gdLst/>
              <a:ahLst/>
              <a:cxnLst/>
              <a:rect l="l" t="t" r="r" b="b"/>
              <a:pathLst>
                <a:path w="9159" h="3964" extrusionOk="0">
                  <a:moveTo>
                    <a:pt x="6886" y="0"/>
                  </a:moveTo>
                  <a:cubicBezTo>
                    <a:pt x="5855" y="0"/>
                    <a:pt x="4795" y="717"/>
                    <a:pt x="4844" y="1616"/>
                  </a:cubicBezTo>
                  <a:cubicBezTo>
                    <a:pt x="4519" y="1074"/>
                    <a:pt x="3947" y="763"/>
                    <a:pt x="3339" y="763"/>
                  </a:cubicBezTo>
                  <a:cubicBezTo>
                    <a:pt x="3235" y="763"/>
                    <a:pt x="3130" y="772"/>
                    <a:pt x="3025" y="791"/>
                  </a:cubicBezTo>
                  <a:cubicBezTo>
                    <a:pt x="2348" y="897"/>
                    <a:pt x="1883" y="1552"/>
                    <a:pt x="2010" y="2229"/>
                  </a:cubicBezTo>
                  <a:cubicBezTo>
                    <a:pt x="1841" y="2039"/>
                    <a:pt x="1603" y="1944"/>
                    <a:pt x="1365" y="1944"/>
                  </a:cubicBezTo>
                  <a:cubicBezTo>
                    <a:pt x="1127" y="1944"/>
                    <a:pt x="889" y="2039"/>
                    <a:pt x="720" y="2229"/>
                  </a:cubicBezTo>
                  <a:cubicBezTo>
                    <a:pt x="1" y="2885"/>
                    <a:pt x="64" y="3963"/>
                    <a:pt x="64" y="3963"/>
                  </a:cubicBezTo>
                  <a:cubicBezTo>
                    <a:pt x="64" y="3963"/>
                    <a:pt x="1666" y="2878"/>
                    <a:pt x="3318" y="2878"/>
                  </a:cubicBezTo>
                  <a:cubicBezTo>
                    <a:pt x="3467" y="2878"/>
                    <a:pt x="3617" y="2887"/>
                    <a:pt x="3765" y="2906"/>
                  </a:cubicBezTo>
                  <a:cubicBezTo>
                    <a:pt x="3765" y="2906"/>
                    <a:pt x="4709" y="3907"/>
                    <a:pt x="6559" y="3907"/>
                  </a:cubicBezTo>
                  <a:cubicBezTo>
                    <a:pt x="6648" y="3907"/>
                    <a:pt x="6739" y="3905"/>
                    <a:pt x="6832" y="3900"/>
                  </a:cubicBezTo>
                  <a:cubicBezTo>
                    <a:pt x="6917" y="3900"/>
                    <a:pt x="6980" y="3879"/>
                    <a:pt x="7065" y="3879"/>
                  </a:cubicBezTo>
                  <a:cubicBezTo>
                    <a:pt x="7551" y="3773"/>
                    <a:pt x="9158" y="3286"/>
                    <a:pt x="8672" y="1404"/>
                  </a:cubicBezTo>
                  <a:cubicBezTo>
                    <a:pt x="8402" y="395"/>
                    <a:pt x="7652" y="0"/>
                    <a:pt x="68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3"/>
            <p:cNvSpPr/>
            <p:nvPr/>
          </p:nvSpPr>
          <p:spPr>
            <a:xfrm>
              <a:off x="6727787" y="393494"/>
              <a:ext cx="515383" cy="493902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" name="Google Shape;266;p3"/>
            <p:cNvSpPr/>
            <p:nvPr/>
          </p:nvSpPr>
          <p:spPr>
            <a:xfrm>
              <a:off x="6725625" y="397132"/>
              <a:ext cx="516825" cy="493628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" name="Google Shape;267;p3"/>
            <p:cNvSpPr/>
            <p:nvPr/>
          </p:nvSpPr>
          <p:spPr>
            <a:xfrm>
              <a:off x="6777899" y="442958"/>
              <a:ext cx="404324" cy="386808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3"/>
            <p:cNvSpPr/>
            <p:nvPr/>
          </p:nvSpPr>
          <p:spPr>
            <a:xfrm>
              <a:off x="6767739" y="457924"/>
              <a:ext cx="266392" cy="378262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" name="Google Shape;269;p3"/>
            <p:cNvSpPr/>
            <p:nvPr/>
          </p:nvSpPr>
          <p:spPr>
            <a:xfrm>
              <a:off x="6727787" y="393476"/>
              <a:ext cx="515383" cy="493902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3"/>
            <p:cNvSpPr/>
            <p:nvPr/>
          </p:nvSpPr>
          <p:spPr>
            <a:xfrm>
              <a:off x="6725625" y="397115"/>
              <a:ext cx="516825" cy="493628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3"/>
            <p:cNvSpPr/>
            <p:nvPr/>
          </p:nvSpPr>
          <p:spPr>
            <a:xfrm>
              <a:off x="6777899" y="442941"/>
              <a:ext cx="404324" cy="386808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3"/>
            <p:cNvSpPr/>
            <p:nvPr/>
          </p:nvSpPr>
          <p:spPr>
            <a:xfrm>
              <a:off x="6777899" y="465908"/>
              <a:ext cx="256282" cy="363853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3"/>
            <p:cNvSpPr/>
            <p:nvPr/>
          </p:nvSpPr>
          <p:spPr>
            <a:xfrm>
              <a:off x="516599" y="2417488"/>
              <a:ext cx="396111" cy="379618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" name="Google Shape;274;p3"/>
            <p:cNvSpPr/>
            <p:nvPr/>
          </p:nvSpPr>
          <p:spPr>
            <a:xfrm>
              <a:off x="514937" y="2420285"/>
              <a:ext cx="397219" cy="379407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" name="Google Shape;275;p3"/>
            <p:cNvSpPr/>
            <p:nvPr/>
          </p:nvSpPr>
          <p:spPr>
            <a:xfrm>
              <a:off x="555115" y="2455505"/>
              <a:ext cx="310753" cy="297304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3"/>
            <p:cNvSpPr/>
            <p:nvPr/>
          </p:nvSpPr>
          <p:spPr>
            <a:xfrm>
              <a:off x="547306" y="2467008"/>
              <a:ext cx="204742" cy="290735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3"/>
            <p:cNvSpPr/>
            <p:nvPr/>
          </p:nvSpPr>
          <p:spPr>
            <a:xfrm>
              <a:off x="516599" y="2417475"/>
              <a:ext cx="396111" cy="379618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" name="Google Shape;278;p3"/>
            <p:cNvSpPr/>
            <p:nvPr/>
          </p:nvSpPr>
          <p:spPr>
            <a:xfrm>
              <a:off x="514937" y="2420272"/>
              <a:ext cx="397219" cy="379407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" name="Google Shape;279;p3"/>
            <p:cNvSpPr/>
            <p:nvPr/>
          </p:nvSpPr>
          <p:spPr>
            <a:xfrm>
              <a:off x="555115" y="2455492"/>
              <a:ext cx="310753" cy="297304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3"/>
            <p:cNvSpPr/>
            <p:nvPr/>
          </p:nvSpPr>
          <p:spPr>
            <a:xfrm>
              <a:off x="555115" y="2473145"/>
              <a:ext cx="196980" cy="279660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81" name="Google Shape;281;p3"/>
          <p:cNvGrpSpPr/>
          <p:nvPr/>
        </p:nvGrpSpPr>
        <p:grpSpPr>
          <a:xfrm>
            <a:off x="-467130" y="445433"/>
            <a:ext cx="12732503" cy="2134667"/>
            <a:chOff x="-350348" y="334075"/>
            <a:chExt cx="9549377" cy="1601000"/>
          </a:xfrm>
        </p:grpSpPr>
        <p:sp>
          <p:nvSpPr>
            <p:cNvPr id="282" name="Google Shape;282;p3"/>
            <p:cNvSpPr/>
            <p:nvPr/>
          </p:nvSpPr>
          <p:spPr>
            <a:xfrm>
              <a:off x="7332213" y="981025"/>
              <a:ext cx="1866816" cy="954050"/>
            </a:xfrm>
            <a:custGeom>
              <a:avLst/>
              <a:gdLst/>
              <a:ahLst/>
              <a:cxnLst/>
              <a:rect l="l" t="t" r="r" b="b"/>
              <a:pathLst>
                <a:path w="43907" h="22439" extrusionOk="0">
                  <a:moveTo>
                    <a:pt x="16645" y="1"/>
                  </a:moveTo>
                  <a:cubicBezTo>
                    <a:pt x="14149" y="22"/>
                    <a:pt x="11992" y="1079"/>
                    <a:pt x="10744" y="4125"/>
                  </a:cubicBezTo>
                  <a:cubicBezTo>
                    <a:pt x="9793" y="6430"/>
                    <a:pt x="10089" y="9264"/>
                    <a:pt x="10195" y="11421"/>
                  </a:cubicBezTo>
                  <a:cubicBezTo>
                    <a:pt x="9701" y="9392"/>
                    <a:pt x="8165" y="8248"/>
                    <a:pt x="6227" y="8248"/>
                  </a:cubicBezTo>
                  <a:cubicBezTo>
                    <a:pt x="5923" y="8248"/>
                    <a:pt x="5609" y="8276"/>
                    <a:pt x="5288" y="8334"/>
                  </a:cubicBezTo>
                  <a:cubicBezTo>
                    <a:pt x="2919" y="8735"/>
                    <a:pt x="1016" y="10829"/>
                    <a:pt x="508" y="13177"/>
                  </a:cubicBezTo>
                  <a:cubicBezTo>
                    <a:pt x="0" y="15524"/>
                    <a:pt x="952" y="20452"/>
                    <a:pt x="1460" y="21277"/>
                  </a:cubicBezTo>
                  <a:cubicBezTo>
                    <a:pt x="2380" y="22140"/>
                    <a:pt x="8468" y="22439"/>
                    <a:pt x="15646" y="22439"/>
                  </a:cubicBezTo>
                  <a:cubicBezTo>
                    <a:pt x="27110" y="22439"/>
                    <a:pt x="41354" y="21677"/>
                    <a:pt x="41771" y="21235"/>
                  </a:cubicBezTo>
                  <a:cubicBezTo>
                    <a:pt x="42595" y="20346"/>
                    <a:pt x="43695" y="16265"/>
                    <a:pt x="43801" y="13832"/>
                  </a:cubicBezTo>
                  <a:cubicBezTo>
                    <a:pt x="43907" y="11421"/>
                    <a:pt x="42532" y="8883"/>
                    <a:pt x="40269" y="8016"/>
                  </a:cubicBezTo>
                  <a:cubicBezTo>
                    <a:pt x="39796" y="7841"/>
                    <a:pt x="39294" y="7759"/>
                    <a:pt x="38791" y="7759"/>
                  </a:cubicBezTo>
                  <a:cubicBezTo>
                    <a:pt x="36863" y="7759"/>
                    <a:pt x="34914" y="8972"/>
                    <a:pt x="34495" y="10850"/>
                  </a:cubicBezTo>
                  <a:cubicBezTo>
                    <a:pt x="34559" y="8799"/>
                    <a:pt x="33818" y="6684"/>
                    <a:pt x="32317" y="5309"/>
                  </a:cubicBezTo>
                  <a:cubicBezTo>
                    <a:pt x="31295" y="4360"/>
                    <a:pt x="29892" y="3801"/>
                    <a:pt x="28506" y="3801"/>
                  </a:cubicBezTo>
                  <a:cubicBezTo>
                    <a:pt x="27855" y="3801"/>
                    <a:pt x="27208" y="3925"/>
                    <a:pt x="26606" y="4188"/>
                  </a:cubicBezTo>
                  <a:cubicBezTo>
                    <a:pt x="24919" y="4928"/>
                    <a:pt x="23776" y="6789"/>
                    <a:pt x="23953" y="8583"/>
                  </a:cubicBezTo>
                  <a:lnTo>
                    <a:pt x="23953" y="8583"/>
                  </a:lnTo>
                  <a:cubicBezTo>
                    <a:pt x="23593" y="6708"/>
                    <a:pt x="23135" y="4812"/>
                    <a:pt x="22144" y="3173"/>
                  </a:cubicBezTo>
                  <a:cubicBezTo>
                    <a:pt x="21065" y="1354"/>
                    <a:pt x="18760" y="1"/>
                    <a:pt x="166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" name="Google Shape;283;p3"/>
            <p:cNvSpPr/>
            <p:nvPr/>
          </p:nvSpPr>
          <p:spPr>
            <a:xfrm>
              <a:off x="-350348" y="334075"/>
              <a:ext cx="2859882" cy="1461564"/>
            </a:xfrm>
            <a:custGeom>
              <a:avLst/>
              <a:gdLst/>
              <a:ahLst/>
              <a:cxnLst/>
              <a:rect l="l" t="t" r="r" b="b"/>
              <a:pathLst>
                <a:path w="43907" h="22439" extrusionOk="0">
                  <a:moveTo>
                    <a:pt x="16645" y="1"/>
                  </a:moveTo>
                  <a:cubicBezTo>
                    <a:pt x="14149" y="22"/>
                    <a:pt x="11992" y="1079"/>
                    <a:pt x="10744" y="4125"/>
                  </a:cubicBezTo>
                  <a:cubicBezTo>
                    <a:pt x="9793" y="6430"/>
                    <a:pt x="10089" y="9264"/>
                    <a:pt x="10195" y="11421"/>
                  </a:cubicBezTo>
                  <a:cubicBezTo>
                    <a:pt x="9701" y="9392"/>
                    <a:pt x="8165" y="8248"/>
                    <a:pt x="6227" y="8248"/>
                  </a:cubicBezTo>
                  <a:cubicBezTo>
                    <a:pt x="5923" y="8248"/>
                    <a:pt x="5609" y="8276"/>
                    <a:pt x="5288" y="8334"/>
                  </a:cubicBezTo>
                  <a:cubicBezTo>
                    <a:pt x="2919" y="8735"/>
                    <a:pt x="1016" y="10829"/>
                    <a:pt x="508" y="13177"/>
                  </a:cubicBezTo>
                  <a:cubicBezTo>
                    <a:pt x="0" y="15524"/>
                    <a:pt x="952" y="20452"/>
                    <a:pt x="1460" y="21277"/>
                  </a:cubicBezTo>
                  <a:cubicBezTo>
                    <a:pt x="2380" y="22140"/>
                    <a:pt x="8468" y="22439"/>
                    <a:pt x="15646" y="22439"/>
                  </a:cubicBezTo>
                  <a:cubicBezTo>
                    <a:pt x="27110" y="22439"/>
                    <a:pt x="41354" y="21677"/>
                    <a:pt x="41771" y="21235"/>
                  </a:cubicBezTo>
                  <a:cubicBezTo>
                    <a:pt x="42595" y="20346"/>
                    <a:pt x="43695" y="16265"/>
                    <a:pt x="43801" y="13832"/>
                  </a:cubicBezTo>
                  <a:cubicBezTo>
                    <a:pt x="43907" y="11421"/>
                    <a:pt x="42532" y="8883"/>
                    <a:pt x="40269" y="8016"/>
                  </a:cubicBezTo>
                  <a:cubicBezTo>
                    <a:pt x="39796" y="7841"/>
                    <a:pt x="39294" y="7759"/>
                    <a:pt x="38791" y="7759"/>
                  </a:cubicBezTo>
                  <a:cubicBezTo>
                    <a:pt x="36863" y="7759"/>
                    <a:pt x="34914" y="8972"/>
                    <a:pt x="34495" y="10850"/>
                  </a:cubicBezTo>
                  <a:cubicBezTo>
                    <a:pt x="34559" y="8799"/>
                    <a:pt x="33818" y="6684"/>
                    <a:pt x="32317" y="5309"/>
                  </a:cubicBezTo>
                  <a:cubicBezTo>
                    <a:pt x="31295" y="4360"/>
                    <a:pt x="29892" y="3801"/>
                    <a:pt x="28506" y="3801"/>
                  </a:cubicBezTo>
                  <a:cubicBezTo>
                    <a:pt x="27855" y="3801"/>
                    <a:pt x="27208" y="3925"/>
                    <a:pt x="26606" y="4188"/>
                  </a:cubicBezTo>
                  <a:cubicBezTo>
                    <a:pt x="24919" y="4928"/>
                    <a:pt x="23776" y="6789"/>
                    <a:pt x="23953" y="8583"/>
                  </a:cubicBezTo>
                  <a:lnTo>
                    <a:pt x="23953" y="8583"/>
                  </a:lnTo>
                  <a:cubicBezTo>
                    <a:pt x="23593" y="6708"/>
                    <a:pt x="23135" y="4812"/>
                    <a:pt x="22144" y="3173"/>
                  </a:cubicBezTo>
                  <a:cubicBezTo>
                    <a:pt x="21065" y="1354"/>
                    <a:pt x="18760" y="1"/>
                    <a:pt x="166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462222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9"/>
          <p:cNvSpPr txBox="1">
            <a:spLocks noGrp="1"/>
          </p:cNvSpPr>
          <p:nvPr>
            <p:ph type="subTitle" idx="1"/>
          </p:nvPr>
        </p:nvSpPr>
        <p:spPr>
          <a:xfrm>
            <a:off x="951767" y="2549800"/>
            <a:ext cx="5206000" cy="26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 sz="2133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01" name="Google Shape;401;p9"/>
          <p:cNvSpPr txBox="1">
            <a:spLocks noGrp="1"/>
          </p:cNvSpPr>
          <p:nvPr>
            <p:ph type="title"/>
          </p:nvPr>
        </p:nvSpPr>
        <p:spPr>
          <a:xfrm>
            <a:off x="951767" y="1618000"/>
            <a:ext cx="4468800" cy="84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2" name="Google Shape;402;p9"/>
          <p:cNvSpPr/>
          <p:nvPr/>
        </p:nvSpPr>
        <p:spPr>
          <a:xfrm>
            <a:off x="-228917" y="325461"/>
            <a:ext cx="1880097" cy="960763"/>
          </a:xfrm>
          <a:custGeom>
            <a:avLst/>
            <a:gdLst/>
            <a:ahLst/>
            <a:cxnLst/>
            <a:rect l="l" t="t" r="r" b="b"/>
            <a:pathLst>
              <a:path w="43907" h="22439" extrusionOk="0">
                <a:moveTo>
                  <a:pt x="16645" y="1"/>
                </a:moveTo>
                <a:cubicBezTo>
                  <a:pt x="14149" y="22"/>
                  <a:pt x="11992" y="1079"/>
                  <a:pt x="10744" y="4125"/>
                </a:cubicBezTo>
                <a:cubicBezTo>
                  <a:pt x="9793" y="6430"/>
                  <a:pt x="10089" y="9264"/>
                  <a:pt x="10195" y="11421"/>
                </a:cubicBezTo>
                <a:cubicBezTo>
                  <a:pt x="9701" y="9392"/>
                  <a:pt x="8165" y="8248"/>
                  <a:pt x="6227" y="8248"/>
                </a:cubicBezTo>
                <a:cubicBezTo>
                  <a:pt x="5923" y="8248"/>
                  <a:pt x="5609" y="8276"/>
                  <a:pt x="5288" y="8334"/>
                </a:cubicBezTo>
                <a:cubicBezTo>
                  <a:pt x="2919" y="8735"/>
                  <a:pt x="1016" y="10829"/>
                  <a:pt x="508" y="13177"/>
                </a:cubicBezTo>
                <a:cubicBezTo>
                  <a:pt x="0" y="15524"/>
                  <a:pt x="952" y="20452"/>
                  <a:pt x="1460" y="21277"/>
                </a:cubicBezTo>
                <a:cubicBezTo>
                  <a:pt x="2380" y="22140"/>
                  <a:pt x="8468" y="22439"/>
                  <a:pt x="15646" y="22439"/>
                </a:cubicBezTo>
                <a:cubicBezTo>
                  <a:pt x="27110" y="22439"/>
                  <a:pt x="41354" y="21677"/>
                  <a:pt x="41771" y="21235"/>
                </a:cubicBezTo>
                <a:cubicBezTo>
                  <a:pt x="42595" y="20346"/>
                  <a:pt x="43695" y="16265"/>
                  <a:pt x="43801" y="13832"/>
                </a:cubicBezTo>
                <a:cubicBezTo>
                  <a:pt x="43907" y="11421"/>
                  <a:pt x="42532" y="8883"/>
                  <a:pt x="40269" y="8016"/>
                </a:cubicBezTo>
                <a:cubicBezTo>
                  <a:pt x="39796" y="7841"/>
                  <a:pt x="39294" y="7759"/>
                  <a:pt x="38791" y="7759"/>
                </a:cubicBezTo>
                <a:cubicBezTo>
                  <a:pt x="36863" y="7759"/>
                  <a:pt x="34914" y="8972"/>
                  <a:pt x="34495" y="10850"/>
                </a:cubicBezTo>
                <a:cubicBezTo>
                  <a:pt x="34559" y="8799"/>
                  <a:pt x="33818" y="6684"/>
                  <a:pt x="32317" y="5309"/>
                </a:cubicBezTo>
                <a:cubicBezTo>
                  <a:pt x="31295" y="4360"/>
                  <a:pt x="29892" y="3801"/>
                  <a:pt x="28506" y="3801"/>
                </a:cubicBezTo>
                <a:cubicBezTo>
                  <a:pt x="27855" y="3801"/>
                  <a:pt x="27208" y="3925"/>
                  <a:pt x="26606" y="4188"/>
                </a:cubicBezTo>
                <a:cubicBezTo>
                  <a:pt x="24919" y="4928"/>
                  <a:pt x="23776" y="6789"/>
                  <a:pt x="23953" y="8583"/>
                </a:cubicBezTo>
                <a:lnTo>
                  <a:pt x="23953" y="8583"/>
                </a:lnTo>
                <a:cubicBezTo>
                  <a:pt x="23593" y="6708"/>
                  <a:pt x="23135" y="4812"/>
                  <a:pt x="22144" y="3173"/>
                </a:cubicBezTo>
                <a:cubicBezTo>
                  <a:pt x="21065" y="1354"/>
                  <a:pt x="18760" y="1"/>
                  <a:pt x="166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03" name="Google Shape;403;p9"/>
          <p:cNvGrpSpPr/>
          <p:nvPr/>
        </p:nvGrpSpPr>
        <p:grpSpPr>
          <a:xfrm>
            <a:off x="10612575" y="394816"/>
            <a:ext cx="1256331" cy="1235835"/>
            <a:chOff x="-5347494" y="23412"/>
            <a:chExt cx="942248" cy="926876"/>
          </a:xfrm>
        </p:grpSpPr>
        <p:sp>
          <p:nvSpPr>
            <p:cNvPr id="404" name="Google Shape;404;p9"/>
            <p:cNvSpPr/>
            <p:nvPr/>
          </p:nvSpPr>
          <p:spPr>
            <a:xfrm rot="-1149761">
              <a:off x="-5249480" y="126183"/>
              <a:ext cx="746843" cy="715725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" name="Google Shape;405;p9"/>
            <p:cNvSpPr/>
            <p:nvPr/>
          </p:nvSpPr>
          <p:spPr>
            <a:xfrm rot="-1149761">
              <a:off x="-5250832" y="131860"/>
              <a:ext cx="748932" cy="715327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" name="Google Shape;406;p9"/>
            <p:cNvSpPr/>
            <p:nvPr/>
          </p:nvSpPr>
          <p:spPr>
            <a:xfrm rot="-1149761">
              <a:off x="-5178376" y="200768"/>
              <a:ext cx="585907" cy="560533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9"/>
            <p:cNvSpPr/>
            <p:nvPr/>
          </p:nvSpPr>
          <p:spPr>
            <a:xfrm rot="-1149761">
              <a:off x="-5181659" y="259234"/>
              <a:ext cx="386029" cy="548147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" name="Google Shape;408;p9"/>
            <p:cNvSpPr/>
            <p:nvPr/>
          </p:nvSpPr>
          <p:spPr>
            <a:xfrm rot="-1149761">
              <a:off x="-5249488" y="126160"/>
              <a:ext cx="746843" cy="715725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" name="Google Shape;409;p9"/>
            <p:cNvSpPr/>
            <p:nvPr/>
          </p:nvSpPr>
          <p:spPr>
            <a:xfrm rot="-1149761">
              <a:off x="-5250841" y="131837"/>
              <a:ext cx="748932" cy="715327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" name="Google Shape;410;p9"/>
            <p:cNvSpPr/>
            <p:nvPr/>
          </p:nvSpPr>
          <p:spPr>
            <a:xfrm rot="-1149761">
              <a:off x="-5178384" y="200744"/>
              <a:ext cx="585907" cy="560533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" name="Google Shape;411;p9"/>
            <p:cNvSpPr/>
            <p:nvPr/>
          </p:nvSpPr>
          <p:spPr>
            <a:xfrm rot="-1149612">
              <a:off x="-5166990" y="268329"/>
              <a:ext cx="371356" cy="527227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612681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"/>
          <p:cNvSpPr txBox="1">
            <a:spLocks noGrp="1"/>
          </p:cNvSpPr>
          <p:nvPr>
            <p:ph type="body" idx="1"/>
          </p:nvPr>
        </p:nvSpPr>
        <p:spPr>
          <a:xfrm>
            <a:off x="801900" y="1267867"/>
            <a:ext cx="10632400" cy="51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sp>
        <p:nvSpPr>
          <p:cNvPr id="286" name="Google Shape;286;p4"/>
          <p:cNvSpPr txBox="1">
            <a:spLocks noGrp="1"/>
          </p:cNvSpPr>
          <p:nvPr>
            <p:ph type="title"/>
          </p:nvPr>
        </p:nvSpPr>
        <p:spPr>
          <a:xfrm>
            <a:off x="801900" y="458533"/>
            <a:ext cx="9926400" cy="8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287" name="Google Shape;287;p4"/>
          <p:cNvGrpSpPr/>
          <p:nvPr/>
        </p:nvGrpSpPr>
        <p:grpSpPr>
          <a:xfrm>
            <a:off x="145133" y="5971567"/>
            <a:ext cx="694283" cy="667052"/>
            <a:chOff x="108850" y="4478675"/>
            <a:chExt cx="520712" cy="500289"/>
          </a:xfrm>
        </p:grpSpPr>
        <p:sp>
          <p:nvSpPr>
            <p:cNvPr id="288" name="Google Shape;288;p4"/>
            <p:cNvSpPr/>
            <p:nvPr/>
          </p:nvSpPr>
          <p:spPr>
            <a:xfrm>
              <a:off x="111025" y="4478692"/>
              <a:ext cx="518537" cy="496888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" name="Google Shape;289;p4"/>
            <p:cNvSpPr/>
            <p:nvPr/>
          </p:nvSpPr>
          <p:spPr>
            <a:xfrm>
              <a:off x="108850" y="4482353"/>
              <a:ext cx="519987" cy="496612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4"/>
            <p:cNvSpPr/>
            <p:nvPr/>
          </p:nvSpPr>
          <p:spPr>
            <a:xfrm>
              <a:off x="161440" y="4528452"/>
              <a:ext cx="406798" cy="389147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" name="Google Shape;291;p4"/>
            <p:cNvSpPr/>
            <p:nvPr/>
          </p:nvSpPr>
          <p:spPr>
            <a:xfrm>
              <a:off x="151219" y="4543508"/>
              <a:ext cx="268022" cy="380548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" name="Google Shape;292;p4"/>
            <p:cNvSpPr/>
            <p:nvPr/>
          </p:nvSpPr>
          <p:spPr>
            <a:xfrm>
              <a:off x="111025" y="4478675"/>
              <a:ext cx="518537" cy="496888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4"/>
            <p:cNvSpPr/>
            <p:nvPr/>
          </p:nvSpPr>
          <p:spPr>
            <a:xfrm>
              <a:off x="108850" y="4482335"/>
              <a:ext cx="519987" cy="496612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4"/>
            <p:cNvSpPr/>
            <p:nvPr/>
          </p:nvSpPr>
          <p:spPr>
            <a:xfrm>
              <a:off x="161440" y="4528435"/>
              <a:ext cx="406798" cy="389147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" name="Google Shape;295;p4"/>
            <p:cNvSpPr/>
            <p:nvPr/>
          </p:nvSpPr>
          <p:spPr>
            <a:xfrm>
              <a:off x="161440" y="4551540"/>
              <a:ext cx="257815" cy="366029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96" name="Google Shape;296;p4"/>
          <p:cNvSpPr/>
          <p:nvPr/>
        </p:nvSpPr>
        <p:spPr>
          <a:xfrm>
            <a:off x="9490352" y="186533"/>
            <a:ext cx="2218913" cy="1133992"/>
          </a:xfrm>
          <a:custGeom>
            <a:avLst/>
            <a:gdLst/>
            <a:ahLst/>
            <a:cxnLst/>
            <a:rect l="l" t="t" r="r" b="b"/>
            <a:pathLst>
              <a:path w="43907" h="22439" extrusionOk="0">
                <a:moveTo>
                  <a:pt x="16645" y="1"/>
                </a:moveTo>
                <a:cubicBezTo>
                  <a:pt x="14149" y="22"/>
                  <a:pt x="11992" y="1079"/>
                  <a:pt x="10744" y="4125"/>
                </a:cubicBezTo>
                <a:cubicBezTo>
                  <a:pt x="9793" y="6430"/>
                  <a:pt x="10089" y="9264"/>
                  <a:pt x="10195" y="11421"/>
                </a:cubicBezTo>
                <a:cubicBezTo>
                  <a:pt x="9701" y="9392"/>
                  <a:pt x="8165" y="8248"/>
                  <a:pt x="6227" y="8248"/>
                </a:cubicBezTo>
                <a:cubicBezTo>
                  <a:pt x="5923" y="8248"/>
                  <a:pt x="5609" y="8276"/>
                  <a:pt x="5288" y="8334"/>
                </a:cubicBezTo>
                <a:cubicBezTo>
                  <a:pt x="2919" y="8735"/>
                  <a:pt x="1016" y="10829"/>
                  <a:pt x="508" y="13177"/>
                </a:cubicBezTo>
                <a:cubicBezTo>
                  <a:pt x="0" y="15524"/>
                  <a:pt x="952" y="20452"/>
                  <a:pt x="1460" y="21277"/>
                </a:cubicBezTo>
                <a:cubicBezTo>
                  <a:pt x="2380" y="22140"/>
                  <a:pt x="8468" y="22439"/>
                  <a:pt x="15646" y="22439"/>
                </a:cubicBezTo>
                <a:cubicBezTo>
                  <a:pt x="27110" y="22439"/>
                  <a:pt x="41354" y="21677"/>
                  <a:pt x="41771" y="21235"/>
                </a:cubicBezTo>
                <a:cubicBezTo>
                  <a:pt x="42595" y="20346"/>
                  <a:pt x="43695" y="16265"/>
                  <a:pt x="43801" y="13832"/>
                </a:cubicBezTo>
                <a:cubicBezTo>
                  <a:pt x="43907" y="11421"/>
                  <a:pt x="42532" y="8883"/>
                  <a:pt x="40269" y="8016"/>
                </a:cubicBezTo>
                <a:cubicBezTo>
                  <a:pt x="39796" y="7841"/>
                  <a:pt x="39294" y="7759"/>
                  <a:pt x="38791" y="7759"/>
                </a:cubicBezTo>
                <a:cubicBezTo>
                  <a:pt x="36863" y="7759"/>
                  <a:pt x="34914" y="8972"/>
                  <a:pt x="34495" y="10850"/>
                </a:cubicBezTo>
                <a:cubicBezTo>
                  <a:pt x="34559" y="8799"/>
                  <a:pt x="33818" y="6684"/>
                  <a:pt x="32317" y="5309"/>
                </a:cubicBezTo>
                <a:cubicBezTo>
                  <a:pt x="31295" y="4360"/>
                  <a:pt x="29892" y="3801"/>
                  <a:pt x="28506" y="3801"/>
                </a:cubicBezTo>
                <a:cubicBezTo>
                  <a:pt x="27855" y="3801"/>
                  <a:pt x="27208" y="3925"/>
                  <a:pt x="26606" y="4188"/>
                </a:cubicBezTo>
                <a:cubicBezTo>
                  <a:pt x="24919" y="4928"/>
                  <a:pt x="23776" y="6789"/>
                  <a:pt x="23953" y="8583"/>
                </a:cubicBezTo>
                <a:lnTo>
                  <a:pt x="23953" y="8583"/>
                </a:lnTo>
                <a:cubicBezTo>
                  <a:pt x="23593" y="6708"/>
                  <a:pt x="23135" y="4812"/>
                  <a:pt x="22144" y="3173"/>
                </a:cubicBezTo>
                <a:cubicBezTo>
                  <a:pt x="21065" y="1354"/>
                  <a:pt x="18760" y="1"/>
                  <a:pt x="166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27;p2"/>
          <p:cNvSpPr/>
          <p:nvPr userDrawn="1"/>
        </p:nvSpPr>
        <p:spPr>
          <a:xfrm>
            <a:off x="-786148" y="5056741"/>
            <a:ext cx="7797005" cy="1986148"/>
          </a:xfrm>
          <a:custGeom>
            <a:avLst/>
            <a:gdLst/>
            <a:ahLst/>
            <a:cxnLst/>
            <a:rect l="l" t="t" r="r" b="b"/>
            <a:pathLst>
              <a:path w="49766" h="12677" extrusionOk="0">
                <a:moveTo>
                  <a:pt x="13886" y="0"/>
                </a:moveTo>
                <a:cubicBezTo>
                  <a:pt x="3627" y="0"/>
                  <a:pt x="1" y="1911"/>
                  <a:pt x="1" y="1911"/>
                </a:cubicBezTo>
                <a:lnTo>
                  <a:pt x="1" y="12676"/>
                </a:lnTo>
                <a:lnTo>
                  <a:pt x="49765" y="12676"/>
                </a:lnTo>
                <a:lnTo>
                  <a:pt x="49765" y="5422"/>
                </a:lnTo>
                <a:cubicBezTo>
                  <a:pt x="49765" y="5422"/>
                  <a:pt x="46952" y="3222"/>
                  <a:pt x="27474" y="896"/>
                </a:cubicBezTo>
                <a:cubicBezTo>
                  <a:pt x="22017" y="241"/>
                  <a:pt x="17532" y="0"/>
                  <a:pt x="13886" y="0"/>
                </a:cubicBezTo>
                <a:close/>
              </a:path>
            </a:pathLst>
          </a:custGeom>
          <a:solidFill>
            <a:srgbClr val="30AE1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54;p2"/>
          <p:cNvSpPr/>
          <p:nvPr userDrawn="1"/>
        </p:nvSpPr>
        <p:spPr>
          <a:xfrm>
            <a:off x="5016819" y="5074047"/>
            <a:ext cx="8334880" cy="2535935"/>
          </a:xfrm>
          <a:custGeom>
            <a:avLst/>
            <a:gdLst/>
            <a:ahLst/>
            <a:cxnLst/>
            <a:rect l="l" t="t" r="r" b="b"/>
            <a:pathLst>
              <a:path w="55243" h="16808" extrusionOk="0">
                <a:moveTo>
                  <a:pt x="44598" y="0"/>
                </a:moveTo>
                <a:cubicBezTo>
                  <a:pt x="40584" y="0"/>
                  <a:pt x="35338" y="325"/>
                  <a:pt x="28700" y="1326"/>
                </a:cubicBezTo>
                <a:cubicBezTo>
                  <a:pt x="9793" y="4203"/>
                  <a:pt x="1" y="12958"/>
                  <a:pt x="1" y="12958"/>
                </a:cubicBezTo>
                <a:lnTo>
                  <a:pt x="55243" y="16808"/>
                </a:lnTo>
                <a:lnTo>
                  <a:pt x="55243" y="1115"/>
                </a:lnTo>
                <a:cubicBezTo>
                  <a:pt x="55243" y="1115"/>
                  <a:pt x="52032" y="0"/>
                  <a:pt x="44598" y="0"/>
                </a:cubicBezTo>
                <a:close/>
              </a:path>
            </a:pathLst>
          </a:custGeom>
          <a:solidFill>
            <a:srgbClr val="62EC4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4823018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9"/>
          <p:cNvSpPr txBox="1">
            <a:spLocks noGrp="1"/>
          </p:cNvSpPr>
          <p:nvPr>
            <p:ph type="subTitle" idx="1"/>
          </p:nvPr>
        </p:nvSpPr>
        <p:spPr>
          <a:xfrm>
            <a:off x="951767" y="2549800"/>
            <a:ext cx="5206000" cy="26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 sz="2133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01" name="Google Shape;401;p9"/>
          <p:cNvSpPr txBox="1">
            <a:spLocks noGrp="1"/>
          </p:cNvSpPr>
          <p:nvPr>
            <p:ph type="title"/>
          </p:nvPr>
        </p:nvSpPr>
        <p:spPr>
          <a:xfrm>
            <a:off x="951767" y="1618000"/>
            <a:ext cx="4468800" cy="84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2" name="Google Shape;402;p9"/>
          <p:cNvSpPr/>
          <p:nvPr/>
        </p:nvSpPr>
        <p:spPr>
          <a:xfrm>
            <a:off x="-228917" y="325461"/>
            <a:ext cx="1880097" cy="960763"/>
          </a:xfrm>
          <a:custGeom>
            <a:avLst/>
            <a:gdLst/>
            <a:ahLst/>
            <a:cxnLst/>
            <a:rect l="l" t="t" r="r" b="b"/>
            <a:pathLst>
              <a:path w="43907" h="22439" extrusionOk="0">
                <a:moveTo>
                  <a:pt x="16645" y="1"/>
                </a:moveTo>
                <a:cubicBezTo>
                  <a:pt x="14149" y="22"/>
                  <a:pt x="11992" y="1079"/>
                  <a:pt x="10744" y="4125"/>
                </a:cubicBezTo>
                <a:cubicBezTo>
                  <a:pt x="9793" y="6430"/>
                  <a:pt x="10089" y="9264"/>
                  <a:pt x="10195" y="11421"/>
                </a:cubicBezTo>
                <a:cubicBezTo>
                  <a:pt x="9701" y="9392"/>
                  <a:pt x="8165" y="8248"/>
                  <a:pt x="6227" y="8248"/>
                </a:cubicBezTo>
                <a:cubicBezTo>
                  <a:pt x="5923" y="8248"/>
                  <a:pt x="5609" y="8276"/>
                  <a:pt x="5288" y="8334"/>
                </a:cubicBezTo>
                <a:cubicBezTo>
                  <a:pt x="2919" y="8735"/>
                  <a:pt x="1016" y="10829"/>
                  <a:pt x="508" y="13177"/>
                </a:cubicBezTo>
                <a:cubicBezTo>
                  <a:pt x="0" y="15524"/>
                  <a:pt x="952" y="20452"/>
                  <a:pt x="1460" y="21277"/>
                </a:cubicBezTo>
                <a:cubicBezTo>
                  <a:pt x="2380" y="22140"/>
                  <a:pt x="8468" y="22439"/>
                  <a:pt x="15646" y="22439"/>
                </a:cubicBezTo>
                <a:cubicBezTo>
                  <a:pt x="27110" y="22439"/>
                  <a:pt x="41354" y="21677"/>
                  <a:pt x="41771" y="21235"/>
                </a:cubicBezTo>
                <a:cubicBezTo>
                  <a:pt x="42595" y="20346"/>
                  <a:pt x="43695" y="16265"/>
                  <a:pt x="43801" y="13832"/>
                </a:cubicBezTo>
                <a:cubicBezTo>
                  <a:pt x="43907" y="11421"/>
                  <a:pt x="42532" y="8883"/>
                  <a:pt x="40269" y="8016"/>
                </a:cubicBezTo>
                <a:cubicBezTo>
                  <a:pt x="39796" y="7841"/>
                  <a:pt x="39294" y="7759"/>
                  <a:pt x="38791" y="7759"/>
                </a:cubicBezTo>
                <a:cubicBezTo>
                  <a:pt x="36863" y="7759"/>
                  <a:pt x="34914" y="8972"/>
                  <a:pt x="34495" y="10850"/>
                </a:cubicBezTo>
                <a:cubicBezTo>
                  <a:pt x="34559" y="8799"/>
                  <a:pt x="33818" y="6684"/>
                  <a:pt x="32317" y="5309"/>
                </a:cubicBezTo>
                <a:cubicBezTo>
                  <a:pt x="31295" y="4360"/>
                  <a:pt x="29892" y="3801"/>
                  <a:pt x="28506" y="3801"/>
                </a:cubicBezTo>
                <a:cubicBezTo>
                  <a:pt x="27855" y="3801"/>
                  <a:pt x="27208" y="3925"/>
                  <a:pt x="26606" y="4188"/>
                </a:cubicBezTo>
                <a:cubicBezTo>
                  <a:pt x="24919" y="4928"/>
                  <a:pt x="23776" y="6789"/>
                  <a:pt x="23953" y="8583"/>
                </a:cubicBezTo>
                <a:lnTo>
                  <a:pt x="23953" y="8583"/>
                </a:lnTo>
                <a:cubicBezTo>
                  <a:pt x="23593" y="6708"/>
                  <a:pt x="23135" y="4812"/>
                  <a:pt x="22144" y="3173"/>
                </a:cubicBezTo>
                <a:cubicBezTo>
                  <a:pt x="21065" y="1354"/>
                  <a:pt x="18760" y="1"/>
                  <a:pt x="166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03" name="Google Shape;403;p9"/>
          <p:cNvGrpSpPr/>
          <p:nvPr/>
        </p:nvGrpSpPr>
        <p:grpSpPr>
          <a:xfrm>
            <a:off x="10612575" y="394816"/>
            <a:ext cx="1256331" cy="1235835"/>
            <a:chOff x="-5347494" y="23412"/>
            <a:chExt cx="942248" cy="926876"/>
          </a:xfrm>
        </p:grpSpPr>
        <p:sp>
          <p:nvSpPr>
            <p:cNvPr id="404" name="Google Shape;404;p9"/>
            <p:cNvSpPr/>
            <p:nvPr/>
          </p:nvSpPr>
          <p:spPr>
            <a:xfrm rot="-1149761">
              <a:off x="-5249480" y="126183"/>
              <a:ext cx="746843" cy="715725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" name="Google Shape;405;p9"/>
            <p:cNvSpPr/>
            <p:nvPr/>
          </p:nvSpPr>
          <p:spPr>
            <a:xfrm rot="-1149761">
              <a:off x="-5250832" y="131860"/>
              <a:ext cx="748932" cy="715327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" name="Google Shape;406;p9"/>
            <p:cNvSpPr/>
            <p:nvPr/>
          </p:nvSpPr>
          <p:spPr>
            <a:xfrm rot="-1149761">
              <a:off x="-5178376" y="200768"/>
              <a:ext cx="585907" cy="560533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9"/>
            <p:cNvSpPr/>
            <p:nvPr/>
          </p:nvSpPr>
          <p:spPr>
            <a:xfrm rot="-1149761">
              <a:off x="-5181659" y="259234"/>
              <a:ext cx="386029" cy="548147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" name="Google Shape;408;p9"/>
            <p:cNvSpPr/>
            <p:nvPr/>
          </p:nvSpPr>
          <p:spPr>
            <a:xfrm rot="-1149761">
              <a:off x="-5249488" y="126160"/>
              <a:ext cx="746843" cy="715725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" name="Google Shape;409;p9"/>
            <p:cNvSpPr/>
            <p:nvPr/>
          </p:nvSpPr>
          <p:spPr>
            <a:xfrm rot="-1149761">
              <a:off x="-5250841" y="131837"/>
              <a:ext cx="748932" cy="715327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" name="Google Shape;410;p9"/>
            <p:cNvSpPr/>
            <p:nvPr/>
          </p:nvSpPr>
          <p:spPr>
            <a:xfrm rot="-1149761">
              <a:off x="-5178384" y="200744"/>
              <a:ext cx="585907" cy="560533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" name="Google Shape;411;p9"/>
            <p:cNvSpPr/>
            <p:nvPr/>
          </p:nvSpPr>
          <p:spPr>
            <a:xfrm rot="-1149612">
              <a:off x="-5166990" y="268329"/>
              <a:ext cx="371356" cy="527227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8546109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Table of contents "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13"/>
          <p:cNvSpPr/>
          <p:nvPr/>
        </p:nvSpPr>
        <p:spPr>
          <a:xfrm rot="1356523" flipH="1">
            <a:off x="9812640" y="-138396"/>
            <a:ext cx="15520" cy="46096"/>
          </a:xfrm>
          <a:custGeom>
            <a:avLst/>
            <a:gdLst/>
            <a:ahLst/>
            <a:cxnLst/>
            <a:rect l="l" t="t" r="r" b="b"/>
            <a:pathLst>
              <a:path w="368" h="1093" extrusionOk="0">
                <a:moveTo>
                  <a:pt x="334" y="0"/>
                </a:moveTo>
                <a:cubicBezTo>
                  <a:pt x="368" y="200"/>
                  <a:pt x="334" y="367"/>
                  <a:pt x="301" y="567"/>
                </a:cubicBezTo>
                <a:cubicBezTo>
                  <a:pt x="268" y="734"/>
                  <a:pt x="168" y="901"/>
                  <a:pt x="34" y="1034"/>
                </a:cubicBezTo>
                <a:cubicBezTo>
                  <a:pt x="1" y="1034"/>
                  <a:pt x="1" y="1067"/>
                  <a:pt x="34" y="1067"/>
                </a:cubicBezTo>
                <a:cubicBezTo>
                  <a:pt x="34" y="1084"/>
                  <a:pt x="34" y="1092"/>
                  <a:pt x="38" y="1092"/>
                </a:cubicBezTo>
                <a:cubicBezTo>
                  <a:pt x="43" y="1092"/>
                  <a:pt x="51" y="1084"/>
                  <a:pt x="68" y="1067"/>
                </a:cubicBezTo>
                <a:cubicBezTo>
                  <a:pt x="201" y="934"/>
                  <a:pt x="301" y="767"/>
                  <a:pt x="334" y="567"/>
                </a:cubicBezTo>
                <a:cubicBezTo>
                  <a:pt x="368" y="367"/>
                  <a:pt x="368" y="200"/>
                  <a:pt x="334" y="0"/>
                </a:cubicBezTo>
                <a:close/>
              </a:path>
            </a:pathLst>
          </a:custGeom>
          <a:solidFill>
            <a:srgbClr val="11675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1" name="Google Shape;481;p13"/>
          <p:cNvSpPr txBox="1">
            <a:spLocks noGrp="1"/>
          </p:cNvSpPr>
          <p:nvPr>
            <p:ph type="title"/>
          </p:nvPr>
        </p:nvSpPr>
        <p:spPr>
          <a:xfrm>
            <a:off x="5799167" y="1135667"/>
            <a:ext cx="35456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667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482" name="Google Shape;482;p13"/>
          <p:cNvSpPr txBox="1">
            <a:spLocks noGrp="1"/>
          </p:cNvSpPr>
          <p:nvPr>
            <p:ph type="subTitle" idx="1"/>
          </p:nvPr>
        </p:nvSpPr>
        <p:spPr>
          <a:xfrm>
            <a:off x="5799167" y="1644267"/>
            <a:ext cx="54440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83" name="Google Shape;483;p13"/>
          <p:cNvSpPr txBox="1">
            <a:spLocks noGrp="1"/>
          </p:cNvSpPr>
          <p:nvPr>
            <p:ph type="title" idx="2" hasCustomPrompt="1"/>
          </p:nvPr>
        </p:nvSpPr>
        <p:spPr>
          <a:xfrm>
            <a:off x="4547700" y="1186551"/>
            <a:ext cx="1201200" cy="7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484" name="Google Shape;484;p13"/>
          <p:cNvSpPr txBox="1">
            <a:spLocks noGrp="1"/>
          </p:cNvSpPr>
          <p:nvPr>
            <p:ph type="title" idx="3"/>
          </p:nvPr>
        </p:nvSpPr>
        <p:spPr>
          <a:xfrm>
            <a:off x="801900" y="458533"/>
            <a:ext cx="4077600" cy="14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85" name="Google Shape;485;p13"/>
          <p:cNvSpPr txBox="1">
            <a:spLocks noGrp="1"/>
          </p:cNvSpPr>
          <p:nvPr>
            <p:ph type="title" idx="4"/>
          </p:nvPr>
        </p:nvSpPr>
        <p:spPr>
          <a:xfrm>
            <a:off x="5799167" y="2136767"/>
            <a:ext cx="35456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667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486" name="Google Shape;486;p13"/>
          <p:cNvSpPr txBox="1">
            <a:spLocks noGrp="1"/>
          </p:cNvSpPr>
          <p:nvPr>
            <p:ph type="subTitle" idx="5"/>
          </p:nvPr>
        </p:nvSpPr>
        <p:spPr>
          <a:xfrm>
            <a:off x="5799167" y="2644200"/>
            <a:ext cx="54440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87" name="Google Shape;487;p13"/>
          <p:cNvSpPr txBox="1">
            <a:spLocks noGrp="1"/>
          </p:cNvSpPr>
          <p:nvPr>
            <p:ph type="title" idx="6" hasCustomPrompt="1"/>
          </p:nvPr>
        </p:nvSpPr>
        <p:spPr>
          <a:xfrm>
            <a:off x="4547700" y="2189904"/>
            <a:ext cx="1201200" cy="7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488" name="Google Shape;488;p13"/>
          <p:cNvSpPr txBox="1">
            <a:spLocks noGrp="1"/>
          </p:cNvSpPr>
          <p:nvPr>
            <p:ph type="title" idx="7"/>
          </p:nvPr>
        </p:nvSpPr>
        <p:spPr>
          <a:xfrm>
            <a:off x="5799167" y="3141133"/>
            <a:ext cx="35456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667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489" name="Google Shape;489;p13"/>
          <p:cNvSpPr txBox="1">
            <a:spLocks noGrp="1"/>
          </p:cNvSpPr>
          <p:nvPr>
            <p:ph type="subTitle" idx="8"/>
          </p:nvPr>
        </p:nvSpPr>
        <p:spPr>
          <a:xfrm>
            <a:off x="5799167" y="3647400"/>
            <a:ext cx="54440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90" name="Google Shape;490;p13"/>
          <p:cNvSpPr txBox="1">
            <a:spLocks noGrp="1"/>
          </p:cNvSpPr>
          <p:nvPr>
            <p:ph type="title" idx="9" hasCustomPrompt="1"/>
          </p:nvPr>
        </p:nvSpPr>
        <p:spPr>
          <a:xfrm>
            <a:off x="4547700" y="3193259"/>
            <a:ext cx="1201200" cy="7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491" name="Google Shape;491;p13"/>
          <p:cNvSpPr txBox="1">
            <a:spLocks noGrp="1"/>
          </p:cNvSpPr>
          <p:nvPr>
            <p:ph type="title" idx="13"/>
          </p:nvPr>
        </p:nvSpPr>
        <p:spPr>
          <a:xfrm>
            <a:off x="5799167" y="4146867"/>
            <a:ext cx="35456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667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492" name="Google Shape;492;p13"/>
          <p:cNvSpPr txBox="1">
            <a:spLocks noGrp="1"/>
          </p:cNvSpPr>
          <p:nvPr>
            <p:ph type="subTitle" idx="14"/>
          </p:nvPr>
        </p:nvSpPr>
        <p:spPr>
          <a:xfrm>
            <a:off x="5799167" y="4660300"/>
            <a:ext cx="54440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93" name="Google Shape;493;p13"/>
          <p:cNvSpPr txBox="1">
            <a:spLocks noGrp="1"/>
          </p:cNvSpPr>
          <p:nvPr>
            <p:ph type="title" idx="15" hasCustomPrompt="1"/>
          </p:nvPr>
        </p:nvSpPr>
        <p:spPr>
          <a:xfrm>
            <a:off x="4547700" y="4196612"/>
            <a:ext cx="1201200" cy="7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494" name="Google Shape;494;p13"/>
          <p:cNvSpPr txBox="1">
            <a:spLocks noGrp="1"/>
          </p:cNvSpPr>
          <p:nvPr>
            <p:ph type="title" idx="16"/>
          </p:nvPr>
        </p:nvSpPr>
        <p:spPr>
          <a:xfrm>
            <a:off x="5799167" y="5179833"/>
            <a:ext cx="35456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667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495" name="Google Shape;495;p13"/>
          <p:cNvSpPr txBox="1">
            <a:spLocks noGrp="1"/>
          </p:cNvSpPr>
          <p:nvPr>
            <p:ph type="subTitle" idx="17"/>
          </p:nvPr>
        </p:nvSpPr>
        <p:spPr>
          <a:xfrm>
            <a:off x="5799167" y="5693667"/>
            <a:ext cx="54440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96" name="Google Shape;496;p13"/>
          <p:cNvSpPr txBox="1">
            <a:spLocks noGrp="1"/>
          </p:cNvSpPr>
          <p:nvPr>
            <p:ph type="title" idx="18" hasCustomPrompt="1"/>
          </p:nvPr>
        </p:nvSpPr>
        <p:spPr>
          <a:xfrm>
            <a:off x="4547700" y="5247167"/>
            <a:ext cx="1201200" cy="7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grpSp>
        <p:nvGrpSpPr>
          <p:cNvPr id="497" name="Google Shape;497;p13"/>
          <p:cNvGrpSpPr/>
          <p:nvPr/>
        </p:nvGrpSpPr>
        <p:grpSpPr>
          <a:xfrm>
            <a:off x="-455159" y="266734"/>
            <a:ext cx="13701789" cy="2484233"/>
            <a:chOff x="-341369" y="200050"/>
            <a:chExt cx="10276342" cy="1863175"/>
          </a:xfrm>
        </p:grpSpPr>
        <p:sp>
          <p:nvSpPr>
            <p:cNvPr id="498" name="Google Shape;498;p13"/>
            <p:cNvSpPr/>
            <p:nvPr/>
          </p:nvSpPr>
          <p:spPr>
            <a:xfrm>
              <a:off x="8270788" y="200050"/>
              <a:ext cx="1664185" cy="850494"/>
            </a:xfrm>
            <a:custGeom>
              <a:avLst/>
              <a:gdLst/>
              <a:ahLst/>
              <a:cxnLst/>
              <a:rect l="l" t="t" r="r" b="b"/>
              <a:pathLst>
                <a:path w="43907" h="22439" extrusionOk="0">
                  <a:moveTo>
                    <a:pt x="16645" y="1"/>
                  </a:moveTo>
                  <a:cubicBezTo>
                    <a:pt x="14149" y="22"/>
                    <a:pt x="11992" y="1079"/>
                    <a:pt x="10744" y="4125"/>
                  </a:cubicBezTo>
                  <a:cubicBezTo>
                    <a:pt x="9793" y="6430"/>
                    <a:pt x="10089" y="9264"/>
                    <a:pt x="10195" y="11421"/>
                  </a:cubicBezTo>
                  <a:cubicBezTo>
                    <a:pt x="9701" y="9392"/>
                    <a:pt x="8165" y="8248"/>
                    <a:pt x="6227" y="8248"/>
                  </a:cubicBezTo>
                  <a:cubicBezTo>
                    <a:pt x="5923" y="8248"/>
                    <a:pt x="5609" y="8276"/>
                    <a:pt x="5288" y="8334"/>
                  </a:cubicBezTo>
                  <a:cubicBezTo>
                    <a:pt x="2919" y="8735"/>
                    <a:pt x="1016" y="10829"/>
                    <a:pt x="508" y="13177"/>
                  </a:cubicBezTo>
                  <a:cubicBezTo>
                    <a:pt x="0" y="15524"/>
                    <a:pt x="952" y="20452"/>
                    <a:pt x="1460" y="21277"/>
                  </a:cubicBezTo>
                  <a:cubicBezTo>
                    <a:pt x="2380" y="22140"/>
                    <a:pt x="8468" y="22439"/>
                    <a:pt x="15646" y="22439"/>
                  </a:cubicBezTo>
                  <a:cubicBezTo>
                    <a:pt x="27110" y="22439"/>
                    <a:pt x="41354" y="21677"/>
                    <a:pt x="41771" y="21235"/>
                  </a:cubicBezTo>
                  <a:cubicBezTo>
                    <a:pt x="42595" y="20346"/>
                    <a:pt x="43695" y="16265"/>
                    <a:pt x="43801" y="13832"/>
                  </a:cubicBezTo>
                  <a:cubicBezTo>
                    <a:pt x="43907" y="11421"/>
                    <a:pt x="42532" y="8883"/>
                    <a:pt x="40269" y="8016"/>
                  </a:cubicBezTo>
                  <a:cubicBezTo>
                    <a:pt x="39796" y="7841"/>
                    <a:pt x="39294" y="7759"/>
                    <a:pt x="38791" y="7759"/>
                  </a:cubicBezTo>
                  <a:cubicBezTo>
                    <a:pt x="36863" y="7759"/>
                    <a:pt x="34914" y="8972"/>
                    <a:pt x="34495" y="10850"/>
                  </a:cubicBezTo>
                  <a:cubicBezTo>
                    <a:pt x="34559" y="8799"/>
                    <a:pt x="33818" y="6684"/>
                    <a:pt x="32317" y="5309"/>
                  </a:cubicBezTo>
                  <a:cubicBezTo>
                    <a:pt x="31295" y="4360"/>
                    <a:pt x="29892" y="3801"/>
                    <a:pt x="28506" y="3801"/>
                  </a:cubicBezTo>
                  <a:cubicBezTo>
                    <a:pt x="27855" y="3801"/>
                    <a:pt x="27208" y="3925"/>
                    <a:pt x="26606" y="4188"/>
                  </a:cubicBezTo>
                  <a:cubicBezTo>
                    <a:pt x="24919" y="4928"/>
                    <a:pt x="23776" y="6789"/>
                    <a:pt x="23953" y="8583"/>
                  </a:cubicBezTo>
                  <a:lnTo>
                    <a:pt x="23953" y="8583"/>
                  </a:lnTo>
                  <a:cubicBezTo>
                    <a:pt x="23593" y="6708"/>
                    <a:pt x="23135" y="4812"/>
                    <a:pt x="22144" y="3173"/>
                  </a:cubicBezTo>
                  <a:cubicBezTo>
                    <a:pt x="21065" y="1354"/>
                    <a:pt x="18760" y="1"/>
                    <a:pt x="166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" name="Google Shape;499;p13"/>
            <p:cNvSpPr/>
            <p:nvPr/>
          </p:nvSpPr>
          <p:spPr>
            <a:xfrm>
              <a:off x="-341369" y="1484523"/>
              <a:ext cx="1132362" cy="578702"/>
            </a:xfrm>
            <a:custGeom>
              <a:avLst/>
              <a:gdLst/>
              <a:ahLst/>
              <a:cxnLst/>
              <a:rect l="l" t="t" r="r" b="b"/>
              <a:pathLst>
                <a:path w="43907" h="22439" extrusionOk="0">
                  <a:moveTo>
                    <a:pt x="16645" y="1"/>
                  </a:moveTo>
                  <a:cubicBezTo>
                    <a:pt x="14149" y="22"/>
                    <a:pt x="11992" y="1079"/>
                    <a:pt x="10744" y="4125"/>
                  </a:cubicBezTo>
                  <a:cubicBezTo>
                    <a:pt x="9793" y="6430"/>
                    <a:pt x="10089" y="9264"/>
                    <a:pt x="10195" y="11421"/>
                  </a:cubicBezTo>
                  <a:cubicBezTo>
                    <a:pt x="9701" y="9392"/>
                    <a:pt x="8165" y="8248"/>
                    <a:pt x="6227" y="8248"/>
                  </a:cubicBezTo>
                  <a:cubicBezTo>
                    <a:pt x="5923" y="8248"/>
                    <a:pt x="5609" y="8276"/>
                    <a:pt x="5288" y="8334"/>
                  </a:cubicBezTo>
                  <a:cubicBezTo>
                    <a:pt x="2919" y="8735"/>
                    <a:pt x="1016" y="10829"/>
                    <a:pt x="508" y="13177"/>
                  </a:cubicBezTo>
                  <a:cubicBezTo>
                    <a:pt x="0" y="15524"/>
                    <a:pt x="952" y="20452"/>
                    <a:pt x="1460" y="21277"/>
                  </a:cubicBezTo>
                  <a:cubicBezTo>
                    <a:pt x="2380" y="22140"/>
                    <a:pt x="8468" y="22439"/>
                    <a:pt x="15646" y="22439"/>
                  </a:cubicBezTo>
                  <a:cubicBezTo>
                    <a:pt x="27110" y="22439"/>
                    <a:pt x="41354" y="21677"/>
                    <a:pt x="41771" y="21235"/>
                  </a:cubicBezTo>
                  <a:cubicBezTo>
                    <a:pt x="42595" y="20346"/>
                    <a:pt x="43695" y="16265"/>
                    <a:pt x="43801" y="13832"/>
                  </a:cubicBezTo>
                  <a:cubicBezTo>
                    <a:pt x="43907" y="11421"/>
                    <a:pt x="42532" y="8883"/>
                    <a:pt x="40269" y="8016"/>
                  </a:cubicBezTo>
                  <a:cubicBezTo>
                    <a:pt x="39796" y="7841"/>
                    <a:pt x="39294" y="7759"/>
                    <a:pt x="38791" y="7759"/>
                  </a:cubicBezTo>
                  <a:cubicBezTo>
                    <a:pt x="36863" y="7759"/>
                    <a:pt x="34914" y="8972"/>
                    <a:pt x="34495" y="10850"/>
                  </a:cubicBezTo>
                  <a:cubicBezTo>
                    <a:pt x="34559" y="8799"/>
                    <a:pt x="33818" y="6684"/>
                    <a:pt x="32317" y="5309"/>
                  </a:cubicBezTo>
                  <a:cubicBezTo>
                    <a:pt x="31295" y="4360"/>
                    <a:pt x="29892" y="3801"/>
                    <a:pt x="28506" y="3801"/>
                  </a:cubicBezTo>
                  <a:cubicBezTo>
                    <a:pt x="27855" y="3801"/>
                    <a:pt x="27208" y="3925"/>
                    <a:pt x="26606" y="4188"/>
                  </a:cubicBezTo>
                  <a:cubicBezTo>
                    <a:pt x="24919" y="4928"/>
                    <a:pt x="23776" y="6789"/>
                    <a:pt x="23953" y="8583"/>
                  </a:cubicBezTo>
                  <a:lnTo>
                    <a:pt x="23953" y="8583"/>
                  </a:lnTo>
                  <a:cubicBezTo>
                    <a:pt x="23593" y="6708"/>
                    <a:pt x="23135" y="4812"/>
                    <a:pt x="22144" y="3173"/>
                  </a:cubicBezTo>
                  <a:cubicBezTo>
                    <a:pt x="21065" y="1354"/>
                    <a:pt x="18760" y="1"/>
                    <a:pt x="166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00" name="Google Shape;500;p13"/>
          <p:cNvGrpSpPr/>
          <p:nvPr/>
        </p:nvGrpSpPr>
        <p:grpSpPr>
          <a:xfrm>
            <a:off x="5566732" y="266736"/>
            <a:ext cx="6365536" cy="6365873"/>
            <a:chOff x="4175049" y="200051"/>
            <a:chExt cx="4774152" cy="4774405"/>
          </a:xfrm>
        </p:grpSpPr>
        <p:sp>
          <p:nvSpPr>
            <p:cNvPr id="501" name="Google Shape;501;p13"/>
            <p:cNvSpPr/>
            <p:nvPr/>
          </p:nvSpPr>
          <p:spPr>
            <a:xfrm>
              <a:off x="4176496" y="200063"/>
              <a:ext cx="344790" cy="330443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" name="Google Shape;502;p13"/>
            <p:cNvSpPr/>
            <p:nvPr/>
          </p:nvSpPr>
          <p:spPr>
            <a:xfrm>
              <a:off x="4175049" y="202497"/>
              <a:ext cx="345755" cy="330260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" name="Google Shape;503;p13"/>
            <p:cNvSpPr/>
            <p:nvPr/>
          </p:nvSpPr>
          <p:spPr>
            <a:xfrm>
              <a:off x="4210020" y="233155"/>
              <a:ext cx="270492" cy="258793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" name="Google Shape;504;p13"/>
            <p:cNvSpPr/>
            <p:nvPr/>
          </p:nvSpPr>
          <p:spPr>
            <a:xfrm>
              <a:off x="4203223" y="243167"/>
              <a:ext cx="178216" cy="253074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" name="Google Shape;505;p13"/>
            <p:cNvSpPr/>
            <p:nvPr/>
          </p:nvSpPr>
          <p:spPr>
            <a:xfrm>
              <a:off x="4176496" y="200051"/>
              <a:ext cx="344790" cy="330443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" name="Google Shape;506;p13"/>
            <p:cNvSpPr/>
            <p:nvPr/>
          </p:nvSpPr>
          <p:spPr>
            <a:xfrm>
              <a:off x="4175049" y="202485"/>
              <a:ext cx="345755" cy="330260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" name="Google Shape;507;p13"/>
            <p:cNvSpPr/>
            <p:nvPr/>
          </p:nvSpPr>
          <p:spPr>
            <a:xfrm>
              <a:off x="4210020" y="233143"/>
              <a:ext cx="270492" cy="258793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" name="Google Shape;508;p13"/>
            <p:cNvSpPr/>
            <p:nvPr/>
          </p:nvSpPr>
          <p:spPr>
            <a:xfrm>
              <a:off x="4210020" y="248509"/>
              <a:ext cx="171443" cy="243404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" name="Google Shape;509;p13"/>
            <p:cNvSpPr/>
            <p:nvPr/>
          </p:nvSpPr>
          <p:spPr>
            <a:xfrm>
              <a:off x="8472074" y="4514095"/>
              <a:ext cx="477128" cy="457246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" name="Google Shape;510;p13"/>
            <p:cNvSpPr/>
            <p:nvPr/>
          </p:nvSpPr>
          <p:spPr>
            <a:xfrm>
              <a:off x="8470072" y="4517464"/>
              <a:ext cx="478462" cy="456992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" name="Google Shape;511;p13"/>
            <p:cNvSpPr/>
            <p:nvPr/>
          </p:nvSpPr>
          <p:spPr>
            <a:xfrm>
              <a:off x="8518463" y="4559886"/>
              <a:ext cx="374312" cy="358101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" name="Google Shape;512;p13"/>
            <p:cNvSpPr/>
            <p:nvPr/>
          </p:nvSpPr>
          <p:spPr>
            <a:xfrm>
              <a:off x="8509058" y="4573741"/>
              <a:ext cx="246618" cy="350188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" name="Google Shape;513;p13"/>
            <p:cNvSpPr/>
            <p:nvPr/>
          </p:nvSpPr>
          <p:spPr>
            <a:xfrm>
              <a:off x="8472074" y="4514079"/>
              <a:ext cx="477128" cy="457246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" name="Google Shape;514;p13"/>
            <p:cNvSpPr/>
            <p:nvPr/>
          </p:nvSpPr>
          <p:spPr>
            <a:xfrm>
              <a:off x="8470072" y="4517448"/>
              <a:ext cx="478462" cy="456992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" name="Google Shape;515;p13"/>
            <p:cNvSpPr/>
            <p:nvPr/>
          </p:nvSpPr>
          <p:spPr>
            <a:xfrm>
              <a:off x="8518463" y="4559871"/>
              <a:ext cx="374312" cy="358101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" name="Google Shape;516;p13"/>
            <p:cNvSpPr/>
            <p:nvPr/>
          </p:nvSpPr>
          <p:spPr>
            <a:xfrm>
              <a:off x="8518463" y="4581133"/>
              <a:ext cx="237246" cy="336826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6399358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14"/>
          <p:cNvSpPr txBox="1">
            <a:spLocks noGrp="1"/>
          </p:cNvSpPr>
          <p:nvPr>
            <p:ph type="title"/>
          </p:nvPr>
        </p:nvSpPr>
        <p:spPr>
          <a:xfrm>
            <a:off x="6314200" y="3376867"/>
            <a:ext cx="3450000" cy="8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519" name="Google Shape;519;p14"/>
          <p:cNvSpPr txBox="1">
            <a:spLocks noGrp="1"/>
          </p:cNvSpPr>
          <p:nvPr>
            <p:ph type="subTitle" idx="1"/>
          </p:nvPr>
        </p:nvSpPr>
        <p:spPr>
          <a:xfrm>
            <a:off x="6730367" y="4265600"/>
            <a:ext cx="3034000" cy="6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unito"/>
              <a:buNone/>
              <a:defRPr sz="18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unito"/>
              <a:buNone/>
              <a:def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unito"/>
              <a:buNone/>
              <a:def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unito"/>
              <a:buNone/>
              <a:def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unito"/>
              <a:buNone/>
              <a:def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unito"/>
              <a:buNone/>
              <a:def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unito"/>
              <a:buNone/>
              <a:def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unito"/>
              <a:buNone/>
              <a:def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unito"/>
              <a:buNone/>
              <a:def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520" name="Google Shape;520;p14"/>
          <p:cNvSpPr txBox="1">
            <a:spLocks noGrp="1"/>
          </p:cNvSpPr>
          <p:nvPr>
            <p:ph type="title" idx="2" hasCustomPrompt="1"/>
          </p:nvPr>
        </p:nvSpPr>
        <p:spPr>
          <a:xfrm>
            <a:off x="6925400" y="1357651"/>
            <a:ext cx="2838800" cy="18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3333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21" name="Google Shape;521;p14"/>
          <p:cNvSpPr/>
          <p:nvPr/>
        </p:nvSpPr>
        <p:spPr>
          <a:xfrm>
            <a:off x="290020" y="7156380"/>
            <a:ext cx="659595" cy="201795"/>
          </a:xfrm>
          <a:custGeom>
            <a:avLst/>
            <a:gdLst/>
            <a:ahLst/>
            <a:cxnLst/>
            <a:rect l="l" t="t" r="r" b="b"/>
            <a:pathLst>
              <a:path w="4210" h="1288" extrusionOk="0">
                <a:moveTo>
                  <a:pt x="2375" y="1"/>
                </a:moveTo>
                <a:cubicBezTo>
                  <a:pt x="1870" y="1"/>
                  <a:pt x="1352" y="85"/>
                  <a:pt x="932" y="187"/>
                </a:cubicBezTo>
                <a:cubicBezTo>
                  <a:pt x="868" y="208"/>
                  <a:pt x="784" y="229"/>
                  <a:pt x="741" y="272"/>
                </a:cubicBezTo>
                <a:cubicBezTo>
                  <a:pt x="1" y="843"/>
                  <a:pt x="1651" y="1287"/>
                  <a:pt x="1947" y="1287"/>
                </a:cubicBezTo>
                <a:cubicBezTo>
                  <a:pt x="2028" y="1287"/>
                  <a:pt x="2113" y="1287"/>
                  <a:pt x="2201" y="1287"/>
                </a:cubicBezTo>
                <a:cubicBezTo>
                  <a:pt x="2686" y="1287"/>
                  <a:pt x="3251" y="1272"/>
                  <a:pt x="3681" y="1075"/>
                </a:cubicBezTo>
                <a:cubicBezTo>
                  <a:pt x="4210" y="822"/>
                  <a:pt x="4083" y="462"/>
                  <a:pt x="3575" y="229"/>
                </a:cubicBezTo>
                <a:cubicBezTo>
                  <a:pt x="3233" y="63"/>
                  <a:pt x="2809" y="1"/>
                  <a:pt x="2375" y="1"/>
                </a:cubicBezTo>
                <a:close/>
              </a:path>
            </a:pathLst>
          </a:custGeom>
          <a:solidFill>
            <a:srgbClr val="79AD78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2" name="Google Shape;522;p14"/>
          <p:cNvSpPr/>
          <p:nvPr/>
        </p:nvSpPr>
        <p:spPr>
          <a:xfrm>
            <a:off x="25086" y="7269186"/>
            <a:ext cx="102777" cy="161844"/>
          </a:xfrm>
          <a:custGeom>
            <a:avLst/>
            <a:gdLst/>
            <a:ahLst/>
            <a:cxnLst/>
            <a:rect l="l" t="t" r="r" b="b"/>
            <a:pathLst>
              <a:path w="656" h="1033" extrusionOk="0">
                <a:moveTo>
                  <a:pt x="181" y="0"/>
                </a:moveTo>
                <a:cubicBezTo>
                  <a:pt x="162" y="0"/>
                  <a:pt x="144" y="6"/>
                  <a:pt x="127" y="17"/>
                </a:cubicBezTo>
                <a:cubicBezTo>
                  <a:pt x="42" y="38"/>
                  <a:pt x="0" y="144"/>
                  <a:pt x="42" y="207"/>
                </a:cubicBezTo>
                <a:lnTo>
                  <a:pt x="360" y="926"/>
                </a:lnTo>
                <a:cubicBezTo>
                  <a:pt x="381" y="990"/>
                  <a:pt x="444" y="1032"/>
                  <a:pt x="486" y="1032"/>
                </a:cubicBezTo>
                <a:cubicBezTo>
                  <a:pt x="508" y="1032"/>
                  <a:pt x="529" y="1011"/>
                  <a:pt x="550" y="1011"/>
                </a:cubicBezTo>
                <a:cubicBezTo>
                  <a:pt x="635" y="990"/>
                  <a:pt x="656" y="884"/>
                  <a:pt x="635" y="821"/>
                </a:cubicBezTo>
                <a:lnTo>
                  <a:pt x="317" y="102"/>
                </a:lnTo>
                <a:cubicBezTo>
                  <a:pt x="286" y="40"/>
                  <a:pt x="233" y="0"/>
                  <a:pt x="181" y="0"/>
                </a:cubicBezTo>
                <a:close/>
              </a:path>
            </a:pathLst>
          </a:custGeom>
          <a:solidFill>
            <a:srgbClr val="79AD78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3" name="Google Shape;523;p14"/>
          <p:cNvSpPr/>
          <p:nvPr/>
        </p:nvSpPr>
        <p:spPr>
          <a:xfrm>
            <a:off x="154185" y="7198839"/>
            <a:ext cx="56559" cy="205556"/>
          </a:xfrm>
          <a:custGeom>
            <a:avLst/>
            <a:gdLst/>
            <a:ahLst/>
            <a:cxnLst/>
            <a:rect l="l" t="t" r="r" b="b"/>
            <a:pathLst>
              <a:path w="361" h="1312" extrusionOk="0">
                <a:moveTo>
                  <a:pt x="212" y="1"/>
                </a:moveTo>
                <a:cubicBezTo>
                  <a:pt x="128" y="1"/>
                  <a:pt x="43" y="64"/>
                  <a:pt x="43" y="149"/>
                </a:cubicBezTo>
                <a:lnTo>
                  <a:pt x="1" y="1164"/>
                </a:lnTo>
                <a:cubicBezTo>
                  <a:pt x="1" y="1249"/>
                  <a:pt x="64" y="1312"/>
                  <a:pt x="149" y="1312"/>
                </a:cubicBezTo>
                <a:cubicBezTo>
                  <a:pt x="233" y="1312"/>
                  <a:pt x="297" y="1249"/>
                  <a:pt x="297" y="1164"/>
                </a:cubicBezTo>
                <a:lnTo>
                  <a:pt x="339" y="170"/>
                </a:lnTo>
                <a:cubicBezTo>
                  <a:pt x="360" y="85"/>
                  <a:pt x="297" y="22"/>
                  <a:pt x="212" y="1"/>
                </a:cubicBezTo>
                <a:close/>
              </a:path>
            </a:pathLst>
          </a:custGeom>
          <a:solidFill>
            <a:srgbClr val="79AD78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4" name="Google Shape;524;p14"/>
          <p:cNvSpPr/>
          <p:nvPr/>
        </p:nvSpPr>
        <p:spPr>
          <a:xfrm>
            <a:off x="5000325" y="7159671"/>
            <a:ext cx="652857" cy="303320"/>
          </a:xfrm>
          <a:custGeom>
            <a:avLst/>
            <a:gdLst/>
            <a:ahLst/>
            <a:cxnLst/>
            <a:rect l="l" t="t" r="r" b="b"/>
            <a:pathLst>
              <a:path w="4167" h="1936" extrusionOk="0">
                <a:moveTo>
                  <a:pt x="1866" y="0"/>
                </a:moveTo>
                <a:cubicBezTo>
                  <a:pt x="1359" y="0"/>
                  <a:pt x="855" y="102"/>
                  <a:pt x="381" y="314"/>
                </a:cubicBezTo>
                <a:cubicBezTo>
                  <a:pt x="297" y="335"/>
                  <a:pt x="233" y="378"/>
                  <a:pt x="170" y="441"/>
                </a:cubicBezTo>
                <a:cubicBezTo>
                  <a:pt x="1" y="631"/>
                  <a:pt x="149" y="949"/>
                  <a:pt x="339" y="1118"/>
                </a:cubicBezTo>
                <a:cubicBezTo>
                  <a:pt x="868" y="1628"/>
                  <a:pt x="1935" y="1935"/>
                  <a:pt x="2730" y="1935"/>
                </a:cubicBezTo>
                <a:cubicBezTo>
                  <a:pt x="2826" y="1935"/>
                  <a:pt x="2918" y="1931"/>
                  <a:pt x="3004" y="1922"/>
                </a:cubicBezTo>
                <a:cubicBezTo>
                  <a:pt x="4167" y="1773"/>
                  <a:pt x="3892" y="420"/>
                  <a:pt x="2919" y="145"/>
                </a:cubicBezTo>
                <a:cubicBezTo>
                  <a:pt x="2572" y="50"/>
                  <a:pt x="2218" y="0"/>
                  <a:pt x="186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5" name="Google Shape;525;p14"/>
          <p:cNvSpPr/>
          <p:nvPr/>
        </p:nvSpPr>
        <p:spPr>
          <a:xfrm>
            <a:off x="5603361" y="6972446"/>
            <a:ext cx="473937" cy="231093"/>
          </a:xfrm>
          <a:custGeom>
            <a:avLst/>
            <a:gdLst/>
            <a:ahLst/>
            <a:cxnLst/>
            <a:rect l="l" t="t" r="r" b="b"/>
            <a:pathLst>
              <a:path w="3025" h="1475" extrusionOk="0">
                <a:moveTo>
                  <a:pt x="1287" y="0"/>
                </a:moveTo>
                <a:cubicBezTo>
                  <a:pt x="1225" y="0"/>
                  <a:pt x="1163" y="3"/>
                  <a:pt x="1101" y="8"/>
                </a:cubicBezTo>
                <a:cubicBezTo>
                  <a:pt x="762" y="8"/>
                  <a:pt x="445" y="134"/>
                  <a:pt x="191" y="367"/>
                </a:cubicBezTo>
                <a:cubicBezTo>
                  <a:pt x="64" y="494"/>
                  <a:pt x="1" y="705"/>
                  <a:pt x="43" y="896"/>
                </a:cubicBezTo>
                <a:cubicBezTo>
                  <a:pt x="188" y="1286"/>
                  <a:pt x="794" y="1474"/>
                  <a:pt x="1402" y="1474"/>
                </a:cubicBezTo>
                <a:cubicBezTo>
                  <a:pt x="2211" y="1474"/>
                  <a:pt x="3025" y="1143"/>
                  <a:pt x="2771" y="515"/>
                </a:cubicBezTo>
                <a:cubicBezTo>
                  <a:pt x="2750" y="452"/>
                  <a:pt x="2708" y="431"/>
                  <a:pt x="2666" y="388"/>
                </a:cubicBezTo>
                <a:cubicBezTo>
                  <a:pt x="2253" y="144"/>
                  <a:pt x="1774" y="0"/>
                  <a:pt x="128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6" name="Google Shape;526;p14"/>
          <p:cNvSpPr/>
          <p:nvPr/>
        </p:nvSpPr>
        <p:spPr>
          <a:xfrm>
            <a:off x="308272" y="7156380"/>
            <a:ext cx="659595" cy="201795"/>
          </a:xfrm>
          <a:custGeom>
            <a:avLst/>
            <a:gdLst/>
            <a:ahLst/>
            <a:cxnLst/>
            <a:rect l="l" t="t" r="r" b="b"/>
            <a:pathLst>
              <a:path w="4210" h="1288" extrusionOk="0">
                <a:moveTo>
                  <a:pt x="2375" y="1"/>
                </a:moveTo>
                <a:cubicBezTo>
                  <a:pt x="1870" y="1"/>
                  <a:pt x="1352" y="85"/>
                  <a:pt x="932" y="187"/>
                </a:cubicBezTo>
                <a:cubicBezTo>
                  <a:pt x="868" y="208"/>
                  <a:pt x="784" y="229"/>
                  <a:pt x="741" y="272"/>
                </a:cubicBezTo>
                <a:cubicBezTo>
                  <a:pt x="1" y="843"/>
                  <a:pt x="1651" y="1287"/>
                  <a:pt x="1947" y="1287"/>
                </a:cubicBezTo>
                <a:cubicBezTo>
                  <a:pt x="2028" y="1287"/>
                  <a:pt x="2113" y="1287"/>
                  <a:pt x="2201" y="1287"/>
                </a:cubicBezTo>
                <a:cubicBezTo>
                  <a:pt x="2686" y="1287"/>
                  <a:pt x="3251" y="1272"/>
                  <a:pt x="3681" y="1075"/>
                </a:cubicBezTo>
                <a:cubicBezTo>
                  <a:pt x="4210" y="822"/>
                  <a:pt x="4083" y="462"/>
                  <a:pt x="3575" y="229"/>
                </a:cubicBezTo>
                <a:cubicBezTo>
                  <a:pt x="3233" y="63"/>
                  <a:pt x="2809" y="1"/>
                  <a:pt x="237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7" name="Google Shape;527;p14"/>
          <p:cNvSpPr/>
          <p:nvPr/>
        </p:nvSpPr>
        <p:spPr>
          <a:xfrm>
            <a:off x="914755" y="7347523"/>
            <a:ext cx="760963" cy="323531"/>
          </a:xfrm>
          <a:custGeom>
            <a:avLst/>
            <a:gdLst/>
            <a:ahLst/>
            <a:cxnLst/>
            <a:rect l="l" t="t" r="r" b="b"/>
            <a:pathLst>
              <a:path w="4857" h="2065" extrusionOk="0">
                <a:moveTo>
                  <a:pt x="2199" y="1"/>
                </a:moveTo>
                <a:cubicBezTo>
                  <a:pt x="1526" y="1"/>
                  <a:pt x="856" y="228"/>
                  <a:pt x="318" y="680"/>
                </a:cubicBezTo>
                <a:cubicBezTo>
                  <a:pt x="127" y="807"/>
                  <a:pt x="21" y="997"/>
                  <a:pt x="0" y="1209"/>
                </a:cubicBezTo>
                <a:cubicBezTo>
                  <a:pt x="21" y="1420"/>
                  <a:pt x="148" y="1611"/>
                  <a:pt x="339" y="1695"/>
                </a:cubicBezTo>
                <a:cubicBezTo>
                  <a:pt x="805" y="1995"/>
                  <a:pt x="1340" y="2050"/>
                  <a:pt x="1885" y="2050"/>
                </a:cubicBezTo>
                <a:cubicBezTo>
                  <a:pt x="2202" y="2050"/>
                  <a:pt x="2523" y="2031"/>
                  <a:pt x="2835" y="2031"/>
                </a:cubicBezTo>
                <a:cubicBezTo>
                  <a:pt x="3007" y="2031"/>
                  <a:pt x="3177" y="2037"/>
                  <a:pt x="3342" y="2055"/>
                </a:cubicBezTo>
                <a:cubicBezTo>
                  <a:pt x="3395" y="2061"/>
                  <a:pt x="3448" y="2064"/>
                  <a:pt x="3499" y="2064"/>
                </a:cubicBezTo>
                <a:cubicBezTo>
                  <a:pt x="4323" y="2064"/>
                  <a:pt x="4856" y="1295"/>
                  <a:pt x="4040" y="638"/>
                </a:cubicBezTo>
                <a:cubicBezTo>
                  <a:pt x="3500" y="212"/>
                  <a:pt x="2848" y="1"/>
                  <a:pt x="219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8" name="Google Shape;528;p14"/>
          <p:cNvSpPr/>
          <p:nvPr/>
        </p:nvSpPr>
        <p:spPr>
          <a:xfrm>
            <a:off x="43338" y="7269186"/>
            <a:ext cx="102777" cy="161844"/>
          </a:xfrm>
          <a:custGeom>
            <a:avLst/>
            <a:gdLst/>
            <a:ahLst/>
            <a:cxnLst/>
            <a:rect l="l" t="t" r="r" b="b"/>
            <a:pathLst>
              <a:path w="656" h="1033" extrusionOk="0">
                <a:moveTo>
                  <a:pt x="181" y="0"/>
                </a:moveTo>
                <a:cubicBezTo>
                  <a:pt x="162" y="0"/>
                  <a:pt x="144" y="6"/>
                  <a:pt x="127" y="17"/>
                </a:cubicBezTo>
                <a:cubicBezTo>
                  <a:pt x="42" y="38"/>
                  <a:pt x="0" y="144"/>
                  <a:pt x="42" y="207"/>
                </a:cubicBezTo>
                <a:lnTo>
                  <a:pt x="360" y="926"/>
                </a:lnTo>
                <a:cubicBezTo>
                  <a:pt x="381" y="990"/>
                  <a:pt x="444" y="1032"/>
                  <a:pt x="486" y="1032"/>
                </a:cubicBezTo>
                <a:cubicBezTo>
                  <a:pt x="508" y="1032"/>
                  <a:pt x="529" y="1011"/>
                  <a:pt x="550" y="1011"/>
                </a:cubicBezTo>
                <a:cubicBezTo>
                  <a:pt x="635" y="990"/>
                  <a:pt x="656" y="884"/>
                  <a:pt x="635" y="821"/>
                </a:cubicBezTo>
                <a:lnTo>
                  <a:pt x="317" y="102"/>
                </a:lnTo>
                <a:cubicBezTo>
                  <a:pt x="286" y="40"/>
                  <a:pt x="233" y="0"/>
                  <a:pt x="18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9" name="Google Shape;529;p14"/>
          <p:cNvSpPr/>
          <p:nvPr/>
        </p:nvSpPr>
        <p:spPr>
          <a:xfrm>
            <a:off x="172437" y="7198839"/>
            <a:ext cx="56559" cy="205556"/>
          </a:xfrm>
          <a:custGeom>
            <a:avLst/>
            <a:gdLst/>
            <a:ahLst/>
            <a:cxnLst/>
            <a:rect l="l" t="t" r="r" b="b"/>
            <a:pathLst>
              <a:path w="361" h="1312" extrusionOk="0">
                <a:moveTo>
                  <a:pt x="212" y="1"/>
                </a:moveTo>
                <a:cubicBezTo>
                  <a:pt x="128" y="1"/>
                  <a:pt x="43" y="64"/>
                  <a:pt x="43" y="149"/>
                </a:cubicBezTo>
                <a:lnTo>
                  <a:pt x="1" y="1164"/>
                </a:lnTo>
                <a:cubicBezTo>
                  <a:pt x="1" y="1249"/>
                  <a:pt x="64" y="1312"/>
                  <a:pt x="149" y="1312"/>
                </a:cubicBezTo>
                <a:cubicBezTo>
                  <a:pt x="233" y="1312"/>
                  <a:pt x="297" y="1249"/>
                  <a:pt x="297" y="1164"/>
                </a:cubicBezTo>
                <a:lnTo>
                  <a:pt x="339" y="170"/>
                </a:lnTo>
                <a:cubicBezTo>
                  <a:pt x="360" y="85"/>
                  <a:pt x="297" y="22"/>
                  <a:pt x="21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0" name="Google Shape;530;p14"/>
          <p:cNvSpPr/>
          <p:nvPr/>
        </p:nvSpPr>
        <p:spPr>
          <a:xfrm>
            <a:off x="2112992" y="7539447"/>
            <a:ext cx="97451" cy="153227"/>
          </a:xfrm>
          <a:custGeom>
            <a:avLst/>
            <a:gdLst/>
            <a:ahLst/>
            <a:cxnLst/>
            <a:rect l="l" t="t" r="r" b="b"/>
            <a:pathLst>
              <a:path w="622" h="978" extrusionOk="0">
                <a:moveTo>
                  <a:pt x="170" y="0"/>
                </a:moveTo>
                <a:cubicBezTo>
                  <a:pt x="82" y="0"/>
                  <a:pt x="0" y="72"/>
                  <a:pt x="30" y="174"/>
                </a:cubicBezTo>
                <a:lnTo>
                  <a:pt x="326" y="893"/>
                </a:lnTo>
                <a:cubicBezTo>
                  <a:pt x="368" y="957"/>
                  <a:pt x="410" y="978"/>
                  <a:pt x="474" y="978"/>
                </a:cubicBezTo>
                <a:lnTo>
                  <a:pt x="516" y="978"/>
                </a:lnTo>
                <a:cubicBezTo>
                  <a:pt x="601" y="936"/>
                  <a:pt x="622" y="851"/>
                  <a:pt x="601" y="788"/>
                </a:cubicBezTo>
                <a:lnTo>
                  <a:pt x="283" y="47"/>
                </a:lnTo>
                <a:cubicBezTo>
                  <a:pt x="251" y="15"/>
                  <a:pt x="210" y="0"/>
                  <a:pt x="17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1" name="Google Shape;531;p14"/>
          <p:cNvSpPr/>
          <p:nvPr/>
        </p:nvSpPr>
        <p:spPr>
          <a:xfrm>
            <a:off x="2236765" y="7463931"/>
            <a:ext cx="56559" cy="205556"/>
          </a:xfrm>
          <a:custGeom>
            <a:avLst/>
            <a:gdLst/>
            <a:ahLst/>
            <a:cxnLst/>
            <a:rect l="l" t="t" r="r" b="b"/>
            <a:pathLst>
              <a:path w="361" h="1312" extrusionOk="0">
                <a:moveTo>
                  <a:pt x="212" y="1"/>
                </a:moveTo>
                <a:cubicBezTo>
                  <a:pt x="128" y="1"/>
                  <a:pt x="64" y="64"/>
                  <a:pt x="64" y="149"/>
                </a:cubicBezTo>
                <a:lnTo>
                  <a:pt x="22" y="1143"/>
                </a:lnTo>
                <a:cubicBezTo>
                  <a:pt x="1" y="1227"/>
                  <a:pt x="64" y="1312"/>
                  <a:pt x="149" y="1312"/>
                </a:cubicBezTo>
                <a:cubicBezTo>
                  <a:pt x="234" y="1312"/>
                  <a:pt x="318" y="1248"/>
                  <a:pt x="318" y="1164"/>
                </a:cubicBezTo>
                <a:lnTo>
                  <a:pt x="360" y="170"/>
                </a:lnTo>
                <a:cubicBezTo>
                  <a:pt x="360" y="85"/>
                  <a:pt x="297" y="1"/>
                  <a:pt x="21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2" name="Google Shape;532;p14"/>
          <p:cNvSpPr/>
          <p:nvPr/>
        </p:nvSpPr>
        <p:spPr>
          <a:xfrm>
            <a:off x="11309458" y="5519067"/>
            <a:ext cx="111951" cy="153291"/>
          </a:xfrm>
          <a:custGeom>
            <a:avLst/>
            <a:gdLst/>
            <a:ahLst/>
            <a:cxnLst/>
            <a:rect l="l" t="t" r="r" b="b"/>
            <a:pathLst>
              <a:path w="742" h="1016" extrusionOk="0">
                <a:moveTo>
                  <a:pt x="128" y="1"/>
                </a:moveTo>
                <a:cubicBezTo>
                  <a:pt x="86" y="1"/>
                  <a:pt x="43" y="22"/>
                  <a:pt x="22" y="64"/>
                </a:cubicBezTo>
                <a:cubicBezTo>
                  <a:pt x="22" y="85"/>
                  <a:pt x="1" y="128"/>
                  <a:pt x="1" y="149"/>
                </a:cubicBezTo>
                <a:cubicBezTo>
                  <a:pt x="1" y="403"/>
                  <a:pt x="43" y="635"/>
                  <a:pt x="170" y="826"/>
                </a:cubicBezTo>
                <a:lnTo>
                  <a:pt x="509" y="1016"/>
                </a:lnTo>
                <a:lnTo>
                  <a:pt x="614" y="762"/>
                </a:lnTo>
                <a:cubicBezTo>
                  <a:pt x="657" y="656"/>
                  <a:pt x="699" y="551"/>
                  <a:pt x="720" y="445"/>
                </a:cubicBezTo>
                <a:cubicBezTo>
                  <a:pt x="741" y="339"/>
                  <a:pt x="741" y="212"/>
                  <a:pt x="678" y="128"/>
                </a:cubicBezTo>
                <a:cubicBezTo>
                  <a:pt x="678" y="106"/>
                  <a:pt x="657" y="85"/>
                  <a:pt x="657" y="85"/>
                </a:cubicBezTo>
                <a:cubicBezTo>
                  <a:pt x="644" y="73"/>
                  <a:pt x="630" y="68"/>
                  <a:pt x="615" y="68"/>
                </a:cubicBezTo>
                <a:cubicBezTo>
                  <a:pt x="579" y="68"/>
                  <a:pt x="538" y="98"/>
                  <a:pt x="509" y="128"/>
                </a:cubicBezTo>
                <a:cubicBezTo>
                  <a:pt x="424" y="212"/>
                  <a:pt x="360" y="318"/>
                  <a:pt x="318" y="466"/>
                </a:cubicBezTo>
                <a:cubicBezTo>
                  <a:pt x="297" y="339"/>
                  <a:pt x="255" y="212"/>
                  <a:pt x="212" y="106"/>
                </a:cubicBezTo>
                <a:cubicBezTo>
                  <a:pt x="191" y="64"/>
                  <a:pt x="170" y="1"/>
                  <a:pt x="128" y="1"/>
                </a:cubicBezTo>
                <a:close/>
              </a:path>
            </a:pathLst>
          </a:custGeom>
          <a:solidFill>
            <a:srgbClr val="79AD78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3" name="Google Shape;533;p14"/>
          <p:cNvSpPr/>
          <p:nvPr/>
        </p:nvSpPr>
        <p:spPr>
          <a:xfrm>
            <a:off x="11635049" y="5533853"/>
            <a:ext cx="146953" cy="164153"/>
          </a:xfrm>
          <a:custGeom>
            <a:avLst/>
            <a:gdLst/>
            <a:ahLst/>
            <a:cxnLst/>
            <a:rect l="l" t="t" r="r" b="b"/>
            <a:pathLst>
              <a:path w="974" h="1088" extrusionOk="0">
                <a:moveTo>
                  <a:pt x="123" y="0"/>
                </a:moveTo>
                <a:cubicBezTo>
                  <a:pt x="85" y="0"/>
                  <a:pt x="58" y="20"/>
                  <a:pt x="42" y="51"/>
                </a:cubicBezTo>
                <a:cubicBezTo>
                  <a:pt x="21" y="72"/>
                  <a:pt x="21" y="114"/>
                  <a:pt x="21" y="156"/>
                </a:cubicBezTo>
                <a:cubicBezTo>
                  <a:pt x="0" y="431"/>
                  <a:pt x="85" y="685"/>
                  <a:pt x="233" y="897"/>
                </a:cubicBezTo>
                <a:lnTo>
                  <a:pt x="698" y="1087"/>
                </a:lnTo>
                <a:lnTo>
                  <a:pt x="825" y="812"/>
                </a:lnTo>
                <a:cubicBezTo>
                  <a:pt x="888" y="706"/>
                  <a:pt x="931" y="601"/>
                  <a:pt x="952" y="474"/>
                </a:cubicBezTo>
                <a:cubicBezTo>
                  <a:pt x="973" y="368"/>
                  <a:pt x="952" y="241"/>
                  <a:pt x="888" y="135"/>
                </a:cubicBezTo>
                <a:cubicBezTo>
                  <a:pt x="888" y="114"/>
                  <a:pt x="867" y="93"/>
                  <a:pt x="867" y="93"/>
                </a:cubicBezTo>
                <a:cubicBezTo>
                  <a:pt x="841" y="84"/>
                  <a:pt x="811" y="79"/>
                  <a:pt x="782" y="79"/>
                </a:cubicBezTo>
                <a:cubicBezTo>
                  <a:pt x="741" y="79"/>
                  <a:pt x="702" y="89"/>
                  <a:pt x="677" y="114"/>
                </a:cubicBezTo>
                <a:cubicBezTo>
                  <a:pt x="550" y="220"/>
                  <a:pt x="465" y="347"/>
                  <a:pt x="444" y="495"/>
                </a:cubicBezTo>
                <a:cubicBezTo>
                  <a:pt x="381" y="347"/>
                  <a:pt x="339" y="220"/>
                  <a:pt x="275" y="93"/>
                </a:cubicBezTo>
                <a:cubicBezTo>
                  <a:pt x="254" y="51"/>
                  <a:pt x="212" y="8"/>
                  <a:pt x="169" y="8"/>
                </a:cubicBezTo>
                <a:cubicBezTo>
                  <a:pt x="152" y="3"/>
                  <a:pt x="137" y="0"/>
                  <a:pt x="123" y="0"/>
                </a:cubicBezTo>
                <a:close/>
              </a:path>
            </a:pathLst>
          </a:custGeom>
          <a:solidFill>
            <a:srgbClr val="79AD78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4" name="Google Shape;534;p14"/>
          <p:cNvSpPr/>
          <p:nvPr/>
        </p:nvSpPr>
        <p:spPr>
          <a:xfrm>
            <a:off x="9631111" y="6951783"/>
            <a:ext cx="1997607" cy="399069"/>
          </a:xfrm>
          <a:custGeom>
            <a:avLst/>
            <a:gdLst/>
            <a:ahLst/>
            <a:cxnLst/>
            <a:rect l="l" t="t" r="r" b="b"/>
            <a:pathLst>
              <a:path w="13240" h="2645" extrusionOk="0">
                <a:moveTo>
                  <a:pt x="6620" y="1"/>
                </a:moveTo>
                <a:cubicBezTo>
                  <a:pt x="2961" y="1"/>
                  <a:pt x="0" y="593"/>
                  <a:pt x="0" y="1333"/>
                </a:cubicBezTo>
                <a:cubicBezTo>
                  <a:pt x="0" y="2052"/>
                  <a:pt x="2961" y="2644"/>
                  <a:pt x="6620" y="2644"/>
                </a:cubicBezTo>
                <a:cubicBezTo>
                  <a:pt x="10279" y="2644"/>
                  <a:pt x="13240" y="2052"/>
                  <a:pt x="13240" y="1333"/>
                </a:cubicBezTo>
                <a:cubicBezTo>
                  <a:pt x="13240" y="593"/>
                  <a:pt x="10279" y="1"/>
                  <a:pt x="6620" y="1"/>
                </a:cubicBezTo>
                <a:close/>
              </a:path>
            </a:pathLst>
          </a:custGeom>
          <a:solidFill>
            <a:srgbClr val="79AD78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5" name="Google Shape;535;p14"/>
          <p:cNvSpPr/>
          <p:nvPr/>
        </p:nvSpPr>
        <p:spPr>
          <a:xfrm>
            <a:off x="11327035" y="5519067"/>
            <a:ext cx="111951" cy="153291"/>
          </a:xfrm>
          <a:custGeom>
            <a:avLst/>
            <a:gdLst/>
            <a:ahLst/>
            <a:cxnLst/>
            <a:rect l="l" t="t" r="r" b="b"/>
            <a:pathLst>
              <a:path w="742" h="1016" extrusionOk="0">
                <a:moveTo>
                  <a:pt x="128" y="1"/>
                </a:moveTo>
                <a:cubicBezTo>
                  <a:pt x="86" y="1"/>
                  <a:pt x="43" y="22"/>
                  <a:pt x="22" y="64"/>
                </a:cubicBezTo>
                <a:cubicBezTo>
                  <a:pt x="22" y="85"/>
                  <a:pt x="1" y="128"/>
                  <a:pt x="1" y="149"/>
                </a:cubicBezTo>
                <a:cubicBezTo>
                  <a:pt x="1" y="403"/>
                  <a:pt x="43" y="635"/>
                  <a:pt x="170" y="826"/>
                </a:cubicBezTo>
                <a:lnTo>
                  <a:pt x="509" y="1016"/>
                </a:lnTo>
                <a:lnTo>
                  <a:pt x="614" y="762"/>
                </a:lnTo>
                <a:cubicBezTo>
                  <a:pt x="657" y="656"/>
                  <a:pt x="699" y="551"/>
                  <a:pt x="720" y="445"/>
                </a:cubicBezTo>
                <a:cubicBezTo>
                  <a:pt x="741" y="339"/>
                  <a:pt x="741" y="212"/>
                  <a:pt x="678" y="128"/>
                </a:cubicBezTo>
                <a:cubicBezTo>
                  <a:pt x="678" y="106"/>
                  <a:pt x="657" y="85"/>
                  <a:pt x="657" y="85"/>
                </a:cubicBezTo>
                <a:cubicBezTo>
                  <a:pt x="644" y="73"/>
                  <a:pt x="630" y="68"/>
                  <a:pt x="615" y="68"/>
                </a:cubicBezTo>
                <a:cubicBezTo>
                  <a:pt x="579" y="68"/>
                  <a:pt x="538" y="98"/>
                  <a:pt x="509" y="128"/>
                </a:cubicBezTo>
                <a:cubicBezTo>
                  <a:pt x="424" y="212"/>
                  <a:pt x="360" y="318"/>
                  <a:pt x="318" y="466"/>
                </a:cubicBezTo>
                <a:cubicBezTo>
                  <a:pt x="297" y="339"/>
                  <a:pt x="255" y="212"/>
                  <a:pt x="212" y="106"/>
                </a:cubicBezTo>
                <a:cubicBezTo>
                  <a:pt x="191" y="64"/>
                  <a:pt x="170" y="1"/>
                  <a:pt x="12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6" name="Google Shape;536;p14"/>
          <p:cNvSpPr/>
          <p:nvPr/>
        </p:nvSpPr>
        <p:spPr>
          <a:xfrm>
            <a:off x="11652626" y="5533853"/>
            <a:ext cx="146953" cy="164153"/>
          </a:xfrm>
          <a:custGeom>
            <a:avLst/>
            <a:gdLst/>
            <a:ahLst/>
            <a:cxnLst/>
            <a:rect l="l" t="t" r="r" b="b"/>
            <a:pathLst>
              <a:path w="974" h="1088" extrusionOk="0">
                <a:moveTo>
                  <a:pt x="123" y="0"/>
                </a:moveTo>
                <a:cubicBezTo>
                  <a:pt x="85" y="0"/>
                  <a:pt x="58" y="20"/>
                  <a:pt x="42" y="51"/>
                </a:cubicBezTo>
                <a:cubicBezTo>
                  <a:pt x="21" y="72"/>
                  <a:pt x="21" y="114"/>
                  <a:pt x="21" y="156"/>
                </a:cubicBezTo>
                <a:cubicBezTo>
                  <a:pt x="0" y="431"/>
                  <a:pt x="85" y="685"/>
                  <a:pt x="233" y="897"/>
                </a:cubicBezTo>
                <a:lnTo>
                  <a:pt x="698" y="1087"/>
                </a:lnTo>
                <a:lnTo>
                  <a:pt x="825" y="812"/>
                </a:lnTo>
                <a:cubicBezTo>
                  <a:pt x="888" y="706"/>
                  <a:pt x="931" y="601"/>
                  <a:pt x="952" y="474"/>
                </a:cubicBezTo>
                <a:cubicBezTo>
                  <a:pt x="973" y="368"/>
                  <a:pt x="952" y="241"/>
                  <a:pt x="888" y="135"/>
                </a:cubicBezTo>
                <a:cubicBezTo>
                  <a:pt x="888" y="114"/>
                  <a:pt x="867" y="93"/>
                  <a:pt x="867" y="93"/>
                </a:cubicBezTo>
                <a:cubicBezTo>
                  <a:pt x="841" y="84"/>
                  <a:pt x="811" y="79"/>
                  <a:pt x="782" y="79"/>
                </a:cubicBezTo>
                <a:cubicBezTo>
                  <a:pt x="741" y="79"/>
                  <a:pt x="702" y="89"/>
                  <a:pt x="677" y="114"/>
                </a:cubicBezTo>
                <a:cubicBezTo>
                  <a:pt x="550" y="220"/>
                  <a:pt x="465" y="347"/>
                  <a:pt x="444" y="495"/>
                </a:cubicBezTo>
                <a:cubicBezTo>
                  <a:pt x="381" y="347"/>
                  <a:pt x="339" y="220"/>
                  <a:pt x="275" y="93"/>
                </a:cubicBezTo>
                <a:cubicBezTo>
                  <a:pt x="254" y="51"/>
                  <a:pt x="212" y="8"/>
                  <a:pt x="169" y="8"/>
                </a:cubicBezTo>
                <a:cubicBezTo>
                  <a:pt x="152" y="3"/>
                  <a:pt x="137" y="0"/>
                  <a:pt x="12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37" name="Google Shape;537;p14"/>
          <p:cNvGrpSpPr/>
          <p:nvPr/>
        </p:nvGrpSpPr>
        <p:grpSpPr>
          <a:xfrm>
            <a:off x="-203657" y="5590281"/>
            <a:ext cx="12469016" cy="2535935"/>
            <a:chOff x="-152743" y="4192710"/>
            <a:chExt cx="9351762" cy="1901951"/>
          </a:xfrm>
        </p:grpSpPr>
        <p:sp>
          <p:nvSpPr>
            <p:cNvPr id="538" name="Google Shape;538;p14"/>
            <p:cNvSpPr/>
            <p:nvPr/>
          </p:nvSpPr>
          <p:spPr>
            <a:xfrm>
              <a:off x="-152743" y="4314792"/>
              <a:ext cx="5847754" cy="1489611"/>
            </a:xfrm>
            <a:custGeom>
              <a:avLst/>
              <a:gdLst/>
              <a:ahLst/>
              <a:cxnLst/>
              <a:rect l="l" t="t" r="r" b="b"/>
              <a:pathLst>
                <a:path w="49766" h="12677" extrusionOk="0">
                  <a:moveTo>
                    <a:pt x="13886" y="0"/>
                  </a:moveTo>
                  <a:cubicBezTo>
                    <a:pt x="3627" y="0"/>
                    <a:pt x="1" y="1911"/>
                    <a:pt x="1" y="1911"/>
                  </a:cubicBezTo>
                  <a:lnTo>
                    <a:pt x="1" y="12676"/>
                  </a:lnTo>
                  <a:lnTo>
                    <a:pt x="49765" y="12676"/>
                  </a:lnTo>
                  <a:lnTo>
                    <a:pt x="49765" y="5422"/>
                  </a:lnTo>
                  <a:cubicBezTo>
                    <a:pt x="49765" y="5422"/>
                    <a:pt x="46952" y="3222"/>
                    <a:pt x="27474" y="896"/>
                  </a:cubicBezTo>
                  <a:cubicBezTo>
                    <a:pt x="22017" y="241"/>
                    <a:pt x="17532" y="0"/>
                    <a:pt x="13886" y="0"/>
                  </a:cubicBezTo>
                  <a:close/>
                </a:path>
              </a:pathLst>
            </a:custGeom>
            <a:solidFill>
              <a:srgbClr val="89B98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" name="Google Shape;539;p14"/>
            <p:cNvSpPr/>
            <p:nvPr/>
          </p:nvSpPr>
          <p:spPr>
            <a:xfrm>
              <a:off x="-70725" y="4375307"/>
              <a:ext cx="129373" cy="137481"/>
            </a:xfrm>
            <a:custGeom>
              <a:avLst/>
              <a:gdLst/>
              <a:ahLst/>
              <a:cxnLst/>
              <a:rect l="l" t="t" r="r" b="b"/>
              <a:pathLst>
                <a:path w="1101" h="1170" extrusionOk="0">
                  <a:moveTo>
                    <a:pt x="659" y="0"/>
                  </a:moveTo>
                  <a:cubicBezTo>
                    <a:pt x="603" y="0"/>
                    <a:pt x="551" y="21"/>
                    <a:pt x="508" y="64"/>
                  </a:cubicBezTo>
                  <a:cubicBezTo>
                    <a:pt x="445" y="127"/>
                    <a:pt x="424" y="233"/>
                    <a:pt x="445" y="317"/>
                  </a:cubicBezTo>
                  <a:cubicBezTo>
                    <a:pt x="445" y="487"/>
                    <a:pt x="487" y="656"/>
                    <a:pt x="529" y="825"/>
                  </a:cubicBezTo>
                  <a:lnTo>
                    <a:pt x="170" y="487"/>
                  </a:lnTo>
                  <a:cubicBezTo>
                    <a:pt x="149" y="444"/>
                    <a:pt x="128" y="444"/>
                    <a:pt x="85" y="423"/>
                  </a:cubicBezTo>
                  <a:cubicBezTo>
                    <a:pt x="43" y="423"/>
                    <a:pt x="1" y="465"/>
                    <a:pt x="1" y="529"/>
                  </a:cubicBezTo>
                  <a:cubicBezTo>
                    <a:pt x="1" y="571"/>
                    <a:pt x="1" y="614"/>
                    <a:pt x="43" y="656"/>
                  </a:cubicBezTo>
                  <a:cubicBezTo>
                    <a:pt x="106" y="825"/>
                    <a:pt x="212" y="973"/>
                    <a:pt x="360" y="1100"/>
                  </a:cubicBezTo>
                  <a:cubicBezTo>
                    <a:pt x="395" y="1135"/>
                    <a:pt x="429" y="1169"/>
                    <a:pt x="475" y="1169"/>
                  </a:cubicBezTo>
                  <a:cubicBezTo>
                    <a:pt x="486" y="1169"/>
                    <a:pt x="497" y="1167"/>
                    <a:pt x="508" y="1163"/>
                  </a:cubicBezTo>
                  <a:lnTo>
                    <a:pt x="1079" y="1015"/>
                  </a:lnTo>
                  <a:cubicBezTo>
                    <a:pt x="1100" y="783"/>
                    <a:pt x="1079" y="550"/>
                    <a:pt x="995" y="317"/>
                  </a:cubicBezTo>
                  <a:cubicBezTo>
                    <a:pt x="952" y="212"/>
                    <a:pt x="910" y="127"/>
                    <a:pt x="825" y="64"/>
                  </a:cubicBezTo>
                  <a:cubicBezTo>
                    <a:pt x="773" y="21"/>
                    <a:pt x="714" y="0"/>
                    <a:pt x="659" y="0"/>
                  </a:cubicBezTo>
                  <a:close/>
                </a:path>
              </a:pathLst>
            </a:custGeom>
            <a:solidFill>
              <a:srgbClr val="89B98A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" name="Google Shape;540;p14"/>
            <p:cNvSpPr/>
            <p:nvPr/>
          </p:nvSpPr>
          <p:spPr>
            <a:xfrm>
              <a:off x="128093" y="4863894"/>
              <a:ext cx="77201" cy="120325"/>
            </a:xfrm>
            <a:custGeom>
              <a:avLst/>
              <a:gdLst/>
              <a:ahLst/>
              <a:cxnLst/>
              <a:rect l="l" t="t" r="r" b="b"/>
              <a:pathLst>
                <a:path w="657" h="1024" extrusionOk="0">
                  <a:moveTo>
                    <a:pt x="166" y="1"/>
                  </a:moveTo>
                  <a:cubicBezTo>
                    <a:pt x="146" y="1"/>
                    <a:pt x="126" y="4"/>
                    <a:pt x="106" y="9"/>
                  </a:cubicBezTo>
                  <a:cubicBezTo>
                    <a:pt x="43" y="51"/>
                    <a:pt x="1" y="136"/>
                    <a:pt x="43" y="199"/>
                  </a:cubicBezTo>
                  <a:lnTo>
                    <a:pt x="339" y="939"/>
                  </a:lnTo>
                  <a:cubicBezTo>
                    <a:pt x="360" y="981"/>
                    <a:pt x="424" y="1024"/>
                    <a:pt x="487" y="1024"/>
                  </a:cubicBezTo>
                  <a:cubicBezTo>
                    <a:pt x="508" y="1024"/>
                    <a:pt x="529" y="1024"/>
                    <a:pt x="550" y="1003"/>
                  </a:cubicBezTo>
                  <a:cubicBezTo>
                    <a:pt x="614" y="981"/>
                    <a:pt x="656" y="897"/>
                    <a:pt x="614" y="812"/>
                  </a:cubicBezTo>
                  <a:lnTo>
                    <a:pt x="318" y="93"/>
                  </a:lnTo>
                  <a:cubicBezTo>
                    <a:pt x="286" y="29"/>
                    <a:pt x="229" y="1"/>
                    <a:pt x="166" y="1"/>
                  </a:cubicBezTo>
                  <a:close/>
                </a:path>
              </a:pathLst>
            </a:custGeom>
            <a:solidFill>
              <a:srgbClr val="79AD78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" name="Google Shape;541;p14"/>
            <p:cNvSpPr/>
            <p:nvPr/>
          </p:nvSpPr>
          <p:spPr>
            <a:xfrm>
              <a:off x="225035" y="4813836"/>
              <a:ext cx="42537" cy="150994"/>
            </a:xfrm>
            <a:custGeom>
              <a:avLst/>
              <a:gdLst/>
              <a:ahLst/>
              <a:cxnLst/>
              <a:rect l="l" t="t" r="r" b="b"/>
              <a:pathLst>
                <a:path w="362" h="1285" extrusionOk="0">
                  <a:moveTo>
                    <a:pt x="183" y="1"/>
                  </a:moveTo>
                  <a:cubicBezTo>
                    <a:pt x="107" y="1"/>
                    <a:pt x="33" y="38"/>
                    <a:pt x="43" y="117"/>
                  </a:cubicBezTo>
                  <a:lnTo>
                    <a:pt x="0" y="1133"/>
                  </a:lnTo>
                  <a:cubicBezTo>
                    <a:pt x="0" y="1217"/>
                    <a:pt x="64" y="1281"/>
                    <a:pt x="148" y="1281"/>
                  </a:cubicBezTo>
                  <a:cubicBezTo>
                    <a:pt x="157" y="1283"/>
                    <a:pt x="166" y="1285"/>
                    <a:pt x="174" y="1285"/>
                  </a:cubicBezTo>
                  <a:cubicBezTo>
                    <a:pt x="233" y="1285"/>
                    <a:pt x="297" y="1227"/>
                    <a:pt x="297" y="1154"/>
                  </a:cubicBezTo>
                  <a:lnTo>
                    <a:pt x="339" y="139"/>
                  </a:lnTo>
                  <a:cubicBezTo>
                    <a:pt x="361" y="49"/>
                    <a:pt x="270" y="1"/>
                    <a:pt x="183" y="1"/>
                  </a:cubicBezTo>
                  <a:close/>
                </a:path>
              </a:pathLst>
            </a:custGeom>
            <a:solidFill>
              <a:srgbClr val="79AD78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" name="Google Shape;542;p14"/>
            <p:cNvSpPr/>
            <p:nvPr/>
          </p:nvSpPr>
          <p:spPr>
            <a:xfrm>
              <a:off x="-139054" y="4314792"/>
              <a:ext cx="5847754" cy="1489611"/>
            </a:xfrm>
            <a:custGeom>
              <a:avLst/>
              <a:gdLst/>
              <a:ahLst/>
              <a:cxnLst/>
              <a:rect l="l" t="t" r="r" b="b"/>
              <a:pathLst>
                <a:path w="49766" h="12677" extrusionOk="0">
                  <a:moveTo>
                    <a:pt x="13886" y="0"/>
                  </a:moveTo>
                  <a:cubicBezTo>
                    <a:pt x="3627" y="0"/>
                    <a:pt x="1" y="1911"/>
                    <a:pt x="1" y="1911"/>
                  </a:cubicBezTo>
                  <a:lnTo>
                    <a:pt x="1" y="12676"/>
                  </a:lnTo>
                  <a:lnTo>
                    <a:pt x="49765" y="12676"/>
                  </a:lnTo>
                  <a:lnTo>
                    <a:pt x="49765" y="5422"/>
                  </a:lnTo>
                  <a:cubicBezTo>
                    <a:pt x="49765" y="5422"/>
                    <a:pt x="46952" y="3222"/>
                    <a:pt x="27474" y="896"/>
                  </a:cubicBezTo>
                  <a:cubicBezTo>
                    <a:pt x="22017" y="241"/>
                    <a:pt x="17532" y="0"/>
                    <a:pt x="138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" name="Google Shape;543;p14"/>
            <p:cNvSpPr/>
            <p:nvPr/>
          </p:nvSpPr>
          <p:spPr>
            <a:xfrm>
              <a:off x="5527153" y="4805258"/>
              <a:ext cx="124320" cy="131723"/>
            </a:xfrm>
            <a:custGeom>
              <a:avLst/>
              <a:gdLst/>
              <a:ahLst/>
              <a:cxnLst/>
              <a:rect l="l" t="t" r="r" b="b"/>
              <a:pathLst>
                <a:path w="1058" h="1121" extrusionOk="0">
                  <a:moveTo>
                    <a:pt x="762" y="0"/>
                  </a:moveTo>
                  <a:cubicBezTo>
                    <a:pt x="677" y="42"/>
                    <a:pt x="614" y="85"/>
                    <a:pt x="571" y="169"/>
                  </a:cubicBezTo>
                  <a:cubicBezTo>
                    <a:pt x="466" y="317"/>
                    <a:pt x="402" y="465"/>
                    <a:pt x="339" y="635"/>
                  </a:cubicBezTo>
                  <a:lnTo>
                    <a:pt x="254" y="127"/>
                  </a:lnTo>
                  <a:cubicBezTo>
                    <a:pt x="254" y="106"/>
                    <a:pt x="233" y="63"/>
                    <a:pt x="212" y="42"/>
                  </a:cubicBezTo>
                  <a:cubicBezTo>
                    <a:pt x="194" y="34"/>
                    <a:pt x="177" y="28"/>
                    <a:pt x="159" y="28"/>
                  </a:cubicBezTo>
                  <a:cubicBezTo>
                    <a:pt x="135" y="28"/>
                    <a:pt x="110" y="39"/>
                    <a:pt x="85" y="63"/>
                  </a:cubicBezTo>
                  <a:cubicBezTo>
                    <a:pt x="64" y="106"/>
                    <a:pt x="43" y="148"/>
                    <a:pt x="43" y="190"/>
                  </a:cubicBezTo>
                  <a:cubicBezTo>
                    <a:pt x="0" y="381"/>
                    <a:pt x="0" y="571"/>
                    <a:pt x="22" y="740"/>
                  </a:cubicBezTo>
                  <a:cubicBezTo>
                    <a:pt x="43" y="804"/>
                    <a:pt x="64" y="867"/>
                    <a:pt x="106" y="888"/>
                  </a:cubicBezTo>
                  <a:lnTo>
                    <a:pt x="656" y="1121"/>
                  </a:lnTo>
                  <a:cubicBezTo>
                    <a:pt x="825" y="952"/>
                    <a:pt x="952" y="740"/>
                    <a:pt x="1016" y="508"/>
                  </a:cubicBezTo>
                  <a:cubicBezTo>
                    <a:pt x="1058" y="402"/>
                    <a:pt x="1058" y="296"/>
                    <a:pt x="1037" y="190"/>
                  </a:cubicBezTo>
                  <a:cubicBezTo>
                    <a:pt x="994" y="63"/>
                    <a:pt x="889" y="0"/>
                    <a:pt x="7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" name="Google Shape;544;p14"/>
            <p:cNvSpPr/>
            <p:nvPr/>
          </p:nvSpPr>
          <p:spPr>
            <a:xfrm>
              <a:off x="3670692" y="4415142"/>
              <a:ext cx="121970" cy="131723"/>
            </a:xfrm>
            <a:custGeom>
              <a:avLst/>
              <a:gdLst/>
              <a:ahLst/>
              <a:cxnLst/>
              <a:rect l="l" t="t" r="r" b="b"/>
              <a:pathLst>
                <a:path w="1038" h="1121" extrusionOk="0">
                  <a:moveTo>
                    <a:pt x="770" y="0"/>
                  </a:moveTo>
                  <a:cubicBezTo>
                    <a:pt x="735" y="0"/>
                    <a:pt x="697" y="7"/>
                    <a:pt x="656" y="21"/>
                  </a:cubicBezTo>
                  <a:cubicBezTo>
                    <a:pt x="593" y="63"/>
                    <a:pt x="530" y="148"/>
                    <a:pt x="508" y="232"/>
                  </a:cubicBezTo>
                  <a:cubicBezTo>
                    <a:pt x="466" y="401"/>
                    <a:pt x="445" y="571"/>
                    <a:pt x="424" y="740"/>
                  </a:cubicBezTo>
                  <a:cubicBezTo>
                    <a:pt x="360" y="592"/>
                    <a:pt x="276" y="444"/>
                    <a:pt x="212" y="296"/>
                  </a:cubicBezTo>
                  <a:cubicBezTo>
                    <a:pt x="191" y="253"/>
                    <a:pt x="170" y="232"/>
                    <a:pt x="149" y="211"/>
                  </a:cubicBezTo>
                  <a:cubicBezTo>
                    <a:pt x="138" y="205"/>
                    <a:pt x="126" y="203"/>
                    <a:pt x="115" y="203"/>
                  </a:cubicBezTo>
                  <a:cubicBezTo>
                    <a:pt x="85" y="203"/>
                    <a:pt x="59" y="222"/>
                    <a:pt x="43" y="253"/>
                  </a:cubicBezTo>
                  <a:cubicBezTo>
                    <a:pt x="22" y="296"/>
                    <a:pt x="1" y="359"/>
                    <a:pt x="22" y="401"/>
                  </a:cubicBezTo>
                  <a:cubicBezTo>
                    <a:pt x="22" y="592"/>
                    <a:pt x="85" y="761"/>
                    <a:pt x="170" y="930"/>
                  </a:cubicBezTo>
                  <a:cubicBezTo>
                    <a:pt x="191" y="994"/>
                    <a:pt x="212" y="1057"/>
                    <a:pt x="276" y="1057"/>
                  </a:cubicBezTo>
                  <a:lnTo>
                    <a:pt x="847" y="1121"/>
                  </a:lnTo>
                  <a:cubicBezTo>
                    <a:pt x="953" y="909"/>
                    <a:pt x="1016" y="676"/>
                    <a:pt x="1037" y="444"/>
                  </a:cubicBezTo>
                  <a:cubicBezTo>
                    <a:pt x="1037" y="317"/>
                    <a:pt x="1016" y="211"/>
                    <a:pt x="953" y="105"/>
                  </a:cubicBezTo>
                  <a:cubicBezTo>
                    <a:pt x="909" y="33"/>
                    <a:pt x="846" y="0"/>
                    <a:pt x="7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" name="Google Shape;545;p14"/>
            <p:cNvSpPr/>
            <p:nvPr/>
          </p:nvSpPr>
          <p:spPr>
            <a:xfrm>
              <a:off x="3404778" y="4397633"/>
              <a:ext cx="82136" cy="104462"/>
            </a:xfrm>
            <a:custGeom>
              <a:avLst/>
              <a:gdLst/>
              <a:ahLst/>
              <a:cxnLst/>
              <a:rect l="l" t="t" r="r" b="b"/>
              <a:pathLst>
                <a:path w="699" h="889" extrusionOk="0">
                  <a:moveTo>
                    <a:pt x="107" y="1"/>
                  </a:moveTo>
                  <a:cubicBezTo>
                    <a:pt x="64" y="1"/>
                    <a:pt x="43" y="1"/>
                    <a:pt x="22" y="43"/>
                  </a:cubicBezTo>
                  <a:cubicBezTo>
                    <a:pt x="22" y="64"/>
                    <a:pt x="1" y="106"/>
                    <a:pt x="22" y="127"/>
                  </a:cubicBezTo>
                  <a:cubicBezTo>
                    <a:pt x="1" y="360"/>
                    <a:pt x="64" y="572"/>
                    <a:pt x="191" y="741"/>
                  </a:cubicBezTo>
                  <a:lnTo>
                    <a:pt x="508" y="889"/>
                  </a:lnTo>
                  <a:lnTo>
                    <a:pt x="593" y="656"/>
                  </a:lnTo>
                  <a:cubicBezTo>
                    <a:pt x="635" y="572"/>
                    <a:pt x="656" y="466"/>
                    <a:pt x="678" y="360"/>
                  </a:cubicBezTo>
                  <a:cubicBezTo>
                    <a:pt x="699" y="254"/>
                    <a:pt x="678" y="170"/>
                    <a:pt x="635" y="64"/>
                  </a:cubicBezTo>
                  <a:cubicBezTo>
                    <a:pt x="614" y="64"/>
                    <a:pt x="614" y="43"/>
                    <a:pt x="593" y="43"/>
                  </a:cubicBezTo>
                  <a:cubicBezTo>
                    <a:pt x="582" y="37"/>
                    <a:pt x="570" y="35"/>
                    <a:pt x="559" y="35"/>
                  </a:cubicBezTo>
                  <a:cubicBezTo>
                    <a:pt x="528" y="35"/>
                    <a:pt x="497" y="54"/>
                    <a:pt x="466" y="85"/>
                  </a:cubicBezTo>
                  <a:cubicBezTo>
                    <a:pt x="381" y="170"/>
                    <a:pt x="339" y="275"/>
                    <a:pt x="318" y="402"/>
                  </a:cubicBezTo>
                  <a:cubicBezTo>
                    <a:pt x="276" y="297"/>
                    <a:pt x="233" y="191"/>
                    <a:pt x="191" y="85"/>
                  </a:cubicBezTo>
                  <a:cubicBezTo>
                    <a:pt x="170" y="43"/>
                    <a:pt x="149" y="1"/>
                    <a:pt x="1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" name="Google Shape;546;p14"/>
            <p:cNvSpPr/>
            <p:nvPr/>
          </p:nvSpPr>
          <p:spPr>
            <a:xfrm>
              <a:off x="-57036" y="4375307"/>
              <a:ext cx="129373" cy="137481"/>
            </a:xfrm>
            <a:custGeom>
              <a:avLst/>
              <a:gdLst/>
              <a:ahLst/>
              <a:cxnLst/>
              <a:rect l="l" t="t" r="r" b="b"/>
              <a:pathLst>
                <a:path w="1101" h="1170" extrusionOk="0">
                  <a:moveTo>
                    <a:pt x="659" y="0"/>
                  </a:moveTo>
                  <a:cubicBezTo>
                    <a:pt x="603" y="0"/>
                    <a:pt x="551" y="21"/>
                    <a:pt x="508" y="64"/>
                  </a:cubicBezTo>
                  <a:cubicBezTo>
                    <a:pt x="445" y="127"/>
                    <a:pt x="424" y="233"/>
                    <a:pt x="445" y="317"/>
                  </a:cubicBezTo>
                  <a:cubicBezTo>
                    <a:pt x="445" y="487"/>
                    <a:pt x="487" y="656"/>
                    <a:pt x="529" y="825"/>
                  </a:cubicBezTo>
                  <a:lnTo>
                    <a:pt x="170" y="487"/>
                  </a:lnTo>
                  <a:cubicBezTo>
                    <a:pt x="149" y="444"/>
                    <a:pt x="128" y="444"/>
                    <a:pt x="85" y="423"/>
                  </a:cubicBezTo>
                  <a:cubicBezTo>
                    <a:pt x="43" y="423"/>
                    <a:pt x="1" y="465"/>
                    <a:pt x="1" y="529"/>
                  </a:cubicBezTo>
                  <a:cubicBezTo>
                    <a:pt x="1" y="571"/>
                    <a:pt x="1" y="614"/>
                    <a:pt x="43" y="656"/>
                  </a:cubicBezTo>
                  <a:cubicBezTo>
                    <a:pt x="106" y="825"/>
                    <a:pt x="212" y="973"/>
                    <a:pt x="360" y="1100"/>
                  </a:cubicBezTo>
                  <a:cubicBezTo>
                    <a:pt x="395" y="1135"/>
                    <a:pt x="429" y="1169"/>
                    <a:pt x="475" y="1169"/>
                  </a:cubicBezTo>
                  <a:cubicBezTo>
                    <a:pt x="486" y="1169"/>
                    <a:pt x="497" y="1167"/>
                    <a:pt x="508" y="1163"/>
                  </a:cubicBezTo>
                  <a:lnTo>
                    <a:pt x="1079" y="1015"/>
                  </a:lnTo>
                  <a:cubicBezTo>
                    <a:pt x="1100" y="783"/>
                    <a:pt x="1079" y="550"/>
                    <a:pt x="995" y="317"/>
                  </a:cubicBezTo>
                  <a:cubicBezTo>
                    <a:pt x="952" y="212"/>
                    <a:pt x="910" y="127"/>
                    <a:pt x="825" y="64"/>
                  </a:cubicBezTo>
                  <a:cubicBezTo>
                    <a:pt x="773" y="21"/>
                    <a:pt x="714" y="0"/>
                    <a:pt x="6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14"/>
            <p:cNvSpPr/>
            <p:nvPr/>
          </p:nvSpPr>
          <p:spPr>
            <a:xfrm>
              <a:off x="141783" y="4863894"/>
              <a:ext cx="77201" cy="120325"/>
            </a:xfrm>
            <a:custGeom>
              <a:avLst/>
              <a:gdLst/>
              <a:ahLst/>
              <a:cxnLst/>
              <a:rect l="l" t="t" r="r" b="b"/>
              <a:pathLst>
                <a:path w="657" h="1024" extrusionOk="0">
                  <a:moveTo>
                    <a:pt x="166" y="1"/>
                  </a:moveTo>
                  <a:cubicBezTo>
                    <a:pt x="146" y="1"/>
                    <a:pt x="126" y="4"/>
                    <a:pt x="106" y="9"/>
                  </a:cubicBezTo>
                  <a:cubicBezTo>
                    <a:pt x="43" y="51"/>
                    <a:pt x="1" y="136"/>
                    <a:pt x="43" y="199"/>
                  </a:cubicBezTo>
                  <a:lnTo>
                    <a:pt x="339" y="939"/>
                  </a:lnTo>
                  <a:cubicBezTo>
                    <a:pt x="360" y="981"/>
                    <a:pt x="424" y="1024"/>
                    <a:pt x="487" y="1024"/>
                  </a:cubicBezTo>
                  <a:cubicBezTo>
                    <a:pt x="508" y="1024"/>
                    <a:pt x="529" y="1024"/>
                    <a:pt x="550" y="1003"/>
                  </a:cubicBezTo>
                  <a:cubicBezTo>
                    <a:pt x="614" y="981"/>
                    <a:pt x="656" y="897"/>
                    <a:pt x="614" y="812"/>
                  </a:cubicBezTo>
                  <a:lnTo>
                    <a:pt x="318" y="93"/>
                  </a:lnTo>
                  <a:cubicBezTo>
                    <a:pt x="286" y="29"/>
                    <a:pt x="229" y="1"/>
                    <a:pt x="1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14"/>
            <p:cNvSpPr/>
            <p:nvPr/>
          </p:nvSpPr>
          <p:spPr>
            <a:xfrm>
              <a:off x="238724" y="4813836"/>
              <a:ext cx="42537" cy="150994"/>
            </a:xfrm>
            <a:custGeom>
              <a:avLst/>
              <a:gdLst/>
              <a:ahLst/>
              <a:cxnLst/>
              <a:rect l="l" t="t" r="r" b="b"/>
              <a:pathLst>
                <a:path w="362" h="1285" extrusionOk="0">
                  <a:moveTo>
                    <a:pt x="183" y="1"/>
                  </a:moveTo>
                  <a:cubicBezTo>
                    <a:pt x="107" y="1"/>
                    <a:pt x="33" y="38"/>
                    <a:pt x="43" y="117"/>
                  </a:cubicBezTo>
                  <a:lnTo>
                    <a:pt x="0" y="1133"/>
                  </a:lnTo>
                  <a:cubicBezTo>
                    <a:pt x="0" y="1217"/>
                    <a:pt x="64" y="1281"/>
                    <a:pt x="148" y="1281"/>
                  </a:cubicBezTo>
                  <a:cubicBezTo>
                    <a:pt x="157" y="1283"/>
                    <a:pt x="166" y="1285"/>
                    <a:pt x="174" y="1285"/>
                  </a:cubicBezTo>
                  <a:cubicBezTo>
                    <a:pt x="233" y="1285"/>
                    <a:pt x="297" y="1227"/>
                    <a:pt x="297" y="1154"/>
                  </a:cubicBezTo>
                  <a:lnTo>
                    <a:pt x="339" y="139"/>
                  </a:lnTo>
                  <a:cubicBezTo>
                    <a:pt x="361" y="49"/>
                    <a:pt x="270" y="1"/>
                    <a:pt x="1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14"/>
            <p:cNvSpPr/>
            <p:nvPr/>
          </p:nvSpPr>
          <p:spPr>
            <a:xfrm>
              <a:off x="3740255" y="4736166"/>
              <a:ext cx="77201" cy="121383"/>
            </a:xfrm>
            <a:custGeom>
              <a:avLst/>
              <a:gdLst/>
              <a:ahLst/>
              <a:cxnLst/>
              <a:rect l="l" t="t" r="r" b="b"/>
              <a:pathLst>
                <a:path w="657" h="1033" extrusionOk="0">
                  <a:moveTo>
                    <a:pt x="484" y="0"/>
                  </a:moveTo>
                  <a:cubicBezTo>
                    <a:pt x="425" y="0"/>
                    <a:pt x="376" y="40"/>
                    <a:pt x="361" y="102"/>
                  </a:cubicBezTo>
                  <a:lnTo>
                    <a:pt x="43" y="821"/>
                  </a:lnTo>
                  <a:cubicBezTo>
                    <a:pt x="1" y="884"/>
                    <a:pt x="43" y="990"/>
                    <a:pt x="128" y="1011"/>
                  </a:cubicBezTo>
                  <a:cubicBezTo>
                    <a:pt x="128" y="1032"/>
                    <a:pt x="149" y="1032"/>
                    <a:pt x="170" y="1032"/>
                  </a:cubicBezTo>
                  <a:cubicBezTo>
                    <a:pt x="234" y="1032"/>
                    <a:pt x="297" y="990"/>
                    <a:pt x="318" y="926"/>
                  </a:cubicBezTo>
                  <a:lnTo>
                    <a:pt x="635" y="207"/>
                  </a:lnTo>
                  <a:cubicBezTo>
                    <a:pt x="657" y="144"/>
                    <a:pt x="635" y="59"/>
                    <a:pt x="551" y="17"/>
                  </a:cubicBezTo>
                  <a:cubicBezTo>
                    <a:pt x="528" y="6"/>
                    <a:pt x="506" y="0"/>
                    <a:pt x="4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14"/>
            <p:cNvSpPr/>
            <p:nvPr/>
          </p:nvSpPr>
          <p:spPr>
            <a:xfrm>
              <a:off x="3680680" y="4686226"/>
              <a:ext cx="42302" cy="151346"/>
            </a:xfrm>
            <a:custGeom>
              <a:avLst/>
              <a:gdLst/>
              <a:ahLst/>
              <a:cxnLst/>
              <a:rect l="l" t="t" r="r" b="b"/>
              <a:pathLst>
                <a:path w="360" h="1288" extrusionOk="0">
                  <a:moveTo>
                    <a:pt x="155" y="0"/>
                  </a:moveTo>
                  <a:cubicBezTo>
                    <a:pt x="84" y="0"/>
                    <a:pt x="11" y="48"/>
                    <a:pt x="0" y="146"/>
                  </a:cubicBezTo>
                  <a:lnTo>
                    <a:pt x="64" y="1140"/>
                  </a:lnTo>
                  <a:cubicBezTo>
                    <a:pt x="64" y="1225"/>
                    <a:pt x="127" y="1288"/>
                    <a:pt x="212" y="1288"/>
                  </a:cubicBezTo>
                  <a:cubicBezTo>
                    <a:pt x="296" y="1288"/>
                    <a:pt x="360" y="1225"/>
                    <a:pt x="360" y="1140"/>
                  </a:cubicBezTo>
                  <a:lnTo>
                    <a:pt x="296" y="125"/>
                  </a:lnTo>
                  <a:cubicBezTo>
                    <a:pt x="286" y="43"/>
                    <a:pt x="221" y="0"/>
                    <a:pt x="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" name="Google Shape;551;p14"/>
            <p:cNvSpPr/>
            <p:nvPr/>
          </p:nvSpPr>
          <p:spPr>
            <a:xfrm>
              <a:off x="2934676" y="4192710"/>
              <a:ext cx="6251160" cy="1901951"/>
            </a:xfrm>
            <a:custGeom>
              <a:avLst/>
              <a:gdLst/>
              <a:ahLst/>
              <a:cxnLst/>
              <a:rect l="l" t="t" r="r" b="b"/>
              <a:pathLst>
                <a:path w="55243" h="16808" extrusionOk="0">
                  <a:moveTo>
                    <a:pt x="44598" y="0"/>
                  </a:moveTo>
                  <a:cubicBezTo>
                    <a:pt x="40584" y="0"/>
                    <a:pt x="35338" y="325"/>
                    <a:pt x="28700" y="1326"/>
                  </a:cubicBezTo>
                  <a:cubicBezTo>
                    <a:pt x="9793" y="4203"/>
                    <a:pt x="1" y="12958"/>
                    <a:pt x="1" y="12958"/>
                  </a:cubicBezTo>
                  <a:lnTo>
                    <a:pt x="55243" y="16808"/>
                  </a:lnTo>
                  <a:lnTo>
                    <a:pt x="55243" y="1115"/>
                  </a:lnTo>
                  <a:cubicBezTo>
                    <a:pt x="55243" y="1115"/>
                    <a:pt x="52032" y="0"/>
                    <a:pt x="44598" y="0"/>
                  </a:cubicBezTo>
                  <a:close/>
                </a:path>
              </a:pathLst>
            </a:custGeom>
            <a:solidFill>
              <a:srgbClr val="79AD78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" name="Google Shape;552;p14"/>
            <p:cNvSpPr/>
            <p:nvPr/>
          </p:nvSpPr>
          <p:spPr>
            <a:xfrm>
              <a:off x="8383986" y="4469152"/>
              <a:ext cx="440522" cy="198591"/>
            </a:xfrm>
            <a:custGeom>
              <a:avLst/>
              <a:gdLst/>
              <a:ahLst/>
              <a:cxnLst/>
              <a:rect l="l" t="t" r="r" b="b"/>
              <a:pathLst>
                <a:path w="3893" h="1755" extrusionOk="0">
                  <a:moveTo>
                    <a:pt x="2715" y="0"/>
                  </a:moveTo>
                  <a:cubicBezTo>
                    <a:pt x="2677" y="0"/>
                    <a:pt x="2640" y="2"/>
                    <a:pt x="2602" y="4"/>
                  </a:cubicBezTo>
                  <a:cubicBezTo>
                    <a:pt x="2306" y="4"/>
                    <a:pt x="2031" y="4"/>
                    <a:pt x="1735" y="25"/>
                  </a:cubicBezTo>
                  <a:cubicBezTo>
                    <a:pt x="1079" y="89"/>
                    <a:pt x="1" y="596"/>
                    <a:pt x="889" y="1379"/>
                  </a:cubicBezTo>
                  <a:cubicBezTo>
                    <a:pt x="1192" y="1647"/>
                    <a:pt x="1726" y="1755"/>
                    <a:pt x="2251" y="1755"/>
                  </a:cubicBezTo>
                  <a:cubicBezTo>
                    <a:pt x="2679" y="1755"/>
                    <a:pt x="3100" y="1683"/>
                    <a:pt x="3385" y="1569"/>
                  </a:cubicBezTo>
                  <a:cubicBezTo>
                    <a:pt x="3617" y="1464"/>
                    <a:pt x="3808" y="1252"/>
                    <a:pt x="3850" y="998"/>
                  </a:cubicBezTo>
                  <a:cubicBezTo>
                    <a:pt x="3892" y="660"/>
                    <a:pt x="3744" y="343"/>
                    <a:pt x="3448" y="173"/>
                  </a:cubicBezTo>
                  <a:cubicBezTo>
                    <a:pt x="3227" y="63"/>
                    <a:pt x="2973" y="0"/>
                    <a:pt x="2715" y="0"/>
                  </a:cubicBezTo>
                  <a:close/>
                </a:path>
              </a:pathLst>
            </a:custGeom>
            <a:solidFill>
              <a:srgbClr val="89B98A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" name="Google Shape;553;p14"/>
            <p:cNvSpPr/>
            <p:nvPr/>
          </p:nvSpPr>
          <p:spPr>
            <a:xfrm>
              <a:off x="8704673" y="4720134"/>
              <a:ext cx="442898" cy="156497"/>
            </a:xfrm>
            <a:custGeom>
              <a:avLst/>
              <a:gdLst/>
              <a:ahLst/>
              <a:cxnLst/>
              <a:rect l="l" t="t" r="r" b="b"/>
              <a:pathLst>
                <a:path w="3914" h="1383" extrusionOk="0">
                  <a:moveTo>
                    <a:pt x="1920" y="1"/>
                  </a:moveTo>
                  <a:cubicBezTo>
                    <a:pt x="1421" y="1"/>
                    <a:pt x="914" y="84"/>
                    <a:pt x="530" y="324"/>
                  </a:cubicBezTo>
                  <a:cubicBezTo>
                    <a:pt x="85" y="620"/>
                    <a:pt x="1" y="1001"/>
                    <a:pt x="487" y="1234"/>
                  </a:cubicBezTo>
                  <a:cubicBezTo>
                    <a:pt x="752" y="1349"/>
                    <a:pt x="1066" y="1382"/>
                    <a:pt x="1377" y="1382"/>
                  </a:cubicBezTo>
                  <a:cubicBezTo>
                    <a:pt x="1637" y="1382"/>
                    <a:pt x="1894" y="1359"/>
                    <a:pt x="2116" y="1339"/>
                  </a:cubicBezTo>
                  <a:cubicBezTo>
                    <a:pt x="2412" y="1297"/>
                    <a:pt x="3913" y="726"/>
                    <a:pt x="3194" y="176"/>
                  </a:cubicBezTo>
                  <a:cubicBezTo>
                    <a:pt x="3131" y="134"/>
                    <a:pt x="3067" y="113"/>
                    <a:pt x="2983" y="113"/>
                  </a:cubicBezTo>
                  <a:cubicBezTo>
                    <a:pt x="2672" y="49"/>
                    <a:pt x="2299" y="1"/>
                    <a:pt x="1920" y="1"/>
                  </a:cubicBezTo>
                  <a:close/>
                </a:path>
              </a:pathLst>
            </a:custGeom>
            <a:solidFill>
              <a:srgbClr val="89B98A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" name="Google Shape;554;p14"/>
            <p:cNvSpPr/>
            <p:nvPr/>
          </p:nvSpPr>
          <p:spPr>
            <a:xfrm>
              <a:off x="9051727" y="4502420"/>
              <a:ext cx="64726" cy="125265"/>
            </a:xfrm>
            <a:custGeom>
              <a:avLst/>
              <a:gdLst/>
              <a:ahLst/>
              <a:cxnLst/>
              <a:rect l="l" t="t" r="r" b="b"/>
              <a:pathLst>
                <a:path w="572" h="1107" extrusionOk="0">
                  <a:moveTo>
                    <a:pt x="423" y="1"/>
                  </a:moveTo>
                  <a:cubicBezTo>
                    <a:pt x="354" y="1"/>
                    <a:pt x="293" y="42"/>
                    <a:pt x="275" y="112"/>
                  </a:cubicBezTo>
                  <a:lnTo>
                    <a:pt x="43" y="895"/>
                  </a:lnTo>
                  <a:cubicBezTo>
                    <a:pt x="0" y="979"/>
                    <a:pt x="43" y="1064"/>
                    <a:pt x="127" y="1106"/>
                  </a:cubicBezTo>
                  <a:lnTo>
                    <a:pt x="170" y="1106"/>
                  </a:lnTo>
                  <a:cubicBezTo>
                    <a:pt x="233" y="1106"/>
                    <a:pt x="275" y="1064"/>
                    <a:pt x="297" y="1000"/>
                  </a:cubicBezTo>
                  <a:lnTo>
                    <a:pt x="550" y="218"/>
                  </a:lnTo>
                  <a:cubicBezTo>
                    <a:pt x="572" y="133"/>
                    <a:pt x="529" y="49"/>
                    <a:pt x="466" y="6"/>
                  </a:cubicBezTo>
                  <a:cubicBezTo>
                    <a:pt x="451" y="3"/>
                    <a:pt x="437" y="1"/>
                    <a:pt x="423" y="1"/>
                  </a:cubicBezTo>
                  <a:close/>
                </a:path>
              </a:pathLst>
            </a:custGeom>
            <a:solidFill>
              <a:srgbClr val="89B98A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" name="Google Shape;555;p14"/>
            <p:cNvSpPr/>
            <p:nvPr/>
          </p:nvSpPr>
          <p:spPr>
            <a:xfrm>
              <a:off x="8989490" y="4457158"/>
              <a:ext cx="45602" cy="156157"/>
            </a:xfrm>
            <a:custGeom>
              <a:avLst/>
              <a:gdLst/>
              <a:ahLst/>
              <a:cxnLst/>
              <a:rect l="l" t="t" r="r" b="b"/>
              <a:pathLst>
                <a:path w="403" h="1380" extrusionOk="0">
                  <a:moveTo>
                    <a:pt x="160" y="0"/>
                  </a:moveTo>
                  <a:cubicBezTo>
                    <a:pt x="149" y="0"/>
                    <a:pt x="139" y="2"/>
                    <a:pt x="127" y="5"/>
                  </a:cubicBezTo>
                  <a:cubicBezTo>
                    <a:pt x="43" y="5"/>
                    <a:pt x="1" y="89"/>
                    <a:pt x="1" y="174"/>
                  </a:cubicBezTo>
                  <a:lnTo>
                    <a:pt x="127" y="1231"/>
                  </a:lnTo>
                  <a:cubicBezTo>
                    <a:pt x="127" y="1316"/>
                    <a:pt x="191" y="1379"/>
                    <a:pt x="276" y="1379"/>
                  </a:cubicBezTo>
                  <a:cubicBezTo>
                    <a:pt x="360" y="1358"/>
                    <a:pt x="402" y="1273"/>
                    <a:pt x="402" y="1189"/>
                  </a:cubicBezTo>
                  <a:lnTo>
                    <a:pt x="297" y="131"/>
                  </a:lnTo>
                  <a:cubicBezTo>
                    <a:pt x="278" y="58"/>
                    <a:pt x="228" y="0"/>
                    <a:pt x="160" y="0"/>
                  </a:cubicBezTo>
                  <a:close/>
                </a:path>
              </a:pathLst>
            </a:custGeom>
            <a:solidFill>
              <a:srgbClr val="89B98A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" name="Google Shape;556;p14"/>
            <p:cNvSpPr/>
            <p:nvPr/>
          </p:nvSpPr>
          <p:spPr>
            <a:xfrm>
              <a:off x="2947858" y="4192710"/>
              <a:ext cx="6251160" cy="1901951"/>
            </a:xfrm>
            <a:custGeom>
              <a:avLst/>
              <a:gdLst/>
              <a:ahLst/>
              <a:cxnLst/>
              <a:rect l="l" t="t" r="r" b="b"/>
              <a:pathLst>
                <a:path w="55243" h="16808" extrusionOk="0">
                  <a:moveTo>
                    <a:pt x="44598" y="0"/>
                  </a:moveTo>
                  <a:cubicBezTo>
                    <a:pt x="40584" y="0"/>
                    <a:pt x="35338" y="325"/>
                    <a:pt x="28700" y="1326"/>
                  </a:cubicBezTo>
                  <a:cubicBezTo>
                    <a:pt x="9793" y="4203"/>
                    <a:pt x="1" y="12958"/>
                    <a:pt x="1" y="12958"/>
                  </a:cubicBezTo>
                  <a:lnTo>
                    <a:pt x="55243" y="16808"/>
                  </a:lnTo>
                  <a:lnTo>
                    <a:pt x="55243" y="1115"/>
                  </a:lnTo>
                  <a:cubicBezTo>
                    <a:pt x="55243" y="1115"/>
                    <a:pt x="52032" y="0"/>
                    <a:pt x="44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" name="Google Shape;557;p14"/>
            <p:cNvSpPr/>
            <p:nvPr/>
          </p:nvSpPr>
          <p:spPr>
            <a:xfrm>
              <a:off x="5703571" y="4544466"/>
              <a:ext cx="430904" cy="238875"/>
            </a:xfrm>
            <a:custGeom>
              <a:avLst/>
              <a:gdLst/>
              <a:ahLst/>
              <a:cxnLst/>
              <a:rect l="l" t="t" r="r" b="b"/>
              <a:pathLst>
                <a:path w="3808" h="2111" extrusionOk="0">
                  <a:moveTo>
                    <a:pt x="2242" y="0"/>
                  </a:moveTo>
                  <a:cubicBezTo>
                    <a:pt x="1840" y="0"/>
                    <a:pt x="1439" y="74"/>
                    <a:pt x="1058" y="222"/>
                  </a:cubicBezTo>
                  <a:cubicBezTo>
                    <a:pt x="170" y="582"/>
                    <a:pt x="0" y="2020"/>
                    <a:pt x="1100" y="2105"/>
                  </a:cubicBezTo>
                  <a:cubicBezTo>
                    <a:pt x="1149" y="2109"/>
                    <a:pt x="1199" y="2111"/>
                    <a:pt x="1250" y="2111"/>
                  </a:cubicBezTo>
                  <a:cubicBezTo>
                    <a:pt x="2007" y="2111"/>
                    <a:pt x="3057" y="1684"/>
                    <a:pt x="3532" y="1090"/>
                  </a:cubicBezTo>
                  <a:cubicBezTo>
                    <a:pt x="3680" y="878"/>
                    <a:pt x="3807" y="561"/>
                    <a:pt x="3638" y="349"/>
                  </a:cubicBezTo>
                  <a:cubicBezTo>
                    <a:pt x="3575" y="307"/>
                    <a:pt x="3511" y="244"/>
                    <a:pt x="3427" y="222"/>
                  </a:cubicBezTo>
                  <a:cubicBezTo>
                    <a:pt x="3046" y="74"/>
                    <a:pt x="2644" y="0"/>
                    <a:pt x="2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" name="Google Shape;558;p14"/>
            <p:cNvSpPr/>
            <p:nvPr/>
          </p:nvSpPr>
          <p:spPr>
            <a:xfrm>
              <a:off x="8397169" y="4469152"/>
              <a:ext cx="440522" cy="198591"/>
            </a:xfrm>
            <a:custGeom>
              <a:avLst/>
              <a:gdLst/>
              <a:ahLst/>
              <a:cxnLst/>
              <a:rect l="l" t="t" r="r" b="b"/>
              <a:pathLst>
                <a:path w="3893" h="1755" extrusionOk="0">
                  <a:moveTo>
                    <a:pt x="2715" y="0"/>
                  </a:moveTo>
                  <a:cubicBezTo>
                    <a:pt x="2677" y="0"/>
                    <a:pt x="2640" y="2"/>
                    <a:pt x="2602" y="4"/>
                  </a:cubicBezTo>
                  <a:cubicBezTo>
                    <a:pt x="2306" y="4"/>
                    <a:pt x="2031" y="4"/>
                    <a:pt x="1735" y="25"/>
                  </a:cubicBezTo>
                  <a:cubicBezTo>
                    <a:pt x="1079" y="89"/>
                    <a:pt x="1" y="596"/>
                    <a:pt x="889" y="1379"/>
                  </a:cubicBezTo>
                  <a:cubicBezTo>
                    <a:pt x="1192" y="1647"/>
                    <a:pt x="1726" y="1755"/>
                    <a:pt x="2251" y="1755"/>
                  </a:cubicBezTo>
                  <a:cubicBezTo>
                    <a:pt x="2679" y="1755"/>
                    <a:pt x="3100" y="1683"/>
                    <a:pt x="3385" y="1569"/>
                  </a:cubicBezTo>
                  <a:cubicBezTo>
                    <a:pt x="3617" y="1464"/>
                    <a:pt x="3808" y="1252"/>
                    <a:pt x="3850" y="998"/>
                  </a:cubicBezTo>
                  <a:cubicBezTo>
                    <a:pt x="3892" y="660"/>
                    <a:pt x="3744" y="343"/>
                    <a:pt x="3448" y="173"/>
                  </a:cubicBezTo>
                  <a:cubicBezTo>
                    <a:pt x="3227" y="63"/>
                    <a:pt x="2973" y="0"/>
                    <a:pt x="27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14"/>
            <p:cNvSpPr/>
            <p:nvPr/>
          </p:nvSpPr>
          <p:spPr>
            <a:xfrm>
              <a:off x="8717856" y="4720134"/>
              <a:ext cx="442898" cy="156497"/>
            </a:xfrm>
            <a:custGeom>
              <a:avLst/>
              <a:gdLst/>
              <a:ahLst/>
              <a:cxnLst/>
              <a:rect l="l" t="t" r="r" b="b"/>
              <a:pathLst>
                <a:path w="3914" h="1383" extrusionOk="0">
                  <a:moveTo>
                    <a:pt x="1920" y="1"/>
                  </a:moveTo>
                  <a:cubicBezTo>
                    <a:pt x="1421" y="1"/>
                    <a:pt x="914" y="84"/>
                    <a:pt x="530" y="324"/>
                  </a:cubicBezTo>
                  <a:cubicBezTo>
                    <a:pt x="85" y="620"/>
                    <a:pt x="1" y="1001"/>
                    <a:pt x="487" y="1234"/>
                  </a:cubicBezTo>
                  <a:cubicBezTo>
                    <a:pt x="752" y="1349"/>
                    <a:pt x="1066" y="1382"/>
                    <a:pt x="1377" y="1382"/>
                  </a:cubicBezTo>
                  <a:cubicBezTo>
                    <a:pt x="1637" y="1382"/>
                    <a:pt x="1894" y="1359"/>
                    <a:pt x="2116" y="1339"/>
                  </a:cubicBezTo>
                  <a:cubicBezTo>
                    <a:pt x="2412" y="1297"/>
                    <a:pt x="3913" y="726"/>
                    <a:pt x="3194" y="176"/>
                  </a:cubicBezTo>
                  <a:cubicBezTo>
                    <a:pt x="3131" y="134"/>
                    <a:pt x="3067" y="113"/>
                    <a:pt x="2983" y="113"/>
                  </a:cubicBezTo>
                  <a:cubicBezTo>
                    <a:pt x="2672" y="49"/>
                    <a:pt x="2299" y="1"/>
                    <a:pt x="19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14"/>
            <p:cNvSpPr/>
            <p:nvPr/>
          </p:nvSpPr>
          <p:spPr>
            <a:xfrm>
              <a:off x="5901035" y="4480920"/>
              <a:ext cx="62350" cy="125152"/>
            </a:xfrm>
            <a:custGeom>
              <a:avLst/>
              <a:gdLst/>
              <a:ahLst/>
              <a:cxnLst/>
              <a:rect l="l" t="t" r="r" b="b"/>
              <a:pathLst>
                <a:path w="551" h="1106" extrusionOk="0">
                  <a:moveTo>
                    <a:pt x="402" y="1"/>
                  </a:moveTo>
                  <a:cubicBezTo>
                    <a:pt x="334" y="1"/>
                    <a:pt x="276" y="42"/>
                    <a:pt x="276" y="112"/>
                  </a:cubicBezTo>
                  <a:lnTo>
                    <a:pt x="22" y="894"/>
                  </a:lnTo>
                  <a:cubicBezTo>
                    <a:pt x="1" y="979"/>
                    <a:pt x="22" y="1063"/>
                    <a:pt x="107" y="1106"/>
                  </a:cubicBezTo>
                  <a:lnTo>
                    <a:pt x="170" y="1106"/>
                  </a:lnTo>
                  <a:cubicBezTo>
                    <a:pt x="212" y="1106"/>
                    <a:pt x="276" y="1063"/>
                    <a:pt x="276" y="1000"/>
                  </a:cubicBezTo>
                  <a:lnTo>
                    <a:pt x="530" y="218"/>
                  </a:lnTo>
                  <a:cubicBezTo>
                    <a:pt x="551" y="133"/>
                    <a:pt x="509" y="48"/>
                    <a:pt x="445" y="6"/>
                  </a:cubicBezTo>
                  <a:cubicBezTo>
                    <a:pt x="431" y="2"/>
                    <a:pt x="416" y="1"/>
                    <a:pt x="4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14"/>
            <p:cNvSpPr/>
            <p:nvPr/>
          </p:nvSpPr>
          <p:spPr>
            <a:xfrm>
              <a:off x="5836422" y="4435658"/>
              <a:ext cx="45602" cy="156044"/>
            </a:xfrm>
            <a:custGeom>
              <a:avLst/>
              <a:gdLst/>
              <a:ahLst/>
              <a:cxnLst/>
              <a:rect l="l" t="t" r="r" b="b"/>
              <a:pathLst>
                <a:path w="403" h="1379" extrusionOk="0">
                  <a:moveTo>
                    <a:pt x="160" y="0"/>
                  </a:moveTo>
                  <a:cubicBezTo>
                    <a:pt x="150" y="0"/>
                    <a:pt x="139" y="1"/>
                    <a:pt x="128" y="4"/>
                  </a:cubicBezTo>
                  <a:cubicBezTo>
                    <a:pt x="43" y="25"/>
                    <a:pt x="1" y="89"/>
                    <a:pt x="1" y="173"/>
                  </a:cubicBezTo>
                  <a:lnTo>
                    <a:pt x="107" y="1231"/>
                  </a:lnTo>
                  <a:cubicBezTo>
                    <a:pt x="107" y="1315"/>
                    <a:pt x="191" y="1379"/>
                    <a:pt x="276" y="1379"/>
                  </a:cubicBezTo>
                  <a:cubicBezTo>
                    <a:pt x="339" y="1358"/>
                    <a:pt x="403" y="1273"/>
                    <a:pt x="382" y="1189"/>
                  </a:cubicBezTo>
                  <a:lnTo>
                    <a:pt x="276" y="131"/>
                  </a:lnTo>
                  <a:cubicBezTo>
                    <a:pt x="276" y="58"/>
                    <a:pt x="228" y="0"/>
                    <a:pt x="1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" name="Google Shape;562;p14"/>
            <p:cNvSpPr/>
            <p:nvPr/>
          </p:nvSpPr>
          <p:spPr>
            <a:xfrm>
              <a:off x="9064909" y="4502420"/>
              <a:ext cx="64726" cy="125265"/>
            </a:xfrm>
            <a:custGeom>
              <a:avLst/>
              <a:gdLst/>
              <a:ahLst/>
              <a:cxnLst/>
              <a:rect l="l" t="t" r="r" b="b"/>
              <a:pathLst>
                <a:path w="572" h="1107" extrusionOk="0">
                  <a:moveTo>
                    <a:pt x="423" y="1"/>
                  </a:moveTo>
                  <a:cubicBezTo>
                    <a:pt x="354" y="1"/>
                    <a:pt x="293" y="42"/>
                    <a:pt x="275" y="112"/>
                  </a:cubicBezTo>
                  <a:lnTo>
                    <a:pt x="43" y="895"/>
                  </a:lnTo>
                  <a:cubicBezTo>
                    <a:pt x="0" y="979"/>
                    <a:pt x="43" y="1064"/>
                    <a:pt x="127" y="1106"/>
                  </a:cubicBezTo>
                  <a:lnTo>
                    <a:pt x="170" y="1106"/>
                  </a:lnTo>
                  <a:cubicBezTo>
                    <a:pt x="233" y="1106"/>
                    <a:pt x="275" y="1064"/>
                    <a:pt x="297" y="1000"/>
                  </a:cubicBezTo>
                  <a:lnTo>
                    <a:pt x="550" y="218"/>
                  </a:lnTo>
                  <a:cubicBezTo>
                    <a:pt x="572" y="133"/>
                    <a:pt x="529" y="49"/>
                    <a:pt x="466" y="6"/>
                  </a:cubicBezTo>
                  <a:cubicBezTo>
                    <a:pt x="451" y="3"/>
                    <a:pt x="437" y="1"/>
                    <a:pt x="4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" name="Google Shape;563;p14"/>
            <p:cNvSpPr/>
            <p:nvPr/>
          </p:nvSpPr>
          <p:spPr>
            <a:xfrm>
              <a:off x="9002673" y="4457158"/>
              <a:ext cx="45602" cy="156157"/>
            </a:xfrm>
            <a:custGeom>
              <a:avLst/>
              <a:gdLst/>
              <a:ahLst/>
              <a:cxnLst/>
              <a:rect l="l" t="t" r="r" b="b"/>
              <a:pathLst>
                <a:path w="403" h="1380" extrusionOk="0">
                  <a:moveTo>
                    <a:pt x="160" y="0"/>
                  </a:moveTo>
                  <a:cubicBezTo>
                    <a:pt x="149" y="0"/>
                    <a:pt x="139" y="2"/>
                    <a:pt x="127" y="5"/>
                  </a:cubicBezTo>
                  <a:cubicBezTo>
                    <a:pt x="43" y="5"/>
                    <a:pt x="1" y="89"/>
                    <a:pt x="1" y="174"/>
                  </a:cubicBezTo>
                  <a:lnTo>
                    <a:pt x="127" y="1231"/>
                  </a:lnTo>
                  <a:cubicBezTo>
                    <a:pt x="127" y="1316"/>
                    <a:pt x="191" y="1379"/>
                    <a:pt x="276" y="1379"/>
                  </a:cubicBezTo>
                  <a:cubicBezTo>
                    <a:pt x="360" y="1358"/>
                    <a:pt x="402" y="1273"/>
                    <a:pt x="402" y="1189"/>
                  </a:cubicBezTo>
                  <a:lnTo>
                    <a:pt x="297" y="131"/>
                  </a:lnTo>
                  <a:cubicBezTo>
                    <a:pt x="278" y="58"/>
                    <a:pt x="228" y="0"/>
                    <a:pt x="1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64" name="Google Shape;564;p14"/>
          <p:cNvSpPr/>
          <p:nvPr/>
        </p:nvSpPr>
        <p:spPr>
          <a:xfrm>
            <a:off x="5028103" y="7083197"/>
            <a:ext cx="99125" cy="159175"/>
          </a:xfrm>
          <a:custGeom>
            <a:avLst/>
            <a:gdLst/>
            <a:ahLst/>
            <a:cxnLst/>
            <a:rect l="l" t="t" r="r" b="b"/>
            <a:pathLst>
              <a:path w="657" h="1055" extrusionOk="0">
                <a:moveTo>
                  <a:pt x="163" y="1"/>
                </a:moveTo>
                <a:cubicBezTo>
                  <a:pt x="144" y="1"/>
                  <a:pt x="124" y="6"/>
                  <a:pt x="107" y="18"/>
                </a:cubicBezTo>
                <a:cubicBezTo>
                  <a:pt x="43" y="60"/>
                  <a:pt x="1" y="166"/>
                  <a:pt x="43" y="229"/>
                </a:cubicBezTo>
                <a:lnTo>
                  <a:pt x="382" y="970"/>
                </a:lnTo>
                <a:cubicBezTo>
                  <a:pt x="403" y="1033"/>
                  <a:pt x="445" y="1054"/>
                  <a:pt x="509" y="1054"/>
                </a:cubicBezTo>
                <a:lnTo>
                  <a:pt x="572" y="1054"/>
                </a:lnTo>
                <a:cubicBezTo>
                  <a:pt x="635" y="991"/>
                  <a:pt x="657" y="906"/>
                  <a:pt x="635" y="822"/>
                </a:cubicBezTo>
                <a:lnTo>
                  <a:pt x="297" y="81"/>
                </a:lnTo>
                <a:cubicBezTo>
                  <a:pt x="267" y="36"/>
                  <a:pt x="214" y="1"/>
                  <a:pt x="16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5" name="Google Shape;565;p14"/>
          <p:cNvSpPr/>
          <p:nvPr/>
        </p:nvSpPr>
        <p:spPr>
          <a:xfrm>
            <a:off x="5146239" y="7006099"/>
            <a:ext cx="44811" cy="207456"/>
          </a:xfrm>
          <a:custGeom>
            <a:avLst/>
            <a:gdLst/>
            <a:ahLst/>
            <a:cxnLst/>
            <a:rect l="l" t="t" r="r" b="b"/>
            <a:pathLst>
              <a:path w="297" h="1375" extrusionOk="0">
                <a:moveTo>
                  <a:pt x="149" y="0"/>
                </a:moveTo>
                <a:cubicBezTo>
                  <a:pt x="64" y="0"/>
                  <a:pt x="0" y="85"/>
                  <a:pt x="0" y="148"/>
                </a:cubicBezTo>
                <a:lnTo>
                  <a:pt x="22" y="1206"/>
                </a:lnTo>
                <a:cubicBezTo>
                  <a:pt x="22" y="1290"/>
                  <a:pt x="85" y="1375"/>
                  <a:pt x="170" y="1375"/>
                </a:cubicBezTo>
                <a:cubicBezTo>
                  <a:pt x="233" y="1354"/>
                  <a:pt x="297" y="1290"/>
                  <a:pt x="297" y="1206"/>
                </a:cubicBezTo>
                <a:lnTo>
                  <a:pt x="275" y="148"/>
                </a:lnTo>
                <a:cubicBezTo>
                  <a:pt x="275" y="64"/>
                  <a:pt x="212" y="0"/>
                  <a:pt x="14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66" name="Google Shape;566;p14"/>
          <p:cNvGrpSpPr/>
          <p:nvPr/>
        </p:nvGrpSpPr>
        <p:grpSpPr>
          <a:xfrm>
            <a:off x="4271041" y="354215"/>
            <a:ext cx="951764" cy="935725"/>
            <a:chOff x="3203280" y="265661"/>
            <a:chExt cx="713823" cy="701794"/>
          </a:xfrm>
        </p:grpSpPr>
        <p:sp>
          <p:nvSpPr>
            <p:cNvPr id="567" name="Google Shape;567;p14"/>
            <p:cNvSpPr/>
            <p:nvPr/>
          </p:nvSpPr>
          <p:spPr>
            <a:xfrm rot="1116294" flipH="1">
              <a:off x="3275733" y="342115"/>
              <a:ext cx="568362" cy="544627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" name="Google Shape;568;p14"/>
            <p:cNvSpPr/>
            <p:nvPr/>
          </p:nvSpPr>
          <p:spPr>
            <a:xfrm rot="1116294" flipH="1">
              <a:off x="3275213" y="346433"/>
              <a:ext cx="569951" cy="544325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14"/>
            <p:cNvSpPr/>
            <p:nvPr/>
          </p:nvSpPr>
          <p:spPr>
            <a:xfrm rot="1116294" flipH="1">
              <a:off x="3344071" y="398803"/>
              <a:ext cx="445886" cy="426535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" name="Google Shape;570;p14"/>
            <p:cNvSpPr/>
            <p:nvPr/>
          </p:nvSpPr>
          <p:spPr>
            <a:xfrm rot="1116294" flipH="1">
              <a:off x="3499063" y="442529"/>
              <a:ext cx="293775" cy="417110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" name="Google Shape;571;p14"/>
            <p:cNvSpPr/>
            <p:nvPr/>
          </p:nvSpPr>
          <p:spPr>
            <a:xfrm rot="1116294" flipH="1">
              <a:off x="3275739" y="342097"/>
              <a:ext cx="568362" cy="544627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14"/>
            <p:cNvSpPr/>
            <p:nvPr/>
          </p:nvSpPr>
          <p:spPr>
            <a:xfrm rot="1116294" flipH="1">
              <a:off x="3275219" y="346415"/>
              <a:ext cx="569951" cy="544325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" name="Google Shape;573;p14"/>
            <p:cNvSpPr/>
            <p:nvPr/>
          </p:nvSpPr>
          <p:spPr>
            <a:xfrm rot="1116294" flipH="1">
              <a:off x="3344077" y="398785"/>
              <a:ext cx="445886" cy="426535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" name="Google Shape;574;p14"/>
            <p:cNvSpPr/>
            <p:nvPr/>
          </p:nvSpPr>
          <p:spPr>
            <a:xfrm rot="1116174" flipH="1">
              <a:off x="3499040" y="449500"/>
              <a:ext cx="282613" cy="401236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75" name="Google Shape;575;p14"/>
          <p:cNvGrpSpPr/>
          <p:nvPr/>
        </p:nvGrpSpPr>
        <p:grpSpPr>
          <a:xfrm>
            <a:off x="10975053" y="3730051"/>
            <a:ext cx="530364" cy="509621"/>
            <a:chOff x="8231289" y="2797538"/>
            <a:chExt cx="397773" cy="382216"/>
          </a:xfrm>
        </p:grpSpPr>
        <p:sp>
          <p:nvSpPr>
            <p:cNvPr id="576" name="Google Shape;576;p14"/>
            <p:cNvSpPr/>
            <p:nvPr/>
          </p:nvSpPr>
          <p:spPr>
            <a:xfrm flipH="1">
              <a:off x="8231289" y="2797551"/>
              <a:ext cx="396111" cy="379618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" name="Google Shape;577;p14"/>
            <p:cNvSpPr/>
            <p:nvPr/>
          </p:nvSpPr>
          <p:spPr>
            <a:xfrm flipH="1">
              <a:off x="8231844" y="2800348"/>
              <a:ext cx="397219" cy="379407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" name="Google Shape;578;p14"/>
            <p:cNvSpPr/>
            <p:nvPr/>
          </p:nvSpPr>
          <p:spPr>
            <a:xfrm flipH="1">
              <a:off x="8278131" y="2835568"/>
              <a:ext cx="310753" cy="297304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" name="Google Shape;579;p14"/>
            <p:cNvSpPr/>
            <p:nvPr/>
          </p:nvSpPr>
          <p:spPr>
            <a:xfrm flipH="1">
              <a:off x="8391951" y="2847071"/>
              <a:ext cx="204742" cy="290735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" name="Google Shape;580;p14"/>
            <p:cNvSpPr/>
            <p:nvPr/>
          </p:nvSpPr>
          <p:spPr>
            <a:xfrm flipH="1">
              <a:off x="8231289" y="2797538"/>
              <a:ext cx="396111" cy="379618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" name="Google Shape;581;p14"/>
            <p:cNvSpPr/>
            <p:nvPr/>
          </p:nvSpPr>
          <p:spPr>
            <a:xfrm flipH="1">
              <a:off x="8231844" y="2800334"/>
              <a:ext cx="397219" cy="379407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" name="Google Shape;582;p14"/>
            <p:cNvSpPr/>
            <p:nvPr/>
          </p:nvSpPr>
          <p:spPr>
            <a:xfrm flipH="1">
              <a:off x="8278131" y="2835555"/>
              <a:ext cx="310753" cy="297304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" name="Google Shape;583;p14"/>
            <p:cNvSpPr/>
            <p:nvPr/>
          </p:nvSpPr>
          <p:spPr>
            <a:xfrm flipH="1">
              <a:off x="8391904" y="2853207"/>
              <a:ext cx="196980" cy="279660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84" name="Google Shape;584;p14"/>
          <p:cNvSpPr/>
          <p:nvPr/>
        </p:nvSpPr>
        <p:spPr>
          <a:xfrm>
            <a:off x="9563775" y="166501"/>
            <a:ext cx="2340243" cy="1195999"/>
          </a:xfrm>
          <a:custGeom>
            <a:avLst/>
            <a:gdLst/>
            <a:ahLst/>
            <a:cxnLst/>
            <a:rect l="l" t="t" r="r" b="b"/>
            <a:pathLst>
              <a:path w="43907" h="22439" extrusionOk="0">
                <a:moveTo>
                  <a:pt x="16645" y="1"/>
                </a:moveTo>
                <a:cubicBezTo>
                  <a:pt x="14149" y="22"/>
                  <a:pt x="11992" y="1079"/>
                  <a:pt x="10744" y="4125"/>
                </a:cubicBezTo>
                <a:cubicBezTo>
                  <a:pt x="9793" y="6430"/>
                  <a:pt x="10089" y="9264"/>
                  <a:pt x="10195" y="11421"/>
                </a:cubicBezTo>
                <a:cubicBezTo>
                  <a:pt x="9701" y="9392"/>
                  <a:pt x="8165" y="8248"/>
                  <a:pt x="6227" y="8248"/>
                </a:cubicBezTo>
                <a:cubicBezTo>
                  <a:pt x="5923" y="8248"/>
                  <a:pt x="5609" y="8276"/>
                  <a:pt x="5288" y="8334"/>
                </a:cubicBezTo>
                <a:cubicBezTo>
                  <a:pt x="2919" y="8735"/>
                  <a:pt x="1016" y="10829"/>
                  <a:pt x="508" y="13177"/>
                </a:cubicBezTo>
                <a:cubicBezTo>
                  <a:pt x="0" y="15524"/>
                  <a:pt x="952" y="20452"/>
                  <a:pt x="1460" y="21277"/>
                </a:cubicBezTo>
                <a:cubicBezTo>
                  <a:pt x="2380" y="22140"/>
                  <a:pt x="8468" y="22439"/>
                  <a:pt x="15646" y="22439"/>
                </a:cubicBezTo>
                <a:cubicBezTo>
                  <a:pt x="27110" y="22439"/>
                  <a:pt x="41354" y="21677"/>
                  <a:pt x="41771" y="21235"/>
                </a:cubicBezTo>
                <a:cubicBezTo>
                  <a:pt x="42595" y="20346"/>
                  <a:pt x="43695" y="16265"/>
                  <a:pt x="43801" y="13832"/>
                </a:cubicBezTo>
                <a:cubicBezTo>
                  <a:pt x="43907" y="11421"/>
                  <a:pt x="42532" y="8883"/>
                  <a:pt x="40269" y="8016"/>
                </a:cubicBezTo>
                <a:cubicBezTo>
                  <a:pt x="39796" y="7841"/>
                  <a:pt x="39294" y="7759"/>
                  <a:pt x="38791" y="7759"/>
                </a:cubicBezTo>
                <a:cubicBezTo>
                  <a:pt x="36863" y="7759"/>
                  <a:pt x="34914" y="8972"/>
                  <a:pt x="34495" y="10850"/>
                </a:cubicBezTo>
                <a:cubicBezTo>
                  <a:pt x="34559" y="8799"/>
                  <a:pt x="33818" y="6684"/>
                  <a:pt x="32317" y="5309"/>
                </a:cubicBezTo>
                <a:cubicBezTo>
                  <a:pt x="31295" y="4360"/>
                  <a:pt x="29892" y="3801"/>
                  <a:pt x="28506" y="3801"/>
                </a:cubicBezTo>
                <a:cubicBezTo>
                  <a:pt x="27855" y="3801"/>
                  <a:pt x="27208" y="3925"/>
                  <a:pt x="26606" y="4188"/>
                </a:cubicBezTo>
                <a:cubicBezTo>
                  <a:pt x="24919" y="4928"/>
                  <a:pt x="23776" y="6789"/>
                  <a:pt x="23953" y="8583"/>
                </a:cubicBezTo>
                <a:lnTo>
                  <a:pt x="23953" y="8583"/>
                </a:lnTo>
                <a:cubicBezTo>
                  <a:pt x="23593" y="6708"/>
                  <a:pt x="23135" y="4812"/>
                  <a:pt x="22144" y="3173"/>
                </a:cubicBezTo>
                <a:cubicBezTo>
                  <a:pt x="21065" y="1354"/>
                  <a:pt x="18760" y="1"/>
                  <a:pt x="166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5" name="Google Shape;585;p14"/>
          <p:cNvSpPr/>
          <p:nvPr/>
        </p:nvSpPr>
        <p:spPr>
          <a:xfrm>
            <a:off x="3" y="834784"/>
            <a:ext cx="3813176" cy="1948752"/>
          </a:xfrm>
          <a:custGeom>
            <a:avLst/>
            <a:gdLst/>
            <a:ahLst/>
            <a:cxnLst/>
            <a:rect l="l" t="t" r="r" b="b"/>
            <a:pathLst>
              <a:path w="43907" h="22439" extrusionOk="0">
                <a:moveTo>
                  <a:pt x="16645" y="1"/>
                </a:moveTo>
                <a:cubicBezTo>
                  <a:pt x="14149" y="22"/>
                  <a:pt x="11992" y="1079"/>
                  <a:pt x="10744" y="4125"/>
                </a:cubicBezTo>
                <a:cubicBezTo>
                  <a:pt x="9793" y="6430"/>
                  <a:pt x="10089" y="9264"/>
                  <a:pt x="10195" y="11421"/>
                </a:cubicBezTo>
                <a:cubicBezTo>
                  <a:pt x="9701" y="9392"/>
                  <a:pt x="8165" y="8248"/>
                  <a:pt x="6227" y="8248"/>
                </a:cubicBezTo>
                <a:cubicBezTo>
                  <a:pt x="5923" y="8248"/>
                  <a:pt x="5609" y="8276"/>
                  <a:pt x="5288" y="8334"/>
                </a:cubicBezTo>
                <a:cubicBezTo>
                  <a:pt x="2919" y="8735"/>
                  <a:pt x="1016" y="10829"/>
                  <a:pt x="508" y="13177"/>
                </a:cubicBezTo>
                <a:cubicBezTo>
                  <a:pt x="0" y="15524"/>
                  <a:pt x="952" y="20452"/>
                  <a:pt x="1460" y="21277"/>
                </a:cubicBezTo>
                <a:cubicBezTo>
                  <a:pt x="2380" y="22140"/>
                  <a:pt x="8468" y="22439"/>
                  <a:pt x="15646" y="22439"/>
                </a:cubicBezTo>
                <a:cubicBezTo>
                  <a:pt x="27110" y="22439"/>
                  <a:pt x="41354" y="21677"/>
                  <a:pt x="41771" y="21235"/>
                </a:cubicBezTo>
                <a:cubicBezTo>
                  <a:pt x="42595" y="20346"/>
                  <a:pt x="43695" y="16265"/>
                  <a:pt x="43801" y="13832"/>
                </a:cubicBezTo>
                <a:cubicBezTo>
                  <a:pt x="43907" y="11421"/>
                  <a:pt x="42532" y="8883"/>
                  <a:pt x="40269" y="8016"/>
                </a:cubicBezTo>
                <a:cubicBezTo>
                  <a:pt x="39796" y="7841"/>
                  <a:pt x="39294" y="7759"/>
                  <a:pt x="38791" y="7759"/>
                </a:cubicBezTo>
                <a:cubicBezTo>
                  <a:pt x="36863" y="7759"/>
                  <a:pt x="34914" y="8972"/>
                  <a:pt x="34495" y="10850"/>
                </a:cubicBezTo>
                <a:cubicBezTo>
                  <a:pt x="34559" y="8799"/>
                  <a:pt x="33818" y="6684"/>
                  <a:pt x="32317" y="5309"/>
                </a:cubicBezTo>
                <a:cubicBezTo>
                  <a:pt x="31295" y="4360"/>
                  <a:pt x="29892" y="3801"/>
                  <a:pt x="28506" y="3801"/>
                </a:cubicBezTo>
                <a:cubicBezTo>
                  <a:pt x="27855" y="3801"/>
                  <a:pt x="27208" y="3925"/>
                  <a:pt x="26606" y="4188"/>
                </a:cubicBezTo>
                <a:cubicBezTo>
                  <a:pt x="24919" y="4928"/>
                  <a:pt x="23776" y="6789"/>
                  <a:pt x="23953" y="8583"/>
                </a:cubicBezTo>
                <a:lnTo>
                  <a:pt x="23953" y="8583"/>
                </a:lnTo>
                <a:cubicBezTo>
                  <a:pt x="23593" y="6708"/>
                  <a:pt x="23135" y="4812"/>
                  <a:pt x="22144" y="3173"/>
                </a:cubicBezTo>
                <a:cubicBezTo>
                  <a:pt x="21065" y="1354"/>
                  <a:pt x="18760" y="1"/>
                  <a:pt x="166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9566231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 2">
  <p:cSld name="Title only  2"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19"/>
          <p:cNvSpPr txBox="1">
            <a:spLocks noGrp="1"/>
          </p:cNvSpPr>
          <p:nvPr>
            <p:ph type="title"/>
          </p:nvPr>
        </p:nvSpPr>
        <p:spPr>
          <a:xfrm>
            <a:off x="801900" y="458533"/>
            <a:ext cx="9926400" cy="8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61" name="Google Shape;761;p19"/>
          <p:cNvSpPr/>
          <p:nvPr/>
        </p:nvSpPr>
        <p:spPr>
          <a:xfrm>
            <a:off x="11120198" y="5732663"/>
            <a:ext cx="995777" cy="954279"/>
          </a:xfrm>
          <a:custGeom>
            <a:avLst/>
            <a:gdLst/>
            <a:ahLst/>
            <a:cxnLst/>
            <a:rect l="l" t="t" r="r" b="b"/>
            <a:pathLst>
              <a:path w="15017" h="14389" extrusionOk="0">
                <a:moveTo>
                  <a:pt x="11060" y="0"/>
                </a:moveTo>
                <a:cubicBezTo>
                  <a:pt x="10925" y="0"/>
                  <a:pt x="10767" y="53"/>
                  <a:pt x="10597" y="164"/>
                </a:cubicBezTo>
                <a:lnTo>
                  <a:pt x="7953" y="1877"/>
                </a:lnTo>
                <a:cubicBezTo>
                  <a:pt x="7572" y="2106"/>
                  <a:pt x="7138" y="2220"/>
                  <a:pt x="6701" y="2220"/>
                </a:cubicBezTo>
                <a:cubicBezTo>
                  <a:pt x="6410" y="2220"/>
                  <a:pt x="6117" y="2169"/>
                  <a:pt x="5838" y="2068"/>
                </a:cubicBezTo>
                <a:lnTo>
                  <a:pt x="2941" y="862"/>
                </a:lnTo>
                <a:cubicBezTo>
                  <a:pt x="2790" y="795"/>
                  <a:pt x="2655" y="763"/>
                  <a:pt x="2540" y="763"/>
                </a:cubicBezTo>
                <a:cubicBezTo>
                  <a:pt x="2183" y="763"/>
                  <a:pt x="2009" y="1065"/>
                  <a:pt x="2137" y="1560"/>
                </a:cubicBezTo>
                <a:lnTo>
                  <a:pt x="2941" y="4606"/>
                </a:lnTo>
                <a:cubicBezTo>
                  <a:pt x="3089" y="5325"/>
                  <a:pt x="2919" y="6086"/>
                  <a:pt x="2475" y="6657"/>
                </a:cubicBezTo>
                <a:lnTo>
                  <a:pt x="424" y="9068"/>
                </a:lnTo>
                <a:cubicBezTo>
                  <a:pt x="1" y="9554"/>
                  <a:pt x="170" y="9999"/>
                  <a:pt x="826" y="10041"/>
                </a:cubicBezTo>
                <a:lnTo>
                  <a:pt x="3998" y="10210"/>
                </a:lnTo>
                <a:cubicBezTo>
                  <a:pt x="4717" y="10295"/>
                  <a:pt x="5394" y="10697"/>
                  <a:pt x="5796" y="11289"/>
                </a:cubicBezTo>
                <a:lnTo>
                  <a:pt x="7445" y="13996"/>
                </a:lnTo>
                <a:cubicBezTo>
                  <a:pt x="7606" y="14256"/>
                  <a:pt x="7799" y="14388"/>
                  <a:pt x="7983" y="14388"/>
                </a:cubicBezTo>
                <a:cubicBezTo>
                  <a:pt x="8187" y="14388"/>
                  <a:pt x="8380" y="14224"/>
                  <a:pt x="8503" y="13890"/>
                </a:cubicBezTo>
                <a:lnTo>
                  <a:pt x="9645" y="10950"/>
                </a:lnTo>
                <a:cubicBezTo>
                  <a:pt x="9941" y="10274"/>
                  <a:pt x="10533" y="9766"/>
                  <a:pt x="11231" y="9554"/>
                </a:cubicBezTo>
                <a:lnTo>
                  <a:pt x="14319" y="8835"/>
                </a:lnTo>
                <a:cubicBezTo>
                  <a:pt x="14911" y="8687"/>
                  <a:pt x="15017" y="8222"/>
                  <a:pt x="14509" y="7799"/>
                </a:cubicBezTo>
                <a:lnTo>
                  <a:pt x="12056" y="5811"/>
                </a:lnTo>
                <a:cubicBezTo>
                  <a:pt x="11527" y="5303"/>
                  <a:pt x="11231" y="4606"/>
                  <a:pt x="11252" y="3865"/>
                </a:cubicBezTo>
                <a:lnTo>
                  <a:pt x="11506" y="714"/>
                </a:lnTo>
                <a:cubicBezTo>
                  <a:pt x="11550" y="261"/>
                  <a:pt x="11362" y="0"/>
                  <a:pt x="11060" y="0"/>
                </a:cubicBezTo>
                <a:close/>
              </a:path>
            </a:pathLst>
          </a:custGeom>
          <a:solidFill>
            <a:srgbClr val="F6DF5C"/>
          </a:solidFill>
          <a:ln w="39650" cap="flat" cmpd="sng">
            <a:solidFill>
              <a:srgbClr val="FFFFFF"/>
            </a:solidFill>
            <a:prstDash val="solid"/>
            <a:miter lim="21149"/>
            <a:headEnd type="none" w="sm" len="sm"/>
            <a:tailEnd type="none" w="sm" len="sm"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2" name="Google Shape;762;p19"/>
          <p:cNvSpPr/>
          <p:nvPr/>
        </p:nvSpPr>
        <p:spPr>
          <a:xfrm>
            <a:off x="11116019" y="5739694"/>
            <a:ext cx="998563" cy="953748"/>
          </a:xfrm>
          <a:custGeom>
            <a:avLst/>
            <a:gdLst/>
            <a:ahLst/>
            <a:cxnLst/>
            <a:rect l="l" t="t" r="r" b="b"/>
            <a:pathLst>
              <a:path w="15059" h="14381" extrusionOk="0">
                <a:moveTo>
                  <a:pt x="11098" y="0"/>
                </a:moveTo>
                <a:cubicBezTo>
                  <a:pt x="10965" y="0"/>
                  <a:pt x="10809" y="53"/>
                  <a:pt x="10639" y="164"/>
                </a:cubicBezTo>
                <a:lnTo>
                  <a:pt x="7995" y="1877"/>
                </a:lnTo>
                <a:cubicBezTo>
                  <a:pt x="7594" y="2097"/>
                  <a:pt x="7155" y="2214"/>
                  <a:pt x="6714" y="2214"/>
                </a:cubicBezTo>
                <a:cubicBezTo>
                  <a:pt x="6433" y="2214"/>
                  <a:pt x="6152" y="2166"/>
                  <a:pt x="5880" y="2067"/>
                </a:cubicBezTo>
                <a:lnTo>
                  <a:pt x="2961" y="841"/>
                </a:lnTo>
                <a:cubicBezTo>
                  <a:pt x="2823" y="781"/>
                  <a:pt x="2696" y="753"/>
                  <a:pt x="2587" y="753"/>
                </a:cubicBezTo>
                <a:cubicBezTo>
                  <a:pt x="2230" y="753"/>
                  <a:pt x="2049" y="1053"/>
                  <a:pt x="2179" y="1539"/>
                </a:cubicBezTo>
                <a:lnTo>
                  <a:pt x="2982" y="4605"/>
                </a:lnTo>
                <a:cubicBezTo>
                  <a:pt x="3131" y="5324"/>
                  <a:pt x="2940" y="6086"/>
                  <a:pt x="2475" y="6657"/>
                </a:cubicBezTo>
                <a:lnTo>
                  <a:pt x="423" y="9068"/>
                </a:lnTo>
                <a:cubicBezTo>
                  <a:pt x="0" y="9554"/>
                  <a:pt x="191" y="9998"/>
                  <a:pt x="846" y="10041"/>
                </a:cubicBezTo>
                <a:lnTo>
                  <a:pt x="3998" y="10210"/>
                </a:lnTo>
                <a:cubicBezTo>
                  <a:pt x="4738" y="10294"/>
                  <a:pt x="5394" y="10675"/>
                  <a:pt x="5817" y="11288"/>
                </a:cubicBezTo>
                <a:lnTo>
                  <a:pt x="7466" y="13996"/>
                </a:lnTo>
                <a:cubicBezTo>
                  <a:pt x="7625" y="14253"/>
                  <a:pt x="7811" y="14381"/>
                  <a:pt x="7990" y="14381"/>
                </a:cubicBezTo>
                <a:cubicBezTo>
                  <a:pt x="8194" y="14381"/>
                  <a:pt x="8389" y="14216"/>
                  <a:pt x="8524" y="13890"/>
                </a:cubicBezTo>
                <a:lnTo>
                  <a:pt x="9666" y="10950"/>
                </a:lnTo>
                <a:cubicBezTo>
                  <a:pt x="9962" y="10273"/>
                  <a:pt x="10533" y="9766"/>
                  <a:pt x="11252" y="9554"/>
                </a:cubicBezTo>
                <a:lnTo>
                  <a:pt x="14319" y="8835"/>
                </a:lnTo>
                <a:cubicBezTo>
                  <a:pt x="14953" y="8666"/>
                  <a:pt x="15059" y="8201"/>
                  <a:pt x="14551" y="7799"/>
                </a:cubicBezTo>
                <a:lnTo>
                  <a:pt x="12098" y="5811"/>
                </a:lnTo>
                <a:cubicBezTo>
                  <a:pt x="11548" y="5303"/>
                  <a:pt x="11252" y="4605"/>
                  <a:pt x="11273" y="3865"/>
                </a:cubicBezTo>
                <a:lnTo>
                  <a:pt x="11548" y="714"/>
                </a:lnTo>
                <a:cubicBezTo>
                  <a:pt x="11577" y="261"/>
                  <a:pt x="11395" y="0"/>
                  <a:pt x="11098" y="0"/>
                </a:cubicBezTo>
                <a:close/>
              </a:path>
            </a:pathLst>
          </a:custGeom>
          <a:solidFill>
            <a:srgbClr val="F2D031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3" name="Google Shape;763;p19"/>
          <p:cNvSpPr/>
          <p:nvPr/>
        </p:nvSpPr>
        <p:spPr>
          <a:xfrm>
            <a:off x="11217014" y="5828232"/>
            <a:ext cx="781199" cy="747360"/>
          </a:xfrm>
          <a:custGeom>
            <a:avLst/>
            <a:gdLst/>
            <a:ahLst/>
            <a:cxnLst/>
            <a:rect l="l" t="t" r="r" b="b"/>
            <a:pathLst>
              <a:path w="11781" h="11269" extrusionOk="0">
                <a:moveTo>
                  <a:pt x="8677" y="1"/>
                </a:moveTo>
                <a:cubicBezTo>
                  <a:pt x="8572" y="1"/>
                  <a:pt x="8447" y="45"/>
                  <a:pt x="8312" y="140"/>
                </a:cubicBezTo>
                <a:lnTo>
                  <a:pt x="6239" y="1473"/>
                </a:lnTo>
                <a:cubicBezTo>
                  <a:pt x="5936" y="1650"/>
                  <a:pt x="5594" y="1736"/>
                  <a:pt x="5255" y="1736"/>
                </a:cubicBezTo>
                <a:cubicBezTo>
                  <a:pt x="5028" y="1736"/>
                  <a:pt x="4802" y="1697"/>
                  <a:pt x="4590" y="1621"/>
                </a:cubicBezTo>
                <a:lnTo>
                  <a:pt x="2305" y="669"/>
                </a:lnTo>
                <a:cubicBezTo>
                  <a:pt x="2191" y="624"/>
                  <a:pt x="2089" y="603"/>
                  <a:pt x="2000" y="603"/>
                </a:cubicBezTo>
                <a:cubicBezTo>
                  <a:pt x="1712" y="603"/>
                  <a:pt x="1574" y="830"/>
                  <a:pt x="1671" y="1219"/>
                </a:cubicBezTo>
                <a:lnTo>
                  <a:pt x="2305" y="3609"/>
                </a:lnTo>
                <a:cubicBezTo>
                  <a:pt x="2432" y="4180"/>
                  <a:pt x="2284" y="4751"/>
                  <a:pt x="1946" y="5216"/>
                </a:cubicBezTo>
                <a:lnTo>
                  <a:pt x="317" y="7098"/>
                </a:lnTo>
                <a:cubicBezTo>
                  <a:pt x="0" y="7479"/>
                  <a:pt x="148" y="7839"/>
                  <a:pt x="656" y="7860"/>
                </a:cubicBezTo>
                <a:lnTo>
                  <a:pt x="3130" y="7987"/>
                </a:lnTo>
                <a:cubicBezTo>
                  <a:pt x="3701" y="8050"/>
                  <a:pt x="4209" y="8367"/>
                  <a:pt x="4547" y="8854"/>
                </a:cubicBezTo>
                <a:lnTo>
                  <a:pt x="5837" y="10969"/>
                </a:lnTo>
                <a:cubicBezTo>
                  <a:pt x="5957" y="11168"/>
                  <a:pt x="6105" y="11269"/>
                  <a:pt x="6247" y="11269"/>
                </a:cubicBezTo>
                <a:cubicBezTo>
                  <a:pt x="6408" y="11269"/>
                  <a:pt x="6562" y="11141"/>
                  <a:pt x="6662" y="10884"/>
                </a:cubicBezTo>
                <a:lnTo>
                  <a:pt x="7551" y="8579"/>
                </a:lnTo>
                <a:cubicBezTo>
                  <a:pt x="7783" y="8050"/>
                  <a:pt x="8248" y="7648"/>
                  <a:pt x="8798" y="7500"/>
                </a:cubicBezTo>
                <a:lnTo>
                  <a:pt x="11209" y="6908"/>
                </a:lnTo>
                <a:cubicBezTo>
                  <a:pt x="11696" y="6802"/>
                  <a:pt x="11780" y="6422"/>
                  <a:pt x="11379" y="6104"/>
                </a:cubicBezTo>
                <a:lnTo>
                  <a:pt x="9475" y="4539"/>
                </a:lnTo>
                <a:cubicBezTo>
                  <a:pt x="9031" y="4159"/>
                  <a:pt x="8798" y="3609"/>
                  <a:pt x="8819" y="3016"/>
                </a:cubicBezTo>
                <a:lnTo>
                  <a:pt x="9010" y="563"/>
                </a:lnTo>
                <a:cubicBezTo>
                  <a:pt x="9039" y="204"/>
                  <a:pt x="8901" y="1"/>
                  <a:pt x="8677" y="1"/>
                </a:cubicBezTo>
                <a:close/>
              </a:path>
            </a:pathLst>
          </a:custGeom>
          <a:solidFill>
            <a:srgbClr val="F6DF5C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4" name="Google Shape;764;p19"/>
          <p:cNvSpPr/>
          <p:nvPr/>
        </p:nvSpPr>
        <p:spPr>
          <a:xfrm>
            <a:off x="11197385" y="5857149"/>
            <a:ext cx="514699" cy="730847"/>
          </a:xfrm>
          <a:custGeom>
            <a:avLst/>
            <a:gdLst/>
            <a:ahLst/>
            <a:cxnLst/>
            <a:rect l="l" t="t" r="r" b="b"/>
            <a:pathLst>
              <a:path w="7762" h="11020" extrusionOk="0">
                <a:moveTo>
                  <a:pt x="1819" y="0"/>
                </a:moveTo>
                <a:cubicBezTo>
                  <a:pt x="1692" y="148"/>
                  <a:pt x="1671" y="360"/>
                  <a:pt x="1734" y="529"/>
                </a:cubicBezTo>
                <a:lnTo>
                  <a:pt x="2411" y="3046"/>
                </a:lnTo>
                <a:cubicBezTo>
                  <a:pt x="2538" y="3617"/>
                  <a:pt x="2390" y="4230"/>
                  <a:pt x="2030" y="4717"/>
                </a:cubicBezTo>
                <a:lnTo>
                  <a:pt x="338" y="6683"/>
                </a:lnTo>
                <a:cubicBezTo>
                  <a:pt x="0" y="7085"/>
                  <a:pt x="148" y="7445"/>
                  <a:pt x="677" y="7466"/>
                </a:cubicBezTo>
                <a:lnTo>
                  <a:pt x="3257" y="7614"/>
                </a:lnTo>
                <a:cubicBezTo>
                  <a:pt x="3870" y="7677"/>
                  <a:pt x="4399" y="8016"/>
                  <a:pt x="4738" y="8502"/>
                </a:cubicBezTo>
                <a:lnTo>
                  <a:pt x="6091" y="10723"/>
                </a:lnTo>
                <a:cubicBezTo>
                  <a:pt x="6176" y="10850"/>
                  <a:pt x="6281" y="10956"/>
                  <a:pt x="6451" y="11019"/>
                </a:cubicBezTo>
                <a:lnTo>
                  <a:pt x="6641" y="10194"/>
                </a:lnTo>
                <a:lnTo>
                  <a:pt x="7762" y="6874"/>
                </a:lnTo>
                <a:lnTo>
                  <a:pt x="2665" y="910"/>
                </a:lnTo>
                <a:lnTo>
                  <a:pt x="1819" y="0"/>
                </a:lnTo>
                <a:close/>
              </a:path>
            </a:pathLst>
          </a:custGeom>
          <a:solidFill>
            <a:srgbClr val="F6DF5C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5" name="Google Shape;765;p19"/>
          <p:cNvSpPr/>
          <p:nvPr/>
        </p:nvSpPr>
        <p:spPr>
          <a:xfrm>
            <a:off x="11120198" y="5732630"/>
            <a:ext cx="995777" cy="954279"/>
          </a:xfrm>
          <a:custGeom>
            <a:avLst/>
            <a:gdLst/>
            <a:ahLst/>
            <a:cxnLst/>
            <a:rect l="l" t="t" r="r" b="b"/>
            <a:pathLst>
              <a:path w="15017" h="14389" extrusionOk="0">
                <a:moveTo>
                  <a:pt x="11060" y="0"/>
                </a:moveTo>
                <a:cubicBezTo>
                  <a:pt x="10925" y="0"/>
                  <a:pt x="10767" y="53"/>
                  <a:pt x="10597" y="164"/>
                </a:cubicBezTo>
                <a:lnTo>
                  <a:pt x="7953" y="1877"/>
                </a:lnTo>
                <a:cubicBezTo>
                  <a:pt x="7572" y="2106"/>
                  <a:pt x="7138" y="2220"/>
                  <a:pt x="6701" y="2220"/>
                </a:cubicBezTo>
                <a:cubicBezTo>
                  <a:pt x="6410" y="2220"/>
                  <a:pt x="6117" y="2169"/>
                  <a:pt x="5838" y="2068"/>
                </a:cubicBezTo>
                <a:lnTo>
                  <a:pt x="2941" y="862"/>
                </a:lnTo>
                <a:cubicBezTo>
                  <a:pt x="2790" y="795"/>
                  <a:pt x="2655" y="763"/>
                  <a:pt x="2540" y="763"/>
                </a:cubicBezTo>
                <a:cubicBezTo>
                  <a:pt x="2183" y="763"/>
                  <a:pt x="2009" y="1065"/>
                  <a:pt x="2137" y="1560"/>
                </a:cubicBezTo>
                <a:lnTo>
                  <a:pt x="2941" y="4606"/>
                </a:lnTo>
                <a:cubicBezTo>
                  <a:pt x="3089" y="5325"/>
                  <a:pt x="2919" y="6086"/>
                  <a:pt x="2475" y="6657"/>
                </a:cubicBezTo>
                <a:lnTo>
                  <a:pt x="424" y="9068"/>
                </a:lnTo>
                <a:cubicBezTo>
                  <a:pt x="1" y="9554"/>
                  <a:pt x="170" y="9999"/>
                  <a:pt x="826" y="10041"/>
                </a:cubicBezTo>
                <a:lnTo>
                  <a:pt x="3998" y="10210"/>
                </a:lnTo>
                <a:cubicBezTo>
                  <a:pt x="4717" y="10295"/>
                  <a:pt x="5394" y="10697"/>
                  <a:pt x="5796" y="11289"/>
                </a:cubicBezTo>
                <a:lnTo>
                  <a:pt x="7445" y="13996"/>
                </a:lnTo>
                <a:cubicBezTo>
                  <a:pt x="7606" y="14256"/>
                  <a:pt x="7799" y="14388"/>
                  <a:pt x="7983" y="14388"/>
                </a:cubicBezTo>
                <a:cubicBezTo>
                  <a:pt x="8187" y="14388"/>
                  <a:pt x="8380" y="14224"/>
                  <a:pt x="8503" y="13890"/>
                </a:cubicBezTo>
                <a:lnTo>
                  <a:pt x="9645" y="10950"/>
                </a:lnTo>
                <a:cubicBezTo>
                  <a:pt x="9941" y="10274"/>
                  <a:pt x="10533" y="9766"/>
                  <a:pt x="11231" y="9554"/>
                </a:cubicBezTo>
                <a:lnTo>
                  <a:pt x="14319" y="8835"/>
                </a:lnTo>
                <a:cubicBezTo>
                  <a:pt x="14911" y="8687"/>
                  <a:pt x="15017" y="8222"/>
                  <a:pt x="14509" y="7799"/>
                </a:cubicBezTo>
                <a:lnTo>
                  <a:pt x="12056" y="5811"/>
                </a:lnTo>
                <a:cubicBezTo>
                  <a:pt x="11527" y="5303"/>
                  <a:pt x="11231" y="4606"/>
                  <a:pt x="11252" y="3865"/>
                </a:cubicBezTo>
                <a:lnTo>
                  <a:pt x="11506" y="714"/>
                </a:lnTo>
                <a:cubicBezTo>
                  <a:pt x="11550" y="261"/>
                  <a:pt x="11362" y="0"/>
                  <a:pt x="11060" y="0"/>
                </a:cubicBezTo>
                <a:close/>
              </a:path>
            </a:pathLst>
          </a:custGeom>
          <a:solidFill>
            <a:srgbClr val="F6DF5C"/>
          </a:solidFill>
          <a:ln w="39650" cap="flat" cmpd="sng">
            <a:solidFill>
              <a:srgbClr val="FFFFFF"/>
            </a:solidFill>
            <a:prstDash val="solid"/>
            <a:miter lim="21149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6" name="Google Shape;766;p19"/>
          <p:cNvSpPr/>
          <p:nvPr/>
        </p:nvSpPr>
        <p:spPr>
          <a:xfrm>
            <a:off x="11116019" y="5739661"/>
            <a:ext cx="998563" cy="953748"/>
          </a:xfrm>
          <a:custGeom>
            <a:avLst/>
            <a:gdLst/>
            <a:ahLst/>
            <a:cxnLst/>
            <a:rect l="l" t="t" r="r" b="b"/>
            <a:pathLst>
              <a:path w="15059" h="14381" extrusionOk="0">
                <a:moveTo>
                  <a:pt x="11098" y="0"/>
                </a:moveTo>
                <a:cubicBezTo>
                  <a:pt x="10965" y="0"/>
                  <a:pt x="10809" y="53"/>
                  <a:pt x="10639" y="164"/>
                </a:cubicBezTo>
                <a:lnTo>
                  <a:pt x="7995" y="1877"/>
                </a:lnTo>
                <a:cubicBezTo>
                  <a:pt x="7594" y="2097"/>
                  <a:pt x="7155" y="2214"/>
                  <a:pt x="6714" y="2214"/>
                </a:cubicBezTo>
                <a:cubicBezTo>
                  <a:pt x="6433" y="2214"/>
                  <a:pt x="6152" y="2166"/>
                  <a:pt x="5880" y="2067"/>
                </a:cubicBezTo>
                <a:lnTo>
                  <a:pt x="2961" y="841"/>
                </a:lnTo>
                <a:cubicBezTo>
                  <a:pt x="2823" y="781"/>
                  <a:pt x="2696" y="753"/>
                  <a:pt x="2587" y="753"/>
                </a:cubicBezTo>
                <a:cubicBezTo>
                  <a:pt x="2230" y="753"/>
                  <a:pt x="2049" y="1053"/>
                  <a:pt x="2179" y="1539"/>
                </a:cubicBezTo>
                <a:lnTo>
                  <a:pt x="2982" y="4605"/>
                </a:lnTo>
                <a:cubicBezTo>
                  <a:pt x="3131" y="5324"/>
                  <a:pt x="2940" y="6086"/>
                  <a:pt x="2475" y="6657"/>
                </a:cubicBezTo>
                <a:lnTo>
                  <a:pt x="423" y="9068"/>
                </a:lnTo>
                <a:cubicBezTo>
                  <a:pt x="0" y="9554"/>
                  <a:pt x="191" y="9998"/>
                  <a:pt x="846" y="10041"/>
                </a:cubicBezTo>
                <a:lnTo>
                  <a:pt x="3998" y="10210"/>
                </a:lnTo>
                <a:cubicBezTo>
                  <a:pt x="4738" y="10294"/>
                  <a:pt x="5394" y="10675"/>
                  <a:pt x="5817" y="11288"/>
                </a:cubicBezTo>
                <a:lnTo>
                  <a:pt x="7466" y="13996"/>
                </a:lnTo>
                <a:cubicBezTo>
                  <a:pt x="7625" y="14253"/>
                  <a:pt x="7811" y="14381"/>
                  <a:pt x="7990" y="14381"/>
                </a:cubicBezTo>
                <a:cubicBezTo>
                  <a:pt x="8194" y="14381"/>
                  <a:pt x="8389" y="14216"/>
                  <a:pt x="8524" y="13890"/>
                </a:cubicBezTo>
                <a:lnTo>
                  <a:pt x="9666" y="10950"/>
                </a:lnTo>
                <a:cubicBezTo>
                  <a:pt x="9962" y="10273"/>
                  <a:pt x="10533" y="9766"/>
                  <a:pt x="11252" y="9554"/>
                </a:cubicBezTo>
                <a:lnTo>
                  <a:pt x="14319" y="8835"/>
                </a:lnTo>
                <a:cubicBezTo>
                  <a:pt x="14953" y="8666"/>
                  <a:pt x="15059" y="8201"/>
                  <a:pt x="14551" y="7799"/>
                </a:cubicBezTo>
                <a:lnTo>
                  <a:pt x="12098" y="5811"/>
                </a:lnTo>
                <a:cubicBezTo>
                  <a:pt x="11548" y="5303"/>
                  <a:pt x="11252" y="4605"/>
                  <a:pt x="11273" y="3865"/>
                </a:cubicBezTo>
                <a:lnTo>
                  <a:pt x="11548" y="714"/>
                </a:lnTo>
                <a:cubicBezTo>
                  <a:pt x="11577" y="261"/>
                  <a:pt x="11395" y="0"/>
                  <a:pt x="1109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7" name="Google Shape;767;p19"/>
          <p:cNvSpPr/>
          <p:nvPr/>
        </p:nvSpPr>
        <p:spPr>
          <a:xfrm>
            <a:off x="11217014" y="5828199"/>
            <a:ext cx="781199" cy="747360"/>
          </a:xfrm>
          <a:custGeom>
            <a:avLst/>
            <a:gdLst/>
            <a:ahLst/>
            <a:cxnLst/>
            <a:rect l="l" t="t" r="r" b="b"/>
            <a:pathLst>
              <a:path w="11781" h="11269" extrusionOk="0">
                <a:moveTo>
                  <a:pt x="8677" y="1"/>
                </a:moveTo>
                <a:cubicBezTo>
                  <a:pt x="8572" y="1"/>
                  <a:pt x="8447" y="45"/>
                  <a:pt x="8312" y="140"/>
                </a:cubicBezTo>
                <a:lnTo>
                  <a:pt x="6239" y="1473"/>
                </a:lnTo>
                <a:cubicBezTo>
                  <a:pt x="5936" y="1650"/>
                  <a:pt x="5594" y="1736"/>
                  <a:pt x="5255" y="1736"/>
                </a:cubicBezTo>
                <a:cubicBezTo>
                  <a:pt x="5028" y="1736"/>
                  <a:pt x="4802" y="1697"/>
                  <a:pt x="4590" y="1621"/>
                </a:cubicBezTo>
                <a:lnTo>
                  <a:pt x="2305" y="669"/>
                </a:lnTo>
                <a:cubicBezTo>
                  <a:pt x="2191" y="624"/>
                  <a:pt x="2089" y="603"/>
                  <a:pt x="2000" y="603"/>
                </a:cubicBezTo>
                <a:cubicBezTo>
                  <a:pt x="1712" y="603"/>
                  <a:pt x="1574" y="830"/>
                  <a:pt x="1671" y="1219"/>
                </a:cubicBezTo>
                <a:lnTo>
                  <a:pt x="2305" y="3609"/>
                </a:lnTo>
                <a:cubicBezTo>
                  <a:pt x="2432" y="4180"/>
                  <a:pt x="2284" y="4751"/>
                  <a:pt x="1946" y="5216"/>
                </a:cubicBezTo>
                <a:lnTo>
                  <a:pt x="317" y="7098"/>
                </a:lnTo>
                <a:cubicBezTo>
                  <a:pt x="0" y="7479"/>
                  <a:pt x="148" y="7839"/>
                  <a:pt x="656" y="7860"/>
                </a:cubicBezTo>
                <a:lnTo>
                  <a:pt x="3130" y="7987"/>
                </a:lnTo>
                <a:cubicBezTo>
                  <a:pt x="3701" y="8050"/>
                  <a:pt x="4209" y="8367"/>
                  <a:pt x="4547" y="8854"/>
                </a:cubicBezTo>
                <a:lnTo>
                  <a:pt x="5837" y="10969"/>
                </a:lnTo>
                <a:cubicBezTo>
                  <a:pt x="5957" y="11168"/>
                  <a:pt x="6105" y="11269"/>
                  <a:pt x="6247" y="11269"/>
                </a:cubicBezTo>
                <a:cubicBezTo>
                  <a:pt x="6408" y="11269"/>
                  <a:pt x="6562" y="11141"/>
                  <a:pt x="6662" y="10884"/>
                </a:cubicBezTo>
                <a:lnTo>
                  <a:pt x="7551" y="8579"/>
                </a:lnTo>
                <a:cubicBezTo>
                  <a:pt x="7783" y="8050"/>
                  <a:pt x="8248" y="7648"/>
                  <a:pt x="8798" y="7500"/>
                </a:cubicBezTo>
                <a:lnTo>
                  <a:pt x="11209" y="6908"/>
                </a:lnTo>
                <a:cubicBezTo>
                  <a:pt x="11696" y="6802"/>
                  <a:pt x="11780" y="6422"/>
                  <a:pt x="11379" y="6104"/>
                </a:cubicBezTo>
                <a:lnTo>
                  <a:pt x="9475" y="4539"/>
                </a:lnTo>
                <a:cubicBezTo>
                  <a:pt x="9031" y="4159"/>
                  <a:pt x="8798" y="3609"/>
                  <a:pt x="8819" y="3016"/>
                </a:cubicBezTo>
                <a:lnTo>
                  <a:pt x="9010" y="563"/>
                </a:lnTo>
                <a:cubicBezTo>
                  <a:pt x="9039" y="204"/>
                  <a:pt x="8901" y="1"/>
                  <a:pt x="867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8" name="Google Shape;768;p19"/>
          <p:cNvSpPr/>
          <p:nvPr/>
        </p:nvSpPr>
        <p:spPr>
          <a:xfrm>
            <a:off x="11217014" y="5872574"/>
            <a:ext cx="495137" cy="702965"/>
          </a:xfrm>
          <a:custGeom>
            <a:avLst/>
            <a:gdLst/>
            <a:ahLst/>
            <a:cxnLst/>
            <a:rect l="l" t="t" r="r" b="b"/>
            <a:pathLst>
              <a:path w="7762" h="11020" extrusionOk="0">
                <a:moveTo>
                  <a:pt x="1819" y="0"/>
                </a:moveTo>
                <a:cubicBezTo>
                  <a:pt x="1692" y="148"/>
                  <a:pt x="1671" y="360"/>
                  <a:pt x="1734" y="529"/>
                </a:cubicBezTo>
                <a:lnTo>
                  <a:pt x="2411" y="3046"/>
                </a:lnTo>
                <a:cubicBezTo>
                  <a:pt x="2538" y="3617"/>
                  <a:pt x="2390" y="4230"/>
                  <a:pt x="2030" y="4717"/>
                </a:cubicBezTo>
                <a:lnTo>
                  <a:pt x="338" y="6683"/>
                </a:lnTo>
                <a:cubicBezTo>
                  <a:pt x="0" y="7085"/>
                  <a:pt x="148" y="7445"/>
                  <a:pt x="677" y="7466"/>
                </a:cubicBezTo>
                <a:lnTo>
                  <a:pt x="3257" y="7614"/>
                </a:lnTo>
                <a:cubicBezTo>
                  <a:pt x="3870" y="7677"/>
                  <a:pt x="4399" y="8016"/>
                  <a:pt x="4738" y="8502"/>
                </a:cubicBezTo>
                <a:lnTo>
                  <a:pt x="6091" y="10723"/>
                </a:lnTo>
                <a:cubicBezTo>
                  <a:pt x="6176" y="10850"/>
                  <a:pt x="6281" y="10956"/>
                  <a:pt x="6451" y="11019"/>
                </a:cubicBezTo>
                <a:lnTo>
                  <a:pt x="6641" y="10194"/>
                </a:lnTo>
                <a:lnTo>
                  <a:pt x="7762" y="6874"/>
                </a:lnTo>
                <a:lnTo>
                  <a:pt x="2665" y="910"/>
                </a:lnTo>
                <a:lnTo>
                  <a:pt x="18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9" name="Google Shape;769;p19"/>
          <p:cNvSpPr/>
          <p:nvPr/>
        </p:nvSpPr>
        <p:spPr>
          <a:xfrm>
            <a:off x="193639" y="297966"/>
            <a:ext cx="493108" cy="472535"/>
          </a:xfrm>
          <a:custGeom>
            <a:avLst/>
            <a:gdLst/>
            <a:ahLst/>
            <a:cxnLst/>
            <a:rect l="l" t="t" r="r" b="b"/>
            <a:pathLst>
              <a:path w="15017" h="14389" extrusionOk="0">
                <a:moveTo>
                  <a:pt x="11060" y="0"/>
                </a:moveTo>
                <a:cubicBezTo>
                  <a:pt x="10925" y="0"/>
                  <a:pt x="10767" y="53"/>
                  <a:pt x="10597" y="164"/>
                </a:cubicBezTo>
                <a:lnTo>
                  <a:pt x="7953" y="1877"/>
                </a:lnTo>
                <a:cubicBezTo>
                  <a:pt x="7572" y="2106"/>
                  <a:pt x="7138" y="2220"/>
                  <a:pt x="6701" y="2220"/>
                </a:cubicBezTo>
                <a:cubicBezTo>
                  <a:pt x="6410" y="2220"/>
                  <a:pt x="6117" y="2169"/>
                  <a:pt x="5838" y="2068"/>
                </a:cubicBezTo>
                <a:lnTo>
                  <a:pt x="2941" y="862"/>
                </a:lnTo>
                <a:cubicBezTo>
                  <a:pt x="2790" y="795"/>
                  <a:pt x="2655" y="763"/>
                  <a:pt x="2540" y="763"/>
                </a:cubicBezTo>
                <a:cubicBezTo>
                  <a:pt x="2183" y="763"/>
                  <a:pt x="2009" y="1065"/>
                  <a:pt x="2137" y="1560"/>
                </a:cubicBezTo>
                <a:lnTo>
                  <a:pt x="2941" y="4606"/>
                </a:lnTo>
                <a:cubicBezTo>
                  <a:pt x="3089" y="5325"/>
                  <a:pt x="2919" y="6086"/>
                  <a:pt x="2475" y="6657"/>
                </a:cubicBezTo>
                <a:lnTo>
                  <a:pt x="424" y="9068"/>
                </a:lnTo>
                <a:cubicBezTo>
                  <a:pt x="1" y="9554"/>
                  <a:pt x="170" y="9999"/>
                  <a:pt x="826" y="10041"/>
                </a:cubicBezTo>
                <a:lnTo>
                  <a:pt x="3998" y="10210"/>
                </a:lnTo>
                <a:cubicBezTo>
                  <a:pt x="4717" y="10295"/>
                  <a:pt x="5394" y="10697"/>
                  <a:pt x="5796" y="11289"/>
                </a:cubicBezTo>
                <a:lnTo>
                  <a:pt x="7445" y="13996"/>
                </a:lnTo>
                <a:cubicBezTo>
                  <a:pt x="7606" y="14256"/>
                  <a:pt x="7799" y="14388"/>
                  <a:pt x="7983" y="14388"/>
                </a:cubicBezTo>
                <a:cubicBezTo>
                  <a:pt x="8187" y="14388"/>
                  <a:pt x="8380" y="14224"/>
                  <a:pt x="8503" y="13890"/>
                </a:cubicBezTo>
                <a:lnTo>
                  <a:pt x="9645" y="10950"/>
                </a:lnTo>
                <a:cubicBezTo>
                  <a:pt x="9941" y="10274"/>
                  <a:pt x="10533" y="9766"/>
                  <a:pt x="11231" y="9554"/>
                </a:cubicBezTo>
                <a:lnTo>
                  <a:pt x="14319" y="8835"/>
                </a:lnTo>
                <a:cubicBezTo>
                  <a:pt x="14911" y="8687"/>
                  <a:pt x="15017" y="8222"/>
                  <a:pt x="14509" y="7799"/>
                </a:cubicBezTo>
                <a:lnTo>
                  <a:pt x="12056" y="5811"/>
                </a:lnTo>
                <a:cubicBezTo>
                  <a:pt x="11527" y="5303"/>
                  <a:pt x="11231" y="4606"/>
                  <a:pt x="11252" y="3865"/>
                </a:cubicBezTo>
                <a:lnTo>
                  <a:pt x="11506" y="714"/>
                </a:lnTo>
                <a:cubicBezTo>
                  <a:pt x="11550" y="261"/>
                  <a:pt x="11362" y="0"/>
                  <a:pt x="11060" y="0"/>
                </a:cubicBezTo>
                <a:close/>
              </a:path>
            </a:pathLst>
          </a:custGeom>
          <a:solidFill>
            <a:srgbClr val="F6DF5C"/>
          </a:solidFill>
          <a:ln w="39650" cap="flat" cmpd="sng">
            <a:solidFill>
              <a:srgbClr val="FFFFFF"/>
            </a:solidFill>
            <a:prstDash val="solid"/>
            <a:miter lim="21149"/>
            <a:headEnd type="none" w="sm" len="sm"/>
            <a:tailEnd type="none" w="sm" len="sm"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0" name="Google Shape;770;p19"/>
          <p:cNvSpPr/>
          <p:nvPr/>
        </p:nvSpPr>
        <p:spPr>
          <a:xfrm>
            <a:off x="191571" y="301447"/>
            <a:ext cx="494488" cy="472272"/>
          </a:xfrm>
          <a:custGeom>
            <a:avLst/>
            <a:gdLst/>
            <a:ahLst/>
            <a:cxnLst/>
            <a:rect l="l" t="t" r="r" b="b"/>
            <a:pathLst>
              <a:path w="15059" h="14381" extrusionOk="0">
                <a:moveTo>
                  <a:pt x="11098" y="0"/>
                </a:moveTo>
                <a:cubicBezTo>
                  <a:pt x="10965" y="0"/>
                  <a:pt x="10809" y="53"/>
                  <a:pt x="10639" y="164"/>
                </a:cubicBezTo>
                <a:lnTo>
                  <a:pt x="7995" y="1877"/>
                </a:lnTo>
                <a:cubicBezTo>
                  <a:pt x="7594" y="2097"/>
                  <a:pt x="7155" y="2214"/>
                  <a:pt x="6714" y="2214"/>
                </a:cubicBezTo>
                <a:cubicBezTo>
                  <a:pt x="6433" y="2214"/>
                  <a:pt x="6152" y="2166"/>
                  <a:pt x="5880" y="2067"/>
                </a:cubicBezTo>
                <a:lnTo>
                  <a:pt x="2961" y="841"/>
                </a:lnTo>
                <a:cubicBezTo>
                  <a:pt x="2823" y="781"/>
                  <a:pt x="2696" y="753"/>
                  <a:pt x="2587" y="753"/>
                </a:cubicBezTo>
                <a:cubicBezTo>
                  <a:pt x="2230" y="753"/>
                  <a:pt x="2049" y="1053"/>
                  <a:pt x="2179" y="1539"/>
                </a:cubicBezTo>
                <a:lnTo>
                  <a:pt x="2982" y="4605"/>
                </a:lnTo>
                <a:cubicBezTo>
                  <a:pt x="3131" y="5324"/>
                  <a:pt x="2940" y="6086"/>
                  <a:pt x="2475" y="6657"/>
                </a:cubicBezTo>
                <a:lnTo>
                  <a:pt x="423" y="9068"/>
                </a:lnTo>
                <a:cubicBezTo>
                  <a:pt x="0" y="9554"/>
                  <a:pt x="191" y="9998"/>
                  <a:pt x="846" y="10041"/>
                </a:cubicBezTo>
                <a:lnTo>
                  <a:pt x="3998" y="10210"/>
                </a:lnTo>
                <a:cubicBezTo>
                  <a:pt x="4738" y="10294"/>
                  <a:pt x="5394" y="10675"/>
                  <a:pt x="5817" y="11288"/>
                </a:cubicBezTo>
                <a:lnTo>
                  <a:pt x="7466" y="13996"/>
                </a:lnTo>
                <a:cubicBezTo>
                  <a:pt x="7625" y="14253"/>
                  <a:pt x="7811" y="14381"/>
                  <a:pt x="7990" y="14381"/>
                </a:cubicBezTo>
                <a:cubicBezTo>
                  <a:pt x="8194" y="14381"/>
                  <a:pt x="8389" y="14216"/>
                  <a:pt x="8524" y="13890"/>
                </a:cubicBezTo>
                <a:lnTo>
                  <a:pt x="9666" y="10950"/>
                </a:lnTo>
                <a:cubicBezTo>
                  <a:pt x="9962" y="10273"/>
                  <a:pt x="10533" y="9766"/>
                  <a:pt x="11252" y="9554"/>
                </a:cubicBezTo>
                <a:lnTo>
                  <a:pt x="14319" y="8835"/>
                </a:lnTo>
                <a:cubicBezTo>
                  <a:pt x="14953" y="8666"/>
                  <a:pt x="15059" y="8201"/>
                  <a:pt x="14551" y="7799"/>
                </a:cubicBezTo>
                <a:lnTo>
                  <a:pt x="12098" y="5811"/>
                </a:lnTo>
                <a:cubicBezTo>
                  <a:pt x="11548" y="5303"/>
                  <a:pt x="11252" y="4605"/>
                  <a:pt x="11273" y="3865"/>
                </a:cubicBezTo>
                <a:lnTo>
                  <a:pt x="11548" y="714"/>
                </a:lnTo>
                <a:cubicBezTo>
                  <a:pt x="11577" y="261"/>
                  <a:pt x="11395" y="0"/>
                  <a:pt x="11098" y="0"/>
                </a:cubicBezTo>
                <a:close/>
              </a:path>
            </a:pathLst>
          </a:custGeom>
          <a:solidFill>
            <a:srgbClr val="F2D031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1" name="Google Shape;771;p19"/>
          <p:cNvSpPr/>
          <p:nvPr/>
        </p:nvSpPr>
        <p:spPr>
          <a:xfrm>
            <a:off x="241582" y="345292"/>
            <a:ext cx="386849" cy="370073"/>
          </a:xfrm>
          <a:custGeom>
            <a:avLst/>
            <a:gdLst/>
            <a:ahLst/>
            <a:cxnLst/>
            <a:rect l="l" t="t" r="r" b="b"/>
            <a:pathLst>
              <a:path w="11781" h="11269" extrusionOk="0">
                <a:moveTo>
                  <a:pt x="8677" y="1"/>
                </a:moveTo>
                <a:cubicBezTo>
                  <a:pt x="8572" y="1"/>
                  <a:pt x="8447" y="45"/>
                  <a:pt x="8312" y="140"/>
                </a:cubicBezTo>
                <a:lnTo>
                  <a:pt x="6239" y="1473"/>
                </a:lnTo>
                <a:cubicBezTo>
                  <a:pt x="5936" y="1650"/>
                  <a:pt x="5594" y="1736"/>
                  <a:pt x="5255" y="1736"/>
                </a:cubicBezTo>
                <a:cubicBezTo>
                  <a:pt x="5028" y="1736"/>
                  <a:pt x="4802" y="1697"/>
                  <a:pt x="4590" y="1621"/>
                </a:cubicBezTo>
                <a:lnTo>
                  <a:pt x="2305" y="669"/>
                </a:lnTo>
                <a:cubicBezTo>
                  <a:pt x="2191" y="624"/>
                  <a:pt x="2089" y="603"/>
                  <a:pt x="2000" y="603"/>
                </a:cubicBezTo>
                <a:cubicBezTo>
                  <a:pt x="1712" y="603"/>
                  <a:pt x="1574" y="830"/>
                  <a:pt x="1671" y="1219"/>
                </a:cubicBezTo>
                <a:lnTo>
                  <a:pt x="2305" y="3609"/>
                </a:lnTo>
                <a:cubicBezTo>
                  <a:pt x="2432" y="4180"/>
                  <a:pt x="2284" y="4751"/>
                  <a:pt x="1946" y="5216"/>
                </a:cubicBezTo>
                <a:lnTo>
                  <a:pt x="317" y="7098"/>
                </a:lnTo>
                <a:cubicBezTo>
                  <a:pt x="0" y="7479"/>
                  <a:pt x="148" y="7839"/>
                  <a:pt x="656" y="7860"/>
                </a:cubicBezTo>
                <a:lnTo>
                  <a:pt x="3130" y="7987"/>
                </a:lnTo>
                <a:cubicBezTo>
                  <a:pt x="3701" y="8050"/>
                  <a:pt x="4209" y="8367"/>
                  <a:pt x="4547" y="8854"/>
                </a:cubicBezTo>
                <a:lnTo>
                  <a:pt x="5837" y="10969"/>
                </a:lnTo>
                <a:cubicBezTo>
                  <a:pt x="5957" y="11168"/>
                  <a:pt x="6105" y="11269"/>
                  <a:pt x="6247" y="11269"/>
                </a:cubicBezTo>
                <a:cubicBezTo>
                  <a:pt x="6408" y="11269"/>
                  <a:pt x="6562" y="11141"/>
                  <a:pt x="6662" y="10884"/>
                </a:cubicBezTo>
                <a:lnTo>
                  <a:pt x="7551" y="8579"/>
                </a:lnTo>
                <a:cubicBezTo>
                  <a:pt x="7783" y="8050"/>
                  <a:pt x="8248" y="7648"/>
                  <a:pt x="8798" y="7500"/>
                </a:cubicBezTo>
                <a:lnTo>
                  <a:pt x="11209" y="6908"/>
                </a:lnTo>
                <a:cubicBezTo>
                  <a:pt x="11696" y="6802"/>
                  <a:pt x="11780" y="6422"/>
                  <a:pt x="11379" y="6104"/>
                </a:cubicBezTo>
                <a:lnTo>
                  <a:pt x="9475" y="4539"/>
                </a:lnTo>
                <a:cubicBezTo>
                  <a:pt x="9031" y="4159"/>
                  <a:pt x="8798" y="3609"/>
                  <a:pt x="8819" y="3016"/>
                </a:cubicBezTo>
                <a:lnTo>
                  <a:pt x="9010" y="563"/>
                </a:lnTo>
                <a:cubicBezTo>
                  <a:pt x="9039" y="204"/>
                  <a:pt x="8901" y="1"/>
                  <a:pt x="8677" y="1"/>
                </a:cubicBezTo>
                <a:close/>
              </a:path>
            </a:pathLst>
          </a:custGeom>
          <a:solidFill>
            <a:srgbClr val="F6DF5C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2" name="Google Shape;772;p19"/>
          <p:cNvSpPr/>
          <p:nvPr/>
        </p:nvSpPr>
        <p:spPr>
          <a:xfrm>
            <a:off x="231862" y="359610"/>
            <a:ext cx="254879" cy="361897"/>
          </a:xfrm>
          <a:custGeom>
            <a:avLst/>
            <a:gdLst/>
            <a:ahLst/>
            <a:cxnLst/>
            <a:rect l="l" t="t" r="r" b="b"/>
            <a:pathLst>
              <a:path w="7762" h="11020" extrusionOk="0">
                <a:moveTo>
                  <a:pt x="1819" y="0"/>
                </a:moveTo>
                <a:cubicBezTo>
                  <a:pt x="1692" y="148"/>
                  <a:pt x="1671" y="360"/>
                  <a:pt x="1734" y="529"/>
                </a:cubicBezTo>
                <a:lnTo>
                  <a:pt x="2411" y="3046"/>
                </a:lnTo>
                <a:cubicBezTo>
                  <a:pt x="2538" y="3617"/>
                  <a:pt x="2390" y="4230"/>
                  <a:pt x="2030" y="4717"/>
                </a:cubicBezTo>
                <a:lnTo>
                  <a:pt x="338" y="6683"/>
                </a:lnTo>
                <a:cubicBezTo>
                  <a:pt x="0" y="7085"/>
                  <a:pt x="148" y="7445"/>
                  <a:pt x="677" y="7466"/>
                </a:cubicBezTo>
                <a:lnTo>
                  <a:pt x="3257" y="7614"/>
                </a:lnTo>
                <a:cubicBezTo>
                  <a:pt x="3870" y="7677"/>
                  <a:pt x="4399" y="8016"/>
                  <a:pt x="4738" y="8502"/>
                </a:cubicBezTo>
                <a:lnTo>
                  <a:pt x="6091" y="10723"/>
                </a:lnTo>
                <a:cubicBezTo>
                  <a:pt x="6176" y="10850"/>
                  <a:pt x="6281" y="10956"/>
                  <a:pt x="6451" y="11019"/>
                </a:cubicBezTo>
                <a:lnTo>
                  <a:pt x="6641" y="10194"/>
                </a:lnTo>
                <a:lnTo>
                  <a:pt x="7762" y="6874"/>
                </a:lnTo>
                <a:lnTo>
                  <a:pt x="2665" y="910"/>
                </a:lnTo>
                <a:lnTo>
                  <a:pt x="1819" y="0"/>
                </a:lnTo>
                <a:close/>
              </a:path>
            </a:pathLst>
          </a:custGeom>
          <a:solidFill>
            <a:srgbClr val="F6DF5C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3" name="Google Shape;773;p19"/>
          <p:cNvSpPr/>
          <p:nvPr/>
        </p:nvSpPr>
        <p:spPr>
          <a:xfrm>
            <a:off x="193639" y="297950"/>
            <a:ext cx="493108" cy="472535"/>
          </a:xfrm>
          <a:custGeom>
            <a:avLst/>
            <a:gdLst/>
            <a:ahLst/>
            <a:cxnLst/>
            <a:rect l="l" t="t" r="r" b="b"/>
            <a:pathLst>
              <a:path w="15017" h="14389" extrusionOk="0">
                <a:moveTo>
                  <a:pt x="11060" y="0"/>
                </a:moveTo>
                <a:cubicBezTo>
                  <a:pt x="10925" y="0"/>
                  <a:pt x="10767" y="53"/>
                  <a:pt x="10597" y="164"/>
                </a:cubicBezTo>
                <a:lnTo>
                  <a:pt x="7953" y="1877"/>
                </a:lnTo>
                <a:cubicBezTo>
                  <a:pt x="7572" y="2106"/>
                  <a:pt x="7138" y="2220"/>
                  <a:pt x="6701" y="2220"/>
                </a:cubicBezTo>
                <a:cubicBezTo>
                  <a:pt x="6410" y="2220"/>
                  <a:pt x="6117" y="2169"/>
                  <a:pt x="5838" y="2068"/>
                </a:cubicBezTo>
                <a:lnTo>
                  <a:pt x="2941" y="862"/>
                </a:lnTo>
                <a:cubicBezTo>
                  <a:pt x="2790" y="795"/>
                  <a:pt x="2655" y="763"/>
                  <a:pt x="2540" y="763"/>
                </a:cubicBezTo>
                <a:cubicBezTo>
                  <a:pt x="2183" y="763"/>
                  <a:pt x="2009" y="1065"/>
                  <a:pt x="2137" y="1560"/>
                </a:cubicBezTo>
                <a:lnTo>
                  <a:pt x="2941" y="4606"/>
                </a:lnTo>
                <a:cubicBezTo>
                  <a:pt x="3089" y="5325"/>
                  <a:pt x="2919" y="6086"/>
                  <a:pt x="2475" y="6657"/>
                </a:cubicBezTo>
                <a:lnTo>
                  <a:pt x="424" y="9068"/>
                </a:lnTo>
                <a:cubicBezTo>
                  <a:pt x="1" y="9554"/>
                  <a:pt x="170" y="9999"/>
                  <a:pt x="826" y="10041"/>
                </a:cubicBezTo>
                <a:lnTo>
                  <a:pt x="3998" y="10210"/>
                </a:lnTo>
                <a:cubicBezTo>
                  <a:pt x="4717" y="10295"/>
                  <a:pt x="5394" y="10697"/>
                  <a:pt x="5796" y="11289"/>
                </a:cubicBezTo>
                <a:lnTo>
                  <a:pt x="7445" y="13996"/>
                </a:lnTo>
                <a:cubicBezTo>
                  <a:pt x="7606" y="14256"/>
                  <a:pt x="7799" y="14388"/>
                  <a:pt x="7983" y="14388"/>
                </a:cubicBezTo>
                <a:cubicBezTo>
                  <a:pt x="8187" y="14388"/>
                  <a:pt x="8380" y="14224"/>
                  <a:pt x="8503" y="13890"/>
                </a:cubicBezTo>
                <a:lnTo>
                  <a:pt x="9645" y="10950"/>
                </a:lnTo>
                <a:cubicBezTo>
                  <a:pt x="9941" y="10274"/>
                  <a:pt x="10533" y="9766"/>
                  <a:pt x="11231" y="9554"/>
                </a:cubicBezTo>
                <a:lnTo>
                  <a:pt x="14319" y="8835"/>
                </a:lnTo>
                <a:cubicBezTo>
                  <a:pt x="14911" y="8687"/>
                  <a:pt x="15017" y="8222"/>
                  <a:pt x="14509" y="7799"/>
                </a:cubicBezTo>
                <a:lnTo>
                  <a:pt x="12056" y="5811"/>
                </a:lnTo>
                <a:cubicBezTo>
                  <a:pt x="11527" y="5303"/>
                  <a:pt x="11231" y="4606"/>
                  <a:pt x="11252" y="3865"/>
                </a:cubicBezTo>
                <a:lnTo>
                  <a:pt x="11506" y="714"/>
                </a:lnTo>
                <a:cubicBezTo>
                  <a:pt x="11550" y="261"/>
                  <a:pt x="11362" y="0"/>
                  <a:pt x="11060" y="0"/>
                </a:cubicBezTo>
                <a:close/>
              </a:path>
            </a:pathLst>
          </a:custGeom>
          <a:solidFill>
            <a:srgbClr val="F6DF5C"/>
          </a:solidFill>
          <a:ln w="39650" cap="flat" cmpd="sng">
            <a:solidFill>
              <a:srgbClr val="FFFFFF"/>
            </a:solidFill>
            <a:prstDash val="solid"/>
            <a:miter lim="21149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4" name="Google Shape;774;p19"/>
          <p:cNvSpPr/>
          <p:nvPr/>
        </p:nvSpPr>
        <p:spPr>
          <a:xfrm>
            <a:off x="191571" y="301431"/>
            <a:ext cx="494488" cy="472272"/>
          </a:xfrm>
          <a:custGeom>
            <a:avLst/>
            <a:gdLst/>
            <a:ahLst/>
            <a:cxnLst/>
            <a:rect l="l" t="t" r="r" b="b"/>
            <a:pathLst>
              <a:path w="15059" h="14381" extrusionOk="0">
                <a:moveTo>
                  <a:pt x="11098" y="0"/>
                </a:moveTo>
                <a:cubicBezTo>
                  <a:pt x="10965" y="0"/>
                  <a:pt x="10809" y="53"/>
                  <a:pt x="10639" y="164"/>
                </a:cubicBezTo>
                <a:lnTo>
                  <a:pt x="7995" y="1877"/>
                </a:lnTo>
                <a:cubicBezTo>
                  <a:pt x="7594" y="2097"/>
                  <a:pt x="7155" y="2214"/>
                  <a:pt x="6714" y="2214"/>
                </a:cubicBezTo>
                <a:cubicBezTo>
                  <a:pt x="6433" y="2214"/>
                  <a:pt x="6152" y="2166"/>
                  <a:pt x="5880" y="2067"/>
                </a:cubicBezTo>
                <a:lnTo>
                  <a:pt x="2961" y="841"/>
                </a:lnTo>
                <a:cubicBezTo>
                  <a:pt x="2823" y="781"/>
                  <a:pt x="2696" y="753"/>
                  <a:pt x="2587" y="753"/>
                </a:cubicBezTo>
                <a:cubicBezTo>
                  <a:pt x="2230" y="753"/>
                  <a:pt x="2049" y="1053"/>
                  <a:pt x="2179" y="1539"/>
                </a:cubicBezTo>
                <a:lnTo>
                  <a:pt x="2982" y="4605"/>
                </a:lnTo>
                <a:cubicBezTo>
                  <a:pt x="3131" y="5324"/>
                  <a:pt x="2940" y="6086"/>
                  <a:pt x="2475" y="6657"/>
                </a:cubicBezTo>
                <a:lnTo>
                  <a:pt x="423" y="9068"/>
                </a:lnTo>
                <a:cubicBezTo>
                  <a:pt x="0" y="9554"/>
                  <a:pt x="191" y="9998"/>
                  <a:pt x="846" y="10041"/>
                </a:cubicBezTo>
                <a:lnTo>
                  <a:pt x="3998" y="10210"/>
                </a:lnTo>
                <a:cubicBezTo>
                  <a:pt x="4738" y="10294"/>
                  <a:pt x="5394" y="10675"/>
                  <a:pt x="5817" y="11288"/>
                </a:cubicBezTo>
                <a:lnTo>
                  <a:pt x="7466" y="13996"/>
                </a:lnTo>
                <a:cubicBezTo>
                  <a:pt x="7625" y="14253"/>
                  <a:pt x="7811" y="14381"/>
                  <a:pt x="7990" y="14381"/>
                </a:cubicBezTo>
                <a:cubicBezTo>
                  <a:pt x="8194" y="14381"/>
                  <a:pt x="8389" y="14216"/>
                  <a:pt x="8524" y="13890"/>
                </a:cubicBezTo>
                <a:lnTo>
                  <a:pt x="9666" y="10950"/>
                </a:lnTo>
                <a:cubicBezTo>
                  <a:pt x="9962" y="10273"/>
                  <a:pt x="10533" y="9766"/>
                  <a:pt x="11252" y="9554"/>
                </a:cubicBezTo>
                <a:lnTo>
                  <a:pt x="14319" y="8835"/>
                </a:lnTo>
                <a:cubicBezTo>
                  <a:pt x="14953" y="8666"/>
                  <a:pt x="15059" y="8201"/>
                  <a:pt x="14551" y="7799"/>
                </a:cubicBezTo>
                <a:lnTo>
                  <a:pt x="12098" y="5811"/>
                </a:lnTo>
                <a:cubicBezTo>
                  <a:pt x="11548" y="5303"/>
                  <a:pt x="11252" y="4605"/>
                  <a:pt x="11273" y="3865"/>
                </a:cubicBezTo>
                <a:lnTo>
                  <a:pt x="11548" y="714"/>
                </a:lnTo>
                <a:cubicBezTo>
                  <a:pt x="11577" y="261"/>
                  <a:pt x="11395" y="0"/>
                  <a:pt x="1109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5" name="Google Shape;775;p19"/>
          <p:cNvSpPr/>
          <p:nvPr/>
        </p:nvSpPr>
        <p:spPr>
          <a:xfrm>
            <a:off x="241582" y="345276"/>
            <a:ext cx="386849" cy="370073"/>
          </a:xfrm>
          <a:custGeom>
            <a:avLst/>
            <a:gdLst/>
            <a:ahLst/>
            <a:cxnLst/>
            <a:rect l="l" t="t" r="r" b="b"/>
            <a:pathLst>
              <a:path w="11781" h="11269" extrusionOk="0">
                <a:moveTo>
                  <a:pt x="8677" y="1"/>
                </a:moveTo>
                <a:cubicBezTo>
                  <a:pt x="8572" y="1"/>
                  <a:pt x="8447" y="45"/>
                  <a:pt x="8312" y="140"/>
                </a:cubicBezTo>
                <a:lnTo>
                  <a:pt x="6239" y="1473"/>
                </a:lnTo>
                <a:cubicBezTo>
                  <a:pt x="5936" y="1650"/>
                  <a:pt x="5594" y="1736"/>
                  <a:pt x="5255" y="1736"/>
                </a:cubicBezTo>
                <a:cubicBezTo>
                  <a:pt x="5028" y="1736"/>
                  <a:pt x="4802" y="1697"/>
                  <a:pt x="4590" y="1621"/>
                </a:cubicBezTo>
                <a:lnTo>
                  <a:pt x="2305" y="669"/>
                </a:lnTo>
                <a:cubicBezTo>
                  <a:pt x="2191" y="624"/>
                  <a:pt x="2089" y="603"/>
                  <a:pt x="2000" y="603"/>
                </a:cubicBezTo>
                <a:cubicBezTo>
                  <a:pt x="1712" y="603"/>
                  <a:pt x="1574" y="830"/>
                  <a:pt x="1671" y="1219"/>
                </a:cubicBezTo>
                <a:lnTo>
                  <a:pt x="2305" y="3609"/>
                </a:lnTo>
                <a:cubicBezTo>
                  <a:pt x="2432" y="4180"/>
                  <a:pt x="2284" y="4751"/>
                  <a:pt x="1946" y="5216"/>
                </a:cubicBezTo>
                <a:lnTo>
                  <a:pt x="317" y="7098"/>
                </a:lnTo>
                <a:cubicBezTo>
                  <a:pt x="0" y="7479"/>
                  <a:pt x="148" y="7839"/>
                  <a:pt x="656" y="7860"/>
                </a:cubicBezTo>
                <a:lnTo>
                  <a:pt x="3130" y="7987"/>
                </a:lnTo>
                <a:cubicBezTo>
                  <a:pt x="3701" y="8050"/>
                  <a:pt x="4209" y="8367"/>
                  <a:pt x="4547" y="8854"/>
                </a:cubicBezTo>
                <a:lnTo>
                  <a:pt x="5837" y="10969"/>
                </a:lnTo>
                <a:cubicBezTo>
                  <a:pt x="5957" y="11168"/>
                  <a:pt x="6105" y="11269"/>
                  <a:pt x="6247" y="11269"/>
                </a:cubicBezTo>
                <a:cubicBezTo>
                  <a:pt x="6408" y="11269"/>
                  <a:pt x="6562" y="11141"/>
                  <a:pt x="6662" y="10884"/>
                </a:cubicBezTo>
                <a:lnTo>
                  <a:pt x="7551" y="8579"/>
                </a:lnTo>
                <a:cubicBezTo>
                  <a:pt x="7783" y="8050"/>
                  <a:pt x="8248" y="7648"/>
                  <a:pt x="8798" y="7500"/>
                </a:cubicBezTo>
                <a:lnTo>
                  <a:pt x="11209" y="6908"/>
                </a:lnTo>
                <a:cubicBezTo>
                  <a:pt x="11696" y="6802"/>
                  <a:pt x="11780" y="6422"/>
                  <a:pt x="11379" y="6104"/>
                </a:cubicBezTo>
                <a:lnTo>
                  <a:pt x="9475" y="4539"/>
                </a:lnTo>
                <a:cubicBezTo>
                  <a:pt x="9031" y="4159"/>
                  <a:pt x="8798" y="3609"/>
                  <a:pt x="8819" y="3016"/>
                </a:cubicBezTo>
                <a:lnTo>
                  <a:pt x="9010" y="563"/>
                </a:lnTo>
                <a:cubicBezTo>
                  <a:pt x="9039" y="204"/>
                  <a:pt x="8901" y="1"/>
                  <a:pt x="867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6" name="Google Shape;776;p19"/>
          <p:cNvSpPr/>
          <p:nvPr/>
        </p:nvSpPr>
        <p:spPr>
          <a:xfrm>
            <a:off x="241581" y="367250"/>
            <a:ext cx="245176" cy="348121"/>
          </a:xfrm>
          <a:custGeom>
            <a:avLst/>
            <a:gdLst/>
            <a:ahLst/>
            <a:cxnLst/>
            <a:rect l="l" t="t" r="r" b="b"/>
            <a:pathLst>
              <a:path w="7762" h="11020" extrusionOk="0">
                <a:moveTo>
                  <a:pt x="1819" y="0"/>
                </a:moveTo>
                <a:cubicBezTo>
                  <a:pt x="1692" y="148"/>
                  <a:pt x="1671" y="360"/>
                  <a:pt x="1734" y="529"/>
                </a:cubicBezTo>
                <a:lnTo>
                  <a:pt x="2411" y="3046"/>
                </a:lnTo>
                <a:cubicBezTo>
                  <a:pt x="2538" y="3617"/>
                  <a:pt x="2390" y="4230"/>
                  <a:pt x="2030" y="4717"/>
                </a:cubicBezTo>
                <a:lnTo>
                  <a:pt x="338" y="6683"/>
                </a:lnTo>
                <a:cubicBezTo>
                  <a:pt x="0" y="7085"/>
                  <a:pt x="148" y="7445"/>
                  <a:pt x="677" y="7466"/>
                </a:cubicBezTo>
                <a:lnTo>
                  <a:pt x="3257" y="7614"/>
                </a:lnTo>
                <a:cubicBezTo>
                  <a:pt x="3870" y="7677"/>
                  <a:pt x="4399" y="8016"/>
                  <a:pt x="4738" y="8502"/>
                </a:cubicBezTo>
                <a:lnTo>
                  <a:pt x="6091" y="10723"/>
                </a:lnTo>
                <a:cubicBezTo>
                  <a:pt x="6176" y="10850"/>
                  <a:pt x="6281" y="10956"/>
                  <a:pt x="6451" y="11019"/>
                </a:cubicBezTo>
                <a:lnTo>
                  <a:pt x="6641" y="10194"/>
                </a:lnTo>
                <a:lnTo>
                  <a:pt x="7762" y="6874"/>
                </a:lnTo>
                <a:lnTo>
                  <a:pt x="2665" y="910"/>
                </a:lnTo>
                <a:lnTo>
                  <a:pt x="18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7" name="Google Shape;777;p19"/>
          <p:cNvSpPr/>
          <p:nvPr/>
        </p:nvSpPr>
        <p:spPr>
          <a:xfrm>
            <a:off x="10070117" y="773733"/>
            <a:ext cx="2340243" cy="1195999"/>
          </a:xfrm>
          <a:custGeom>
            <a:avLst/>
            <a:gdLst/>
            <a:ahLst/>
            <a:cxnLst/>
            <a:rect l="l" t="t" r="r" b="b"/>
            <a:pathLst>
              <a:path w="43907" h="22439" extrusionOk="0">
                <a:moveTo>
                  <a:pt x="16645" y="1"/>
                </a:moveTo>
                <a:cubicBezTo>
                  <a:pt x="14149" y="22"/>
                  <a:pt x="11992" y="1079"/>
                  <a:pt x="10744" y="4125"/>
                </a:cubicBezTo>
                <a:cubicBezTo>
                  <a:pt x="9793" y="6430"/>
                  <a:pt x="10089" y="9264"/>
                  <a:pt x="10195" y="11421"/>
                </a:cubicBezTo>
                <a:cubicBezTo>
                  <a:pt x="9701" y="9392"/>
                  <a:pt x="8165" y="8248"/>
                  <a:pt x="6227" y="8248"/>
                </a:cubicBezTo>
                <a:cubicBezTo>
                  <a:pt x="5923" y="8248"/>
                  <a:pt x="5609" y="8276"/>
                  <a:pt x="5288" y="8334"/>
                </a:cubicBezTo>
                <a:cubicBezTo>
                  <a:pt x="2919" y="8735"/>
                  <a:pt x="1016" y="10829"/>
                  <a:pt x="508" y="13177"/>
                </a:cubicBezTo>
                <a:cubicBezTo>
                  <a:pt x="0" y="15524"/>
                  <a:pt x="952" y="20452"/>
                  <a:pt x="1460" y="21277"/>
                </a:cubicBezTo>
                <a:cubicBezTo>
                  <a:pt x="2380" y="22140"/>
                  <a:pt x="8468" y="22439"/>
                  <a:pt x="15646" y="22439"/>
                </a:cubicBezTo>
                <a:cubicBezTo>
                  <a:pt x="27110" y="22439"/>
                  <a:pt x="41354" y="21677"/>
                  <a:pt x="41771" y="21235"/>
                </a:cubicBezTo>
                <a:cubicBezTo>
                  <a:pt x="42595" y="20346"/>
                  <a:pt x="43695" y="16265"/>
                  <a:pt x="43801" y="13832"/>
                </a:cubicBezTo>
                <a:cubicBezTo>
                  <a:pt x="43907" y="11421"/>
                  <a:pt x="42532" y="8883"/>
                  <a:pt x="40269" y="8016"/>
                </a:cubicBezTo>
                <a:cubicBezTo>
                  <a:pt x="39796" y="7841"/>
                  <a:pt x="39294" y="7759"/>
                  <a:pt x="38791" y="7759"/>
                </a:cubicBezTo>
                <a:cubicBezTo>
                  <a:pt x="36863" y="7759"/>
                  <a:pt x="34914" y="8972"/>
                  <a:pt x="34495" y="10850"/>
                </a:cubicBezTo>
                <a:cubicBezTo>
                  <a:pt x="34559" y="8799"/>
                  <a:pt x="33818" y="6684"/>
                  <a:pt x="32317" y="5309"/>
                </a:cubicBezTo>
                <a:cubicBezTo>
                  <a:pt x="31295" y="4360"/>
                  <a:pt x="29892" y="3801"/>
                  <a:pt x="28506" y="3801"/>
                </a:cubicBezTo>
                <a:cubicBezTo>
                  <a:pt x="27855" y="3801"/>
                  <a:pt x="27208" y="3925"/>
                  <a:pt x="26606" y="4188"/>
                </a:cubicBezTo>
                <a:cubicBezTo>
                  <a:pt x="24919" y="4928"/>
                  <a:pt x="23776" y="6789"/>
                  <a:pt x="23953" y="8583"/>
                </a:cubicBezTo>
                <a:lnTo>
                  <a:pt x="23953" y="8583"/>
                </a:lnTo>
                <a:cubicBezTo>
                  <a:pt x="23593" y="6708"/>
                  <a:pt x="23135" y="4812"/>
                  <a:pt x="22144" y="3173"/>
                </a:cubicBezTo>
                <a:cubicBezTo>
                  <a:pt x="21065" y="1354"/>
                  <a:pt x="18760" y="1"/>
                  <a:pt x="166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5146788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3" name="Google Shape;1073;p30"/>
          <p:cNvGrpSpPr/>
          <p:nvPr/>
        </p:nvGrpSpPr>
        <p:grpSpPr>
          <a:xfrm>
            <a:off x="732203" y="644966"/>
            <a:ext cx="10679772" cy="5568084"/>
            <a:chOff x="549152" y="483724"/>
            <a:chExt cx="8009829" cy="4176063"/>
          </a:xfrm>
        </p:grpSpPr>
        <p:sp>
          <p:nvSpPr>
            <p:cNvPr id="1074" name="Google Shape;1074;p30"/>
            <p:cNvSpPr/>
            <p:nvPr/>
          </p:nvSpPr>
          <p:spPr>
            <a:xfrm rot="924102" flipH="1">
              <a:off x="7596871" y="3904036"/>
              <a:ext cx="698874" cy="669795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5" name="Google Shape;1075;p30"/>
            <p:cNvSpPr/>
            <p:nvPr/>
          </p:nvSpPr>
          <p:spPr>
            <a:xfrm rot="924102" flipH="1">
              <a:off x="7596518" y="3909319"/>
              <a:ext cx="700828" cy="669423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6" name="Google Shape;1076;p30"/>
            <p:cNvSpPr/>
            <p:nvPr/>
          </p:nvSpPr>
          <p:spPr>
            <a:xfrm rot="924102" flipH="1">
              <a:off x="7680721" y="3973265"/>
              <a:ext cx="548274" cy="524562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7" name="Google Shape;1077;p30"/>
            <p:cNvSpPr/>
            <p:nvPr/>
          </p:nvSpPr>
          <p:spPr>
            <a:xfrm rot="924102" flipH="1">
              <a:off x="7873834" y="4021536"/>
              <a:ext cx="361234" cy="512971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8" name="Google Shape;1078;p30"/>
            <p:cNvSpPr/>
            <p:nvPr/>
          </p:nvSpPr>
          <p:spPr>
            <a:xfrm rot="924102" flipH="1">
              <a:off x="7596878" y="3904014"/>
              <a:ext cx="698874" cy="669795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9" name="Google Shape;1079;p30"/>
            <p:cNvSpPr/>
            <p:nvPr/>
          </p:nvSpPr>
          <p:spPr>
            <a:xfrm rot="924102" flipH="1">
              <a:off x="7596524" y="3909297"/>
              <a:ext cx="700828" cy="669423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0" name="Google Shape;1080;p30"/>
            <p:cNvSpPr/>
            <p:nvPr/>
          </p:nvSpPr>
          <p:spPr>
            <a:xfrm rot="924102" flipH="1">
              <a:off x="7680727" y="3973242"/>
              <a:ext cx="548274" cy="524562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1" name="Google Shape;1081;p30"/>
            <p:cNvSpPr/>
            <p:nvPr/>
          </p:nvSpPr>
          <p:spPr>
            <a:xfrm rot="924111" flipH="1">
              <a:off x="7873686" y="4030480"/>
              <a:ext cx="347568" cy="493455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2" name="Google Shape;1082;p30"/>
            <p:cNvSpPr/>
            <p:nvPr/>
          </p:nvSpPr>
          <p:spPr>
            <a:xfrm flipH="1">
              <a:off x="8087957" y="483740"/>
              <a:ext cx="469056" cy="449548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3" name="Google Shape;1083;p30"/>
            <p:cNvSpPr/>
            <p:nvPr/>
          </p:nvSpPr>
          <p:spPr>
            <a:xfrm flipH="1">
              <a:off x="8088613" y="487051"/>
              <a:ext cx="470368" cy="449298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4" name="Google Shape;1084;p30"/>
            <p:cNvSpPr/>
            <p:nvPr/>
          </p:nvSpPr>
          <p:spPr>
            <a:xfrm flipH="1">
              <a:off x="8143423" y="528760"/>
              <a:ext cx="367980" cy="352072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5" name="Google Shape;1085;p30"/>
            <p:cNvSpPr/>
            <p:nvPr/>
          </p:nvSpPr>
          <p:spPr>
            <a:xfrm flipH="1">
              <a:off x="8278203" y="542382"/>
              <a:ext cx="242446" cy="344292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6" name="Google Shape;1086;p30"/>
            <p:cNvSpPr/>
            <p:nvPr/>
          </p:nvSpPr>
          <p:spPr>
            <a:xfrm flipH="1">
              <a:off x="8087957" y="483724"/>
              <a:ext cx="469056" cy="449548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7" name="Google Shape;1087;p30"/>
            <p:cNvSpPr/>
            <p:nvPr/>
          </p:nvSpPr>
          <p:spPr>
            <a:xfrm flipH="1">
              <a:off x="8088613" y="487036"/>
              <a:ext cx="470368" cy="449298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8" name="Google Shape;1088;p30"/>
            <p:cNvSpPr/>
            <p:nvPr/>
          </p:nvSpPr>
          <p:spPr>
            <a:xfrm flipH="1">
              <a:off x="8143423" y="528745"/>
              <a:ext cx="367980" cy="352072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9" name="Google Shape;1089;p30"/>
            <p:cNvSpPr/>
            <p:nvPr/>
          </p:nvSpPr>
          <p:spPr>
            <a:xfrm flipH="1">
              <a:off x="8278135" y="549649"/>
              <a:ext cx="233268" cy="331179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0" name="Google Shape;1090;p30"/>
            <p:cNvSpPr/>
            <p:nvPr/>
          </p:nvSpPr>
          <p:spPr>
            <a:xfrm rot="2153308" flipH="1">
              <a:off x="1827439" y="578552"/>
              <a:ext cx="469050" cy="449564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1" name="Google Shape;1091;p30"/>
            <p:cNvSpPr/>
            <p:nvPr/>
          </p:nvSpPr>
          <p:spPr>
            <a:xfrm rot="2153308" flipH="1">
              <a:off x="1825978" y="582028"/>
              <a:ext cx="470362" cy="449314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2" name="Google Shape;1092;p30"/>
            <p:cNvSpPr/>
            <p:nvPr/>
          </p:nvSpPr>
          <p:spPr>
            <a:xfrm rot="2153308" flipH="1">
              <a:off x="1884149" y="627167"/>
              <a:ext cx="367975" cy="352084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3" name="Google Shape;1093;p30"/>
            <p:cNvSpPr/>
            <p:nvPr/>
          </p:nvSpPr>
          <p:spPr>
            <a:xfrm rot="2153308" flipH="1">
              <a:off x="1999552" y="681156"/>
              <a:ext cx="242443" cy="344304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4" name="Google Shape;1094;p30"/>
            <p:cNvSpPr/>
            <p:nvPr/>
          </p:nvSpPr>
          <p:spPr>
            <a:xfrm rot="2153308" flipH="1">
              <a:off x="1827448" y="578539"/>
              <a:ext cx="469050" cy="449564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5" name="Google Shape;1095;p30"/>
            <p:cNvSpPr/>
            <p:nvPr/>
          </p:nvSpPr>
          <p:spPr>
            <a:xfrm rot="2153308" flipH="1">
              <a:off x="1825987" y="582015"/>
              <a:ext cx="470362" cy="449314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6" name="Google Shape;1096;p30"/>
            <p:cNvSpPr/>
            <p:nvPr/>
          </p:nvSpPr>
          <p:spPr>
            <a:xfrm rot="2153308" flipH="1">
              <a:off x="1884158" y="627155"/>
              <a:ext cx="367975" cy="352084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7" name="Google Shape;1097;p30"/>
            <p:cNvSpPr/>
            <p:nvPr/>
          </p:nvSpPr>
          <p:spPr>
            <a:xfrm rot="2153337" flipH="1">
              <a:off x="1999946" y="685554"/>
              <a:ext cx="233271" cy="331183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8" name="Google Shape;1098;p30"/>
            <p:cNvSpPr/>
            <p:nvPr/>
          </p:nvSpPr>
          <p:spPr>
            <a:xfrm flipH="1">
              <a:off x="549152" y="3931709"/>
              <a:ext cx="642127" cy="615418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9" name="Google Shape;1099;p30"/>
            <p:cNvSpPr/>
            <p:nvPr/>
          </p:nvSpPr>
          <p:spPr>
            <a:xfrm flipH="1">
              <a:off x="550050" y="3936243"/>
              <a:ext cx="643923" cy="615075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0" name="Google Shape;1100;p30"/>
            <p:cNvSpPr/>
            <p:nvPr/>
          </p:nvSpPr>
          <p:spPr>
            <a:xfrm flipH="1">
              <a:off x="625084" y="3993341"/>
              <a:ext cx="503756" cy="481975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1" name="Google Shape;1101;p30"/>
            <p:cNvSpPr/>
            <p:nvPr/>
          </p:nvSpPr>
          <p:spPr>
            <a:xfrm flipH="1">
              <a:off x="809595" y="4011989"/>
              <a:ext cx="331903" cy="471325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2" name="Google Shape;1102;p30"/>
            <p:cNvSpPr/>
            <p:nvPr/>
          </p:nvSpPr>
          <p:spPr>
            <a:xfrm flipH="1">
              <a:off x="549152" y="3931688"/>
              <a:ext cx="642127" cy="615418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3" name="Google Shape;1103;p30"/>
            <p:cNvSpPr/>
            <p:nvPr/>
          </p:nvSpPr>
          <p:spPr>
            <a:xfrm flipH="1">
              <a:off x="550050" y="3936221"/>
              <a:ext cx="643923" cy="615075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4" name="Google Shape;1104;p30"/>
            <p:cNvSpPr/>
            <p:nvPr/>
          </p:nvSpPr>
          <p:spPr>
            <a:xfrm flipH="1">
              <a:off x="625084" y="3993320"/>
              <a:ext cx="503756" cy="481975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5" name="Google Shape;1105;p30"/>
            <p:cNvSpPr/>
            <p:nvPr/>
          </p:nvSpPr>
          <p:spPr>
            <a:xfrm flipH="1">
              <a:off x="809491" y="4021937"/>
              <a:ext cx="319348" cy="453390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06" name="Google Shape;1106;p30"/>
          <p:cNvSpPr/>
          <p:nvPr/>
        </p:nvSpPr>
        <p:spPr>
          <a:xfrm flipH="1">
            <a:off x="6549803" y="267701"/>
            <a:ext cx="2340243" cy="1195999"/>
          </a:xfrm>
          <a:custGeom>
            <a:avLst/>
            <a:gdLst/>
            <a:ahLst/>
            <a:cxnLst/>
            <a:rect l="l" t="t" r="r" b="b"/>
            <a:pathLst>
              <a:path w="43907" h="22439" extrusionOk="0">
                <a:moveTo>
                  <a:pt x="16645" y="1"/>
                </a:moveTo>
                <a:cubicBezTo>
                  <a:pt x="14149" y="22"/>
                  <a:pt x="11992" y="1079"/>
                  <a:pt x="10744" y="4125"/>
                </a:cubicBezTo>
                <a:cubicBezTo>
                  <a:pt x="9793" y="6430"/>
                  <a:pt x="10089" y="9264"/>
                  <a:pt x="10195" y="11421"/>
                </a:cubicBezTo>
                <a:cubicBezTo>
                  <a:pt x="9701" y="9392"/>
                  <a:pt x="8165" y="8248"/>
                  <a:pt x="6227" y="8248"/>
                </a:cubicBezTo>
                <a:cubicBezTo>
                  <a:pt x="5923" y="8248"/>
                  <a:pt x="5609" y="8276"/>
                  <a:pt x="5288" y="8334"/>
                </a:cubicBezTo>
                <a:cubicBezTo>
                  <a:pt x="2919" y="8735"/>
                  <a:pt x="1016" y="10829"/>
                  <a:pt x="508" y="13177"/>
                </a:cubicBezTo>
                <a:cubicBezTo>
                  <a:pt x="0" y="15524"/>
                  <a:pt x="952" y="20452"/>
                  <a:pt x="1460" y="21277"/>
                </a:cubicBezTo>
                <a:cubicBezTo>
                  <a:pt x="2380" y="22140"/>
                  <a:pt x="8468" y="22439"/>
                  <a:pt x="15646" y="22439"/>
                </a:cubicBezTo>
                <a:cubicBezTo>
                  <a:pt x="27110" y="22439"/>
                  <a:pt x="41354" y="21677"/>
                  <a:pt x="41771" y="21235"/>
                </a:cubicBezTo>
                <a:cubicBezTo>
                  <a:pt x="42595" y="20346"/>
                  <a:pt x="43695" y="16265"/>
                  <a:pt x="43801" y="13832"/>
                </a:cubicBezTo>
                <a:cubicBezTo>
                  <a:pt x="43907" y="11421"/>
                  <a:pt x="42532" y="8883"/>
                  <a:pt x="40269" y="8016"/>
                </a:cubicBezTo>
                <a:cubicBezTo>
                  <a:pt x="39796" y="7841"/>
                  <a:pt x="39294" y="7759"/>
                  <a:pt x="38791" y="7759"/>
                </a:cubicBezTo>
                <a:cubicBezTo>
                  <a:pt x="36863" y="7759"/>
                  <a:pt x="34914" y="8972"/>
                  <a:pt x="34495" y="10850"/>
                </a:cubicBezTo>
                <a:cubicBezTo>
                  <a:pt x="34559" y="8799"/>
                  <a:pt x="33818" y="6684"/>
                  <a:pt x="32317" y="5309"/>
                </a:cubicBezTo>
                <a:cubicBezTo>
                  <a:pt x="31295" y="4360"/>
                  <a:pt x="29892" y="3801"/>
                  <a:pt x="28506" y="3801"/>
                </a:cubicBezTo>
                <a:cubicBezTo>
                  <a:pt x="27855" y="3801"/>
                  <a:pt x="27208" y="3925"/>
                  <a:pt x="26606" y="4188"/>
                </a:cubicBezTo>
                <a:cubicBezTo>
                  <a:pt x="24919" y="4928"/>
                  <a:pt x="23776" y="6789"/>
                  <a:pt x="23953" y="8583"/>
                </a:cubicBezTo>
                <a:lnTo>
                  <a:pt x="23953" y="8583"/>
                </a:lnTo>
                <a:cubicBezTo>
                  <a:pt x="23593" y="6708"/>
                  <a:pt x="23135" y="4812"/>
                  <a:pt x="22144" y="3173"/>
                </a:cubicBezTo>
                <a:cubicBezTo>
                  <a:pt x="21065" y="1354"/>
                  <a:pt x="18760" y="1"/>
                  <a:pt x="166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7" name="Google Shape;1107;p30"/>
          <p:cNvSpPr/>
          <p:nvPr/>
        </p:nvSpPr>
        <p:spPr>
          <a:xfrm flipH="1">
            <a:off x="9056775" y="2183784"/>
            <a:ext cx="3813176" cy="1948752"/>
          </a:xfrm>
          <a:custGeom>
            <a:avLst/>
            <a:gdLst/>
            <a:ahLst/>
            <a:cxnLst/>
            <a:rect l="l" t="t" r="r" b="b"/>
            <a:pathLst>
              <a:path w="43907" h="22439" extrusionOk="0">
                <a:moveTo>
                  <a:pt x="16645" y="1"/>
                </a:moveTo>
                <a:cubicBezTo>
                  <a:pt x="14149" y="22"/>
                  <a:pt x="11992" y="1079"/>
                  <a:pt x="10744" y="4125"/>
                </a:cubicBezTo>
                <a:cubicBezTo>
                  <a:pt x="9793" y="6430"/>
                  <a:pt x="10089" y="9264"/>
                  <a:pt x="10195" y="11421"/>
                </a:cubicBezTo>
                <a:cubicBezTo>
                  <a:pt x="9701" y="9392"/>
                  <a:pt x="8165" y="8248"/>
                  <a:pt x="6227" y="8248"/>
                </a:cubicBezTo>
                <a:cubicBezTo>
                  <a:pt x="5923" y="8248"/>
                  <a:pt x="5609" y="8276"/>
                  <a:pt x="5288" y="8334"/>
                </a:cubicBezTo>
                <a:cubicBezTo>
                  <a:pt x="2919" y="8735"/>
                  <a:pt x="1016" y="10829"/>
                  <a:pt x="508" y="13177"/>
                </a:cubicBezTo>
                <a:cubicBezTo>
                  <a:pt x="0" y="15524"/>
                  <a:pt x="952" y="20452"/>
                  <a:pt x="1460" y="21277"/>
                </a:cubicBezTo>
                <a:cubicBezTo>
                  <a:pt x="2380" y="22140"/>
                  <a:pt x="8468" y="22439"/>
                  <a:pt x="15646" y="22439"/>
                </a:cubicBezTo>
                <a:cubicBezTo>
                  <a:pt x="27110" y="22439"/>
                  <a:pt x="41354" y="21677"/>
                  <a:pt x="41771" y="21235"/>
                </a:cubicBezTo>
                <a:cubicBezTo>
                  <a:pt x="42595" y="20346"/>
                  <a:pt x="43695" y="16265"/>
                  <a:pt x="43801" y="13832"/>
                </a:cubicBezTo>
                <a:cubicBezTo>
                  <a:pt x="43907" y="11421"/>
                  <a:pt x="42532" y="8883"/>
                  <a:pt x="40269" y="8016"/>
                </a:cubicBezTo>
                <a:cubicBezTo>
                  <a:pt x="39796" y="7841"/>
                  <a:pt x="39294" y="7759"/>
                  <a:pt x="38791" y="7759"/>
                </a:cubicBezTo>
                <a:cubicBezTo>
                  <a:pt x="36863" y="7759"/>
                  <a:pt x="34914" y="8972"/>
                  <a:pt x="34495" y="10850"/>
                </a:cubicBezTo>
                <a:cubicBezTo>
                  <a:pt x="34559" y="8799"/>
                  <a:pt x="33818" y="6684"/>
                  <a:pt x="32317" y="5309"/>
                </a:cubicBezTo>
                <a:cubicBezTo>
                  <a:pt x="31295" y="4360"/>
                  <a:pt x="29892" y="3801"/>
                  <a:pt x="28506" y="3801"/>
                </a:cubicBezTo>
                <a:cubicBezTo>
                  <a:pt x="27855" y="3801"/>
                  <a:pt x="27208" y="3925"/>
                  <a:pt x="26606" y="4188"/>
                </a:cubicBezTo>
                <a:cubicBezTo>
                  <a:pt x="24919" y="4928"/>
                  <a:pt x="23776" y="6789"/>
                  <a:pt x="23953" y="8583"/>
                </a:cubicBezTo>
                <a:lnTo>
                  <a:pt x="23953" y="8583"/>
                </a:lnTo>
                <a:cubicBezTo>
                  <a:pt x="23593" y="6708"/>
                  <a:pt x="23135" y="4812"/>
                  <a:pt x="22144" y="3173"/>
                </a:cubicBezTo>
                <a:cubicBezTo>
                  <a:pt x="21065" y="1354"/>
                  <a:pt x="18760" y="1"/>
                  <a:pt x="166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8" name="Google Shape;1108;p30"/>
          <p:cNvSpPr/>
          <p:nvPr/>
        </p:nvSpPr>
        <p:spPr>
          <a:xfrm flipH="1">
            <a:off x="436926" y="2288635"/>
            <a:ext cx="2741407" cy="1401016"/>
          </a:xfrm>
          <a:custGeom>
            <a:avLst/>
            <a:gdLst/>
            <a:ahLst/>
            <a:cxnLst/>
            <a:rect l="l" t="t" r="r" b="b"/>
            <a:pathLst>
              <a:path w="43907" h="22439" extrusionOk="0">
                <a:moveTo>
                  <a:pt x="16645" y="1"/>
                </a:moveTo>
                <a:cubicBezTo>
                  <a:pt x="14149" y="22"/>
                  <a:pt x="11992" y="1079"/>
                  <a:pt x="10744" y="4125"/>
                </a:cubicBezTo>
                <a:cubicBezTo>
                  <a:pt x="9793" y="6430"/>
                  <a:pt x="10089" y="9264"/>
                  <a:pt x="10195" y="11421"/>
                </a:cubicBezTo>
                <a:cubicBezTo>
                  <a:pt x="9701" y="9392"/>
                  <a:pt x="8165" y="8248"/>
                  <a:pt x="6227" y="8248"/>
                </a:cubicBezTo>
                <a:cubicBezTo>
                  <a:pt x="5923" y="8248"/>
                  <a:pt x="5609" y="8276"/>
                  <a:pt x="5288" y="8334"/>
                </a:cubicBezTo>
                <a:cubicBezTo>
                  <a:pt x="2919" y="8735"/>
                  <a:pt x="1016" y="10829"/>
                  <a:pt x="508" y="13177"/>
                </a:cubicBezTo>
                <a:cubicBezTo>
                  <a:pt x="0" y="15524"/>
                  <a:pt x="952" y="20452"/>
                  <a:pt x="1460" y="21277"/>
                </a:cubicBezTo>
                <a:cubicBezTo>
                  <a:pt x="2380" y="22140"/>
                  <a:pt x="8468" y="22439"/>
                  <a:pt x="15646" y="22439"/>
                </a:cubicBezTo>
                <a:cubicBezTo>
                  <a:pt x="27110" y="22439"/>
                  <a:pt x="41354" y="21677"/>
                  <a:pt x="41771" y="21235"/>
                </a:cubicBezTo>
                <a:cubicBezTo>
                  <a:pt x="42595" y="20346"/>
                  <a:pt x="43695" y="16265"/>
                  <a:pt x="43801" y="13832"/>
                </a:cubicBezTo>
                <a:cubicBezTo>
                  <a:pt x="43907" y="11421"/>
                  <a:pt x="42532" y="8883"/>
                  <a:pt x="40269" y="8016"/>
                </a:cubicBezTo>
                <a:cubicBezTo>
                  <a:pt x="39796" y="7841"/>
                  <a:pt x="39294" y="7759"/>
                  <a:pt x="38791" y="7759"/>
                </a:cubicBezTo>
                <a:cubicBezTo>
                  <a:pt x="36863" y="7759"/>
                  <a:pt x="34914" y="8972"/>
                  <a:pt x="34495" y="10850"/>
                </a:cubicBezTo>
                <a:cubicBezTo>
                  <a:pt x="34559" y="8799"/>
                  <a:pt x="33818" y="6684"/>
                  <a:pt x="32317" y="5309"/>
                </a:cubicBezTo>
                <a:cubicBezTo>
                  <a:pt x="31295" y="4360"/>
                  <a:pt x="29892" y="3801"/>
                  <a:pt x="28506" y="3801"/>
                </a:cubicBezTo>
                <a:cubicBezTo>
                  <a:pt x="27855" y="3801"/>
                  <a:pt x="27208" y="3925"/>
                  <a:pt x="26606" y="4188"/>
                </a:cubicBezTo>
                <a:cubicBezTo>
                  <a:pt x="24919" y="4928"/>
                  <a:pt x="23776" y="6789"/>
                  <a:pt x="23953" y="8583"/>
                </a:cubicBezTo>
                <a:lnTo>
                  <a:pt x="23953" y="8583"/>
                </a:lnTo>
                <a:cubicBezTo>
                  <a:pt x="23593" y="6708"/>
                  <a:pt x="23135" y="4812"/>
                  <a:pt x="22144" y="3173"/>
                </a:cubicBezTo>
                <a:cubicBezTo>
                  <a:pt x="21065" y="1354"/>
                  <a:pt x="18760" y="1"/>
                  <a:pt x="166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1406481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" name="Google Shape;1110;p31"/>
          <p:cNvSpPr/>
          <p:nvPr/>
        </p:nvSpPr>
        <p:spPr>
          <a:xfrm flipH="1">
            <a:off x="9878847" y="329201"/>
            <a:ext cx="1518157" cy="775865"/>
          </a:xfrm>
          <a:custGeom>
            <a:avLst/>
            <a:gdLst/>
            <a:ahLst/>
            <a:cxnLst/>
            <a:rect l="l" t="t" r="r" b="b"/>
            <a:pathLst>
              <a:path w="43907" h="22439" extrusionOk="0">
                <a:moveTo>
                  <a:pt x="16645" y="1"/>
                </a:moveTo>
                <a:cubicBezTo>
                  <a:pt x="14149" y="22"/>
                  <a:pt x="11992" y="1079"/>
                  <a:pt x="10744" y="4125"/>
                </a:cubicBezTo>
                <a:cubicBezTo>
                  <a:pt x="9793" y="6430"/>
                  <a:pt x="10089" y="9264"/>
                  <a:pt x="10195" y="11421"/>
                </a:cubicBezTo>
                <a:cubicBezTo>
                  <a:pt x="9701" y="9392"/>
                  <a:pt x="8165" y="8248"/>
                  <a:pt x="6227" y="8248"/>
                </a:cubicBezTo>
                <a:cubicBezTo>
                  <a:pt x="5923" y="8248"/>
                  <a:pt x="5609" y="8276"/>
                  <a:pt x="5288" y="8334"/>
                </a:cubicBezTo>
                <a:cubicBezTo>
                  <a:pt x="2919" y="8735"/>
                  <a:pt x="1016" y="10829"/>
                  <a:pt x="508" y="13177"/>
                </a:cubicBezTo>
                <a:cubicBezTo>
                  <a:pt x="0" y="15524"/>
                  <a:pt x="952" y="20452"/>
                  <a:pt x="1460" y="21277"/>
                </a:cubicBezTo>
                <a:cubicBezTo>
                  <a:pt x="2380" y="22140"/>
                  <a:pt x="8468" y="22439"/>
                  <a:pt x="15646" y="22439"/>
                </a:cubicBezTo>
                <a:cubicBezTo>
                  <a:pt x="27110" y="22439"/>
                  <a:pt x="41354" y="21677"/>
                  <a:pt x="41771" y="21235"/>
                </a:cubicBezTo>
                <a:cubicBezTo>
                  <a:pt x="42595" y="20346"/>
                  <a:pt x="43695" y="16265"/>
                  <a:pt x="43801" y="13832"/>
                </a:cubicBezTo>
                <a:cubicBezTo>
                  <a:pt x="43907" y="11421"/>
                  <a:pt x="42532" y="8883"/>
                  <a:pt x="40269" y="8016"/>
                </a:cubicBezTo>
                <a:cubicBezTo>
                  <a:pt x="39796" y="7841"/>
                  <a:pt x="39294" y="7759"/>
                  <a:pt x="38791" y="7759"/>
                </a:cubicBezTo>
                <a:cubicBezTo>
                  <a:pt x="36863" y="7759"/>
                  <a:pt x="34914" y="8972"/>
                  <a:pt x="34495" y="10850"/>
                </a:cubicBezTo>
                <a:cubicBezTo>
                  <a:pt x="34559" y="8799"/>
                  <a:pt x="33818" y="6684"/>
                  <a:pt x="32317" y="5309"/>
                </a:cubicBezTo>
                <a:cubicBezTo>
                  <a:pt x="31295" y="4360"/>
                  <a:pt x="29892" y="3801"/>
                  <a:pt x="28506" y="3801"/>
                </a:cubicBezTo>
                <a:cubicBezTo>
                  <a:pt x="27855" y="3801"/>
                  <a:pt x="27208" y="3925"/>
                  <a:pt x="26606" y="4188"/>
                </a:cubicBezTo>
                <a:cubicBezTo>
                  <a:pt x="24919" y="4928"/>
                  <a:pt x="23776" y="6789"/>
                  <a:pt x="23953" y="8583"/>
                </a:cubicBezTo>
                <a:lnTo>
                  <a:pt x="23953" y="8583"/>
                </a:lnTo>
                <a:cubicBezTo>
                  <a:pt x="23593" y="6708"/>
                  <a:pt x="23135" y="4812"/>
                  <a:pt x="22144" y="3173"/>
                </a:cubicBezTo>
                <a:cubicBezTo>
                  <a:pt x="21065" y="1354"/>
                  <a:pt x="18760" y="1"/>
                  <a:pt x="166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1" name="Google Shape;1111;p31"/>
          <p:cNvSpPr/>
          <p:nvPr/>
        </p:nvSpPr>
        <p:spPr>
          <a:xfrm flipH="1">
            <a:off x="-805859" y="541717"/>
            <a:ext cx="3813176" cy="1948752"/>
          </a:xfrm>
          <a:custGeom>
            <a:avLst/>
            <a:gdLst/>
            <a:ahLst/>
            <a:cxnLst/>
            <a:rect l="l" t="t" r="r" b="b"/>
            <a:pathLst>
              <a:path w="43907" h="22439" extrusionOk="0">
                <a:moveTo>
                  <a:pt x="16645" y="1"/>
                </a:moveTo>
                <a:cubicBezTo>
                  <a:pt x="14149" y="22"/>
                  <a:pt x="11992" y="1079"/>
                  <a:pt x="10744" y="4125"/>
                </a:cubicBezTo>
                <a:cubicBezTo>
                  <a:pt x="9793" y="6430"/>
                  <a:pt x="10089" y="9264"/>
                  <a:pt x="10195" y="11421"/>
                </a:cubicBezTo>
                <a:cubicBezTo>
                  <a:pt x="9701" y="9392"/>
                  <a:pt x="8165" y="8248"/>
                  <a:pt x="6227" y="8248"/>
                </a:cubicBezTo>
                <a:cubicBezTo>
                  <a:pt x="5923" y="8248"/>
                  <a:pt x="5609" y="8276"/>
                  <a:pt x="5288" y="8334"/>
                </a:cubicBezTo>
                <a:cubicBezTo>
                  <a:pt x="2919" y="8735"/>
                  <a:pt x="1016" y="10829"/>
                  <a:pt x="508" y="13177"/>
                </a:cubicBezTo>
                <a:cubicBezTo>
                  <a:pt x="0" y="15524"/>
                  <a:pt x="952" y="20452"/>
                  <a:pt x="1460" y="21277"/>
                </a:cubicBezTo>
                <a:cubicBezTo>
                  <a:pt x="2380" y="22140"/>
                  <a:pt x="8468" y="22439"/>
                  <a:pt x="15646" y="22439"/>
                </a:cubicBezTo>
                <a:cubicBezTo>
                  <a:pt x="27110" y="22439"/>
                  <a:pt x="41354" y="21677"/>
                  <a:pt x="41771" y="21235"/>
                </a:cubicBezTo>
                <a:cubicBezTo>
                  <a:pt x="42595" y="20346"/>
                  <a:pt x="43695" y="16265"/>
                  <a:pt x="43801" y="13832"/>
                </a:cubicBezTo>
                <a:cubicBezTo>
                  <a:pt x="43907" y="11421"/>
                  <a:pt x="42532" y="8883"/>
                  <a:pt x="40269" y="8016"/>
                </a:cubicBezTo>
                <a:cubicBezTo>
                  <a:pt x="39796" y="7841"/>
                  <a:pt x="39294" y="7759"/>
                  <a:pt x="38791" y="7759"/>
                </a:cubicBezTo>
                <a:cubicBezTo>
                  <a:pt x="36863" y="7759"/>
                  <a:pt x="34914" y="8972"/>
                  <a:pt x="34495" y="10850"/>
                </a:cubicBezTo>
                <a:cubicBezTo>
                  <a:pt x="34559" y="8799"/>
                  <a:pt x="33818" y="6684"/>
                  <a:pt x="32317" y="5309"/>
                </a:cubicBezTo>
                <a:cubicBezTo>
                  <a:pt x="31295" y="4360"/>
                  <a:pt x="29892" y="3801"/>
                  <a:pt x="28506" y="3801"/>
                </a:cubicBezTo>
                <a:cubicBezTo>
                  <a:pt x="27855" y="3801"/>
                  <a:pt x="27208" y="3925"/>
                  <a:pt x="26606" y="4188"/>
                </a:cubicBezTo>
                <a:cubicBezTo>
                  <a:pt x="24919" y="4928"/>
                  <a:pt x="23776" y="6789"/>
                  <a:pt x="23953" y="8583"/>
                </a:cubicBezTo>
                <a:lnTo>
                  <a:pt x="23953" y="8583"/>
                </a:lnTo>
                <a:cubicBezTo>
                  <a:pt x="23593" y="6708"/>
                  <a:pt x="23135" y="4812"/>
                  <a:pt x="22144" y="3173"/>
                </a:cubicBezTo>
                <a:cubicBezTo>
                  <a:pt x="21065" y="1354"/>
                  <a:pt x="18760" y="1"/>
                  <a:pt x="166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2" name="Google Shape;1112;p31"/>
          <p:cNvSpPr/>
          <p:nvPr/>
        </p:nvSpPr>
        <p:spPr>
          <a:xfrm flipH="1">
            <a:off x="8936918" y="4675834"/>
            <a:ext cx="1922980" cy="982753"/>
          </a:xfrm>
          <a:custGeom>
            <a:avLst/>
            <a:gdLst/>
            <a:ahLst/>
            <a:cxnLst/>
            <a:rect l="l" t="t" r="r" b="b"/>
            <a:pathLst>
              <a:path w="43907" h="22439" extrusionOk="0">
                <a:moveTo>
                  <a:pt x="16645" y="1"/>
                </a:moveTo>
                <a:cubicBezTo>
                  <a:pt x="14149" y="22"/>
                  <a:pt x="11992" y="1079"/>
                  <a:pt x="10744" y="4125"/>
                </a:cubicBezTo>
                <a:cubicBezTo>
                  <a:pt x="9793" y="6430"/>
                  <a:pt x="10089" y="9264"/>
                  <a:pt x="10195" y="11421"/>
                </a:cubicBezTo>
                <a:cubicBezTo>
                  <a:pt x="9701" y="9392"/>
                  <a:pt x="8165" y="8248"/>
                  <a:pt x="6227" y="8248"/>
                </a:cubicBezTo>
                <a:cubicBezTo>
                  <a:pt x="5923" y="8248"/>
                  <a:pt x="5609" y="8276"/>
                  <a:pt x="5288" y="8334"/>
                </a:cubicBezTo>
                <a:cubicBezTo>
                  <a:pt x="2919" y="8735"/>
                  <a:pt x="1016" y="10829"/>
                  <a:pt x="508" y="13177"/>
                </a:cubicBezTo>
                <a:cubicBezTo>
                  <a:pt x="0" y="15524"/>
                  <a:pt x="952" y="20452"/>
                  <a:pt x="1460" y="21277"/>
                </a:cubicBezTo>
                <a:cubicBezTo>
                  <a:pt x="2380" y="22140"/>
                  <a:pt x="8468" y="22439"/>
                  <a:pt x="15646" y="22439"/>
                </a:cubicBezTo>
                <a:cubicBezTo>
                  <a:pt x="27110" y="22439"/>
                  <a:pt x="41354" y="21677"/>
                  <a:pt x="41771" y="21235"/>
                </a:cubicBezTo>
                <a:cubicBezTo>
                  <a:pt x="42595" y="20346"/>
                  <a:pt x="43695" y="16265"/>
                  <a:pt x="43801" y="13832"/>
                </a:cubicBezTo>
                <a:cubicBezTo>
                  <a:pt x="43907" y="11421"/>
                  <a:pt x="42532" y="8883"/>
                  <a:pt x="40269" y="8016"/>
                </a:cubicBezTo>
                <a:cubicBezTo>
                  <a:pt x="39796" y="7841"/>
                  <a:pt x="39294" y="7759"/>
                  <a:pt x="38791" y="7759"/>
                </a:cubicBezTo>
                <a:cubicBezTo>
                  <a:pt x="36863" y="7759"/>
                  <a:pt x="34914" y="8972"/>
                  <a:pt x="34495" y="10850"/>
                </a:cubicBezTo>
                <a:cubicBezTo>
                  <a:pt x="34559" y="8799"/>
                  <a:pt x="33818" y="6684"/>
                  <a:pt x="32317" y="5309"/>
                </a:cubicBezTo>
                <a:cubicBezTo>
                  <a:pt x="31295" y="4360"/>
                  <a:pt x="29892" y="3801"/>
                  <a:pt x="28506" y="3801"/>
                </a:cubicBezTo>
                <a:cubicBezTo>
                  <a:pt x="27855" y="3801"/>
                  <a:pt x="27208" y="3925"/>
                  <a:pt x="26606" y="4188"/>
                </a:cubicBezTo>
                <a:cubicBezTo>
                  <a:pt x="24919" y="4928"/>
                  <a:pt x="23776" y="6789"/>
                  <a:pt x="23953" y="8583"/>
                </a:cubicBezTo>
                <a:lnTo>
                  <a:pt x="23953" y="8583"/>
                </a:lnTo>
                <a:cubicBezTo>
                  <a:pt x="23593" y="6708"/>
                  <a:pt x="23135" y="4812"/>
                  <a:pt x="22144" y="3173"/>
                </a:cubicBezTo>
                <a:cubicBezTo>
                  <a:pt x="21065" y="1354"/>
                  <a:pt x="18760" y="1"/>
                  <a:pt x="166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3" name="Google Shape;1113;p31"/>
          <p:cNvSpPr/>
          <p:nvPr/>
        </p:nvSpPr>
        <p:spPr>
          <a:xfrm rot="924001" flipH="1">
            <a:off x="4386190" y="272247"/>
            <a:ext cx="512148" cy="490835"/>
          </a:xfrm>
          <a:custGeom>
            <a:avLst/>
            <a:gdLst/>
            <a:ahLst/>
            <a:cxnLst/>
            <a:rect l="l" t="t" r="r" b="b"/>
            <a:pathLst>
              <a:path w="15017" h="14389" extrusionOk="0">
                <a:moveTo>
                  <a:pt x="11060" y="0"/>
                </a:moveTo>
                <a:cubicBezTo>
                  <a:pt x="10925" y="0"/>
                  <a:pt x="10767" y="53"/>
                  <a:pt x="10597" y="164"/>
                </a:cubicBezTo>
                <a:lnTo>
                  <a:pt x="7953" y="1877"/>
                </a:lnTo>
                <a:cubicBezTo>
                  <a:pt x="7572" y="2106"/>
                  <a:pt x="7138" y="2220"/>
                  <a:pt x="6701" y="2220"/>
                </a:cubicBezTo>
                <a:cubicBezTo>
                  <a:pt x="6410" y="2220"/>
                  <a:pt x="6117" y="2169"/>
                  <a:pt x="5838" y="2068"/>
                </a:cubicBezTo>
                <a:lnTo>
                  <a:pt x="2941" y="862"/>
                </a:lnTo>
                <a:cubicBezTo>
                  <a:pt x="2790" y="795"/>
                  <a:pt x="2655" y="763"/>
                  <a:pt x="2540" y="763"/>
                </a:cubicBezTo>
                <a:cubicBezTo>
                  <a:pt x="2183" y="763"/>
                  <a:pt x="2009" y="1065"/>
                  <a:pt x="2137" y="1560"/>
                </a:cubicBezTo>
                <a:lnTo>
                  <a:pt x="2941" y="4606"/>
                </a:lnTo>
                <a:cubicBezTo>
                  <a:pt x="3089" y="5325"/>
                  <a:pt x="2919" y="6086"/>
                  <a:pt x="2475" y="6657"/>
                </a:cubicBezTo>
                <a:lnTo>
                  <a:pt x="424" y="9068"/>
                </a:lnTo>
                <a:cubicBezTo>
                  <a:pt x="1" y="9554"/>
                  <a:pt x="170" y="9999"/>
                  <a:pt x="826" y="10041"/>
                </a:cubicBezTo>
                <a:lnTo>
                  <a:pt x="3998" y="10210"/>
                </a:lnTo>
                <a:cubicBezTo>
                  <a:pt x="4717" y="10295"/>
                  <a:pt x="5394" y="10697"/>
                  <a:pt x="5796" y="11289"/>
                </a:cubicBezTo>
                <a:lnTo>
                  <a:pt x="7445" y="13996"/>
                </a:lnTo>
                <a:cubicBezTo>
                  <a:pt x="7606" y="14256"/>
                  <a:pt x="7799" y="14388"/>
                  <a:pt x="7983" y="14388"/>
                </a:cubicBezTo>
                <a:cubicBezTo>
                  <a:pt x="8187" y="14388"/>
                  <a:pt x="8380" y="14224"/>
                  <a:pt x="8503" y="13890"/>
                </a:cubicBezTo>
                <a:lnTo>
                  <a:pt x="9645" y="10950"/>
                </a:lnTo>
                <a:cubicBezTo>
                  <a:pt x="9941" y="10274"/>
                  <a:pt x="10533" y="9766"/>
                  <a:pt x="11231" y="9554"/>
                </a:cubicBezTo>
                <a:lnTo>
                  <a:pt x="14319" y="8835"/>
                </a:lnTo>
                <a:cubicBezTo>
                  <a:pt x="14911" y="8687"/>
                  <a:pt x="15017" y="8222"/>
                  <a:pt x="14509" y="7799"/>
                </a:cubicBezTo>
                <a:lnTo>
                  <a:pt x="12056" y="5811"/>
                </a:lnTo>
                <a:cubicBezTo>
                  <a:pt x="11527" y="5303"/>
                  <a:pt x="11231" y="4606"/>
                  <a:pt x="11252" y="3865"/>
                </a:cubicBezTo>
                <a:lnTo>
                  <a:pt x="11506" y="714"/>
                </a:lnTo>
                <a:cubicBezTo>
                  <a:pt x="11550" y="261"/>
                  <a:pt x="11362" y="0"/>
                  <a:pt x="11060" y="0"/>
                </a:cubicBezTo>
                <a:close/>
              </a:path>
            </a:pathLst>
          </a:custGeom>
          <a:solidFill>
            <a:srgbClr val="F6DF5C"/>
          </a:solidFill>
          <a:ln w="39650" cap="flat" cmpd="sng">
            <a:solidFill>
              <a:srgbClr val="FFFFFF"/>
            </a:solidFill>
            <a:prstDash val="solid"/>
            <a:miter lim="21149"/>
            <a:headEnd type="none" w="sm" len="sm"/>
            <a:tailEnd type="none" w="sm" len="sm"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4" name="Google Shape;1114;p31"/>
          <p:cNvSpPr/>
          <p:nvPr/>
        </p:nvSpPr>
        <p:spPr>
          <a:xfrm rot="924001" flipH="1">
            <a:off x="4385930" y="276117"/>
            <a:ext cx="513580" cy="490563"/>
          </a:xfrm>
          <a:custGeom>
            <a:avLst/>
            <a:gdLst/>
            <a:ahLst/>
            <a:cxnLst/>
            <a:rect l="l" t="t" r="r" b="b"/>
            <a:pathLst>
              <a:path w="15059" h="14381" extrusionOk="0">
                <a:moveTo>
                  <a:pt x="11098" y="0"/>
                </a:moveTo>
                <a:cubicBezTo>
                  <a:pt x="10965" y="0"/>
                  <a:pt x="10809" y="53"/>
                  <a:pt x="10639" y="164"/>
                </a:cubicBezTo>
                <a:lnTo>
                  <a:pt x="7995" y="1877"/>
                </a:lnTo>
                <a:cubicBezTo>
                  <a:pt x="7594" y="2097"/>
                  <a:pt x="7155" y="2214"/>
                  <a:pt x="6714" y="2214"/>
                </a:cubicBezTo>
                <a:cubicBezTo>
                  <a:pt x="6433" y="2214"/>
                  <a:pt x="6152" y="2166"/>
                  <a:pt x="5880" y="2067"/>
                </a:cubicBezTo>
                <a:lnTo>
                  <a:pt x="2961" y="841"/>
                </a:lnTo>
                <a:cubicBezTo>
                  <a:pt x="2823" y="781"/>
                  <a:pt x="2696" y="753"/>
                  <a:pt x="2587" y="753"/>
                </a:cubicBezTo>
                <a:cubicBezTo>
                  <a:pt x="2230" y="753"/>
                  <a:pt x="2049" y="1053"/>
                  <a:pt x="2179" y="1539"/>
                </a:cubicBezTo>
                <a:lnTo>
                  <a:pt x="2982" y="4605"/>
                </a:lnTo>
                <a:cubicBezTo>
                  <a:pt x="3131" y="5324"/>
                  <a:pt x="2940" y="6086"/>
                  <a:pt x="2475" y="6657"/>
                </a:cubicBezTo>
                <a:lnTo>
                  <a:pt x="423" y="9068"/>
                </a:lnTo>
                <a:cubicBezTo>
                  <a:pt x="0" y="9554"/>
                  <a:pt x="191" y="9998"/>
                  <a:pt x="846" y="10041"/>
                </a:cubicBezTo>
                <a:lnTo>
                  <a:pt x="3998" y="10210"/>
                </a:lnTo>
                <a:cubicBezTo>
                  <a:pt x="4738" y="10294"/>
                  <a:pt x="5394" y="10675"/>
                  <a:pt x="5817" y="11288"/>
                </a:cubicBezTo>
                <a:lnTo>
                  <a:pt x="7466" y="13996"/>
                </a:lnTo>
                <a:cubicBezTo>
                  <a:pt x="7625" y="14253"/>
                  <a:pt x="7811" y="14381"/>
                  <a:pt x="7990" y="14381"/>
                </a:cubicBezTo>
                <a:cubicBezTo>
                  <a:pt x="8194" y="14381"/>
                  <a:pt x="8389" y="14216"/>
                  <a:pt x="8524" y="13890"/>
                </a:cubicBezTo>
                <a:lnTo>
                  <a:pt x="9666" y="10950"/>
                </a:lnTo>
                <a:cubicBezTo>
                  <a:pt x="9962" y="10273"/>
                  <a:pt x="10533" y="9766"/>
                  <a:pt x="11252" y="9554"/>
                </a:cubicBezTo>
                <a:lnTo>
                  <a:pt x="14319" y="8835"/>
                </a:lnTo>
                <a:cubicBezTo>
                  <a:pt x="14953" y="8666"/>
                  <a:pt x="15059" y="8201"/>
                  <a:pt x="14551" y="7799"/>
                </a:cubicBezTo>
                <a:lnTo>
                  <a:pt x="12098" y="5811"/>
                </a:lnTo>
                <a:cubicBezTo>
                  <a:pt x="11548" y="5303"/>
                  <a:pt x="11252" y="4605"/>
                  <a:pt x="11273" y="3865"/>
                </a:cubicBezTo>
                <a:lnTo>
                  <a:pt x="11548" y="714"/>
                </a:lnTo>
                <a:cubicBezTo>
                  <a:pt x="11577" y="261"/>
                  <a:pt x="11395" y="0"/>
                  <a:pt x="11098" y="0"/>
                </a:cubicBezTo>
                <a:close/>
              </a:path>
            </a:pathLst>
          </a:custGeom>
          <a:solidFill>
            <a:srgbClr val="F2D031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5" name="Google Shape;1115;p31"/>
          <p:cNvSpPr/>
          <p:nvPr/>
        </p:nvSpPr>
        <p:spPr>
          <a:xfrm rot="924001" flipH="1">
            <a:off x="4447637" y="322978"/>
            <a:ext cx="401785" cy="384407"/>
          </a:xfrm>
          <a:custGeom>
            <a:avLst/>
            <a:gdLst/>
            <a:ahLst/>
            <a:cxnLst/>
            <a:rect l="l" t="t" r="r" b="b"/>
            <a:pathLst>
              <a:path w="11781" h="11269" extrusionOk="0">
                <a:moveTo>
                  <a:pt x="8677" y="1"/>
                </a:moveTo>
                <a:cubicBezTo>
                  <a:pt x="8572" y="1"/>
                  <a:pt x="8447" y="45"/>
                  <a:pt x="8312" y="140"/>
                </a:cubicBezTo>
                <a:lnTo>
                  <a:pt x="6239" y="1473"/>
                </a:lnTo>
                <a:cubicBezTo>
                  <a:pt x="5936" y="1650"/>
                  <a:pt x="5594" y="1736"/>
                  <a:pt x="5255" y="1736"/>
                </a:cubicBezTo>
                <a:cubicBezTo>
                  <a:pt x="5028" y="1736"/>
                  <a:pt x="4802" y="1697"/>
                  <a:pt x="4590" y="1621"/>
                </a:cubicBezTo>
                <a:lnTo>
                  <a:pt x="2305" y="669"/>
                </a:lnTo>
                <a:cubicBezTo>
                  <a:pt x="2191" y="624"/>
                  <a:pt x="2089" y="603"/>
                  <a:pt x="2000" y="603"/>
                </a:cubicBezTo>
                <a:cubicBezTo>
                  <a:pt x="1712" y="603"/>
                  <a:pt x="1574" y="830"/>
                  <a:pt x="1671" y="1219"/>
                </a:cubicBezTo>
                <a:lnTo>
                  <a:pt x="2305" y="3609"/>
                </a:lnTo>
                <a:cubicBezTo>
                  <a:pt x="2432" y="4180"/>
                  <a:pt x="2284" y="4751"/>
                  <a:pt x="1946" y="5216"/>
                </a:cubicBezTo>
                <a:lnTo>
                  <a:pt x="317" y="7098"/>
                </a:lnTo>
                <a:cubicBezTo>
                  <a:pt x="0" y="7479"/>
                  <a:pt x="148" y="7839"/>
                  <a:pt x="656" y="7860"/>
                </a:cubicBezTo>
                <a:lnTo>
                  <a:pt x="3130" y="7987"/>
                </a:lnTo>
                <a:cubicBezTo>
                  <a:pt x="3701" y="8050"/>
                  <a:pt x="4209" y="8367"/>
                  <a:pt x="4547" y="8854"/>
                </a:cubicBezTo>
                <a:lnTo>
                  <a:pt x="5837" y="10969"/>
                </a:lnTo>
                <a:cubicBezTo>
                  <a:pt x="5957" y="11168"/>
                  <a:pt x="6105" y="11269"/>
                  <a:pt x="6247" y="11269"/>
                </a:cubicBezTo>
                <a:cubicBezTo>
                  <a:pt x="6408" y="11269"/>
                  <a:pt x="6562" y="11141"/>
                  <a:pt x="6662" y="10884"/>
                </a:cubicBezTo>
                <a:lnTo>
                  <a:pt x="7551" y="8579"/>
                </a:lnTo>
                <a:cubicBezTo>
                  <a:pt x="7783" y="8050"/>
                  <a:pt x="8248" y="7648"/>
                  <a:pt x="8798" y="7500"/>
                </a:cubicBezTo>
                <a:lnTo>
                  <a:pt x="11209" y="6908"/>
                </a:lnTo>
                <a:cubicBezTo>
                  <a:pt x="11696" y="6802"/>
                  <a:pt x="11780" y="6422"/>
                  <a:pt x="11379" y="6104"/>
                </a:cubicBezTo>
                <a:lnTo>
                  <a:pt x="9475" y="4539"/>
                </a:lnTo>
                <a:cubicBezTo>
                  <a:pt x="9031" y="4159"/>
                  <a:pt x="8798" y="3609"/>
                  <a:pt x="8819" y="3016"/>
                </a:cubicBezTo>
                <a:lnTo>
                  <a:pt x="9010" y="563"/>
                </a:lnTo>
                <a:cubicBezTo>
                  <a:pt x="9039" y="204"/>
                  <a:pt x="8901" y="1"/>
                  <a:pt x="8677" y="1"/>
                </a:cubicBezTo>
                <a:close/>
              </a:path>
            </a:pathLst>
          </a:custGeom>
          <a:solidFill>
            <a:srgbClr val="F6DF5C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6" name="Google Shape;1116;p31"/>
          <p:cNvSpPr/>
          <p:nvPr/>
        </p:nvSpPr>
        <p:spPr>
          <a:xfrm rot="924001" flipH="1">
            <a:off x="4589154" y="358349"/>
            <a:ext cx="264719" cy="375912"/>
          </a:xfrm>
          <a:custGeom>
            <a:avLst/>
            <a:gdLst/>
            <a:ahLst/>
            <a:cxnLst/>
            <a:rect l="l" t="t" r="r" b="b"/>
            <a:pathLst>
              <a:path w="7762" h="11020" extrusionOk="0">
                <a:moveTo>
                  <a:pt x="1819" y="0"/>
                </a:moveTo>
                <a:cubicBezTo>
                  <a:pt x="1692" y="148"/>
                  <a:pt x="1671" y="360"/>
                  <a:pt x="1734" y="529"/>
                </a:cubicBezTo>
                <a:lnTo>
                  <a:pt x="2411" y="3046"/>
                </a:lnTo>
                <a:cubicBezTo>
                  <a:pt x="2538" y="3617"/>
                  <a:pt x="2390" y="4230"/>
                  <a:pt x="2030" y="4717"/>
                </a:cubicBezTo>
                <a:lnTo>
                  <a:pt x="338" y="6683"/>
                </a:lnTo>
                <a:cubicBezTo>
                  <a:pt x="0" y="7085"/>
                  <a:pt x="148" y="7445"/>
                  <a:pt x="677" y="7466"/>
                </a:cubicBezTo>
                <a:lnTo>
                  <a:pt x="3257" y="7614"/>
                </a:lnTo>
                <a:cubicBezTo>
                  <a:pt x="3870" y="7677"/>
                  <a:pt x="4399" y="8016"/>
                  <a:pt x="4738" y="8502"/>
                </a:cubicBezTo>
                <a:lnTo>
                  <a:pt x="6091" y="10723"/>
                </a:lnTo>
                <a:cubicBezTo>
                  <a:pt x="6176" y="10850"/>
                  <a:pt x="6281" y="10956"/>
                  <a:pt x="6451" y="11019"/>
                </a:cubicBezTo>
                <a:lnTo>
                  <a:pt x="6641" y="10194"/>
                </a:lnTo>
                <a:lnTo>
                  <a:pt x="7762" y="6874"/>
                </a:lnTo>
                <a:lnTo>
                  <a:pt x="2665" y="910"/>
                </a:lnTo>
                <a:lnTo>
                  <a:pt x="1819" y="0"/>
                </a:lnTo>
                <a:close/>
              </a:path>
            </a:pathLst>
          </a:custGeom>
          <a:solidFill>
            <a:srgbClr val="F6DF5C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7" name="Google Shape;1117;p31"/>
          <p:cNvSpPr/>
          <p:nvPr/>
        </p:nvSpPr>
        <p:spPr>
          <a:xfrm rot="924001" flipH="1">
            <a:off x="4386194" y="272229"/>
            <a:ext cx="512148" cy="490835"/>
          </a:xfrm>
          <a:custGeom>
            <a:avLst/>
            <a:gdLst/>
            <a:ahLst/>
            <a:cxnLst/>
            <a:rect l="l" t="t" r="r" b="b"/>
            <a:pathLst>
              <a:path w="15017" h="14389" extrusionOk="0">
                <a:moveTo>
                  <a:pt x="11060" y="0"/>
                </a:moveTo>
                <a:cubicBezTo>
                  <a:pt x="10925" y="0"/>
                  <a:pt x="10767" y="53"/>
                  <a:pt x="10597" y="164"/>
                </a:cubicBezTo>
                <a:lnTo>
                  <a:pt x="7953" y="1877"/>
                </a:lnTo>
                <a:cubicBezTo>
                  <a:pt x="7572" y="2106"/>
                  <a:pt x="7138" y="2220"/>
                  <a:pt x="6701" y="2220"/>
                </a:cubicBezTo>
                <a:cubicBezTo>
                  <a:pt x="6410" y="2220"/>
                  <a:pt x="6117" y="2169"/>
                  <a:pt x="5838" y="2068"/>
                </a:cubicBezTo>
                <a:lnTo>
                  <a:pt x="2941" y="862"/>
                </a:lnTo>
                <a:cubicBezTo>
                  <a:pt x="2790" y="795"/>
                  <a:pt x="2655" y="763"/>
                  <a:pt x="2540" y="763"/>
                </a:cubicBezTo>
                <a:cubicBezTo>
                  <a:pt x="2183" y="763"/>
                  <a:pt x="2009" y="1065"/>
                  <a:pt x="2137" y="1560"/>
                </a:cubicBezTo>
                <a:lnTo>
                  <a:pt x="2941" y="4606"/>
                </a:lnTo>
                <a:cubicBezTo>
                  <a:pt x="3089" y="5325"/>
                  <a:pt x="2919" y="6086"/>
                  <a:pt x="2475" y="6657"/>
                </a:cubicBezTo>
                <a:lnTo>
                  <a:pt x="424" y="9068"/>
                </a:lnTo>
                <a:cubicBezTo>
                  <a:pt x="1" y="9554"/>
                  <a:pt x="170" y="9999"/>
                  <a:pt x="826" y="10041"/>
                </a:cubicBezTo>
                <a:lnTo>
                  <a:pt x="3998" y="10210"/>
                </a:lnTo>
                <a:cubicBezTo>
                  <a:pt x="4717" y="10295"/>
                  <a:pt x="5394" y="10697"/>
                  <a:pt x="5796" y="11289"/>
                </a:cubicBezTo>
                <a:lnTo>
                  <a:pt x="7445" y="13996"/>
                </a:lnTo>
                <a:cubicBezTo>
                  <a:pt x="7606" y="14256"/>
                  <a:pt x="7799" y="14388"/>
                  <a:pt x="7983" y="14388"/>
                </a:cubicBezTo>
                <a:cubicBezTo>
                  <a:pt x="8187" y="14388"/>
                  <a:pt x="8380" y="14224"/>
                  <a:pt x="8503" y="13890"/>
                </a:cubicBezTo>
                <a:lnTo>
                  <a:pt x="9645" y="10950"/>
                </a:lnTo>
                <a:cubicBezTo>
                  <a:pt x="9941" y="10274"/>
                  <a:pt x="10533" y="9766"/>
                  <a:pt x="11231" y="9554"/>
                </a:cubicBezTo>
                <a:lnTo>
                  <a:pt x="14319" y="8835"/>
                </a:lnTo>
                <a:cubicBezTo>
                  <a:pt x="14911" y="8687"/>
                  <a:pt x="15017" y="8222"/>
                  <a:pt x="14509" y="7799"/>
                </a:cubicBezTo>
                <a:lnTo>
                  <a:pt x="12056" y="5811"/>
                </a:lnTo>
                <a:cubicBezTo>
                  <a:pt x="11527" y="5303"/>
                  <a:pt x="11231" y="4606"/>
                  <a:pt x="11252" y="3865"/>
                </a:cubicBezTo>
                <a:lnTo>
                  <a:pt x="11506" y="714"/>
                </a:lnTo>
                <a:cubicBezTo>
                  <a:pt x="11550" y="261"/>
                  <a:pt x="11362" y="0"/>
                  <a:pt x="11060" y="0"/>
                </a:cubicBezTo>
                <a:close/>
              </a:path>
            </a:pathLst>
          </a:custGeom>
          <a:solidFill>
            <a:srgbClr val="F6DF5C"/>
          </a:solidFill>
          <a:ln w="39650" cap="flat" cmpd="sng">
            <a:solidFill>
              <a:srgbClr val="FFFFFF"/>
            </a:solidFill>
            <a:prstDash val="solid"/>
            <a:miter lim="21149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8" name="Google Shape;1118;p31"/>
          <p:cNvSpPr/>
          <p:nvPr/>
        </p:nvSpPr>
        <p:spPr>
          <a:xfrm rot="924001" flipH="1">
            <a:off x="4385935" y="276101"/>
            <a:ext cx="513580" cy="490563"/>
          </a:xfrm>
          <a:custGeom>
            <a:avLst/>
            <a:gdLst/>
            <a:ahLst/>
            <a:cxnLst/>
            <a:rect l="l" t="t" r="r" b="b"/>
            <a:pathLst>
              <a:path w="15059" h="14381" extrusionOk="0">
                <a:moveTo>
                  <a:pt x="11098" y="0"/>
                </a:moveTo>
                <a:cubicBezTo>
                  <a:pt x="10965" y="0"/>
                  <a:pt x="10809" y="53"/>
                  <a:pt x="10639" y="164"/>
                </a:cubicBezTo>
                <a:lnTo>
                  <a:pt x="7995" y="1877"/>
                </a:lnTo>
                <a:cubicBezTo>
                  <a:pt x="7594" y="2097"/>
                  <a:pt x="7155" y="2214"/>
                  <a:pt x="6714" y="2214"/>
                </a:cubicBezTo>
                <a:cubicBezTo>
                  <a:pt x="6433" y="2214"/>
                  <a:pt x="6152" y="2166"/>
                  <a:pt x="5880" y="2067"/>
                </a:cubicBezTo>
                <a:lnTo>
                  <a:pt x="2961" y="841"/>
                </a:lnTo>
                <a:cubicBezTo>
                  <a:pt x="2823" y="781"/>
                  <a:pt x="2696" y="753"/>
                  <a:pt x="2587" y="753"/>
                </a:cubicBezTo>
                <a:cubicBezTo>
                  <a:pt x="2230" y="753"/>
                  <a:pt x="2049" y="1053"/>
                  <a:pt x="2179" y="1539"/>
                </a:cubicBezTo>
                <a:lnTo>
                  <a:pt x="2982" y="4605"/>
                </a:lnTo>
                <a:cubicBezTo>
                  <a:pt x="3131" y="5324"/>
                  <a:pt x="2940" y="6086"/>
                  <a:pt x="2475" y="6657"/>
                </a:cubicBezTo>
                <a:lnTo>
                  <a:pt x="423" y="9068"/>
                </a:lnTo>
                <a:cubicBezTo>
                  <a:pt x="0" y="9554"/>
                  <a:pt x="191" y="9998"/>
                  <a:pt x="846" y="10041"/>
                </a:cubicBezTo>
                <a:lnTo>
                  <a:pt x="3998" y="10210"/>
                </a:lnTo>
                <a:cubicBezTo>
                  <a:pt x="4738" y="10294"/>
                  <a:pt x="5394" y="10675"/>
                  <a:pt x="5817" y="11288"/>
                </a:cubicBezTo>
                <a:lnTo>
                  <a:pt x="7466" y="13996"/>
                </a:lnTo>
                <a:cubicBezTo>
                  <a:pt x="7625" y="14253"/>
                  <a:pt x="7811" y="14381"/>
                  <a:pt x="7990" y="14381"/>
                </a:cubicBezTo>
                <a:cubicBezTo>
                  <a:pt x="8194" y="14381"/>
                  <a:pt x="8389" y="14216"/>
                  <a:pt x="8524" y="13890"/>
                </a:cubicBezTo>
                <a:lnTo>
                  <a:pt x="9666" y="10950"/>
                </a:lnTo>
                <a:cubicBezTo>
                  <a:pt x="9962" y="10273"/>
                  <a:pt x="10533" y="9766"/>
                  <a:pt x="11252" y="9554"/>
                </a:cubicBezTo>
                <a:lnTo>
                  <a:pt x="14319" y="8835"/>
                </a:lnTo>
                <a:cubicBezTo>
                  <a:pt x="14953" y="8666"/>
                  <a:pt x="15059" y="8201"/>
                  <a:pt x="14551" y="7799"/>
                </a:cubicBezTo>
                <a:lnTo>
                  <a:pt x="12098" y="5811"/>
                </a:lnTo>
                <a:cubicBezTo>
                  <a:pt x="11548" y="5303"/>
                  <a:pt x="11252" y="4605"/>
                  <a:pt x="11273" y="3865"/>
                </a:cubicBezTo>
                <a:lnTo>
                  <a:pt x="11548" y="714"/>
                </a:lnTo>
                <a:cubicBezTo>
                  <a:pt x="11577" y="261"/>
                  <a:pt x="11395" y="0"/>
                  <a:pt x="1109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9" name="Google Shape;1119;p31"/>
          <p:cNvSpPr/>
          <p:nvPr/>
        </p:nvSpPr>
        <p:spPr>
          <a:xfrm rot="924001" flipH="1">
            <a:off x="4447641" y="322962"/>
            <a:ext cx="401785" cy="384407"/>
          </a:xfrm>
          <a:custGeom>
            <a:avLst/>
            <a:gdLst/>
            <a:ahLst/>
            <a:cxnLst/>
            <a:rect l="l" t="t" r="r" b="b"/>
            <a:pathLst>
              <a:path w="11781" h="11269" extrusionOk="0">
                <a:moveTo>
                  <a:pt x="8677" y="1"/>
                </a:moveTo>
                <a:cubicBezTo>
                  <a:pt x="8572" y="1"/>
                  <a:pt x="8447" y="45"/>
                  <a:pt x="8312" y="140"/>
                </a:cubicBezTo>
                <a:lnTo>
                  <a:pt x="6239" y="1473"/>
                </a:lnTo>
                <a:cubicBezTo>
                  <a:pt x="5936" y="1650"/>
                  <a:pt x="5594" y="1736"/>
                  <a:pt x="5255" y="1736"/>
                </a:cubicBezTo>
                <a:cubicBezTo>
                  <a:pt x="5028" y="1736"/>
                  <a:pt x="4802" y="1697"/>
                  <a:pt x="4590" y="1621"/>
                </a:cubicBezTo>
                <a:lnTo>
                  <a:pt x="2305" y="669"/>
                </a:lnTo>
                <a:cubicBezTo>
                  <a:pt x="2191" y="624"/>
                  <a:pt x="2089" y="603"/>
                  <a:pt x="2000" y="603"/>
                </a:cubicBezTo>
                <a:cubicBezTo>
                  <a:pt x="1712" y="603"/>
                  <a:pt x="1574" y="830"/>
                  <a:pt x="1671" y="1219"/>
                </a:cubicBezTo>
                <a:lnTo>
                  <a:pt x="2305" y="3609"/>
                </a:lnTo>
                <a:cubicBezTo>
                  <a:pt x="2432" y="4180"/>
                  <a:pt x="2284" y="4751"/>
                  <a:pt x="1946" y="5216"/>
                </a:cubicBezTo>
                <a:lnTo>
                  <a:pt x="317" y="7098"/>
                </a:lnTo>
                <a:cubicBezTo>
                  <a:pt x="0" y="7479"/>
                  <a:pt x="148" y="7839"/>
                  <a:pt x="656" y="7860"/>
                </a:cubicBezTo>
                <a:lnTo>
                  <a:pt x="3130" y="7987"/>
                </a:lnTo>
                <a:cubicBezTo>
                  <a:pt x="3701" y="8050"/>
                  <a:pt x="4209" y="8367"/>
                  <a:pt x="4547" y="8854"/>
                </a:cubicBezTo>
                <a:lnTo>
                  <a:pt x="5837" y="10969"/>
                </a:lnTo>
                <a:cubicBezTo>
                  <a:pt x="5957" y="11168"/>
                  <a:pt x="6105" y="11269"/>
                  <a:pt x="6247" y="11269"/>
                </a:cubicBezTo>
                <a:cubicBezTo>
                  <a:pt x="6408" y="11269"/>
                  <a:pt x="6562" y="11141"/>
                  <a:pt x="6662" y="10884"/>
                </a:cubicBezTo>
                <a:lnTo>
                  <a:pt x="7551" y="8579"/>
                </a:lnTo>
                <a:cubicBezTo>
                  <a:pt x="7783" y="8050"/>
                  <a:pt x="8248" y="7648"/>
                  <a:pt x="8798" y="7500"/>
                </a:cubicBezTo>
                <a:lnTo>
                  <a:pt x="11209" y="6908"/>
                </a:lnTo>
                <a:cubicBezTo>
                  <a:pt x="11696" y="6802"/>
                  <a:pt x="11780" y="6422"/>
                  <a:pt x="11379" y="6104"/>
                </a:cubicBezTo>
                <a:lnTo>
                  <a:pt x="9475" y="4539"/>
                </a:lnTo>
                <a:cubicBezTo>
                  <a:pt x="9031" y="4159"/>
                  <a:pt x="8798" y="3609"/>
                  <a:pt x="8819" y="3016"/>
                </a:cubicBezTo>
                <a:lnTo>
                  <a:pt x="9010" y="563"/>
                </a:lnTo>
                <a:cubicBezTo>
                  <a:pt x="9039" y="204"/>
                  <a:pt x="8901" y="1"/>
                  <a:pt x="867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0" name="Google Shape;1120;p31"/>
          <p:cNvSpPr/>
          <p:nvPr/>
        </p:nvSpPr>
        <p:spPr>
          <a:xfrm rot="924250" flipH="1">
            <a:off x="4589031" y="364892"/>
            <a:ext cx="254715" cy="361627"/>
          </a:xfrm>
          <a:custGeom>
            <a:avLst/>
            <a:gdLst/>
            <a:ahLst/>
            <a:cxnLst/>
            <a:rect l="l" t="t" r="r" b="b"/>
            <a:pathLst>
              <a:path w="7762" h="11020" extrusionOk="0">
                <a:moveTo>
                  <a:pt x="1819" y="0"/>
                </a:moveTo>
                <a:cubicBezTo>
                  <a:pt x="1692" y="148"/>
                  <a:pt x="1671" y="360"/>
                  <a:pt x="1734" y="529"/>
                </a:cubicBezTo>
                <a:lnTo>
                  <a:pt x="2411" y="3046"/>
                </a:lnTo>
                <a:cubicBezTo>
                  <a:pt x="2538" y="3617"/>
                  <a:pt x="2390" y="4230"/>
                  <a:pt x="2030" y="4717"/>
                </a:cubicBezTo>
                <a:lnTo>
                  <a:pt x="338" y="6683"/>
                </a:lnTo>
                <a:cubicBezTo>
                  <a:pt x="0" y="7085"/>
                  <a:pt x="148" y="7445"/>
                  <a:pt x="677" y="7466"/>
                </a:cubicBezTo>
                <a:lnTo>
                  <a:pt x="3257" y="7614"/>
                </a:lnTo>
                <a:cubicBezTo>
                  <a:pt x="3870" y="7677"/>
                  <a:pt x="4399" y="8016"/>
                  <a:pt x="4738" y="8502"/>
                </a:cubicBezTo>
                <a:lnTo>
                  <a:pt x="6091" y="10723"/>
                </a:lnTo>
                <a:cubicBezTo>
                  <a:pt x="6176" y="10850"/>
                  <a:pt x="6281" y="10956"/>
                  <a:pt x="6451" y="11019"/>
                </a:cubicBezTo>
                <a:lnTo>
                  <a:pt x="6641" y="10194"/>
                </a:lnTo>
                <a:lnTo>
                  <a:pt x="7762" y="6874"/>
                </a:lnTo>
                <a:lnTo>
                  <a:pt x="2665" y="910"/>
                </a:lnTo>
                <a:lnTo>
                  <a:pt x="18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1" name="Google Shape;1121;p31"/>
          <p:cNvSpPr/>
          <p:nvPr/>
        </p:nvSpPr>
        <p:spPr>
          <a:xfrm rot="1473651" flipH="1">
            <a:off x="297329" y="5973359"/>
            <a:ext cx="625377" cy="599420"/>
          </a:xfrm>
          <a:custGeom>
            <a:avLst/>
            <a:gdLst/>
            <a:ahLst/>
            <a:cxnLst/>
            <a:rect l="l" t="t" r="r" b="b"/>
            <a:pathLst>
              <a:path w="15017" h="14389" extrusionOk="0">
                <a:moveTo>
                  <a:pt x="11060" y="0"/>
                </a:moveTo>
                <a:cubicBezTo>
                  <a:pt x="10925" y="0"/>
                  <a:pt x="10767" y="53"/>
                  <a:pt x="10597" y="164"/>
                </a:cubicBezTo>
                <a:lnTo>
                  <a:pt x="7953" y="1877"/>
                </a:lnTo>
                <a:cubicBezTo>
                  <a:pt x="7572" y="2106"/>
                  <a:pt x="7138" y="2220"/>
                  <a:pt x="6701" y="2220"/>
                </a:cubicBezTo>
                <a:cubicBezTo>
                  <a:pt x="6410" y="2220"/>
                  <a:pt x="6117" y="2169"/>
                  <a:pt x="5838" y="2068"/>
                </a:cubicBezTo>
                <a:lnTo>
                  <a:pt x="2941" y="862"/>
                </a:lnTo>
                <a:cubicBezTo>
                  <a:pt x="2790" y="795"/>
                  <a:pt x="2655" y="763"/>
                  <a:pt x="2540" y="763"/>
                </a:cubicBezTo>
                <a:cubicBezTo>
                  <a:pt x="2183" y="763"/>
                  <a:pt x="2009" y="1065"/>
                  <a:pt x="2137" y="1560"/>
                </a:cubicBezTo>
                <a:lnTo>
                  <a:pt x="2941" y="4606"/>
                </a:lnTo>
                <a:cubicBezTo>
                  <a:pt x="3089" y="5325"/>
                  <a:pt x="2919" y="6086"/>
                  <a:pt x="2475" y="6657"/>
                </a:cubicBezTo>
                <a:lnTo>
                  <a:pt x="424" y="9068"/>
                </a:lnTo>
                <a:cubicBezTo>
                  <a:pt x="1" y="9554"/>
                  <a:pt x="170" y="9999"/>
                  <a:pt x="826" y="10041"/>
                </a:cubicBezTo>
                <a:lnTo>
                  <a:pt x="3998" y="10210"/>
                </a:lnTo>
                <a:cubicBezTo>
                  <a:pt x="4717" y="10295"/>
                  <a:pt x="5394" y="10697"/>
                  <a:pt x="5796" y="11289"/>
                </a:cubicBezTo>
                <a:lnTo>
                  <a:pt x="7445" y="13996"/>
                </a:lnTo>
                <a:cubicBezTo>
                  <a:pt x="7606" y="14256"/>
                  <a:pt x="7799" y="14388"/>
                  <a:pt x="7983" y="14388"/>
                </a:cubicBezTo>
                <a:cubicBezTo>
                  <a:pt x="8187" y="14388"/>
                  <a:pt x="8380" y="14224"/>
                  <a:pt x="8503" y="13890"/>
                </a:cubicBezTo>
                <a:lnTo>
                  <a:pt x="9645" y="10950"/>
                </a:lnTo>
                <a:cubicBezTo>
                  <a:pt x="9941" y="10274"/>
                  <a:pt x="10533" y="9766"/>
                  <a:pt x="11231" y="9554"/>
                </a:cubicBezTo>
                <a:lnTo>
                  <a:pt x="14319" y="8835"/>
                </a:lnTo>
                <a:cubicBezTo>
                  <a:pt x="14911" y="8687"/>
                  <a:pt x="15017" y="8222"/>
                  <a:pt x="14509" y="7799"/>
                </a:cubicBezTo>
                <a:lnTo>
                  <a:pt x="12056" y="5811"/>
                </a:lnTo>
                <a:cubicBezTo>
                  <a:pt x="11527" y="5303"/>
                  <a:pt x="11231" y="4606"/>
                  <a:pt x="11252" y="3865"/>
                </a:cubicBezTo>
                <a:lnTo>
                  <a:pt x="11506" y="714"/>
                </a:lnTo>
                <a:cubicBezTo>
                  <a:pt x="11550" y="261"/>
                  <a:pt x="11362" y="0"/>
                  <a:pt x="11060" y="0"/>
                </a:cubicBezTo>
                <a:close/>
              </a:path>
            </a:pathLst>
          </a:custGeom>
          <a:solidFill>
            <a:srgbClr val="F6DF5C"/>
          </a:solidFill>
          <a:ln w="39650" cap="flat" cmpd="sng">
            <a:solidFill>
              <a:srgbClr val="FFFFFF"/>
            </a:solidFill>
            <a:prstDash val="solid"/>
            <a:miter lim="21149"/>
            <a:headEnd type="none" w="sm" len="sm"/>
            <a:tailEnd type="none" w="sm" len="sm"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2" name="Google Shape;1122;p31"/>
          <p:cNvSpPr/>
          <p:nvPr/>
        </p:nvSpPr>
        <p:spPr>
          <a:xfrm rot="1473651" flipH="1">
            <a:off x="296279" y="5978118"/>
            <a:ext cx="627127" cy="599087"/>
          </a:xfrm>
          <a:custGeom>
            <a:avLst/>
            <a:gdLst/>
            <a:ahLst/>
            <a:cxnLst/>
            <a:rect l="l" t="t" r="r" b="b"/>
            <a:pathLst>
              <a:path w="15059" h="14381" extrusionOk="0">
                <a:moveTo>
                  <a:pt x="11098" y="0"/>
                </a:moveTo>
                <a:cubicBezTo>
                  <a:pt x="10965" y="0"/>
                  <a:pt x="10809" y="53"/>
                  <a:pt x="10639" y="164"/>
                </a:cubicBezTo>
                <a:lnTo>
                  <a:pt x="7995" y="1877"/>
                </a:lnTo>
                <a:cubicBezTo>
                  <a:pt x="7594" y="2097"/>
                  <a:pt x="7155" y="2214"/>
                  <a:pt x="6714" y="2214"/>
                </a:cubicBezTo>
                <a:cubicBezTo>
                  <a:pt x="6433" y="2214"/>
                  <a:pt x="6152" y="2166"/>
                  <a:pt x="5880" y="2067"/>
                </a:cubicBezTo>
                <a:lnTo>
                  <a:pt x="2961" y="841"/>
                </a:lnTo>
                <a:cubicBezTo>
                  <a:pt x="2823" y="781"/>
                  <a:pt x="2696" y="753"/>
                  <a:pt x="2587" y="753"/>
                </a:cubicBezTo>
                <a:cubicBezTo>
                  <a:pt x="2230" y="753"/>
                  <a:pt x="2049" y="1053"/>
                  <a:pt x="2179" y="1539"/>
                </a:cubicBezTo>
                <a:lnTo>
                  <a:pt x="2982" y="4605"/>
                </a:lnTo>
                <a:cubicBezTo>
                  <a:pt x="3131" y="5324"/>
                  <a:pt x="2940" y="6086"/>
                  <a:pt x="2475" y="6657"/>
                </a:cubicBezTo>
                <a:lnTo>
                  <a:pt x="423" y="9068"/>
                </a:lnTo>
                <a:cubicBezTo>
                  <a:pt x="0" y="9554"/>
                  <a:pt x="191" y="9998"/>
                  <a:pt x="846" y="10041"/>
                </a:cubicBezTo>
                <a:lnTo>
                  <a:pt x="3998" y="10210"/>
                </a:lnTo>
                <a:cubicBezTo>
                  <a:pt x="4738" y="10294"/>
                  <a:pt x="5394" y="10675"/>
                  <a:pt x="5817" y="11288"/>
                </a:cubicBezTo>
                <a:lnTo>
                  <a:pt x="7466" y="13996"/>
                </a:lnTo>
                <a:cubicBezTo>
                  <a:pt x="7625" y="14253"/>
                  <a:pt x="7811" y="14381"/>
                  <a:pt x="7990" y="14381"/>
                </a:cubicBezTo>
                <a:cubicBezTo>
                  <a:pt x="8194" y="14381"/>
                  <a:pt x="8389" y="14216"/>
                  <a:pt x="8524" y="13890"/>
                </a:cubicBezTo>
                <a:lnTo>
                  <a:pt x="9666" y="10950"/>
                </a:lnTo>
                <a:cubicBezTo>
                  <a:pt x="9962" y="10273"/>
                  <a:pt x="10533" y="9766"/>
                  <a:pt x="11252" y="9554"/>
                </a:cubicBezTo>
                <a:lnTo>
                  <a:pt x="14319" y="8835"/>
                </a:lnTo>
                <a:cubicBezTo>
                  <a:pt x="14953" y="8666"/>
                  <a:pt x="15059" y="8201"/>
                  <a:pt x="14551" y="7799"/>
                </a:cubicBezTo>
                <a:lnTo>
                  <a:pt x="12098" y="5811"/>
                </a:lnTo>
                <a:cubicBezTo>
                  <a:pt x="11548" y="5303"/>
                  <a:pt x="11252" y="4605"/>
                  <a:pt x="11273" y="3865"/>
                </a:cubicBezTo>
                <a:lnTo>
                  <a:pt x="11548" y="714"/>
                </a:lnTo>
                <a:cubicBezTo>
                  <a:pt x="11577" y="261"/>
                  <a:pt x="11395" y="0"/>
                  <a:pt x="11098" y="0"/>
                </a:cubicBezTo>
                <a:close/>
              </a:path>
            </a:pathLst>
          </a:custGeom>
          <a:solidFill>
            <a:srgbClr val="F2D031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3" name="Google Shape;1123;p31"/>
          <p:cNvSpPr/>
          <p:nvPr/>
        </p:nvSpPr>
        <p:spPr>
          <a:xfrm rot="1473651" flipH="1">
            <a:off x="372740" y="6036564"/>
            <a:ext cx="490616" cy="469445"/>
          </a:xfrm>
          <a:custGeom>
            <a:avLst/>
            <a:gdLst/>
            <a:ahLst/>
            <a:cxnLst/>
            <a:rect l="l" t="t" r="r" b="b"/>
            <a:pathLst>
              <a:path w="11781" h="11269" extrusionOk="0">
                <a:moveTo>
                  <a:pt x="8677" y="1"/>
                </a:moveTo>
                <a:cubicBezTo>
                  <a:pt x="8572" y="1"/>
                  <a:pt x="8447" y="45"/>
                  <a:pt x="8312" y="140"/>
                </a:cubicBezTo>
                <a:lnTo>
                  <a:pt x="6239" y="1473"/>
                </a:lnTo>
                <a:cubicBezTo>
                  <a:pt x="5936" y="1650"/>
                  <a:pt x="5594" y="1736"/>
                  <a:pt x="5255" y="1736"/>
                </a:cubicBezTo>
                <a:cubicBezTo>
                  <a:pt x="5028" y="1736"/>
                  <a:pt x="4802" y="1697"/>
                  <a:pt x="4590" y="1621"/>
                </a:cubicBezTo>
                <a:lnTo>
                  <a:pt x="2305" y="669"/>
                </a:lnTo>
                <a:cubicBezTo>
                  <a:pt x="2191" y="624"/>
                  <a:pt x="2089" y="603"/>
                  <a:pt x="2000" y="603"/>
                </a:cubicBezTo>
                <a:cubicBezTo>
                  <a:pt x="1712" y="603"/>
                  <a:pt x="1574" y="830"/>
                  <a:pt x="1671" y="1219"/>
                </a:cubicBezTo>
                <a:lnTo>
                  <a:pt x="2305" y="3609"/>
                </a:lnTo>
                <a:cubicBezTo>
                  <a:pt x="2432" y="4180"/>
                  <a:pt x="2284" y="4751"/>
                  <a:pt x="1946" y="5216"/>
                </a:cubicBezTo>
                <a:lnTo>
                  <a:pt x="317" y="7098"/>
                </a:lnTo>
                <a:cubicBezTo>
                  <a:pt x="0" y="7479"/>
                  <a:pt x="148" y="7839"/>
                  <a:pt x="656" y="7860"/>
                </a:cubicBezTo>
                <a:lnTo>
                  <a:pt x="3130" y="7987"/>
                </a:lnTo>
                <a:cubicBezTo>
                  <a:pt x="3701" y="8050"/>
                  <a:pt x="4209" y="8367"/>
                  <a:pt x="4547" y="8854"/>
                </a:cubicBezTo>
                <a:lnTo>
                  <a:pt x="5837" y="10969"/>
                </a:lnTo>
                <a:cubicBezTo>
                  <a:pt x="5957" y="11168"/>
                  <a:pt x="6105" y="11269"/>
                  <a:pt x="6247" y="11269"/>
                </a:cubicBezTo>
                <a:cubicBezTo>
                  <a:pt x="6408" y="11269"/>
                  <a:pt x="6562" y="11141"/>
                  <a:pt x="6662" y="10884"/>
                </a:cubicBezTo>
                <a:lnTo>
                  <a:pt x="7551" y="8579"/>
                </a:lnTo>
                <a:cubicBezTo>
                  <a:pt x="7783" y="8050"/>
                  <a:pt x="8248" y="7648"/>
                  <a:pt x="8798" y="7500"/>
                </a:cubicBezTo>
                <a:lnTo>
                  <a:pt x="11209" y="6908"/>
                </a:lnTo>
                <a:cubicBezTo>
                  <a:pt x="11696" y="6802"/>
                  <a:pt x="11780" y="6422"/>
                  <a:pt x="11379" y="6104"/>
                </a:cubicBezTo>
                <a:lnTo>
                  <a:pt x="9475" y="4539"/>
                </a:lnTo>
                <a:cubicBezTo>
                  <a:pt x="9031" y="4159"/>
                  <a:pt x="8798" y="3609"/>
                  <a:pt x="8819" y="3016"/>
                </a:cubicBezTo>
                <a:lnTo>
                  <a:pt x="9010" y="563"/>
                </a:lnTo>
                <a:cubicBezTo>
                  <a:pt x="9039" y="204"/>
                  <a:pt x="8901" y="1"/>
                  <a:pt x="8677" y="1"/>
                </a:cubicBezTo>
                <a:close/>
              </a:path>
            </a:pathLst>
          </a:custGeom>
          <a:solidFill>
            <a:srgbClr val="F6DF5C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4" name="Google Shape;1124;p31"/>
          <p:cNvSpPr/>
          <p:nvPr/>
        </p:nvSpPr>
        <p:spPr>
          <a:xfrm rot="1473651" flipH="1">
            <a:off x="538359" y="6093462"/>
            <a:ext cx="323245" cy="459073"/>
          </a:xfrm>
          <a:custGeom>
            <a:avLst/>
            <a:gdLst/>
            <a:ahLst/>
            <a:cxnLst/>
            <a:rect l="l" t="t" r="r" b="b"/>
            <a:pathLst>
              <a:path w="7762" h="11020" extrusionOk="0">
                <a:moveTo>
                  <a:pt x="1819" y="0"/>
                </a:moveTo>
                <a:cubicBezTo>
                  <a:pt x="1692" y="148"/>
                  <a:pt x="1671" y="360"/>
                  <a:pt x="1734" y="529"/>
                </a:cubicBezTo>
                <a:lnTo>
                  <a:pt x="2411" y="3046"/>
                </a:lnTo>
                <a:cubicBezTo>
                  <a:pt x="2538" y="3617"/>
                  <a:pt x="2390" y="4230"/>
                  <a:pt x="2030" y="4717"/>
                </a:cubicBezTo>
                <a:lnTo>
                  <a:pt x="338" y="6683"/>
                </a:lnTo>
                <a:cubicBezTo>
                  <a:pt x="0" y="7085"/>
                  <a:pt x="148" y="7445"/>
                  <a:pt x="677" y="7466"/>
                </a:cubicBezTo>
                <a:lnTo>
                  <a:pt x="3257" y="7614"/>
                </a:lnTo>
                <a:cubicBezTo>
                  <a:pt x="3870" y="7677"/>
                  <a:pt x="4399" y="8016"/>
                  <a:pt x="4738" y="8502"/>
                </a:cubicBezTo>
                <a:lnTo>
                  <a:pt x="6091" y="10723"/>
                </a:lnTo>
                <a:cubicBezTo>
                  <a:pt x="6176" y="10850"/>
                  <a:pt x="6281" y="10956"/>
                  <a:pt x="6451" y="11019"/>
                </a:cubicBezTo>
                <a:lnTo>
                  <a:pt x="6641" y="10194"/>
                </a:lnTo>
                <a:lnTo>
                  <a:pt x="7762" y="6874"/>
                </a:lnTo>
                <a:lnTo>
                  <a:pt x="2665" y="910"/>
                </a:lnTo>
                <a:lnTo>
                  <a:pt x="1819" y="0"/>
                </a:lnTo>
                <a:close/>
              </a:path>
            </a:pathLst>
          </a:custGeom>
          <a:solidFill>
            <a:srgbClr val="F6DF5C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5" name="Google Shape;1125;p31"/>
          <p:cNvSpPr/>
          <p:nvPr/>
        </p:nvSpPr>
        <p:spPr>
          <a:xfrm rot="1473651" flipH="1">
            <a:off x="297337" y="5973341"/>
            <a:ext cx="625377" cy="599420"/>
          </a:xfrm>
          <a:custGeom>
            <a:avLst/>
            <a:gdLst/>
            <a:ahLst/>
            <a:cxnLst/>
            <a:rect l="l" t="t" r="r" b="b"/>
            <a:pathLst>
              <a:path w="15017" h="14389" extrusionOk="0">
                <a:moveTo>
                  <a:pt x="11060" y="0"/>
                </a:moveTo>
                <a:cubicBezTo>
                  <a:pt x="10925" y="0"/>
                  <a:pt x="10767" y="53"/>
                  <a:pt x="10597" y="164"/>
                </a:cubicBezTo>
                <a:lnTo>
                  <a:pt x="7953" y="1877"/>
                </a:lnTo>
                <a:cubicBezTo>
                  <a:pt x="7572" y="2106"/>
                  <a:pt x="7138" y="2220"/>
                  <a:pt x="6701" y="2220"/>
                </a:cubicBezTo>
                <a:cubicBezTo>
                  <a:pt x="6410" y="2220"/>
                  <a:pt x="6117" y="2169"/>
                  <a:pt x="5838" y="2068"/>
                </a:cubicBezTo>
                <a:lnTo>
                  <a:pt x="2941" y="862"/>
                </a:lnTo>
                <a:cubicBezTo>
                  <a:pt x="2790" y="795"/>
                  <a:pt x="2655" y="763"/>
                  <a:pt x="2540" y="763"/>
                </a:cubicBezTo>
                <a:cubicBezTo>
                  <a:pt x="2183" y="763"/>
                  <a:pt x="2009" y="1065"/>
                  <a:pt x="2137" y="1560"/>
                </a:cubicBezTo>
                <a:lnTo>
                  <a:pt x="2941" y="4606"/>
                </a:lnTo>
                <a:cubicBezTo>
                  <a:pt x="3089" y="5325"/>
                  <a:pt x="2919" y="6086"/>
                  <a:pt x="2475" y="6657"/>
                </a:cubicBezTo>
                <a:lnTo>
                  <a:pt x="424" y="9068"/>
                </a:lnTo>
                <a:cubicBezTo>
                  <a:pt x="1" y="9554"/>
                  <a:pt x="170" y="9999"/>
                  <a:pt x="826" y="10041"/>
                </a:cubicBezTo>
                <a:lnTo>
                  <a:pt x="3998" y="10210"/>
                </a:lnTo>
                <a:cubicBezTo>
                  <a:pt x="4717" y="10295"/>
                  <a:pt x="5394" y="10697"/>
                  <a:pt x="5796" y="11289"/>
                </a:cubicBezTo>
                <a:lnTo>
                  <a:pt x="7445" y="13996"/>
                </a:lnTo>
                <a:cubicBezTo>
                  <a:pt x="7606" y="14256"/>
                  <a:pt x="7799" y="14388"/>
                  <a:pt x="7983" y="14388"/>
                </a:cubicBezTo>
                <a:cubicBezTo>
                  <a:pt x="8187" y="14388"/>
                  <a:pt x="8380" y="14224"/>
                  <a:pt x="8503" y="13890"/>
                </a:cubicBezTo>
                <a:lnTo>
                  <a:pt x="9645" y="10950"/>
                </a:lnTo>
                <a:cubicBezTo>
                  <a:pt x="9941" y="10274"/>
                  <a:pt x="10533" y="9766"/>
                  <a:pt x="11231" y="9554"/>
                </a:cubicBezTo>
                <a:lnTo>
                  <a:pt x="14319" y="8835"/>
                </a:lnTo>
                <a:cubicBezTo>
                  <a:pt x="14911" y="8687"/>
                  <a:pt x="15017" y="8222"/>
                  <a:pt x="14509" y="7799"/>
                </a:cubicBezTo>
                <a:lnTo>
                  <a:pt x="12056" y="5811"/>
                </a:lnTo>
                <a:cubicBezTo>
                  <a:pt x="11527" y="5303"/>
                  <a:pt x="11231" y="4606"/>
                  <a:pt x="11252" y="3865"/>
                </a:cubicBezTo>
                <a:lnTo>
                  <a:pt x="11506" y="714"/>
                </a:lnTo>
                <a:cubicBezTo>
                  <a:pt x="11550" y="261"/>
                  <a:pt x="11362" y="0"/>
                  <a:pt x="11060" y="0"/>
                </a:cubicBezTo>
                <a:close/>
              </a:path>
            </a:pathLst>
          </a:custGeom>
          <a:solidFill>
            <a:srgbClr val="F6DF5C"/>
          </a:solidFill>
          <a:ln w="39650" cap="flat" cmpd="sng">
            <a:solidFill>
              <a:srgbClr val="FFFFFF"/>
            </a:solidFill>
            <a:prstDash val="solid"/>
            <a:miter lim="21149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6" name="Google Shape;1126;p31"/>
          <p:cNvSpPr/>
          <p:nvPr/>
        </p:nvSpPr>
        <p:spPr>
          <a:xfrm rot="1473651" flipH="1">
            <a:off x="296287" y="5978099"/>
            <a:ext cx="627127" cy="599087"/>
          </a:xfrm>
          <a:custGeom>
            <a:avLst/>
            <a:gdLst/>
            <a:ahLst/>
            <a:cxnLst/>
            <a:rect l="l" t="t" r="r" b="b"/>
            <a:pathLst>
              <a:path w="15059" h="14381" extrusionOk="0">
                <a:moveTo>
                  <a:pt x="11098" y="0"/>
                </a:moveTo>
                <a:cubicBezTo>
                  <a:pt x="10965" y="0"/>
                  <a:pt x="10809" y="53"/>
                  <a:pt x="10639" y="164"/>
                </a:cubicBezTo>
                <a:lnTo>
                  <a:pt x="7995" y="1877"/>
                </a:lnTo>
                <a:cubicBezTo>
                  <a:pt x="7594" y="2097"/>
                  <a:pt x="7155" y="2214"/>
                  <a:pt x="6714" y="2214"/>
                </a:cubicBezTo>
                <a:cubicBezTo>
                  <a:pt x="6433" y="2214"/>
                  <a:pt x="6152" y="2166"/>
                  <a:pt x="5880" y="2067"/>
                </a:cubicBezTo>
                <a:lnTo>
                  <a:pt x="2961" y="841"/>
                </a:lnTo>
                <a:cubicBezTo>
                  <a:pt x="2823" y="781"/>
                  <a:pt x="2696" y="753"/>
                  <a:pt x="2587" y="753"/>
                </a:cubicBezTo>
                <a:cubicBezTo>
                  <a:pt x="2230" y="753"/>
                  <a:pt x="2049" y="1053"/>
                  <a:pt x="2179" y="1539"/>
                </a:cubicBezTo>
                <a:lnTo>
                  <a:pt x="2982" y="4605"/>
                </a:lnTo>
                <a:cubicBezTo>
                  <a:pt x="3131" y="5324"/>
                  <a:pt x="2940" y="6086"/>
                  <a:pt x="2475" y="6657"/>
                </a:cubicBezTo>
                <a:lnTo>
                  <a:pt x="423" y="9068"/>
                </a:lnTo>
                <a:cubicBezTo>
                  <a:pt x="0" y="9554"/>
                  <a:pt x="191" y="9998"/>
                  <a:pt x="846" y="10041"/>
                </a:cubicBezTo>
                <a:lnTo>
                  <a:pt x="3998" y="10210"/>
                </a:lnTo>
                <a:cubicBezTo>
                  <a:pt x="4738" y="10294"/>
                  <a:pt x="5394" y="10675"/>
                  <a:pt x="5817" y="11288"/>
                </a:cubicBezTo>
                <a:lnTo>
                  <a:pt x="7466" y="13996"/>
                </a:lnTo>
                <a:cubicBezTo>
                  <a:pt x="7625" y="14253"/>
                  <a:pt x="7811" y="14381"/>
                  <a:pt x="7990" y="14381"/>
                </a:cubicBezTo>
                <a:cubicBezTo>
                  <a:pt x="8194" y="14381"/>
                  <a:pt x="8389" y="14216"/>
                  <a:pt x="8524" y="13890"/>
                </a:cubicBezTo>
                <a:lnTo>
                  <a:pt x="9666" y="10950"/>
                </a:lnTo>
                <a:cubicBezTo>
                  <a:pt x="9962" y="10273"/>
                  <a:pt x="10533" y="9766"/>
                  <a:pt x="11252" y="9554"/>
                </a:cubicBezTo>
                <a:lnTo>
                  <a:pt x="14319" y="8835"/>
                </a:lnTo>
                <a:cubicBezTo>
                  <a:pt x="14953" y="8666"/>
                  <a:pt x="15059" y="8201"/>
                  <a:pt x="14551" y="7799"/>
                </a:cubicBezTo>
                <a:lnTo>
                  <a:pt x="12098" y="5811"/>
                </a:lnTo>
                <a:cubicBezTo>
                  <a:pt x="11548" y="5303"/>
                  <a:pt x="11252" y="4605"/>
                  <a:pt x="11273" y="3865"/>
                </a:cubicBezTo>
                <a:lnTo>
                  <a:pt x="11548" y="714"/>
                </a:lnTo>
                <a:cubicBezTo>
                  <a:pt x="11577" y="261"/>
                  <a:pt x="11395" y="0"/>
                  <a:pt x="1109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7" name="Google Shape;1127;p31"/>
          <p:cNvSpPr/>
          <p:nvPr/>
        </p:nvSpPr>
        <p:spPr>
          <a:xfrm rot="1473651" flipH="1">
            <a:off x="372749" y="6036546"/>
            <a:ext cx="490616" cy="469445"/>
          </a:xfrm>
          <a:custGeom>
            <a:avLst/>
            <a:gdLst/>
            <a:ahLst/>
            <a:cxnLst/>
            <a:rect l="l" t="t" r="r" b="b"/>
            <a:pathLst>
              <a:path w="11781" h="11269" extrusionOk="0">
                <a:moveTo>
                  <a:pt x="8677" y="1"/>
                </a:moveTo>
                <a:cubicBezTo>
                  <a:pt x="8572" y="1"/>
                  <a:pt x="8447" y="45"/>
                  <a:pt x="8312" y="140"/>
                </a:cubicBezTo>
                <a:lnTo>
                  <a:pt x="6239" y="1473"/>
                </a:lnTo>
                <a:cubicBezTo>
                  <a:pt x="5936" y="1650"/>
                  <a:pt x="5594" y="1736"/>
                  <a:pt x="5255" y="1736"/>
                </a:cubicBezTo>
                <a:cubicBezTo>
                  <a:pt x="5028" y="1736"/>
                  <a:pt x="4802" y="1697"/>
                  <a:pt x="4590" y="1621"/>
                </a:cubicBezTo>
                <a:lnTo>
                  <a:pt x="2305" y="669"/>
                </a:lnTo>
                <a:cubicBezTo>
                  <a:pt x="2191" y="624"/>
                  <a:pt x="2089" y="603"/>
                  <a:pt x="2000" y="603"/>
                </a:cubicBezTo>
                <a:cubicBezTo>
                  <a:pt x="1712" y="603"/>
                  <a:pt x="1574" y="830"/>
                  <a:pt x="1671" y="1219"/>
                </a:cubicBezTo>
                <a:lnTo>
                  <a:pt x="2305" y="3609"/>
                </a:lnTo>
                <a:cubicBezTo>
                  <a:pt x="2432" y="4180"/>
                  <a:pt x="2284" y="4751"/>
                  <a:pt x="1946" y="5216"/>
                </a:cubicBezTo>
                <a:lnTo>
                  <a:pt x="317" y="7098"/>
                </a:lnTo>
                <a:cubicBezTo>
                  <a:pt x="0" y="7479"/>
                  <a:pt x="148" y="7839"/>
                  <a:pt x="656" y="7860"/>
                </a:cubicBezTo>
                <a:lnTo>
                  <a:pt x="3130" y="7987"/>
                </a:lnTo>
                <a:cubicBezTo>
                  <a:pt x="3701" y="8050"/>
                  <a:pt x="4209" y="8367"/>
                  <a:pt x="4547" y="8854"/>
                </a:cubicBezTo>
                <a:lnTo>
                  <a:pt x="5837" y="10969"/>
                </a:lnTo>
                <a:cubicBezTo>
                  <a:pt x="5957" y="11168"/>
                  <a:pt x="6105" y="11269"/>
                  <a:pt x="6247" y="11269"/>
                </a:cubicBezTo>
                <a:cubicBezTo>
                  <a:pt x="6408" y="11269"/>
                  <a:pt x="6562" y="11141"/>
                  <a:pt x="6662" y="10884"/>
                </a:cubicBezTo>
                <a:lnTo>
                  <a:pt x="7551" y="8579"/>
                </a:lnTo>
                <a:cubicBezTo>
                  <a:pt x="7783" y="8050"/>
                  <a:pt x="8248" y="7648"/>
                  <a:pt x="8798" y="7500"/>
                </a:cubicBezTo>
                <a:lnTo>
                  <a:pt x="11209" y="6908"/>
                </a:lnTo>
                <a:cubicBezTo>
                  <a:pt x="11696" y="6802"/>
                  <a:pt x="11780" y="6422"/>
                  <a:pt x="11379" y="6104"/>
                </a:cubicBezTo>
                <a:lnTo>
                  <a:pt x="9475" y="4539"/>
                </a:lnTo>
                <a:cubicBezTo>
                  <a:pt x="9031" y="4159"/>
                  <a:pt x="8798" y="3609"/>
                  <a:pt x="8819" y="3016"/>
                </a:cubicBezTo>
                <a:lnTo>
                  <a:pt x="9010" y="563"/>
                </a:lnTo>
                <a:cubicBezTo>
                  <a:pt x="9039" y="204"/>
                  <a:pt x="8901" y="1"/>
                  <a:pt x="867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8" name="Google Shape;1128;p31"/>
          <p:cNvSpPr/>
          <p:nvPr/>
        </p:nvSpPr>
        <p:spPr>
          <a:xfrm rot="1473785" flipH="1">
            <a:off x="538412" y="6100468"/>
            <a:ext cx="311019" cy="441565"/>
          </a:xfrm>
          <a:custGeom>
            <a:avLst/>
            <a:gdLst/>
            <a:ahLst/>
            <a:cxnLst/>
            <a:rect l="l" t="t" r="r" b="b"/>
            <a:pathLst>
              <a:path w="7762" h="11020" extrusionOk="0">
                <a:moveTo>
                  <a:pt x="1819" y="0"/>
                </a:moveTo>
                <a:cubicBezTo>
                  <a:pt x="1692" y="148"/>
                  <a:pt x="1671" y="360"/>
                  <a:pt x="1734" y="529"/>
                </a:cubicBezTo>
                <a:lnTo>
                  <a:pt x="2411" y="3046"/>
                </a:lnTo>
                <a:cubicBezTo>
                  <a:pt x="2538" y="3617"/>
                  <a:pt x="2390" y="4230"/>
                  <a:pt x="2030" y="4717"/>
                </a:cubicBezTo>
                <a:lnTo>
                  <a:pt x="338" y="6683"/>
                </a:lnTo>
                <a:cubicBezTo>
                  <a:pt x="0" y="7085"/>
                  <a:pt x="148" y="7445"/>
                  <a:pt x="677" y="7466"/>
                </a:cubicBezTo>
                <a:lnTo>
                  <a:pt x="3257" y="7614"/>
                </a:lnTo>
                <a:cubicBezTo>
                  <a:pt x="3870" y="7677"/>
                  <a:pt x="4399" y="8016"/>
                  <a:pt x="4738" y="8502"/>
                </a:cubicBezTo>
                <a:lnTo>
                  <a:pt x="6091" y="10723"/>
                </a:lnTo>
                <a:cubicBezTo>
                  <a:pt x="6176" y="10850"/>
                  <a:pt x="6281" y="10956"/>
                  <a:pt x="6451" y="11019"/>
                </a:cubicBezTo>
                <a:lnTo>
                  <a:pt x="6641" y="10194"/>
                </a:lnTo>
                <a:lnTo>
                  <a:pt x="7762" y="6874"/>
                </a:lnTo>
                <a:lnTo>
                  <a:pt x="2665" y="910"/>
                </a:lnTo>
                <a:lnTo>
                  <a:pt x="18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9" name="Google Shape;1129;p31"/>
          <p:cNvSpPr/>
          <p:nvPr/>
        </p:nvSpPr>
        <p:spPr>
          <a:xfrm flipH="1">
            <a:off x="10763137" y="2757930"/>
            <a:ext cx="856169" cy="820557"/>
          </a:xfrm>
          <a:custGeom>
            <a:avLst/>
            <a:gdLst/>
            <a:ahLst/>
            <a:cxnLst/>
            <a:rect l="l" t="t" r="r" b="b"/>
            <a:pathLst>
              <a:path w="15017" h="14389" extrusionOk="0">
                <a:moveTo>
                  <a:pt x="11060" y="0"/>
                </a:moveTo>
                <a:cubicBezTo>
                  <a:pt x="10925" y="0"/>
                  <a:pt x="10767" y="53"/>
                  <a:pt x="10597" y="164"/>
                </a:cubicBezTo>
                <a:lnTo>
                  <a:pt x="7953" y="1877"/>
                </a:lnTo>
                <a:cubicBezTo>
                  <a:pt x="7572" y="2106"/>
                  <a:pt x="7138" y="2220"/>
                  <a:pt x="6701" y="2220"/>
                </a:cubicBezTo>
                <a:cubicBezTo>
                  <a:pt x="6410" y="2220"/>
                  <a:pt x="6117" y="2169"/>
                  <a:pt x="5838" y="2068"/>
                </a:cubicBezTo>
                <a:lnTo>
                  <a:pt x="2941" y="862"/>
                </a:lnTo>
                <a:cubicBezTo>
                  <a:pt x="2790" y="795"/>
                  <a:pt x="2655" y="763"/>
                  <a:pt x="2540" y="763"/>
                </a:cubicBezTo>
                <a:cubicBezTo>
                  <a:pt x="2183" y="763"/>
                  <a:pt x="2009" y="1065"/>
                  <a:pt x="2137" y="1560"/>
                </a:cubicBezTo>
                <a:lnTo>
                  <a:pt x="2941" y="4606"/>
                </a:lnTo>
                <a:cubicBezTo>
                  <a:pt x="3089" y="5325"/>
                  <a:pt x="2919" y="6086"/>
                  <a:pt x="2475" y="6657"/>
                </a:cubicBezTo>
                <a:lnTo>
                  <a:pt x="424" y="9068"/>
                </a:lnTo>
                <a:cubicBezTo>
                  <a:pt x="1" y="9554"/>
                  <a:pt x="170" y="9999"/>
                  <a:pt x="826" y="10041"/>
                </a:cubicBezTo>
                <a:lnTo>
                  <a:pt x="3998" y="10210"/>
                </a:lnTo>
                <a:cubicBezTo>
                  <a:pt x="4717" y="10295"/>
                  <a:pt x="5394" y="10697"/>
                  <a:pt x="5796" y="11289"/>
                </a:cubicBezTo>
                <a:lnTo>
                  <a:pt x="7445" y="13996"/>
                </a:lnTo>
                <a:cubicBezTo>
                  <a:pt x="7606" y="14256"/>
                  <a:pt x="7799" y="14388"/>
                  <a:pt x="7983" y="14388"/>
                </a:cubicBezTo>
                <a:cubicBezTo>
                  <a:pt x="8187" y="14388"/>
                  <a:pt x="8380" y="14224"/>
                  <a:pt x="8503" y="13890"/>
                </a:cubicBezTo>
                <a:lnTo>
                  <a:pt x="9645" y="10950"/>
                </a:lnTo>
                <a:cubicBezTo>
                  <a:pt x="9941" y="10274"/>
                  <a:pt x="10533" y="9766"/>
                  <a:pt x="11231" y="9554"/>
                </a:cubicBezTo>
                <a:lnTo>
                  <a:pt x="14319" y="8835"/>
                </a:lnTo>
                <a:cubicBezTo>
                  <a:pt x="14911" y="8687"/>
                  <a:pt x="15017" y="8222"/>
                  <a:pt x="14509" y="7799"/>
                </a:cubicBezTo>
                <a:lnTo>
                  <a:pt x="12056" y="5811"/>
                </a:lnTo>
                <a:cubicBezTo>
                  <a:pt x="11527" y="5303"/>
                  <a:pt x="11231" y="4606"/>
                  <a:pt x="11252" y="3865"/>
                </a:cubicBezTo>
                <a:lnTo>
                  <a:pt x="11506" y="714"/>
                </a:lnTo>
                <a:cubicBezTo>
                  <a:pt x="11550" y="261"/>
                  <a:pt x="11362" y="0"/>
                  <a:pt x="11060" y="0"/>
                </a:cubicBezTo>
                <a:close/>
              </a:path>
            </a:pathLst>
          </a:custGeom>
          <a:solidFill>
            <a:srgbClr val="F6DF5C"/>
          </a:solidFill>
          <a:ln w="39650" cap="flat" cmpd="sng">
            <a:solidFill>
              <a:srgbClr val="FFFFFF"/>
            </a:solidFill>
            <a:prstDash val="solid"/>
            <a:miter lim="21149"/>
            <a:headEnd type="none" w="sm" len="sm"/>
            <a:tailEnd type="none" w="sm" len="sm"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0" name="Google Shape;1130;p31"/>
          <p:cNvSpPr/>
          <p:nvPr/>
        </p:nvSpPr>
        <p:spPr>
          <a:xfrm flipH="1">
            <a:off x="10764334" y="2763974"/>
            <a:ext cx="858564" cy="820100"/>
          </a:xfrm>
          <a:custGeom>
            <a:avLst/>
            <a:gdLst/>
            <a:ahLst/>
            <a:cxnLst/>
            <a:rect l="l" t="t" r="r" b="b"/>
            <a:pathLst>
              <a:path w="15059" h="14381" extrusionOk="0">
                <a:moveTo>
                  <a:pt x="11098" y="0"/>
                </a:moveTo>
                <a:cubicBezTo>
                  <a:pt x="10965" y="0"/>
                  <a:pt x="10809" y="53"/>
                  <a:pt x="10639" y="164"/>
                </a:cubicBezTo>
                <a:lnTo>
                  <a:pt x="7995" y="1877"/>
                </a:lnTo>
                <a:cubicBezTo>
                  <a:pt x="7594" y="2097"/>
                  <a:pt x="7155" y="2214"/>
                  <a:pt x="6714" y="2214"/>
                </a:cubicBezTo>
                <a:cubicBezTo>
                  <a:pt x="6433" y="2214"/>
                  <a:pt x="6152" y="2166"/>
                  <a:pt x="5880" y="2067"/>
                </a:cubicBezTo>
                <a:lnTo>
                  <a:pt x="2961" y="841"/>
                </a:lnTo>
                <a:cubicBezTo>
                  <a:pt x="2823" y="781"/>
                  <a:pt x="2696" y="753"/>
                  <a:pt x="2587" y="753"/>
                </a:cubicBezTo>
                <a:cubicBezTo>
                  <a:pt x="2230" y="753"/>
                  <a:pt x="2049" y="1053"/>
                  <a:pt x="2179" y="1539"/>
                </a:cubicBezTo>
                <a:lnTo>
                  <a:pt x="2982" y="4605"/>
                </a:lnTo>
                <a:cubicBezTo>
                  <a:pt x="3131" y="5324"/>
                  <a:pt x="2940" y="6086"/>
                  <a:pt x="2475" y="6657"/>
                </a:cubicBezTo>
                <a:lnTo>
                  <a:pt x="423" y="9068"/>
                </a:lnTo>
                <a:cubicBezTo>
                  <a:pt x="0" y="9554"/>
                  <a:pt x="191" y="9998"/>
                  <a:pt x="846" y="10041"/>
                </a:cubicBezTo>
                <a:lnTo>
                  <a:pt x="3998" y="10210"/>
                </a:lnTo>
                <a:cubicBezTo>
                  <a:pt x="4738" y="10294"/>
                  <a:pt x="5394" y="10675"/>
                  <a:pt x="5817" y="11288"/>
                </a:cubicBezTo>
                <a:lnTo>
                  <a:pt x="7466" y="13996"/>
                </a:lnTo>
                <a:cubicBezTo>
                  <a:pt x="7625" y="14253"/>
                  <a:pt x="7811" y="14381"/>
                  <a:pt x="7990" y="14381"/>
                </a:cubicBezTo>
                <a:cubicBezTo>
                  <a:pt x="8194" y="14381"/>
                  <a:pt x="8389" y="14216"/>
                  <a:pt x="8524" y="13890"/>
                </a:cubicBezTo>
                <a:lnTo>
                  <a:pt x="9666" y="10950"/>
                </a:lnTo>
                <a:cubicBezTo>
                  <a:pt x="9962" y="10273"/>
                  <a:pt x="10533" y="9766"/>
                  <a:pt x="11252" y="9554"/>
                </a:cubicBezTo>
                <a:lnTo>
                  <a:pt x="14319" y="8835"/>
                </a:lnTo>
                <a:cubicBezTo>
                  <a:pt x="14953" y="8666"/>
                  <a:pt x="15059" y="8201"/>
                  <a:pt x="14551" y="7799"/>
                </a:cubicBezTo>
                <a:lnTo>
                  <a:pt x="12098" y="5811"/>
                </a:lnTo>
                <a:cubicBezTo>
                  <a:pt x="11548" y="5303"/>
                  <a:pt x="11252" y="4605"/>
                  <a:pt x="11273" y="3865"/>
                </a:cubicBezTo>
                <a:lnTo>
                  <a:pt x="11548" y="714"/>
                </a:lnTo>
                <a:cubicBezTo>
                  <a:pt x="11577" y="261"/>
                  <a:pt x="11395" y="0"/>
                  <a:pt x="11098" y="0"/>
                </a:cubicBezTo>
                <a:close/>
              </a:path>
            </a:pathLst>
          </a:custGeom>
          <a:solidFill>
            <a:srgbClr val="F2D031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1" name="Google Shape;1131;p31"/>
          <p:cNvSpPr/>
          <p:nvPr/>
        </p:nvSpPr>
        <p:spPr>
          <a:xfrm flipH="1">
            <a:off x="10864379" y="2840106"/>
            <a:ext cx="671675" cy="642633"/>
          </a:xfrm>
          <a:custGeom>
            <a:avLst/>
            <a:gdLst/>
            <a:ahLst/>
            <a:cxnLst/>
            <a:rect l="l" t="t" r="r" b="b"/>
            <a:pathLst>
              <a:path w="11781" h="11269" extrusionOk="0">
                <a:moveTo>
                  <a:pt x="8677" y="1"/>
                </a:moveTo>
                <a:cubicBezTo>
                  <a:pt x="8572" y="1"/>
                  <a:pt x="8447" y="45"/>
                  <a:pt x="8312" y="140"/>
                </a:cubicBezTo>
                <a:lnTo>
                  <a:pt x="6239" y="1473"/>
                </a:lnTo>
                <a:cubicBezTo>
                  <a:pt x="5936" y="1650"/>
                  <a:pt x="5594" y="1736"/>
                  <a:pt x="5255" y="1736"/>
                </a:cubicBezTo>
                <a:cubicBezTo>
                  <a:pt x="5028" y="1736"/>
                  <a:pt x="4802" y="1697"/>
                  <a:pt x="4590" y="1621"/>
                </a:cubicBezTo>
                <a:lnTo>
                  <a:pt x="2305" y="669"/>
                </a:lnTo>
                <a:cubicBezTo>
                  <a:pt x="2191" y="624"/>
                  <a:pt x="2089" y="603"/>
                  <a:pt x="2000" y="603"/>
                </a:cubicBezTo>
                <a:cubicBezTo>
                  <a:pt x="1712" y="603"/>
                  <a:pt x="1574" y="830"/>
                  <a:pt x="1671" y="1219"/>
                </a:cubicBezTo>
                <a:lnTo>
                  <a:pt x="2305" y="3609"/>
                </a:lnTo>
                <a:cubicBezTo>
                  <a:pt x="2432" y="4180"/>
                  <a:pt x="2284" y="4751"/>
                  <a:pt x="1946" y="5216"/>
                </a:cubicBezTo>
                <a:lnTo>
                  <a:pt x="317" y="7098"/>
                </a:lnTo>
                <a:cubicBezTo>
                  <a:pt x="0" y="7479"/>
                  <a:pt x="148" y="7839"/>
                  <a:pt x="656" y="7860"/>
                </a:cubicBezTo>
                <a:lnTo>
                  <a:pt x="3130" y="7987"/>
                </a:lnTo>
                <a:cubicBezTo>
                  <a:pt x="3701" y="8050"/>
                  <a:pt x="4209" y="8367"/>
                  <a:pt x="4547" y="8854"/>
                </a:cubicBezTo>
                <a:lnTo>
                  <a:pt x="5837" y="10969"/>
                </a:lnTo>
                <a:cubicBezTo>
                  <a:pt x="5957" y="11168"/>
                  <a:pt x="6105" y="11269"/>
                  <a:pt x="6247" y="11269"/>
                </a:cubicBezTo>
                <a:cubicBezTo>
                  <a:pt x="6408" y="11269"/>
                  <a:pt x="6562" y="11141"/>
                  <a:pt x="6662" y="10884"/>
                </a:cubicBezTo>
                <a:lnTo>
                  <a:pt x="7551" y="8579"/>
                </a:lnTo>
                <a:cubicBezTo>
                  <a:pt x="7783" y="8050"/>
                  <a:pt x="8248" y="7648"/>
                  <a:pt x="8798" y="7500"/>
                </a:cubicBezTo>
                <a:lnTo>
                  <a:pt x="11209" y="6908"/>
                </a:lnTo>
                <a:cubicBezTo>
                  <a:pt x="11696" y="6802"/>
                  <a:pt x="11780" y="6422"/>
                  <a:pt x="11379" y="6104"/>
                </a:cubicBezTo>
                <a:lnTo>
                  <a:pt x="9475" y="4539"/>
                </a:lnTo>
                <a:cubicBezTo>
                  <a:pt x="9031" y="4159"/>
                  <a:pt x="8798" y="3609"/>
                  <a:pt x="8819" y="3016"/>
                </a:cubicBezTo>
                <a:lnTo>
                  <a:pt x="9010" y="563"/>
                </a:lnTo>
                <a:cubicBezTo>
                  <a:pt x="9039" y="204"/>
                  <a:pt x="8901" y="1"/>
                  <a:pt x="8677" y="1"/>
                </a:cubicBezTo>
                <a:close/>
              </a:path>
            </a:pathLst>
          </a:custGeom>
          <a:solidFill>
            <a:srgbClr val="F6DF5C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2" name="Google Shape;1132;p31"/>
          <p:cNvSpPr/>
          <p:nvPr/>
        </p:nvSpPr>
        <p:spPr>
          <a:xfrm flipH="1">
            <a:off x="11110394" y="2864970"/>
            <a:ext cx="442537" cy="628433"/>
          </a:xfrm>
          <a:custGeom>
            <a:avLst/>
            <a:gdLst/>
            <a:ahLst/>
            <a:cxnLst/>
            <a:rect l="l" t="t" r="r" b="b"/>
            <a:pathLst>
              <a:path w="7762" h="11020" extrusionOk="0">
                <a:moveTo>
                  <a:pt x="1819" y="0"/>
                </a:moveTo>
                <a:cubicBezTo>
                  <a:pt x="1692" y="148"/>
                  <a:pt x="1671" y="360"/>
                  <a:pt x="1734" y="529"/>
                </a:cubicBezTo>
                <a:lnTo>
                  <a:pt x="2411" y="3046"/>
                </a:lnTo>
                <a:cubicBezTo>
                  <a:pt x="2538" y="3617"/>
                  <a:pt x="2390" y="4230"/>
                  <a:pt x="2030" y="4717"/>
                </a:cubicBezTo>
                <a:lnTo>
                  <a:pt x="338" y="6683"/>
                </a:lnTo>
                <a:cubicBezTo>
                  <a:pt x="0" y="7085"/>
                  <a:pt x="148" y="7445"/>
                  <a:pt x="677" y="7466"/>
                </a:cubicBezTo>
                <a:lnTo>
                  <a:pt x="3257" y="7614"/>
                </a:lnTo>
                <a:cubicBezTo>
                  <a:pt x="3870" y="7677"/>
                  <a:pt x="4399" y="8016"/>
                  <a:pt x="4738" y="8502"/>
                </a:cubicBezTo>
                <a:lnTo>
                  <a:pt x="6091" y="10723"/>
                </a:lnTo>
                <a:cubicBezTo>
                  <a:pt x="6176" y="10850"/>
                  <a:pt x="6281" y="10956"/>
                  <a:pt x="6451" y="11019"/>
                </a:cubicBezTo>
                <a:lnTo>
                  <a:pt x="6641" y="10194"/>
                </a:lnTo>
                <a:lnTo>
                  <a:pt x="7762" y="6874"/>
                </a:lnTo>
                <a:lnTo>
                  <a:pt x="2665" y="910"/>
                </a:lnTo>
                <a:lnTo>
                  <a:pt x="1819" y="0"/>
                </a:lnTo>
                <a:close/>
              </a:path>
            </a:pathLst>
          </a:custGeom>
          <a:solidFill>
            <a:srgbClr val="F6DF5C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3" name="Google Shape;1133;p31"/>
          <p:cNvSpPr/>
          <p:nvPr/>
        </p:nvSpPr>
        <p:spPr>
          <a:xfrm flipH="1">
            <a:off x="10763137" y="2757900"/>
            <a:ext cx="856169" cy="820557"/>
          </a:xfrm>
          <a:custGeom>
            <a:avLst/>
            <a:gdLst/>
            <a:ahLst/>
            <a:cxnLst/>
            <a:rect l="l" t="t" r="r" b="b"/>
            <a:pathLst>
              <a:path w="15017" h="14389" extrusionOk="0">
                <a:moveTo>
                  <a:pt x="11060" y="0"/>
                </a:moveTo>
                <a:cubicBezTo>
                  <a:pt x="10925" y="0"/>
                  <a:pt x="10767" y="53"/>
                  <a:pt x="10597" y="164"/>
                </a:cubicBezTo>
                <a:lnTo>
                  <a:pt x="7953" y="1877"/>
                </a:lnTo>
                <a:cubicBezTo>
                  <a:pt x="7572" y="2106"/>
                  <a:pt x="7138" y="2220"/>
                  <a:pt x="6701" y="2220"/>
                </a:cubicBezTo>
                <a:cubicBezTo>
                  <a:pt x="6410" y="2220"/>
                  <a:pt x="6117" y="2169"/>
                  <a:pt x="5838" y="2068"/>
                </a:cubicBezTo>
                <a:lnTo>
                  <a:pt x="2941" y="862"/>
                </a:lnTo>
                <a:cubicBezTo>
                  <a:pt x="2790" y="795"/>
                  <a:pt x="2655" y="763"/>
                  <a:pt x="2540" y="763"/>
                </a:cubicBezTo>
                <a:cubicBezTo>
                  <a:pt x="2183" y="763"/>
                  <a:pt x="2009" y="1065"/>
                  <a:pt x="2137" y="1560"/>
                </a:cubicBezTo>
                <a:lnTo>
                  <a:pt x="2941" y="4606"/>
                </a:lnTo>
                <a:cubicBezTo>
                  <a:pt x="3089" y="5325"/>
                  <a:pt x="2919" y="6086"/>
                  <a:pt x="2475" y="6657"/>
                </a:cubicBezTo>
                <a:lnTo>
                  <a:pt x="424" y="9068"/>
                </a:lnTo>
                <a:cubicBezTo>
                  <a:pt x="1" y="9554"/>
                  <a:pt x="170" y="9999"/>
                  <a:pt x="826" y="10041"/>
                </a:cubicBezTo>
                <a:lnTo>
                  <a:pt x="3998" y="10210"/>
                </a:lnTo>
                <a:cubicBezTo>
                  <a:pt x="4717" y="10295"/>
                  <a:pt x="5394" y="10697"/>
                  <a:pt x="5796" y="11289"/>
                </a:cubicBezTo>
                <a:lnTo>
                  <a:pt x="7445" y="13996"/>
                </a:lnTo>
                <a:cubicBezTo>
                  <a:pt x="7606" y="14256"/>
                  <a:pt x="7799" y="14388"/>
                  <a:pt x="7983" y="14388"/>
                </a:cubicBezTo>
                <a:cubicBezTo>
                  <a:pt x="8187" y="14388"/>
                  <a:pt x="8380" y="14224"/>
                  <a:pt x="8503" y="13890"/>
                </a:cubicBezTo>
                <a:lnTo>
                  <a:pt x="9645" y="10950"/>
                </a:lnTo>
                <a:cubicBezTo>
                  <a:pt x="9941" y="10274"/>
                  <a:pt x="10533" y="9766"/>
                  <a:pt x="11231" y="9554"/>
                </a:cubicBezTo>
                <a:lnTo>
                  <a:pt x="14319" y="8835"/>
                </a:lnTo>
                <a:cubicBezTo>
                  <a:pt x="14911" y="8687"/>
                  <a:pt x="15017" y="8222"/>
                  <a:pt x="14509" y="7799"/>
                </a:cubicBezTo>
                <a:lnTo>
                  <a:pt x="12056" y="5811"/>
                </a:lnTo>
                <a:cubicBezTo>
                  <a:pt x="11527" y="5303"/>
                  <a:pt x="11231" y="4606"/>
                  <a:pt x="11252" y="3865"/>
                </a:cubicBezTo>
                <a:lnTo>
                  <a:pt x="11506" y="714"/>
                </a:lnTo>
                <a:cubicBezTo>
                  <a:pt x="11550" y="261"/>
                  <a:pt x="11362" y="0"/>
                  <a:pt x="11060" y="0"/>
                </a:cubicBezTo>
                <a:close/>
              </a:path>
            </a:pathLst>
          </a:custGeom>
          <a:solidFill>
            <a:srgbClr val="F6DF5C"/>
          </a:solidFill>
          <a:ln w="39650" cap="flat" cmpd="sng">
            <a:solidFill>
              <a:srgbClr val="FFFFFF"/>
            </a:solidFill>
            <a:prstDash val="solid"/>
            <a:miter lim="21149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4" name="Google Shape;1134;p31"/>
          <p:cNvSpPr/>
          <p:nvPr/>
        </p:nvSpPr>
        <p:spPr>
          <a:xfrm flipH="1">
            <a:off x="10764334" y="2763946"/>
            <a:ext cx="858564" cy="820100"/>
          </a:xfrm>
          <a:custGeom>
            <a:avLst/>
            <a:gdLst/>
            <a:ahLst/>
            <a:cxnLst/>
            <a:rect l="l" t="t" r="r" b="b"/>
            <a:pathLst>
              <a:path w="15059" h="14381" extrusionOk="0">
                <a:moveTo>
                  <a:pt x="11098" y="0"/>
                </a:moveTo>
                <a:cubicBezTo>
                  <a:pt x="10965" y="0"/>
                  <a:pt x="10809" y="53"/>
                  <a:pt x="10639" y="164"/>
                </a:cubicBezTo>
                <a:lnTo>
                  <a:pt x="7995" y="1877"/>
                </a:lnTo>
                <a:cubicBezTo>
                  <a:pt x="7594" y="2097"/>
                  <a:pt x="7155" y="2214"/>
                  <a:pt x="6714" y="2214"/>
                </a:cubicBezTo>
                <a:cubicBezTo>
                  <a:pt x="6433" y="2214"/>
                  <a:pt x="6152" y="2166"/>
                  <a:pt x="5880" y="2067"/>
                </a:cubicBezTo>
                <a:lnTo>
                  <a:pt x="2961" y="841"/>
                </a:lnTo>
                <a:cubicBezTo>
                  <a:pt x="2823" y="781"/>
                  <a:pt x="2696" y="753"/>
                  <a:pt x="2587" y="753"/>
                </a:cubicBezTo>
                <a:cubicBezTo>
                  <a:pt x="2230" y="753"/>
                  <a:pt x="2049" y="1053"/>
                  <a:pt x="2179" y="1539"/>
                </a:cubicBezTo>
                <a:lnTo>
                  <a:pt x="2982" y="4605"/>
                </a:lnTo>
                <a:cubicBezTo>
                  <a:pt x="3131" y="5324"/>
                  <a:pt x="2940" y="6086"/>
                  <a:pt x="2475" y="6657"/>
                </a:cubicBezTo>
                <a:lnTo>
                  <a:pt x="423" y="9068"/>
                </a:lnTo>
                <a:cubicBezTo>
                  <a:pt x="0" y="9554"/>
                  <a:pt x="191" y="9998"/>
                  <a:pt x="846" y="10041"/>
                </a:cubicBezTo>
                <a:lnTo>
                  <a:pt x="3998" y="10210"/>
                </a:lnTo>
                <a:cubicBezTo>
                  <a:pt x="4738" y="10294"/>
                  <a:pt x="5394" y="10675"/>
                  <a:pt x="5817" y="11288"/>
                </a:cubicBezTo>
                <a:lnTo>
                  <a:pt x="7466" y="13996"/>
                </a:lnTo>
                <a:cubicBezTo>
                  <a:pt x="7625" y="14253"/>
                  <a:pt x="7811" y="14381"/>
                  <a:pt x="7990" y="14381"/>
                </a:cubicBezTo>
                <a:cubicBezTo>
                  <a:pt x="8194" y="14381"/>
                  <a:pt x="8389" y="14216"/>
                  <a:pt x="8524" y="13890"/>
                </a:cubicBezTo>
                <a:lnTo>
                  <a:pt x="9666" y="10950"/>
                </a:lnTo>
                <a:cubicBezTo>
                  <a:pt x="9962" y="10273"/>
                  <a:pt x="10533" y="9766"/>
                  <a:pt x="11252" y="9554"/>
                </a:cubicBezTo>
                <a:lnTo>
                  <a:pt x="14319" y="8835"/>
                </a:lnTo>
                <a:cubicBezTo>
                  <a:pt x="14953" y="8666"/>
                  <a:pt x="15059" y="8201"/>
                  <a:pt x="14551" y="7799"/>
                </a:cubicBezTo>
                <a:lnTo>
                  <a:pt x="12098" y="5811"/>
                </a:lnTo>
                <a:cubicBezTo>
                  <a:pt x="11548" y="5303"/>
                  <a:pt x="11252" y="4605"/>
                  <a:pt x="11273" y="3865"/>
                </a:cubicBezTo>
                <a:lnTo>
                  <a:pt x="11548" y="714"/>
                </a:lnTo>
                <a:cubicBezTo>
                  <a:pt x="11577" y="261"/>
                  <a:pt x="11395" y="0"/>
                  <a:pt x="1109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5" name="Google Shape;1135;p31"/>
          <p:cNvSpPr/>
          <p:nvPr/>
        </p:nvSpPr>
        <p:spPr>
          <a:xfrm flipH="1">
            <a:off x="10864379" y="2840077"/>
            <a:ext cx="671675" cy="642633"/>
          </a:xfrm>
          <a:custGeom>
            <a:avLst/>
            <a:gdLst/>
            <a:ahLst/>
            <a:cxnLst/>
            <a:rect l="l" t="t" r="r" b="b"/>
            <a:pathLst>
              <a:path w="11781" h="11269" extrusionOk="0">
                <a:moveTo>
                  <a:pt x="8677" y="1"/>
                </a:moveTo>
                <a:cubicBezTo>
                  <a:pt x="8572" y="1"/>
                  <a:pt x="8447" y="45"/>
                  <a:pt x="8312" y="140"/>
                </a:cubicBezTo>
                <a:lnTo>
                  <a:pt x="6239" y="1473"/>
                </a:lnTo>
                <a:cubicBezTo>
                  <a:pt x="5936" y="1650"/>
                  <a:pt x="5594" y="1736"/>
                  <a:pt x="5255" y="1736"/>
                </a:cubicBezTo>
                <a:cubicBezTo>
                  <a:pt x="5028" y="1736"/>
                  <a:pt x="4802" y="1697"/>
                  <a:pt x="4590" y="1621"/>
                </a:cubicBezTo>
                <a:lnTo>
                  <a:pt x="2305" y="669"/>
                </a:lnTo>
                <a:cubicBezTo>
                  <a:pt x="2191" y="624"/>
                  <a:pt x="2089" y="603"/>
                  <a:pt x="2000" y="603"/>
                </a:cubicBezTo>
                <a:cubicBezTo>
                  <a:pt x="1712" y="603"/>
                  <a:pt x="1574" y="830"/>
                  <a:pt x="1671" y="1219"/>
                </a:cubicBezTo>
                <a:lnTo>
                  <a:pt x="2305" y="3609"/>
                </a:lnTo>
                <a:cubicBezTo>
                  <a:pt x="2432" y="4180"/>
                  <a:pt x="2284" y="4751"/>
                  <a:pt x="1946" y="5216"/>
                </a:cubicBezTo>
                <a:lnTo>
                  <a:pt x="317" y="7098"/>
                </a:lnTo>
                <a:cubicBezTo>
                  <a:pt x="0" y="7479"/>
                  <a:pt x="148" y="7839"/>
                  <a:pt x="656" y="7860"/>
                </a:cubicBezTo>
                <a:lnTo>
                  <a:pt x="3130" y="7987"/>
                </a:lnTo>
                <a:cubicBezTo>
                  <a:pt x="3701" y="8050"/>
                  <a:pt x="4209" y="8367"/>
                  <a:pt x="4547" y="8854"/>
                </a:cubicBezTo>
                <a:lnTo>
                  <a:pt x="5837" y="10969"/>
                </a:lnTo>
                <a:cubicBezTo>
                  <a:pt x="5957" y="11168"/>
                  <a:pt x="6105" y="11269"/>
                  <a:pt x="6247" y="11269"/>
                </a:cubicBezTo>
                <a:cubicBezTo>
                  <a:pt x="6408" y="11269"/>
                  <a:pt x="6562" y="11141"/>
                  <a:pt x="6662" y="10884"/>
                </a:cubicBezTo>
                <a:lnTo>
                  <a:pt x="7551" y="8579"/>
                </a:lnTo>
                <a:cubicBezTo>
                  <a:pt x="7783" y="8050"/>
                  <a:pt x="8248" y="7648"/>
                  <a:pt x="8798" y="7500"/>
                </a:cubicBezTo>
                <a:lnTo>
                  <a:pt x="11209" y="6908"/>
                </a:lnTo>
                <a:cubicBezTo>
                  <a:pt x="11696" y="6802"/>
                  <a:pt x="11780" y="6422"/>
                  <a:pt x="11379" y="6104"/>
                </a:cubicBezTo>
                <a:lnTo>
                  <a:pt x="9475" y="4539"/>
                </a:lnTo>
                <a:cubicBezTo>
                  <a:pt x="9031" y="4159"/>
                  <a:pt x="8798" y="3609"/>
                  <a:pt x="8819" y="3016"/>
                </a:cubicBezTo>
                <a:lnTo>
                  <a:pt x="9010" y="563"/>
                </a:lnTo>
                <a:cubicBezTo>
                  <a:pt x="9039" y="204"/>
                  <a:pt x="8901" y="1"/>
                  <a:pt x="867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6" name="Google Shape;1136;p31"/>
          <p:cNvSpPr/>
          <p:nvPr/>
        </p:nvSpPr>
        <p:spPr>
          <a:xfrm flipH="1">
            <a:off x="11110255" y="2878233"/>
            <a:ext cx="425797" cy="604520"/>
          </a:xfrm>
          <a:custGeom>
            <a:avLst/>
            <a:gdLst/>
            <a:ahLst/>
            <a:cxnLst/>
            <a:rect l="l" t="t" r="r" b="b"/>
            <a:pathLst>
              <a:path w="7762" h="11020" extrusionOk="0">
                <a:moveTo>
                  <a:pt x="1819" y="0"/>
                </a:moveTo>
                <a:cubicBezTo>
                  <a:pt x="1692" y="148"/>
                  <a:pt x="1671" y="360"/>
                  <a:pt x="1734" y="529"/>
                </a:cubicBezTo>
                <a:lnTo>
                  <a:pt x="2411" y="3046"/>
                </a:lnTo>
                <a:cubicBezTo>
                  <a:pt x="2538" y="3617"/>
                  <a:pt x="2390" y="4230"/>
                  <a:pt x="2030" y="4717"/>
                </a:cubicBezTo>
                <a:lnTo>
                  <a:pt x="338" y="6683"/>
                </a:lnTo>
                <a:cubicBezTo>
                  <a:pt x="0" y="7085"/>
                  <a:pt x="148" y="7445"/>
                  <a:pt x="677" y="7466"/>
                </a:cubicBezTo>
                <a:lnTo>
                  <a:pt x="3257" y="7614"/>
                </a:lnTo>
                <a:cubicBezTo>
                  <a:pt x="3870" y="7677"/>
                  <a:pt x="4399" y="8016"/>
                  <a:pt x="4738" y="8502"/>
                </a:cubicBezTo>
                <a:lnTo>
                  <a:pt x="6091" y="10723"/>
                </a:lnTo>
                <a:cubicBezTo>
                  <a:pt x="6176" y="10850"/>
                  <a:pt x="6281" y="10956"/>
                  <a:pt x="6451" y="11019"/>
                </a:cubicBezTo>
                <a:lnTo>
                  <a:pt x="6641" y="10194"/>
                </a:lnTo>
                <a:lnTo>
                  <a:pt x="7762" y="6874"/>
                </a:lnTo>
                <a:lnTo>
                  <a:pt x="2665" y="910"/>
                </a:lnTo>
                <a:lnTo>
                  <a:pt x="18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65436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12"/>
          <p:cNvSpPr/>
          <p:nvPr/>
        </p:nvSpPr>
        <p:spPr>
          <a:xfrm rot="1356523" flipH="1">
            <a:off x="9812640" y="-138396"/>
            <a:ext cx="15520" cy="46096"/>
          </a:xfrm>
          <a:custGeom>
            <a:avLst/>
            <a:gdLst/>
            <a:ahLst/>
            <a:cxnLst/>
            <a:rect l="l" t="t" r="r" b="b"/>
            <a:pathLst>
              <a:path w="368" h="1093" extrusionOk="0">
                <a:moveTo>
                  <a:pt x="334" y="0"/>
                </a:moveTo>
                <a:cubicBezTo>
                  <a:pt x="368" y="200"/>
                  <a:pt x="334" y="367"/>
                  <a:pt x="301" y="567"/>
                </a:cubicBezTo>
                <a:cubicBezTo>
                  <a:pt x="268" y="734"/>
                  <a:pt x="168" y="901"/>
                  <a:pt x="34" y="1034"/>
                </a:cubicBezTo>
                <a:cubicBezTo>
                  <a:pt x="1" y="1034"/>
                  <a:pt x="1" y="1067"/>
                  <a:pt x="34" y="1067"/>
                </a:cubicBezTo>
                <a:cubicBezTo>
                  <a:pt x="34" y="1084"/>
                  <a:pt x="34" y="1092"/>
                  <a:pt x="38" y="1092"/>
                </a:cubicBezTo>
                <a:cubicBezTo>
                  <a:pt x="43" y="1092"/>
                  <a:pt x="51" y="1084"/>
                  <a:pt x="68" y="1067"/>
                </a:cubicBezTo>
                <a:cubicBezTo>
                  <a:pt x="201" y="934"/>
                  <a:pt x="301" y="767"/>
                  <a:pt x="334" y="567"/>
                </a:cubicBezTo>
                <a:cubicBezTo>
                  <a:pt x="368" y="367"/>
                  <a:pt x="368" y="200"/>
                  <a:pt x="334" y="0"/>
                </a:cubicBezTo>
                <a:close/>
              </a:path>
            </a:pathLst>
          </a:custGeom>
          <a:solidFill>
            <a:srgbClr val="11675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8" name="Google Shape;478;p12"/>
          <p:cNvSpPr/>
          <p:nvPr/>
        </p:nvSpPr>
        <p:spPr>
          <a:xfrm>
            <a:off x="8993743" y="6938530"/>
            <a:ext cx="652357" cy="71767"/>
          </a:xfrm>
          <a:custGeom>
            <a:avLst/>
            <a:gdLst/>
            <a:ahLst/>
            <a:cxnLst/>
            <a:rect l="l" t="t" r="r" b="b"/>
            <a:pathLst>
              <a:path w="16446" h="2069" extrusionOk="0">
                <a:moveTo>
                  <a:pt x="0" y="0"/>
                </a:moveTo>
                <a:lnTo>
                  <a:pt x="0" y="2069"/>
                </a:lnTo>
                <a:lnTo>
                  <a:pt x="16445" y="2069"/>
                </a:lnTo>
                <a:lnTo>
                  <a:pt x="164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187684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14"/>
          <p:cNvSpPr txBox="1">
            <a:spLocks noGrp="1"/>
          </p:cNvSpPr>
          <p:nvPr>
            <p:ph type="title"/>
          </p:nvPr>
        </p:nvSpPr>
        <p:spPr>
          <a:xfrm>
            <a:off x="6314200" y="3376867"/>
            <a:ext cx="3450000" cy="8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519" name="Google Shape;519;p14"/>
          <p:cNvSpPr txBox="1">
            <a:spLocks noGrp="1"/>
          </p:cNvSpPr>
          <p:nvPr>
            <p:ph type="subTitle" idx="1"/>
          </p:nvPr>
        </p:nvSpPr>
        <p:spPr>
          <a:xfrm>
            <a:off x="6730367" y="4265600"/>
            <a:ext cx="3034000" cy="6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unito"/>
              <a:buNone/>
              <a:defRPr sz="18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unito"/>
              <a:buNone/>
              <a:def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unito"/>
              <a:buNone/>
              <a:def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unito"/>
              <a:buNone/>
              <a:def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unito"/>
              <a:buNone/>
              <a:def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unito"/>
              <a:buNone/>
              <a:def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unito"/>
              <a:buNone/>
              <a:def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unito"/>
              <a:buNone/>
              <a:def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unito"/>
              <a:buNone/>
              <a:def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520" name="Google Shape;520;p14"/>
          <p:cNvSpPr txBox="1">
            <a:spLocks noGrp="1"/>
          </p:cNvSpPr>
          <p:nvPr>
            <p:ph type="title" idx="2" hasCustomPrompt="1"/>
          </p:nvPr>
        </p:nvSpPr>
        <p:spPr>
          <a:xfrm>
            <a:off x="6925400" y="1357651"/>
            <a:ext cx="2838800" cy="18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3333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21" name="Google Shape;521;p14"/>
          <p:cNvSpPr/>
          <p:nvPr/>
        </p:nvSpPr>
        <p:spPr>
          <a:xfrm>
            <a:off x="290020" y="7156380"/>
            <a:ext cx="659595" cy="201795"/>
          </a:xfrm>
          <a:custGeom>
            <a:avLst/>
            <a:gdLst/>
            <a:ahLst/>
            <a:cxnLst/>
            <a:rect l="l" t="t" r="r" b="b"/>
            <a:pathLst>
              <a:path w="4210" h="1288" extrusionOk="0">
                <a:moveTo>
                  <a:pt x="2375" y="1"/>
                </a:moveTo>
                <a:cubicBezTo>
                  <a:pt x="1870" y="1"/>
                  <a:pt x="1352" y="85"/>
                  <a:pt x="932" y="187"/>
                </a:cubicBezTo>
                <a:cubicBezTo>
                  <a:pt x="868" y="208"/>
                  <a:pt x="784" y="229"/>
                  <a:pt x="741" y="272"/>
                </a:cubicBezTo>
                <a:cubicBezTo>
                  <a:pt x="1" y="843"/>
                  <a:pt x="1651" y="1287"/>
                  <a:pt x="1947" y="1287"/>
                </a:cubicBezTo>
                <a:cubicBezTo>
                  <a:pt x="2028" y="1287"/>
                  <a:pt x="2113" y="1287"/>
                  <a:pt x="2201" y="1287"/>
                </a:cubicBezTo>
                <a:cubicBezTo>
                  <a:pt x="2686" y="1287"/>
                  <a:pt x="3251" y="1272"/>
                  <a:pt x="3681" y="1075"/>
                </a:cubicBezTo>
                <a:cubicBezTo>
                  <a:pt x="4210" y="822"/>
                  <a:pt x="4083" y="462"/>
                  <a:pt x="3575" y="229"/>
                </a:cubicBezTo>
                <a:cubicBezTo>
                  <a:pt x="3233" y="63"/>
                  <a:pt x="2809" y="1"/>
                  <a:pt x="2375" y="1"/>
                </a:cubicBezTo>
                <a:close/>
              </a:path>
            </a:pathLst>
          </a:custGeom>
          <a:solidFill>
            <a:srgbClr val="79AD78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2" name="Google Shape;522;p14"/>
          <p:cNvSpPr/>
          <p:nvPr/>
        </p:nvSpPr>
        <p:spPr>
          <a:xfrm>
            <a:off x="25086" y="7269186"/>
            <a:ext cx="102777" cy="161844"/>
          </a:xfrm>
          <a:custGeom>
            <a:avLst/>
            <a:gdLst/>
            <a:ahLst/>
            <a:cxnLst/>
            <a:rect l="l" t="t" r="r" b="b"/>
            <a:pathLst>
              <a:path w="656" h="1033" extrusionOk="0">
                <a:moveTo>
                  <a:pt x="181" y="0"/>
                </a:moveTo>
                <a:cubicBezTo>
                  <a:pt x="162" y="0"/>
                  <a:pt x="144" y="6"/>
                  <a:pt x="127" y="17"/>
                </a:cubicBezTo>
                <a:cubicBezTo>
                  <a:pt x="42" y="38"/>
                  <a:pt x="0" y="144"/>
                  <a:pt x="42" y="207"/>
                </a:cubicBezTo>
                <a:lnTo>
                  <a:pt x="360" y="926"/>
                </a:lnTo>
                <a:cubicBezTo>
                  <a:pt x="381" y="990"/>
                  <a:pt x="444" y="1032"/>
                  <a:pt x="486" y="1032"/>
                </a:cubicBezTo>
                <a:cubicBezTo>
                  <a:pt x="508" y="1032"/>
                  <a:pt x="529" y="1011"/>
                  <a:pt x="550" y="1011"/>
                </a:cubicBezTo>
                <a:cubicBezTo>
                  <a:pt x="635" y="990"/>
                  <a:pt x="656" y="884"/>
                  <a:pt x="635" y="821"/>
                </a:cubicBezTo>
                <a:lnTo>
                  <a:pt x="317" y="102"/>
                </a:lnTo>
                <a:cubicBezTo>
                  <a:pt x="286" y="40"/>
                  <a:pt x="233" y="0"/>
                  <a:pt x="181" y="0"/>
                </a:cubicBezTo>
                <a:close/>
              </a:path>
            </a:pathLst>
          </a:custGeom>
          <a:solidFill>
            <a:srgbClr val="79AD78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3" name="Google Shape;523;p14"/>
          <p:cNvSpPr/>
          <p:nvPr/>
        </p:nvSpPr>
        <p:spPr>
          <a:xfrm>
            <a:off x="154185" y="7198839"/>
            <a:ext cx="56559" cy="205556"/>
          </a:xfrm>
          <a:custGeom>
            <a:avLst/>
            <a:gdLst/>
            <a:ahLst/>
            <a:cxnLst/>
            <a:rect l="l" t="t" r="r" b="b"/>
            <a:pathLst>
              <a:path w="361" h="1312" extrusionOk="0">
                <a:moveTo>
                  <a:pt x="212" y="1"/>
                </a:moveTo>
                <a:cubicBezTo>
                  <a:pt x="128" y="1"/>
                  <a:pt x="43" y="64"/>
                  <a:pt x="43" y="149"/>
                </a:cubicBezTo>
                <a:lnTo>
                  <a:pt x="1" y="1164"/>
                </a:lnTo>
                <a:cubicBezTo>
                  <a:pt x="1" y="1249"/>
                  <a:pt x="64" y="1312"/>
                  <a:pt x="149" y="1312"/>
                </a:cubicBezTo>
                <a:cubicBezTo>
                  <a:pt x="233" y="1312"/>
                  <a:pt x="297" y="1249"/>
                  <a:pt x="297" y="1164"/>
                </a:cubicBezTo>
                <a:lnTo>
                  <a:pt x="339" y="170"/>
                </a:lnTo>
                <a:cubicBezTo>
                  <a:pt x="360" y="85"/>
                  <a:pt x="297" y="22"/>
                  <a:pt x="212" y="1"/>
                </a:cubicBezTo>
                <a:close/>
              </a:path>
            </a:pathLst>
          </a:custGeom>
          <a:solidFill>
            <a:srgbClr val="79AD78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4" name="Google Shape;524;p14"/>
          <p:cNvSpPr/>
          <p:nvPr/>
        </p:nvSpPr>
        <p:spPr>
          <a:xfrm>
            <a:off x="5000325" y="7159671"/>
            <a:ext cx="652857" cy="303320"/>
          </a:xfrm>
          <a:custGeom>
            <a:avLst/>
            <a:gdLst/>
            <a:ahLst/>
            <a:cxnLst/>
            <a:rect l="l" t="t" r="r" b="b"/>
            <a:pathLst>
              <a:path w="4167" h="1936" extrusionOk="0">
                <a:moveTo>
                  <a:pt x="1866" y="0"/>
                </a:moveTo>
                <a:cubicBezTo>
                  <a:pt x="1359" y="0"/>
                  <a:pt x="855" y="102"/>
                  <a:pt x="381" y="314"/>
                </a:cubicBezTo>
                <a:cubicBezTo>
                  <a:pt x="297" y="335"/>
                  <a:pt x="233" y="378"/>
                  <a:pt x="170" y="441"/>
                </a:cubicBezTo>
                <a:cubicBezTo>
                  <a:pt x="1" y="631"/>
                  <a:pt x="149" y="949"/>
                  <a:pt x="339" y="1118"/>
                </a:cubicBezTo>
                <a:cubicBezTo>
                  <a:pt x="868" y="1628"/>
                  <a:pt x="1935" y="1935"/>
                  <a:pt x="2730" y="1935"/>
                </a:cubicBezTo>
                <a:cubicBezTo>
                  <a:pt x="2826" y="1935"/>
                  <a:pt x="2918" y="1931"/>
                  <a:pt x="3004" y="1922"/>
                </a:cubicBezTo>
                <a:cubicBezTo>
                  <a:pt x="4167" y="1773"/>
                  <a:pt x="3892" y="420"/>
                  <a:pt x="2919" y="145"/>
                </a:cubicBezTo>
                <a:cubicBezTo>
                  <a:pt x="2572" y="50"/>
                  <a:pt x="2218" y="0"/>
                  <a:pt x="186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5" name="Google Shape;525;p14"/>
          <p:cNvSpPr/>
          <p:nvPr/>
        </p:nvSpPr>
        <p:spPr>
          <a:xfrm>
            <a:off x="5603361" y="6972446"/>
            <a:ext cx="473937" cy="231093"/>
          </a:xfrm>
          <a:custGeom>
            <a:avLst/>
            <a:gdLst/>
            <a:ahLst/>
            <a:cxnLst/>
            <a:rect l="l" t="t" r="r" b="b"/>
            <a:pathLst>
              <a:path w="3025" h="1475" extrusionOk="0">
                <a:moveTo>
                  <a:pt x="1287" y="0"/>
                </a:moveTo>
                <a:cubicBezTo>
                  <a:pt x="1225" y="0"/>
                  <a:pt x="1163" y="3"/>
                  <a:pt x="1101" y="8"/>
                </a:cubicBezTo>
                <a:cubicBezTo>
                  <a:pt x="762" y="8"/>
                  <a:pt x="445" y="134"/>
                  <a:pt x="191" y="367"/>
                </a:cubicBezTo>
                <a:cubicBezTo>
                  <a:pt x="64" y="494"/>
                  <a:pt x="1" y="705"/>
                  <a:pt x="43" y="896"/>
                </a:cubicBezTo>
                <a:cubicBezTo>
                  <a:pt x="188" y="1286"/>
                  <a:pt x="794" y="1474"/>
                  <a:pt x="1402" y="1474"/>
                </a:cubicBezTo>
                <a:cubicBezTo>
                  <a:pt x="2211" y="1474"/>
                  <a:pt x="3025" y="1143"/>
                  <a:pt x="2771" y="515"/>
                </a:cubicBezTo>
                <a:cubicBezTo>
                  <a:pt x="2750" y="452"/>
                  <a:pt x="2708" y="431"/>
                  <a:pt x="2666" y="388"/>
                </a:cubicBezTo>
                <a:cubicBezTo>
                  <a:pt x="2253" y="144"/>
                  <a:pt x="1774" y="0"/>
                  <a:pt x="128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6" name="Google Shape;526;p14"/>
          <p:cNvSpPr/>
          <p:nvPr/>
        </p:nvSpPr>
        <p:spPr>
          <a:xfrm>
            <a:off x="308272" y="7156380"/>
            <a:ext cx="659595" cy="201795"/>
          </a:xfrm>
          <a:custGeom>
            <a:avLst/>
            <a:gdLst/>
            <a:ahLst/>
            <a:cxnLst/>
            <a:rect l="l" t="t" r="r" b="b"/>
            <a:pathLst>
              <a:path w="4210" h="1288" extrusionOk="0">
                <a:moveTo>
                  <a:pt x="2375" y="1"/>
                </a:moveTo>
                <a:cubicBezTo>
                  <a:pt x="1870" y="1"/>
                  <a:pt x="1352" y="85"/>
                  <a:pt x="932" y="187"/>
                </a:cubicBezTo>
                <a:cubicBezTo>
                  <a:pt x="868" y="208"/>
                  <a:pt x="784" y="229"/>
                  <a:pt x="741" y="272"/>
                </a:cubicBezTo>
                <a:cubicBezTo>
                  <a:pt x="1" y="843"/>
                  <a:pt x="1651" y="1287"/>
                  <a:pt x="1947" y="1287"/>
                </a:cubicBezTo>
                <a:cubicBezTo>
                  <a:pt x="2028" y="1287"/>
                  <a:pt x="2113" y="1287"/>
                  <a:pt x="2201" y="1287"/>
                </a:cubicBezTo>
                <a:cubicBezTo>
                  <a:pt x="2686" y="1287"/>
                  <a:pt x="3251" y="1272"/>
                  <a:pt x="3681" y="1075"/>
                </a:cubicBezTo>
                <a:cubicBezTo>
                  <a:pt x="4210" y="822"/>
                  <a:pt x="4083" y="462"/>
                  <a:pt x="3575" y="229"/>
                </a:cubicBezTo>
                <a:cubicBezTo>
                  <a:pt x="3233" y="63"/>
                  <a:pt x="2809" y="1"/>
                  <a:pt x="237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7" name="Google Shape;527;p14"/>
          <p:cNvSpPr/>
          <p:nvPr/>
        </p:nvSpPr>
        <p:spPr>
          <a:xfrm>
            <a:off x="914755" y="7347523"/>
            <a:ext cx="760963" cy="323531"/>
          </a:xfrm>
          <a:custGeom>
            <a:avLst/>
            <a:gdLst/>
            <a:ahLst/>
            <a:cxnLst/>
            <a:rect l="l" t="t" r="r" b="b"/>
            <a:pathLst>
              <a:path w="4857" h="2065" extrusionOk="0">
                <a:moveTo>
                  <a:pt x="2199" y="1"/>
                </a:moveTo>
                <a:cubicBezTo>
                  <a:pt x="1526" y="1"/>
                  <a:pt x="856" y="228"/>
                  <a:pt x="318" y="680"/>
                </a:cubicBezTo>
                <a:cubicBezTo>
                  <a:pt x="127" y="807"/>
                  <a:pt x="21" y="997"/>
                  <a:pt x="0" y="1209"/>
                </a:cubicBezTo>
                <a:cubicBezTo>
                  <a:pt x="21" y="1420"/>
                  <a:pt x="148" y="1611"/>
                  <a:pt x="339" y="1695"/>
                </a:cubicBezTo>
                <a:cubicBezTo>
                  <a:pt x="805" y="1995"/>
                  <a:pt x="1340" y="2050"/>
                  <a:pt x="1885" y="2050"/>
                </a:cubicBezTo>
                <a:cubicBezTo>
                  <a:pt x="2202" y="2050"/>
                  <a:pt x="2523" y="2031"/>
                  <a:pt x="2835" y="2031"/>
                </a:cubicBezTo>
                <a:cubicBezTo>
                  <a:pt x="3007" y="2031"/>
                  <a:pt x="3177" y="2037"/>
                  <a:pt x="3342" y="2055"/>
                </a:cubicBezTo>
                <a:cubicBezTo>
                  <a:pt x="3395" y="2061"/>
                  <a:pt x="3448" y="2064"/>
                  <a:pt x="3499" y="2064"/>
                </a:cubicBezTo>
                <a:cubicBezTo>
                  <a:pt x="4323" y="2064"/>
                  <a:pt x="4856" y="1295"/>
                  <a:pt x="4040" y="638"/>
                </a:cubicBezTo>
                <a:cubicBezTo>
                  <a:pt x="3500" y="212"/>
                  <a:pt x="2848" y="1"/>
                  <a:pt x="219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8" name="Google Shape;528;p14"/>
          <p:cNvSpPr/>
          <p:nvPr/>
        </p:nvSpPr>
        <p:spPr>
          <a:xfrm>
            <a:off x="43338" y="7269186"/>
            <a:ext cx="102777" cy="161844"/>
          </a:xfrm>
          <a:custGeom>
            <a:avLst/>
            <a:gdLst/>
            <a:ahLst/>
            <a:cxnLst/>
            <a:rect l="l" t="t" r="r" b="b"/>
            <a:pathLst>
              <a:path w="656" h="1033" extrusionOk="0">
                <a:moveTo>
                  <a:pt x="181" y="0"/>
                </a:moveTo>
                <a:cubicBezTo>
                  <a:pt x="162" y="0"/>
                  <a:pt x="144" y="6"/>
                  <a:pt x="127" y="17"/>
                </a:cubicBezTo>
                <a:cubicBezTo>
                  <a:pt x="42" y="38"/>
                  <a:pt x="0" y="144"/>
                  <a:pt x="42" y="207"/>
                </a:cubicBezTo>
                <a:lnTo>
                  <a:pt x="360" y="926"/>
                </a:lnTo>
                <a:cubicBezTo>
                  <a:pt x="381" y="990"/>
                  <a:pt x="444" y="1032"/>
                  <a:pt x="486" y="1032"/>
                </a:cubicBezTo>
                <a:cubicBezTo>
                  <a:pt x="508" y="1032"/>
                  <a:pt x="529" y="1011"/>
                  <a:pt x="550" y="1011"/>
                </a:cubicBezTo>
                <a:cubicBezTo>
                  <a:pt x="635" y="990"/>
                  <a:pt x="656" y="884"/>
                  <a:pt x="635" y="821"/>
                </a:cubicBezTo>
                <a:lnTo>
                  <a:pt x="317" y="102"/>
                </a:lnTo>
                <a:cubicBezTo>
                  <a:pt x="286" y="40"/>
                  <a:pt x="233" y="0"/>
                  <a:pt x="18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9" name="Google Shape;529;p14"/>
          <p:cNvSpPr/>
          <p:nvPr/>
        </p:nvSpPr>
        <p:spPr>
          <a:xfrm>
            <a:off x="172437" y="7198839"/>
            <a:ext cx="56559" cy="205556"/>
          </a:xfrm>
          <a:custGeom>
            <a:avLst/>
            <a:gdLst/>
            <a:ahLst/>
            <a:cxnLst/>
            <a:rect l="l" t="t" r="r" b="b"/>
            <a:pathLst>
              <a:path w="361" h="1312" extrusionOk="0">
                <a:moveTo>
                  <a:pt x="212" y="1"/>
                </a:moveTo>
                <a:cubicBezTo>
                  <a:pt x="128" y="1"/>
                  <a:pt x="43" y="64"/>
                  <a:pt x="43" y="149"/>
                </a:cubicBezTo>
                <a:lnTo>
                  <a:pt x="1" y="1164"/>
                </a:lnTo>
                <a:cubicBezTo>
                  <a:pt x="1" y="1249"/>
                  <a:pt x="64" y="1312"/>
                  <a:pt x="149" y="1312"/>
                </a:cubicBezTo>
                <a:cubicBezTo>
                  <a:pt x="233" y="1312"/>
                  <a:pt x="297" y="1249"/>
                  <a:pt x="297" y="1164"/>
                </a:cubicBezTo>
                <a:lnTo>
                  <a:pt x="339" y="170"/>
                </a:lnTo>
                <a:cubicBezTo>
                  <a:pt x="360" y="85"/>
                  <a:pt x="297" y="22"/>
                  <a:pt x="21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0" name="Google Shape;530;p14"/>
          <p:cNvSpPr/>
          <p:nvPr/>
        </p:nvSpPr>
        <p:spPr>
          <a:xfrm>
            <a:off x="2112992" y="7539447"/>
            <a:ext cx="97451" cy="153227"/>
          </a:xfrm>
          <a:custGeom>
            <a:avLst/>
            <a:gdLst/>
            <a:ahLst/>
            <a:cxnLst/>
            <a:rect l="l" t="t" r="r" b="b"/>
            <a:pathLst>
              <a:path w="622" h="978" extrusionOk="0">
                <a:moveTo>
                  <a:pt x="170" y="0"/>
                </a:moveTo>
                <a:cubicBezTo>
                  <a:pt x="82" y="0"/>
                  <a:pt x="0" y="72"/>
                  <a:pt x="30" y="174"/>
                </a:cubicBezTo>
                <a:lnTo>
                  <a:pt x="326" y="893"/>
                </a:lnTo>
                <a:cubicBezTo>
                  <a:pt x="368" y="957"/>
                  <a:pt x="410" y="978"/>
                  <a:pt x="474" y="978"/>
                </a:cubicBezTo>
                <a:lnTo>
                  <a:pt x="516" y="978"/>
                </a:lnTo>
                <a:cubicBezTo>
                  <a:pt x="601" y="936"/>
                  <a:pt x="622" y="851"/>
                  <a:pt x="601" y="788"/>
                </a:cubicBezTo>
                <a:lnTo>
                  <a:pt x="283" y="47"/>
                </a:lnTo>
                <a:cubicBezTo>
                  <a:pt x="251" y="15"/>
                  <a:pt x="210" y="0"/>
                  <a:pt x="17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1" name="Google Shape;531;p14"/>
          <p:cNvSpPr/>
          <p:nvPr/>
        </p:nvSpPr>
        <p:spPr>
          <a:xfrm>
            <a:off x="2236765" y="7463931"/>
            <a:ext cx="56559" cy="205556"/>
          </a:xfrm>
          <a:custGeom>
            <a:avLst/>
            <a:gdLst/>
            <a:ahLst/>
            <a:cxnLst/>
            <a:rect l="l" t="t" r="r" b="b"/>
            <a:pathLst>
              <a:path w="361" h="1312" extrusionOk="0">
                <a:moveTo>
                  <a:pt x="212" y="1"/>
                </a:moveTo>
                <a:cubicBezTo>
                  <a:pt x="128" y="1"/>
                  <a:pt x="64" y="64"/>
                  <a:pt x="64" y="149"/>
                </a:cubicBezTo>
                <a:lnTo>
                  <a:pt x="22" y="1143"/>
                </a:lnTo>
                <a:cubicBezTo>
                  <a:pt x="1" y="1227"/>
                  <a:pt x="64" y="1312"/>
                  <a:pt x="149" y="1312"/>
                </a:cubicBezTo>
                <a:cubicBezTo>
                  <a:pt x="234" y="1312"/>
                  <a:pt x="318" y="1248"/>
                  <a:pt x="318" y="1164"/>
                </a:cubicBezTo>
                <a:lnTo>
                  <a:pt x="360" y="170"/>
                </a:lnTo>
                <a:cubicBezTo>
                  <a:pt x="360" y="85"/>
                  <a:pt x="297" y="1"/>
                  <a:pt x="21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2" name="Google Shape;532;p14"/>
          <p:cNvSpPr/>
          <p:nvPr/>
        </p:nvSpPr>
        <p:spPr>
          <a:xfrm>
            <a:off x="11309458" y="5519067"/>
            <a:ext cx="111951" cy="153291"/>
          </a:xfrm>
          <a:custGeom>
            <a:avLst/>
            <a:gdLst/>
            <a:ahLst/>
            <a:cxnLst/>
            <a:rect l="l" t="t" r="r" b="b"/>
            <a:pathLst>
              <a:path w="742" h="1016" extrusionOk="0">
                <a:moveTo>
                  <a:pt x="128" y="1"/>
                </a:moveTo>
                <a:cubicBezTo>
                  <a:pt x="86" y="1"/>
                  <a:pt x="43" y="22"/>
                  <a:pt x="22" y="64"/>
                </a:cubicBezTo>
                <a:cubicBezTo>
                  <a:pt x="22" y="85"/>
                  <a:pt x="1" y="128"/>
                  <a:pt x="1" y="149"/>
                </a:cubicBezTo>
                <a:cubicBezTo>
                  <a:pt x="1" y="403"/>
                  <a:pt x="43" y="635"/>
                  <a:pt x="170" y="826"/>
                </a:cubicBezTo>
                <a:lnTo>
                  <a:pt x="509" y="1016"/>
                </a:lnTo>
                <a:lnTo>
                  <a:pt x="614" y="762"/>
                </a:lnTo>
                <a:cubicBezTo>
                  <a:pt x="657" y="656"/>
                  <a:pt x="699" y="551"/>
                  <a:pt x="720" y="445"/>
                </a:cubicBezTo>
                <a:cubicBezTo>
                  <a:pt x="741" y="339"/>
                  <a:pt x="741" y="212"/>
                  <a:pt x="678" y="128"/>
                </a:cubicBezTo>
                <a:cubicBezTo>
                  <a:pt x="678" y="106"/>
                  <a:pt x="657" y="85"/>
                  <a:pt x="657" y="85"/>
                </a:cubicBezTo>
                <a:cubicBezTo>
                  <a:pt x="644" y="73"/>
                  <a:pt x="630" y="68"/>
                  <a:pt x="615" y="68"/>
                </a:cubicBezTo>
                <a:cubicBezTo>
                  <a:pt x="579" y="68"/>
                  <a:pt x="538" y="98"/>
                  <a:pt x="509" y="128"/>
                </a:cubicBezTo>
                <a:cubicBezTo>
                  <a:pt x="424" y="212"/>
                  <a:pt x="360" y="318"/>
                  <a:pt x="318" y="466"/>
                </a:cubicBezTo>
                <a:cubicBezTo>
                  <a:pt x="297" y="339"/>
                  <a:pt x="255" y="212"/>
                  <a:pt x="212" y="106"/>
                </a:cubicBezTo>
                <a:cubicBezTo>
                  <a:pt x="191" y="64"/>
                  <a:pt x="170" y="1"/>
                  <a:pt x="128" y="1"/>
                </a:cubicBezTo>
                <a:close/>
              </a:path>
            </a:pathLst>
          </a:custGeom>
          <a:solidFill>
            <a:srgbClr val="79AD78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3" name="Google Shape;533;p14"/>
          <p:cNvSpPr/>
          <p:nvPr/>
        </p:nvSpPr>
        <p:spPr>
          <a:xfrm>
            <a:off x="11635049" y="5533853"/>
            <a:ext cx="146953" cy="164153"/>
          </a:xfrm>
          <a:custGeom>
            <a:avLst/>
            <a:gdLst/>
            <a:ahLst/>
            <a:cxnLst/>
            <a:rect l="l" t="t" r="r" b="b"/>
            <a:pathLst>
              <a:path w="974" h="1088" extrusionOk="0">
                <a:moveTo>
                  <a:pt x="123" y="0"/>
                </a:moveTo>
                <a:cubicBezTo>
                  <a:pt x="85" y="0"/>
                  <a:pt x="58" y="20"/>
                  <a:pt x="42" y="51"/>
                </a:cubicBezTo>
                <a:cubicBezTo>
                  <a:pt x="21" y="72"/>
                  <a:pt x="21" y="114"/>
                  <a:pt x="21" y="156"/>
                </a:cubicBezTo>
                <a:cubicBezTo>
                  <a:pt x="0" y="431"/>
                  <a:pt x="85" y="685"/>
                  <a:pt x="233" y="897"/>
                </a:cubicBezTo>
                <a:lnTo>
                  <a:pt x="698" y="1087"/>
                </a:lnTo>
                <a:lnTo>
                  <a:pt x="825" y="812"/>
                </a:lnTo>
                <a:cubicBezTo>
                  <a:pt x="888" y="706"/>
                  <a:pt x="931" y="601"/>
                  <a:pt x="952" y="474"/>
                </a:cubicBezTo>
                <a:cubicBezTo>
                  <a:pt x="973" y="368"/>
                  <a:pt x="952" y="241"/>
                  <a:pt x="888" y="135"/>
                </a:cubicBezTo>
                <a:cubicBezTo>
                  <a:pt x="888" y="114"/>
                  <a:pt x="867" y="93"/>
                  <a:pt x="867" y="93"/>
                </a:cubicBezTo>
                <a:cubicBezTo>
                  <a:pt x="841" y="84"/>
                  <a:pt x="811" y="79"/>
                  <a:pt x="782" y="79"/>
                </a:cubicBezTo>
                <a:cubicBezTo>
                  <a:pt x="741" y="79"/>
                  <a:pt x="702" y="89"/>
                  <a:pt x="677" y="114"/>
                </a:cubicBezTo>
                <a:cubicBezTo>
                  <a:pt x="550" y="220"/>
                  <a:pt x="465" y="347"/>
                  <a:pt x="444" y="495"/>
                </a:cubicBezTo>
                <a:cubicBezTo>
                  <a:pt x="381" y="347"/>
                  <a:pt x="339" y="220"/>
                  <a:pt x="275" y="93"/>
                </a:cubicBezTo>
                <a:cubicBezTo>
                  <a:pt x="254" y="51"/>
                  <a:pt x="212" y="8"/>
                  <a:pt x="169" y="8"/>
                </a:cubicBezTo>
                <a:cubicBezTo>
                  <a:pt x="152" y="3"/>
                  <a:pt x="137" y="0"/>
                  <a:pt x="123" y="0"/>
                </a:cubicBezTo>
                <a:close/>
              </a:path>
            </a:pathLst>
          </a:custGeom>
          <a:solidFill>
            <a:srgbClr val="79AD78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4" name="Google Shape;534;p14"/>
          <p:cNvSpPr/>
          <p:nvPr/>
        </p:nvSpPr>
        <p:spPr>
          <a:xfrm>
            <a:off x="9631111" y="6951783"/>
            <a:ext cx="1997607" cy="399069"/>
          </a:xfrm>
          <a:custGeom>
            <a:avLst/>
            <a:gdLst/>
            <a:ahLst/>
            <a:cxnLst/>
            <a:rect l="l" t="t" r="r" b="b"/>
            <a:pathLst>
              <a:path w="13240" h="2645" extrusionOk="0">
                <a:moveTo>
                  <a:pt x="6620" y="1"/>
                </a:moveTo>
                <a:cubicBezTo>
                  <a:pt x="2961" y="1"/>
                  <a:pt x="0" y="593"/>
                  <a:pt x="0" y="1333"/>
                </a:cubicBezTo>
                <a:cubicBezTo>
                  <a:pt x="0" y="2052"/>
                  <a:pt x="2961" y="2644"/>
                  <a:pt x="6620" y="2644"/>
                </a:cubicBezTo>
                <a:cubicBezTo>
                  <a:pt x="10279" y="2644"/>
                  <a:pt x="13240" y="2052"/>
                  <a:pt x="13240" y="1333"/>
                </a:cubicBezTo>
                <a:cubicBezTo>
                  <a:pt x="13240" y="593"/>
                  <a:pt x="10279" y="1"/>
                  <a:pt x="6620" y="1"/>
                </a:cubicBezTo>
                <a:close/>
              </a:path>
            </a:pathLst>
          </a:custGeom>
          <a:solidFill>
            <a:srgbClr val="79AD78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5" name="Google Shape;535;p14"/>
          <p:cNvSpPr/>
          <p:nvPr/>
        </p:nvSpPr>
        <p:spPr>
          <a:xfrm>
            <a:off x="11327035" y="5519067"/>
            <a:ext cx="111951" cy="153291"/>
          </a:xfrm>
          <a:custGeom>
            <a:avLst/>
            <a:gdLst/>
            <a:ahLst/>
            <a:cxnLst/>
            <a:rect l="l" t="t" r="r" b="b"/>
            <a:pathLst>
              <a:path w="742" h="1016" extrusionOk="0">
                <a:moveTo>
                  <a:pt x="128" y="1"/>
                </a:moveTo>
                <a:cubicBezTo>
                  <a:pt x="86" y="1"/>
                  <a:pt x="43" y="22"/>
                  <a:pt x="22" y="64"/>
                </a:cubicBezTo>
                <a:cubicBezTo>
                  <a:pt x="22" y="85"/>
                  <a:pt x="1" y="128"/>
                  <a:pt x="1" y="149"/>
                </a:cubicBezTo>
                <a:cubicBezTo>
                  <a:pt x="1" y="403"/>
                  <a:pt x="43" y="635"/>
                  <a:pt x="170" y="826"/>
                </a:cubicBezTo>
                <a:lnTo>
                  <a:pt x="509" y="1016"/>
                </a:lnTo>
                <a:lnTo>
                  <a:pt x="614" y="762"/>
                </a:lnTo>
                <a:cubicBezTo>
                  <a:pt x="657" y="656"/>
                  <a:pt x="699" y="551"/>
                  <a:pt x="720" y="445"/>
                </a:cubicBezTo>
                <a:cubicBezTo>
                  <a:pt x="741" y="339"/>
                  <a:pt x="741" y="212"/>
                  <a:pt x="678" y="128"/>
                </a:cubicBezTo>
                <a:cubicBezTo>
                  <a:pt x="678" y="106"/>
                  <a:pt x="657" y="85"/>
                  <a:pt x="657" y="85"/>
                </a:cubicBezTo>
                <a:cubicBezTo>
                  <a:pt x="644" y="73"/>
                  <a:pt x="630" y="68"/>
                  <a:pt x="615" y="68"/>
                </a:cubicBezTo>
                <a:cubicBezTo>
                  <a:pt x="579" y="68"/>
                  <a:pt x="538" y="98"/>
                  <a:pt x="509" y="128"/>
                </a:cubicBezTo>
                <a:cubicBezTo>
                  <a:pt x="424" y="212"/>
                  <a:pt x="360" y="318"/>
                  <a:pt x="318" y="466"/>
                </a:cubicBezTo>
                <a:cubicBezTo>
                  <a:pt x="297" y="339"/>
                  <a:pt x="255" y="212"/>
                  <a:pt x="212" y="106"/>
                </a:cubicBezTo>
                <a:cubicBezTo>
                  <a:pt x="191" y="64"/>
                  <a:pt x="170" y="1"/>
                  <a:pt x="12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6" name="Google Shape;536;p14"/>
          <p:cNvSpPr/>
          <p:nvPr/>
        </p:nvSpPr>
        <p:spPr>
          <a:xfrm>
            <a:off x="11652626" y="5533853"/>
            <a:ext cx="146953" cy="164153"/>
          </a:xfrm>
          <a:custGeom>
            <a:avLst/>
            <a:gdLst/>
            <a:ahLst/>
            <a:cxnLst/>
            <a:rect l="l" t="t" r="r" b="b"/>
            <a:pathLst>
              <a:path w="974" h="1088" extrusionOk="0">
                <a:moveTo>
                  <a:pt x="123" y="0"/>
                </a:moveTo>
                <a:cubicBezTo>
                  <a:pt x="85" y="0"/>
                  <a:pt x="58" y="20"/>
                  <a:pt x="42" y="51"/>
                </a:cubicBezTo>
                <a:cubicBezTo>
                  <a:pt x="21" y="72"/>
                  <a:pt x="21" y="114"/>
                  <a:pt x="21" y="156"/>
                </a:cubicBezTo>
                <a:cubicBezTo>
                  <a:pt x="0" y="431"/>
                  <a:pt x="85" y="685"/>
                  <a:pt x="233" y="897"/>
                </a:cubicBezTo>
                <a:lnTo>
                  <a:pt x="698" y="1087"/>
                </a:lnTo>
                <a:lnTo>
                  <a:pt x="825" y="812"/>
                </a:lnTo>
                <a:cubicBezTo>
                  <a:pt x="888" y="706"/>
                  <a:pt x="931" y="601"/>
                  <a:pt x="952" y="474"/>
                </a:cubicBezTo>
                <a:cubicBezTo>
                  <a:pt x="973" y="368"/>
                  <a:pt x="952" y="241"/>
                  <a:pt x="888" y="135"/>
                </a:cubicBezTo>
                <a:cubicBezTo>
                  <a:pt x="888" y="114"/>
                  <a:pt x="867" y="93"/>
                  <a:pt x="867" y="93"/>
                </a:cubicBezTo>
                <a:cubicBezTo>
                  <a:pt x="841" y="84"/>
                  <a:pt x="811" y="79"/>
                  <a:pt x="782" y="79"/>
                </a:cubicBezTo>
                <a:cubicBezTo>
                  <a:pt x="741" y="79"/>
                  <a:pt x="702" y="89"/>
                  <a:pt x="677" y="114"/>
                </a:cubicBezTo>
                <a:cubicBezTo>
                  <a:pt x="550" y="220"/>
                  <a:pt x="465" y="347"/>
                  <a:pt x="444" y="495"/>
                </a:cubicBezTo>
                <a:cubicBezTo>
                  <a:pt x="381" y="347"/>
                  <a:pt x="339" y="220"/>
                  <a:pt x="275" y="93"/>
                </a:cubicBezTo>
                <a:cubicBezTo>
                  <a:pt x="254" y="51"/>
                  <a:pt x="212" y="8"/>
                  <a:pt x="169" y="8"/>
                </a:cubicBezTo>
                <a:cubicBezTo>
                  <a:pt x="152" y="3"/>
                  <a:pt x="137" y="0"/>
                  <a:pt x="12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37" name="Google Shape;537;p14"/>
          <p:cNvGrpSpPr/>
          <p:nvPr/>
        </p:nvGrpSpPr>
        <p:grpSpPr>
          <a:xfrm>
            <a:off x="-203657" y="5590281"/>
            <a:ext cx="12469016" cy="2535935"/>
            <a:chOff x="-152743" y="4192710"/>
            <a:chExt cx="9351762" cy="1901951"/>
          </a:xfrm>
        </p:grpSpPr>
        <p:sp>
          <p:nvSpPr>
            <p:cNvPr id="538" name="Google Shape;538;p14"/>
            <p:cNvSpPr/>
            <p:nvPr/>
          </p:nvSpPr>
          <p:spPr>
            <a:xfrm>
              <a:off x="-152743" y="4314792"/>
              <a:ext cx="5847754" cy="1489611"/>
            </a:xfrm>
            <a:custGeom>
              <a:avLst/>
              <a:gdLst/>
              <a:ahLst/>
              <a:cxnLst/>
              <a:rect l="l" t="t" r="r" b="b"/>
              <a:pathLst>
                <a:path w="49766" h="12677" extrusionOk="0">
                  <a:moveTo>
                    <a:pt x="13886" y="0"/>
                  </a:moveTo>
                  <a:cubicBezTo>
                    <a:pt x="3627" y="0"/>
                    <a:pt x="1" y="1911"/>
                    <a:pt x="1" y="1911"/>
                  </a:cubicBezTo>
                  <a:lnTo>
                    <a:pt x="1" y="12676"/>
                  </a:lnTo>
                  <a:lnTo>
                    <a:pt x="49765" y="12676"/>
                  </a:lnTo>
                  <a:lnTo>
                    <a:pt x="49765" y="5422"/>
                  </a:lnTo>
                  <a:cubicBezTo>
                    <a:pt x="49765" y="5422"/>
                    <a:pt x="46952" y="3222"/>
                    <a:pt x="27474" y="896"/>
                  </a:cubicBezTo>
                  <a:cubicBezTo>
                    <a:pt x="22017" y="241"/>
                    <a:pt x="17532" y="0"/>
                    <a:pt x="13886" y="0"/>
                  </a:cubicBezTo>
                  <a:close/>
                </a:path>
              </a:pathLst>
            </a:custGeom>
            <a:solidFill>
              <a:srgbClr val="89B98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" name="Google Shape;539;p14"/>
            <p:cNvSpPr/>
            <p:nvPr/>
          </p:nvSpPr>
          <p:spPr>
            <a:xfrm>
              <a:off x="-70725" y="4375307"/>
              <a:ext cx="129373" cy="137481"/>
            </a:xfrm>
            <a:custGeom>
              <a:avLst/>
              <a:gdLst/>
              <a:ahLst/>
              <a:cxnLst/>
              <a:rect l="l" t="t" r="r" b="b"/>
              <a:pathLst>
                <a:path w="1101" h="1170" extrusionOk="0">
                  <a:moveTo>
                    <a:pt x="659" y="0"/>
                  </a:moveTo>
                  <a:cubicBezTo>
                    <a:pt x="603" y="0"/>
                    <a:pt x="551" y="21"/>
                    <a:pt x="508" y="64"/>
                  </a:cubicBezTo>
                  <a:cubicBezTo>
                    <a:pt x="445" y="127"/>
                    <a:pt x="424" y="233"/>
                    <a:pt x="445" y="317"/>
                  </a:cubicBezTo>
                  <a:cubicBezTo>
                    <a:pt x="445" y="487"/>
                    <a:pt x="487" y="656"/>
                    <a:pt x="529" y="825"/>
                  </a:cubicBezTo>
                  <a:lnTo>
                    <a:pt x="170" y="487"/>
                  </a:lnTo>
                  <a:cubicBezTo>
                    <a:pt x="149" y="444"/>
                    <a:pt x="128" y="444"/>
                    <a:pt x="85" y="423"/>
                  </a:cubicBezTo>
                  <a:cubicBezTo>
                    <a:pt x="43" y="423"/>
                    <a:pt x="1" y="465"/>
                    <a:pt x="1" y="529"/>
                  </a:cubicBezTo>
                  <a:cubicBezTo>
                    <a:pt x="1" y="571"/>
                    <a:pt x="1" y="614"/>
                    <a:pt x="43" y="656"/>
                  </a:cubicBezTo>
                  <a:cubicBezTo>
                    <a:pt x="106" y="825"/>
                    <a:pt x="212" y="973"/>
                    <a:pt x="360" y="1100"/>
                  </a:cubicBezTo>
                  <a:cubicBezTo>
                    <a:pt x="395" y="1135"/>
                    <a:pt x="429" y="1169"/>
                    <a:pt x="475" y="1169"/>
                  </a:cubicBezTo>
                  <a:cubicBezTo>
                    <a:pt x="486" y="1169"/>
                    <a:pt x="497" y="1167"/>
                    <a:pt x="508" y="1163"/>
                  </a:cubicBezTo>
                  <a:lnTo>
                    <a:pt x="1079" y="1015"/>
                  </a:lnTo>
                  <a:cubicBezTo>
                    <a:pt x="1100" y="783"/>
                    <a:pt x="1079" y="550"/>
                    <a:pt x="995" y="317"/>
                  </a:cubicBezTo>
                  <a:cubicBezTo>
                    <a:pt x="952" y="212"/>
                    <a:pt x="910" y="127"/>
                    <a:pt x="825" y="64"/>
                  </a:cubicBezTo>
                  <a:cubicBezTo>
                    <a:pt x="773" y="21"/>
                    <a:pt x="714" y="0"/>
                    <a:pt x="659" y="0"/>
                  </a:cubicBezTo>
                  <a:close/>
                </a:path>
              </a:pathLst>
            </a:custGeom>
            <a:solidFill>
              <a:srgbClr val="89B98A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" name="Google Shape;540;p14"/>
            <p:cNvSpPr/>
            <p:nvPr/>
          </p:nvSpPr>
          <p:spPr>
            <a:xfrm>
              <a:off x="128093" y="4863894"/>
              <a:ext cx="77201" cy="120325"/>
            </a:xfrm>
            <a:custGeom>
              <a:avLst/>
              <a:gdLst/>
              <a:ahLst/>
              <a:cxnLst/>
              <a:rect l="l" t="t" r="r" b="b"/>
              <a:pathLst>
                <a:path w="657" h="1024" extrusionOk="0">
                  <a:moveTo>
                    <a:pt x="166" y="1"/>
                  </a:moveTo>
                  <a:cubicBezTo>
                    <a:pt x="146" y="1"/>
                    <a:pt x="126" y="4"/>
                    <a:pt x="106" y="9"/>
                  </a:cubicBezTo>
                  <a:cubicBezTo>
                    <a:pt x="43" y="51"/>
                    <a:pt x="1" y="136"/>
                    <a:pt x="43" y="199"/>
                  </a:cubicBezTo>
                  <a:lnTo>
                    <a:pt x="339" y="939"/>
                  </a:lnTo>
                  <a:cubicBezTo>
                    <a:pt x="360" y="981"/>
                    <a:pt x="424" y="1024"/>
                    <a:pt x="487" y="1024"/>
                  </a:cubicBezTo>
                  <a:cubicBezTo>
                    <a:pt x="508" y="1024"/>
                    <a:pt x="529" y="1024"/>
                    <a:pt x="550" y="1003"/>
                  </a:cubicBezTo>
                  <a:cubicBezTo>
                    <a:pt x="614" y="981"/>
                    <a:pt x="656" y="897"/>
                    <a:pt x="614" y="812"/>
                  </a:cubicBezTo>
                  <a:lnTo>
                    <a:pt x="318" y="93"/>
                  </a:lnTo>
                  <a:cubicBezTo>
                    <a:pt x="286" y="29"/>
                    <a:pt x="229" y="1"/>
                    <a:pt x="166" y="1"/>
                  </a:cubicBezTo>
                  <a:close/>
                </a:path>
              </a:pathLst>
            </a:custGeom>
            <a:solidFill>
              <a:srgbClr val="79AD78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" name="Google Shape;541;p14"/>
            <p:cNvSpPr/>
            <p:nvPr/>
          </p:nvSpPr>
          <p:spPr>
            <a:xfrm>
              <a:off x="225035" y="4813836"/>
              <a:ext cx="42537" cy="150994"/>
            </a:xfrm>
            <a:custGeom>
              <a:avLst/>
              <a:gdLst/>
              <a:ahLst/>
              <a:cxnLst/>
              <a:rect l="l" t="t" r="r" b="b"/>
              <a:pathLst>
                <a:path w="362" h="1285" extrusionOk="0">
                  <a:moveTo>
                    <a:pt x="183" y="1"/>
                  </a:moveTo>
                  <a:cubicBezTo>
                    <a:pt x="107" y="1"/>
                    <a:pt x="33" y="38"/>
                    <a:pt x="43" y="117"/>
                  </a:cubicBezTo>
                  <a:lnTo>
                    <a:pt x="0" y="1133"/>
                  </a:lnTo>
                  <a:cubicBezTo>
                    <a:pt x="0" y="1217"/>
                    <a:pt x="64" y="1281"/>
                    <a:pt x="148" y="1281"/>
                  </a:cubicBezTo>
                  <a:cubicBezTo>
                    <a:pt x="157" y="1283"/>
                    <a:pt x="166" y="1285"/>
                    <a:pt x="174" y="1285"/>
                  </a:cubicBezTo>
                  <a:cubicBezTo>
                    <a:pt x="233" y="1285"/>
                    <a:pt x="297" y="1227"/>
                    <a:pt x="297" y="1154"/>
                  </a:cubicBezTo>
                  <a:lnTo>
                    <a:pt x="339" y="139"/>
                  </a:lnTo>
                  <a:cubicBezTo>
                    <a:pt x="361" y="49"/>
                    <a:pt x="270" y="1"/>
                    <a:pt x="183" y="1"/>
                  </a:cubicBezTo>
                  <a:close/>
                </a:path>
              </a:pathLst>
            </a:custGeom>
            <a:solidFill>
              <a:srgbClr val="79AD78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" name="Google Shape;542;p14"/>
            <p:cNvSpPr/>
            <p:nvPr/>
          </p:nvSpPr>
          <p:spPr>
            <a:xfrm>
              <a:off x="-139054" y="4314792"/>
              <a:ext cx="5847754" cy="1489611"/>
            </a:xfrm>
            <a:custGeom>
              <a:avLst/>
              <a:gdLst/>
              <a:ahLst/>
              <a:cxnLst/>
              <a:rect l="l" t="t" r="r" b="b"/>
              <a:pathLst>
                <a:path w="49766" h="12677" extrusionOk="0">
                  <a:moveTo>
                    <a:pt x="13886" y="0"/>
                  </a:moveTo>
                  <a:cubicBezTo>
                    <a:pt x="3627" y="0"/>
                    <a:pt x="1" y="1911"/>
                    <a:pt x="1" y="1911"/>
                  </a:cubicBezTo>
                  <a:lnTo>
                    <a:pt x="1" y="12676"/>
                  </a:lnTo>
                  <a:lnTo>
                    <a:pt x="49765" y="12676"/>
                  </a:lnTo>
                  <a:lnTo>
                    <a:pt x="49765" y="5422"/>
                  </a:lnTo>
                  <a:cubicBezTo>
                    <a:pt x="49765" y="5422"/>
                    <a:pt x="46952" y="3222"/>
                    <a:pt x="27474" y="896"/>
                  </a:cubicBezTo>
                  <a:cubicBezTo>
                    <a:pt x="22017" y="241"/>
                    <a:pt x="17532" y="0"/>
                    <a:pt x="138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" name="Google Shape;543;p14"/>
            <p:cNvSpPr/>
            <p:nvPr/>
          </p:nvSpPr>
          <p:spPr>
            <a:xfrm>
              <a:off x="5527153" y="4805258"/>
              <a:ext cx="124320" cy="131723"/>
            </a:xfrm>
            <a:custGeom>
              <a:avLst/>
              <a:gdLst/>
              <a:ahLst/>
              <a:cxnLst/>
              <a:rect l="l" t="t" r="r" b="b"/>
              <a:pathLst>
                <a:path w="1058" h="1121" extrusionOk="0">
                  <a:moveTo>
                    <a:pt x="762" y="0"/>
                  </a:moveTo>
                  <a:cubicBezTo>
                    <a:pt x="677" y="42"/>
                    <a:pt x="614" y="85"/>
                    <a:pt x="571" y="169"/>
                  </a:cubicBezTo>
                  <a:cubicBezTo>
                    <a:pt x="466" y="317"/>
                    <a:pt x="402" y="465"/>
                    <a:pt x="339" y="635"/>
                  </a:cubicBezTo>
                  <a:lnTo>
                    <a:pt x="254" y="127"/>
                  </a:lnTo>
                  <a:cubicBezTo>
                    <a:pt x="254" y="106"/>
                    <a:pt x="233" y="63"/>
                    <a:pt x="212" y="42"/>
                  </a:cubicBezTo>
                  <a:cubicBezTo>
                    <a:pt x="194" y="34"/>
                    <a:pt x="177" y="28"/>
                    <a:pt x="159" y="28"/>
                  </a:cubicBezTo>
                  <a:cubicBezTo>
                    <a:pt x="135" y="28"/>
                    <a:pt x="110" y="39"/>
                    <a:pt x="85" y="63"/>
                  </a:cubicBezTo>
                  <a:cubicBezTo>
                    <a:pt x="64" y="106"/>
                    <a:pt x="43" y="148"/>
                    <a:pt x="43" y="190"/>
                  </a:cubicBezTo>
                  <a:cubicBezTo>
                    <a:pt x="0" y="381"/>
                    <a:pt x="0" y="571"/>
                    <a:pt x="22" y="740"/>
                  </a:cubicBezTo>
                  <a:cubicBezTo>
                    <a:pt x="43" y="804"/>
                    <a:pt x="64" y="867"/>
                    <a:pt x="106" y="888"/>
                  </a:cubicBezTo>
                  <a:lnTo>
                    <a:pt x="656" y="1121"/>
                  </a:lnTo>
                  <a:cubicBezTo>
                    <a:pt x="825" y="952"/>
                    <a:pt x="952" y="740"/>
                    <a:pt x="1016" y="508"/>
                  </a:cubicBezTo>
                  <a:cubicBezTo>
                    <a:pt x="1058" y="402"/>
                    <a:pt x="1058" y="296"/>
                    <a:pt x="1037" y="190"/>
                  </a:cubicBezTo>
                  <a:cubicBezTo>
                    <a:pt x="994" y="63"/>
                    <a:pt x="889" y="0"/>
                    <a:pt x="7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" name="Google Shape;544;p14"/>
            <p:cNvSpPr/>
            <p:nvPr/>
          </p:nvSpPr>
          <p:spPr>
            <a:xfrm>
              <a:off x="3670692" y="4415142"/>
              <a:ext cx="121970" cy="131723"/>
            </a:xfrm>
            <a:custGeom>
              <a:avLst/>
              <a:gdLst/>
              <a:ahLst/>
              <a:cxnLst/>
              <a:rect l="l" t="t" r="r" b="b"/>
              <a:pathLst>
                <a:path w="1038" h="1121" extrusionOk="0">
                  <a:moveTo>
                    <a:pt x="770" y="0"/>
                  </a:moveTo>
                  <a:cubicBezTo>
                    <a:pt x="735" y="0"/>
                    <a:pt x="697" y="7"/>
                    <a:pt x="656" y="21"/>
                  </a:cubicBezTo>
                  <a:cubicBezTo>
                    <a:pt x="593" y="63"/>
                    <a:pt x="530" y="148"/>
                    <a:pt x="508" y="232"/>
                  </a:cubicBezTo>
                  <a:cubicBezTo>
                    <a:pt x="466" y="401"/>
                    <a:pt x="445" y="571"/>
                    <a:pt x="424" y="740"/>
                  </a:cubicBezTo>
                  <a:cubicBezTo>
                    <a:pt x="360" y="592"/>
                    <a:pt x="276" y="444"/>
                    <a:pt x="212" y="296"/>
                  </a:cubicBezTo>
                  <a:cubicBezTo>
                    <a:pt x="191" y="253"/>
                    <a:pt x="170" y="232"/>
                    <a:pt x="149" y="211"/>
                  </a:cubicBezTo>
                  <a:cubicBezTo>
                    <a:pt x="138" y="205"/>
                    <a:pt x="126" y="203"/>
                    <a:pt x="115" y="203"/>
                  </a:cubicBezTo>
                  <a:cubicBezTo>
                    <a:pt x="85" y="203"/>
                    <a:pt x="59" y="222"/>
                    <a:pt x="43" y="253"/>
                  </a:cubicBezTo>
                  <a:cubicBezTo>
                    <a:pt x="22" y="296"/>
                    <a:pt x="1" y="359"/>
                    <a:pt x="22" y="401"/>
                  </a:cubicBezTo>
                  <a:cubicBezTo>
                    <a:pt x="22" y="592"/>
                    <a:pt x="85" y="761"/>
                    <a:pt x="170" y="930"/>
                  </a:cubicBezTo>
                  <a:cubicBezTo>
                    <a:pt x="191" y="994"/>
                    <a:pt x="212" y="1057"/>
                    <a:pt x="276" y="1057"/>
                  </a:cubicBezTo>
                  <a:lnTo>
                    <a:pt x="847" y="1121"/>
                  </a:lnTo>
                  <a:cubicBezTo>
                    <a:pt x="953" y="909"/>
                    <a:pt x="1016" y="676"/>
                    <a:pt x="1037" y="444"/>
                  </a:cubicBezTo>
                  <a:cubicBezTo>
                    <a:pt x="1037" y="317"/>
                    <a:pt x="1016" y="211"/>
                    <a:pt x="953" y="105"/>
                  </a:cubicBezTo>
                  <a:cubicBezTo>
                    <a:pt x="909" y="33"/>
                    <a:pt x="846" y="0"/>
                    <a:pt x="7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" name="Google Shape;545;p14"/>
            <p:cNvSpPr/>
            <p:nvPr/>
          </p:nvSpPr>
          <p:spPr>
            <a:xfrm>
              <a:off x="3404778" y="4397633"/>
              <a:ext cx="82136" cy="104462"/>
            </a:xfrm>
            <a:custGeom>
              <a:avLst/>
              <a:gdLst/>
              <a:ahLst/>
              <a:cxnLst/>
              <a:rect l="l" t="t" r="r" b="b"/>
              <a:pathLst>
                <a:path w="699" h="889" extrusionOk="0">
                  <a:moveTo>
                    <a:pt x="107" y="1"/>
                  </a:moveTo>
                  <a:cubicBezTo>
                    <a:pt x="64" y="1"/>
                    <a:pt x="43" y="1"/>
                    <a:pt x="22" y="43"/>
                  </a:cubicBezTo>
                  <a:cubicBezTo>
                    <a:pt x="22" y="64"/>
                    <a:pt x="1" y="106"/>
                    <a:pt x="22" y="127"/>
                  </a:cubicBezTo>
                  <a:cubicBezTo>
                    <a:pt x="1" y="360"/>
                    <a:pt x="64" y="572"/>
                    <a:pt x="191" y="741"/>
                  </a:cubicBezTo>
                  <a:lnTo>
                    <a:pt x="508" y="889"/>
                  </a:lnTo>
                  <a:lnTo>
                    <a:pt x="593" y="656"/>
                  </a:lnTo>
                  <a:cubicBezTo>
                    <a:pt x="635" y="572"/>
                    <a:pt x="656" y="466"/>
                    <a:pt x="678" y="360"/>
                  </a:cubicBezTo>
                  <a:cubicBezTo>
                    <a:pt x="699" y="254"/>
                    <a:pt x="678" y="170"/>
                    <a:pt x="635" y="64"/>
                  </a:cubicBezTo>
                  <a:cubicBezTo>
                    <a:pt x="614" y="64"/>
                    <a:pt x="614" y="43"/>
                    <a:pt x="593" y="43"/>
                  </a:cubicBezTo>
                  <a:cubicBezTo>
                    <a:pt x="582" y="37"/>
                    <a:pt x="570" y="35"/>
                    <a:pt x="559" y="35"/>
                  </a:cubicBezTo>
                  <a:cubicBezTo>
                    <a:pt x="528" y="35"/>
                    <a:pt x="497" y="54"/>
                    <a:pt x="466" y="85"/>
                  </a:cubicBezTo>
                  <a:cubicBezTo>
                    <a:pt x="381" y="170"/>
                    <a:pt x="339" y="275"/>
                    <a:pt x="318" y="402"/>
                  </a:cubicBezTo>
                  <a:cubicBezTo>
                    <a:pt x="276" y="297"/>
                    <a:pt x="233" y="191"/>
                    <a:pt x="191" y="85"/>
                  </a:cubicBezTo>
                  <a:cubicBezTo>
                    <a:pt x="170" y="43"/>
                    <a:pt x="149" y="1"/>
                    <a:pt x="1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" name="Google Shape;546;p14"/>
            <p:cNvSpPr/>
            <p:nvPr/>
          </p:nvSpPr>
          <p:spPr>
            <a:xfrm>
              <a:off x="-57036" y="4375307"/>
              <a:ext cx="129373" cy="137481"/>
            </a:xfrm>
            <a:custGeom>
              <a:avLst/>
              <a:gdLst/>
              <a:ahLst/>
              <a:cxnLst/>
              <a:rect l="l" t="t" r="r" b="b"/>
              <a:pathLst>
                <a:path w="1101" h="1170" extrusionOk="0">
                  <a:moveTo>
                    <a:pt x="659" y="0"/>
                  </a:moveTo>
                  <a:cubicBezTo>
                    <a:pt x="603" y="0"/>
                    <a:pt x="551" y="21"/>
                    <a:pt x="508" y="64"/>
                  </a:cubicBezTo>
                  <a:cubicBezTo>
                    <a:pt x="445" y="127"/>
                    <a:pt x="424" y="233"/>
                    <a:pt x="445" y="317"/>
                  </a:cubicBezTo>
                  <a:cubicBezTo>
                    <a:pt x="445" y="487"/>
                    <a:pt x="487" y="656"/>
                    <a:pt x="529" y="825"/>
                  </a:cubicBezTo>
                  <a:lnTo>
                    <a:pt x="170" y="487"/>
                  </a:lnTo>
                  <a:cubicBezTo>
                    <a:pt x="149" y="444"/>
                    <a:pt x="128" y="444"/>
                    <a:pt x="85" y="423"/>
                  </a:cubicBezTo>
                  <a:cubicBezTo>
                    <a:pt x="43" y="423"/>
                    <a:pt x="1" y="465"/>
                    <a:pt x="1" y="529"/>
                  </a:cubicBezTo>
                  <a:cubicBezTo>
                    <a:pt x="1" y="571"/>
                    <a:pt x="1" y="614"/>
                    <a:pt x="43" y="656"/>
                  </a:cubicBezTo>
                  <a:cubicBezTo>
                    <a:pt x="106" y="825"/>
                    <a:pt x="212" y="973"/>
                    <a:pt x="360" y="1100"/>
                  </a:cubicBezTo>
                  <a:cubicBezTo>
                    <a:pt x="395" y="1135"/>
                    <a:pt x="429" y="1169"/>
                    <a:pt x="475" y="1169"/>
                  </a:cubicBezTo>
                  <a:cubicBezTo>
                    <a:pt x="486" y="1169"/>
                    <a:pt x="497" y="1167"/>
                    <a:pt x="508" y="1163"/>
                  </a:cubicBezTo>
                  <a:lnTo>
                    <a:pt x="1079" y="1015"/>
                  </a:lnTo>
                  <a:cubicBezTo>
                    <a:pt x="1100" y="783"/>
                    <a:pt x="1079" y="550"/>
                    <a:pt x="995" y="317"/>
                  </a:cubicBezTo>
                  <a:cubicBezTo>
                    <a:pt x="952" y="212"/>
                    <a:pt x="910" y="127"/>
                    <a:pt x="825" y="64"/>
                  </a:cubicBezTo>
                  <a:cubicBezTo>
                    <a:pt x="773" y="21"/>
                    <a:pt x="714" y="0"/>
                    <a:pt x="6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14"/>
            <p:cNvSpPr/>
            <p:nvPr/>
          </p:nvSpPr>
          <p:spPr>
            <a:xfrm>
              <a:off x="141783" y="4863894"/>
              <a:ext cx="77201" cy="120325"/>
            </a:xfrm>
            <a:custGeom>
              <a:avLst/>
              <a:gdLst/>
              <a:ahLst/>
              <a:cxnLst/>
              <a:rect l="l" t="t" r="r" b="b"/>
              <a:pathLst>
                <a:path w="657" h="1024" extrusionOk="0">
                  <a:moveTo>
                    <a:pt x="166" y="1"/>
                  </a:moveTo>
                  <a:cubicBezTo>
                    <a:pt x="146" y="1"/>
                    <a:pt x="126" y="4"/>
                    <a:pt x="106" y="9"/>
                  </a:cubicBezTo>
                  <a:cubicBezTo>
                    <a:pt x="43" y="51"/>
                    <a:pt x="1" y="136"/>
                    <a:pt x="43" y="199"/>
                  </a:cubicBezTo>
                  <a:lnTo>
                    <a:pt x="339" y="939"/>
                  </a:lnTo>
                  <a:cubicBezTo>
                    <a:pt x="360" y="981"/>
                    <a:pt x="424" y="1024"/>
                    <a:pt x="487" y="1024"/>
                  </a:cubicBezTo>
                  <a:cubicBezTo>
                    <a:pt x="508" y="1024"/>
                    <a:pt x="529" y="1024"/>
                    <a:pt x="550" y="1003"/>
                  </a:cubicBezTo>
                  <a:cubicBezTo>
                    <a:pt x="614" y="981"/>
                    <a:pt x="656" y="897"/>
                    <a:pt x="614" y="812"/>
                  </a:cubicBezTo>
                  <a:lnTo>
                    <a:pt x="318" y="93"/>
                  </a:lnTo>
                  <a:cubicBezTo>
                    <a:pt x="286" y="29"/>
                    <a:pt x="229" y="1"/>
                    <a:pt x="1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14"/>
            <p:cNvSpPr/>
            <p:nvPr/>
          </p:nvSpPr>
          <p:spPr>
            <a:xfrm>
              <a:off x="238724" y="4813836"/>
              <a:ext cx="42537" cy="150994"/>
            </a:xfrm>
            <a:custGeom>
              <a:avLst/>
              <a:gdLst/>
              <a:ahLst/>
              <a:cxnLst/>
              <a:rect l="l" t="t" r="r" b="b"/>
              <a:pathLst>
                <a:path w="362" h="1285" extrusionOk="0">
                  <a:moveTo>
                    <a:pt x="183" y="1"/>
                  </a:moveTo>
                  <a:cubicBezTo>
                    <a:pt x="107" y="1"/>
                    <a:pt x="33" y="38"/>
                    <a:pt x="43" y="117"/>
                  </a:cubicBezTo>
                  <a:lnTo>
                    <a:pt x="0" y="1133"/>
                  </a:lnTo>
                  <a:cubicBezTo>
                    <a:pt x="0" y="1217"/>
                    <a:pt x="64" y="1281"/>
                    <a:pt x="148" y="1281"/>
                  </a:cubicBezTo>
                  <a:cubicBezTo>
                    <a:pt x="157" y="1283"/>
                    <a:pt x="166" y="1285"/>
                    <a:pt x="174" y="1285"/>
                  </a:cubicBezTo>
                  <a:cubicBezTo>
                    <a:pt x="233" y="1285"/>
                    <a:pt x="297" y="1227"/>
                    <a:pt x="297" y="1154"/>
                  </a:cubicBezTo>
                  <a:lnTo>
                    <a:pt x="339" y="139"/>
                  </a:lnTo>
                  <a:cubicBezTo>
                    <a:pt x="361" y="49"/>
                    <a:pt x="270" y="1"/>
                    <a:pt x="1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14"/>
            <p:cNvSpPr/>
            <p:nvPr/>
          </p:nvSpPr>
          <p:spPr>
            <a:xfrm>
              <a:off x="3740255" y="4736166"/>
              <a:ext cx="77201" cy="121383"/>
            </a:xfrm>
            <a:custGeom>
              <a:avLst/>
              <a:gdLst/>
              <a:ahLst/>
              <a:cxnLst/>
              <a:rect l="l" t="t" r="r" b="b"/>
              <a:pathLst>
                <a:path w="657" h="1033" extrusionOk="0">
                  <a:moveTo>
                    <a:pt x="484" y="0"/>
                  </a:moveTo>
                  <a:cubicBezTo>
                    <a:pt x="425" y="0"/>
                    <a:pt x="376" y="40"/>
                    <a:pt x="361" y="102"/>
                  </a:cubicBezTo>
                  <a:lnTo>
                    <a:pt x="43" y="821"/>
                  </a:lnTo>
                  <a:cubicBezTo>
                    <a:pt x="1" y="884"/>
                    <a:pt x="43" y="990"/>
                    <a:pt x="128" y="1011"/>
                  </a:cubicBezTo>
                  <a:cubicBezTo>
                    <a:pt x="128" y="1032"/>
                    <a:pt x="149" y="1032"/>
                    <a:pt x="170" y="1032"/>
                  </a:cubicBezTo>
                  <a:cubicBezTo>
                    <a:pt x="234" y="1032"/>
                    <a:pt x="297" y="990"/>
                    <a:pt x="318" y="926"/>
                  </a:cubicBezTo>
                  <a:lnTo>
                    <a:pt x="635" y="207"/>
                  </a:lnTo>
                  <a:cubicBezTo>
                    <a:pt x="657" y="144"/>
                    <a:pt x="635" y="59"/>
                    <a:pt x="551" y="17"/>
                  </a:cubicBezTo>
                  <a:cubicBezTo>
                    <a:pt x="528" y="6"/>
                    <a:pt x="506" y="0"/>
                    <a:pt x="4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14"/>
            <p:cNvSpPr/>
            <p:nvPr/>
          </p:nvSpPr>
          <p:spPr>
            <a:xfrm>
              <a:off x="3680680" y="4686226"/>
              <a:ext cx="42302" cy="151346"/>
            </a:xfrm>
            <a:custGeom>
              <a:avLst/>
              <a:gdLst/>
              <a:ahLst/>
              <a:cxnLst/>
              <a:rect l="l" t="t" r="r" b="b"/>
              <a:pathLst>
                <a:path w="360" h="1288" extrusionOk="0">
                  <a:moveTo>
                    <a:pt x="155" y="0"/>
                  </a:moveTo>
                  <a:cubicBezTo>
                    <a:pt x="84" y="0"/>
                    <a:pt x="11" y="48"/>
                    <a:pt x="0" y="146"/>
                  </a:cubicBezTo>
                  <a:lnTo>
                    <a:pt x="64" y="1140"/>
                  </a:lnTo>
                  <a:cubicBezTo>
                    <a:pt x="64" y="1225"/>
                    <a:pt x="127" y="1288"/>
                    <a:pt x="212" y="1288"/>
                  </a:cubicBezTo>
                  <a:cubicBezTo>
                    <a:pt x="296" y="1288"/>
                    <a:pt x="360" y="1225"/>
                    <a:pt x="360" y="1140"/>
                  </a:cubicBezTo>
                  <a:lnTo>
                    <a:pt x="296" y="125"/>
                  </a:lnTo>
                  <a:cubicBezTo>
                    <a:pt x="286" y="43"/>
                    <a:pt x="221" y="0"/>
                    <a:pt x="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" name="Google Shape;551;p14"/>
            <p:cNvSpPr/>
            <p:nvPr/>
          </p:nvSpPr>
          <p:spPr>
            <a:xfrm>
              <a:off x="2934676" y="4192710"/>
              <a:ext cx="6251160" cy="1901951"/>
            </a:xfrm>
            <a:custGeom>
              <a:avLst/>
              <a:gdLst/>
              <a:ahLst/>
              <a:cxnLst/>
              <a:rect l="l" t="t" r="r" b="b"/>
              <a:pathLst>
                <a:path w="55243" h="16808" extrusionOk="0">
                  <a:moveTo>
                    <a:pt x="44598" y="0"/>
                  </a:moveTo>
                  <a:cubicBezTo>
                    <a:pt x="40584" y="0"/>
                    <a:pt x="35338" y="325"/>
                    <a:pt x="28700" y="1326"/>
                  </a:cubicBezTo>
                  <a:cubicBezTo>
                    <a:pt x="9793" y="4203"/>
                    <a:pt x="1" y="12958"/>
                    <a:pt x="1" y="12958"/>
                  </a:cubicBezTo>
                  <a:lnTo>
                    <a:pt x="55243" y="16808"/>
                  </a:lnTo>
                  <a:lnTo>
                    <a:pt x="55243" y="1115"/>
                  </a:lnTo>
                  <a:cubicBezTo>
                    <a:pt x="55243" y="1115"/>
                    <a:pt x="52032" y="0"/>
                    <a:pt x="44598" y="0"/>
                  </a:cubicBezTo>
                  <a:close/>
                </a:path>
              </a:pathLst>
            </a:custGeom>
            <a:solidFill>
              <a:srgbClr val="79AD78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" name="Google Shape;552;p14"/>
            <p:cNvSpPr/>
            <p:nvPr/>
          </p:nvSpPr>
          <p:spPr>
            <a:xfrm>
              <a:off x="8383986" y="4469152"/>
              <a:ext cx="440522" cy="198591"/>
            </a:xfrm>
            <a:custGeom>
              <a:avLst/>
              <a:gdLst/>
              <a:ahLst/>
              <a:cxnLst/>
              <a:rect l="l" t="t" r="r" b="b"/>
              <a:pathLst>
                <a:path w="3893" h="1755" extrusionOk="0">
                  <a:moveTo>
                    <a:pt x="2715" y="0"/>
                  </a:moveTo>
                  <a:cubicBezTo>
                    <a:pt x="2677" y="0"/>
                    <a:pt x="2640" y="2"/>
                    <a:pt x="2602" y="4"/>
                  </a:cubicBezTo>
                  <a:cubicBezTo>
                    <a:pt x="2306" y="4"/>
                    <a:pt x="2031" y="4"/>
                    <a:pt x="1735" y="25"/>
                  </a:cubicBezTo>
                  <a:cubicBezTo>
                    <a:pt x="1079" y="89"/>
                    <a:pt x="1" y="596"/>
                    <a:pt x="889" y="1379"/>
                  </a:cubicBezTo>
                  <a:cubicBezTo>
                    <a:pt x="1192" y="1647"/>
                    <a:pt x="1726" y="1755"/>
                    <a:pt x="2251" y="1755"/>
                  </a:cubicBezTo>
                  <a:cubicBezTo>
                    <a:pt x="2679" y="1755"/>
                    <a:pt x="3100" y="1683"/>
                    <a:pt x="3385" y="1569"/>
                  </a:cubicBezTo>
                  <a:cubicBezTo>
                    <a:pt x="3617" y="1464"/>
                    <a:pt x="3808" y="1252"/>
                    <a:pt x="3850" y="998"/>
                  </a:cubicBezTo>
                  <a:cubicBezTo>
                    <a:pt x="3892" y="660"/>
                    <a:pt x="3744" y="343"/>
                    <a:pt x="3448" y="173"/>
                  </a:cubicBezTo>
                  <a:cubicBezTo>
                    <a:pt x="3227" y="63"/>
                    <a:pt x="2973" y="0"/>
                    <a:pt x="2715" y="0"/>
                  </a:cubicBezTo>
                  <a:close/>
                </a:path>
              </a:pathLst>
            </a:custGeom>
            <a:solidFill>
              <a:srgbClr val="89B98A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" name="Google Shape;553;p14"/>
            <p:cNvSpPr/>
            <p:nvPr/>
          </p:nvSpPr>
          <p:spPr>
            <a:xfrm>
              <a:off x="8704673" y="4720134"/>
              <a:ext cx="442898" cy="156497"/>
            </a:xfrm>
            <a:custGeom>
              <a:avLst/>
              <a:gdLst/>
              <a:ahLst/>
              <a:cxnLst/>
              <a:rect l="l" t="t" r="r" b="b"/>
              <a:pathLst>
                <a:path w="3914" h="1383" extrusionOk="0">
                  <a:moveTo>
                    <a:pt x="1920" y="1"/>
                  </a:moveTo>
                  <a:cubicBezTo>
                    <a:pt x="1421" y="1"/>
                    <a:pt x="914" y="84"/>
                    <a:pt x="530" y="324"/>
                  </a:cubicBezTo>
                  <a:cubicBezTo>
                    <a:pt x="85" y="620"/>
                    <a:pt x="1" y="1001"/>
                    <a:pt x="487" y="1234"/>
                  </a:cubicBezTo>
                  <a:cubicBezTo>
                    <a:pt x="752" y="1349"/>
                    <a:pt x="1066" y="1382"/>
                    <a:pt x="1377" y="1382"/>
                  </a:cubicBezTo>
                  <a:cubicBezTo>
                    <a:pt x="1637" y="1382"/>
                    <a:pt x="1894" y="1359"/>
                    <a:pt x="2116" y="1339"/>
                  </a:cubicBezTo>
                  <a:cubicBezTo>
                    <a:pt x="2412" y="1297"/>
                    <a:pt x="3913" y="726"/>
                    <a:pt x="3194" y="176"/>
                  </a:cubicBezTo>
                  <a:cubicBezTo>
                    <a:pt x="3131" y="134"/>
                    <a:pt x="3067" y="113"/>
                    <a:pt x="2983" y="113"/>
                  </a:cubicBezTo>
                  <a:cubicBezTo>
                    <a:pt x="2672" y="49"/>
                    <a:pt x="2299" y="1"/>
                    <a:pt x="1920" y="1"/>
                  </a:cubicBezTo>
                  <a:close/>
                </a:path>
              </a:pathLst>
            </a:custGeom>
            <a:solidFill>
              <a:srgbClr val="89B98A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" name="Google Shape;554;p14"/>
            <p:cNvSpPr/>
            <p:nvPr/>
          </p:nvSpPr>
          <p:spPr>
            <a:xfrm>
              <a:off x="9051727" y="4502420"/>
              <a:ext cx="64726" cy="125265"/>
            </a:xfrm>
            <a:custGeom>
              <a:avLst/>
              <a:gdLst/>
              <a:ahLst/>
              <a:cxnLst/>
              <a:rect l="l" t="t" r="r" b="b"/>
              <a:pathLst>
                <a:path w="572" h="1107" extrusionOk="0">
                  <a:moveTo>
                    <a:pt x="423" y="1"/>
                  </a:moveTo>
                  <a:cubicBezTo>
                    <a:pt x="354" y="1"/>
                    <a:pt x="293" y="42"/>
                    <a:pt x="275" y="112"/>
                  </a:cubicBezTo>
                  <a:lnTo>
                    <a:pt x="43" y="895"/>
                  </a:lnTo>
                  <a:cubicBezTo>
                    <a:pt x="0" y="979"/>
                    <a:pt x="43" y="1064"/>
                    <a:pt x="127" y="1106"/>
                  </a:cubicBezTo>
                  <a:lnTo>
                    <a:pt x="170" y="1106"/>
                  </a:lnTo>
                  <a:cubicBezTo>
                    <a:pt x="233" y="1106"/>
                    <a:pt x="275" y="1064"/>
                    <a:pt x="297" y="1000"/>
                  </a:cubicBezTo>
                  <a:lnTo>
                    <a:pt x="550" y="218"/>
                  </a:lnTo>
                  <a:cubicBezTo>
                    <a:pt x="572" y="133"/>
                    <a:pt x="529" y="49"/>
                    <a:pt x="466" y="6"/>
                  </a:cubicBezTo>
                  <a:cubicBezTo>
                    <a:pt x="451" y="3"/>
                    <a:pt x="437" y="1"/>
                    <a:pt x="423" y="1"/>
                  </a:cubicBezTo>
                  <a:close/>
                </a:path>
              </a:pathLst>
            </a:custGeom>
            <a:solidFill>
              <a:srgbClr val="89B98A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" name="Google Shape;555;p14"/>
            <p:cNvSpPr/>
            <p:nvPr/>
          </p:nvSpPr>
          <p:spPr>
            <a:xfrm>
              <a:off x="8989490" y="4457158"/>
              <a:ext cx="45602" cy="156157"/>
            </a:xfrm>
            <a:custGeom>
              <a:avLst/>
              <a:gdLst/>
              <a:ahLst/>
              <a:cxnLst/>
              <a:rect l="l" t="t" r="r" b="b"/>
              <a:pathLst>
                <a:path w="403" h="1380" extrusionOk="0">
                  <a:moveTo>
                    <a:pt x="160" y="0"/>
                  </a:moveTo>
                  <a:cubicBezTo>
                    <a:pt x="149" y="0"/>
                    <a:pt x="139" y="2"/>
                    <a:pt x="127" y="5"/>
                  </a:cubicBezTo>
                  <a:cubicBezTo>
                    <a:pt x="43" y="5"/>
                    <a:pt x="1" y="89"/>
                    <a:pt x="1" y="174"/>
                  </a:cubicBezTo>
                  <a:lnTo>
                    <a:pt x="127" y="1231"/>
                  </a:lnTo>
                  <a:cubicBezTo>
                    <a:pt x="127" y="1316"/>
                    <a:pt x="191" y="1379"/>
                    <a:pt x="276" y="1379"/>
                  </a:cubicBezTo>
                  <a:cubicBezTo>
                    <a:pt x="360" y="1358"/>
                    <a:pt x="402" y="1273"/>
                    <a:pt x="402" y="1189"/>
                  </a:cubicBezTo>
                  <a:lnTo>
                    <a:pt x="297" y="131"/>
                  </a:lnTo>
                  <a:cubicBezTo>
                    <a:pt x="278" y="58"/>
                    <a:pt x="228" y="0"/>
                    <a:pt x="160" y="0"/>
                  </a:cubicBezTo>
                  <a:close/>
                </a:path>
              </a:pathLst>
            </a:custGeom>
            <a:solidFill>
              <a:srgbClr val="89B98A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" name="Google Shape;556;p14"/>
            <p:cNvSpPr/>
            <p:nvPr/>
          </p:nvSpPr>
          <p:spPr>
            <a:xfrm>
              <a:off x="2947858" y="4192710"/>
              <a:ext cx="6251160" cy="1901951"/>
            </a:xfrm>
            <a:custGeom>
              <a:avLst/>
              <a:gdLst/>
              <a:ahLst/>
              <a:cxnLst/>
              <a:rect l="l" t="t" r="r" b="b"/>
              <a:pathLst>
                <a:path w="55243" h="16808" extrusionOk="0">
                  <a:moveTo>
                    <a:pt x="44598" y="0"/>
                  </a:moveTo>
                  <a:cubicBezTo>
                    <a:pt x="40584" y="0"/>
                    <a:pt x="35338" y="325"/>
                    <a:pt x="28700" y="1326"/>
                  </a:cubicBezTo>
                  <a:cubicBezTo>
                    <a:pt x="9793" y="4203"/>
                    <a:pt x="1" y="12958"/>
                    <a:pt x="1" y="12958"/>
                  </a:cubicBezTo>
                  <a:lnTo>
                    <a:pt x="55243" y="16808"/>
                  </a:lnTo>
                  <a:lnTo>
                    <a:pt x="55243" y="1115"/>
                  </a:lnTo>
                  <a:cubicBezTo>
                    <a:pt x="55243" y="1115"/>
                    <a:pt x="52032" y="0"/>
                    <a:pt x="44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" name="Google Shape;557;p14"/>
            <p:cNvSpPr/>
            <p:nvPr/>
          </p:nvSpPr>
          <p:spPr>
            <a:xfrm>
              <a:off x="5703571" y="4544466"/>
              <a:ext cx="430904" cy="238875"/>
            </a:xfrm>
            <a:custGeom>
              <a:avLst/>
              <a:gdLst/>
              <a:ahLst/>
              <a:cxnLst/>
              <a:rect l="l" t="t" r="r" b="b"/>
              <a:pathLst>
                <a:path w="3808" h="2111" extrusionOk="0">
                  <a:moveTo>
                    <a:pt x="2242" y="0"/>
                  </a:moveTo>
                  <a:cubicBezTo>
                    <a:pt x="1840" y="0"/>
                    <a:pt x="1439" y="74"/>
                    <a:pt x="1058" y="222"/>
                  </a:cubicBezTo>
                  <a:cubicBezTo>
                    <a:pt x="170" y="582"/>
                    <a:pt x="0" y="2020"/>
                    <a:pt x="1100" y="2105"/>
                  </a:cubicBezTo>
                  <a:cubicBezTo>
                    <a:pt x="1149" y="2109"/>
                    <a:pt x="1199" y="2111"/>
                    <a:pt x="1250" y="2111"/>
                  </a:cubicBezTo>
                  <a:cubicBezTo>
                    <a:pt x="2007" y="2111"/>
                    <a:pt x="3057" y="1684"/>
                    <a:pt x="3532" y="1090"/>
                  </a:cubicBezTo>
                  <a:cubicBezTo>
                    <a:pt x="3680" y="878"/>
                    <a:pt x="3807" y="561"/>
                    <a:pt x="3638" y="349"/>
                  </a:cubicBezTo>
                  <a:cubicBezTo>
                    <a:pt x="3575" y="307"/>
                    <a:pt x="3511" y="244"/>
                    <a:pt x="3427" y="222"/>
                  </a:cubicBezTo>
                  <a:cubicBezTo>
                    <a:pt x="3046" y="74"/>
                    <a:pt x="2644" y="0"/>
                    <a:pt x="2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" name="Google Shape;558;p14"/>
            <p:cNvSpPr/>
            <p:nvPr/>
          </p:nvSpPr>
          <p:spPr>
            <a:xfrm>
              <a:off x="8397169" y="4469152"/>
              <a:ext cx="440522" cy="198591"/>
            </a:xfrm>
            <a:custGeom>
              <a:avLst/>
              <a:gdLst/>
              <a:ahLst/>
              <a:cxnLst/>
              <a:rect l="l" t="t" r="r" b="b"/>
              <a:pathLst>
                <a:path w="3893" h="1755" extrusionOk="0">
                  <a:moveTo>
                    <a:pt x="2715" y="0"/>
                  </a:moveTo>
                  <a:cubicBezTo>
                    <a:pt x="2677" y="0"/>
                    <a:pt x="2640" y="2"/>
                    <a:pt x="2602" y="4"/>
                  </a:cubicBezTo>
                  <a:cubicBezTo>
                    <a:pt x="2306" y="4"/>
                    <a:pt x="2031" y="4"/>
                    <a:pt x="1735" y="25"/>
                  </a:cubicBezTo>
                  <a:cubicBezTo>
                    <a:pt x="1079" y="89"/>
                    <a:pt x="1" y="596"/>
                    <a:pt x="889" y="1379"/>
                  </a:cubicBezTo>
                  <a:cubicBezTo>
                    <a:pt x="1192" y="1647"/>
                    <a:pt x="1726" y="1755"/>
                    <a:pt x="2251" y="1755"/>
                  </a:cubicBezTo>
                  <a:cubicBezTo>
                    <a:pt x="2679" y="1755"/>
                    <a:pt x="3100" y="1683"/>
                    <a:pt x="3385" y="1569"/>
                  </a:cubicBezTo>
                  <a:cubicBezTo>
                    <a:pt x="3617" y="1464"/>
                    <a:pt x="3808" y="1252"/>
                    <a:pt x="3850" y="998"/>
                  </a:cubicBezTo>
                  <a:cubicBezTo>
                    <a:pt x="3892" y="660"/>
                    <a:pt x="3744" y="343"/>
                    <a:pt x="3448" y="173"/>
                  </a:cubicBezTo>
                  <a:cubicBezTo>
                    <a:pt x="3227" y="63"/>
                    <a:pt x="2973" y="0"/>
                    <a:pt x="27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14"/>
            <p:cNvSpPr/>
            <p:nvPr/>
          </p:nvSpPr>
          <p:spPr>
            <a:xfrm>
              <a:off x="8717856" y="4720134"/>
              <a:ext cx="442898" cy="156497"/>
            </a:xfrm>
            <a:custGeom>
              <a:avLst/>
              <a:gdLst/>
              <a:ahLst/>
              <a:cxnLst/>
              <a:rect l="l" t="t" r="r" b="b"/>
              <a:pathLst>
                <a:path w="3914" h="1383" extrusionOk="0">
                  <a:moveTo>
                    <a:pt x="1920" y="1"/>
                  </a:moveTo>
                  <a:cubicBezTo>
                    <a:pt x="1421" y="1"/>
                    <a:pt x="914" y="84"/>
                    <a:pt x="530" y="324"/>
                  </a:cubicBezTo>
                  <a:cubicBezTo>
                    <a:pt x="85" y="620"/>
                    <a:pt x="1" y="1001"/>
                    <a:pt x="487" y="1234"/>
                  </a:cubicBezTo>
                  <a:cubicBezTo>
                    <a:pt x="752" y="1349"/>
                    <a:pt x="1066" y="1382"/>
                    <a:pt x="1377" y="1382"/>
                  </a:cubicBezTo>
                  <a:cubicBezTo>
                    <a:pt x="1637" y="1382"/>
                    <a:pt x="1894" y="1359"/>
                    <a:pt x="2116" y="1339"/>
                  </a:cubicBezTo>
                  <a:cubicBezTo>
                    <a:pt x="2412" y="1297"/>
                    <a:pt x="3913" y="726"/>
                    <a:pt x="3194" y="176"/>
                  </a:cubicBezTo>
                  <a:cubicBezTo>
                    <a:pt x="3131" y="134"/>
                    <a:pt x="3067" y="113"/>
                    <a:pt x="2983" y="113"/>
                  </a:cubicBezTo>
                  <a:cubicBezTo>
                    <a:pt x="2672" y="49"/>
                    <a:pt x="2299" y="1"/>
                    <a:pt x="19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14"/>
            <p:cNvSpPr/>
            <p:nvPr/>
          </p:nvSpPr>
          <p:spPr>
            <a:xfrm>
              <a:off x="5901035" y="4480920"/>
              <a:ext cx="62350" cy="125152"/>
            </a:xfrm>
            <a:custGeom>
              <a:avLst/>
              <a:gdLst/>
              <a:ahLst/>
              <a:cxnLst/>
              <a:rect l="l" t="t" r="r" b="b"/>
              <a:pathLst>
                <a:path w="551" h="1106" extrusionOk="0">
                  <a:moveTo>
                    <a:pt x="402" y="1"/>
                  </a:moveTo>
                  <a:cubicBezTo>
                    <a:pt x="334" y="1"/>
                    <a:pt x="276" y="42"/>
                    <a:pt x="276" y="112"/>
                  </a:cubicBezTo>
                  <a:lnTo>
                    <a:pt x="22" y="894"/>
                  </a:lnTo>
                  <a:cubicBezTo>
                    <a:pt x="1" y="979"/>
                    <a:pt x="22" y="1063"/>
                    <a:pt x="107" y="1106"/>
                  </a:cubicBezTo>
                  <a:lnTo>
                    <a:pt x="170" y="1106"/>
                  </a:lnTo>
                  <a:cubicBezTo>
                    <a:pt x="212" y="1106"/>
                    <a:pt x="276" y="1063"/>
                    <a:pt x="276" y="1000"/>
                  </a:cubicBezTo>
                  <a:lnTo>
                    <a:pt x="530" y="218"/>
                  </a:lnTo>
                  <a:cubicBezTo>
                    <a:pt x="551" y="133"/>
                    <a:pt x="509" y="48"/>
                    <a:pt x="445" y="6"/>
                  </a:cubicBezTo>
                  <a:cubicBezTo>
                    <a:pt x="431" y="2"/>
                    <a:pt x="416" y="1"/>
                    <a:pt x="4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14"/>
            <p:cNvSpPr/>
            <p:nvPr/>
          </p:nvSpPr>
          <p:spPr>
            <a:xfrm>
              <a:off x="5836422" y="4435658"/>
              <a:ext cx="45602" cy="156044"/>
            </a:xfrm>
            <a:custGeom>
              <a:avLst/>
              <a:gdLst/>
              <a:ahLst/>
              <a:cxnLst/>
              <a:rect l="l" t="t" r="r" b="b"/>
              <a:pathLst>
                <a:path w="403" h="1379" extrusionOk="0">
                  <a:moveTo>
                    <a:pt x="160" y="0"/>
                  </a:moveTo>
                  <a:cubicBezTo>
                    <a:pt x="150" y="0"/>
                    <a:pt x="139" y="1"/>
                    <a:pt x="128" y="4"/>
                  </a:cubicBezTo>
                  <a:cubicBezTo>
                    <a:pt x="43" y="25"/>
                    <a:pt x="1" y="89"/>
                    <a:pt x="1" y="173"/>
                  </a:cubicBezTo>
                  <a:lnTo>
                    <a:pt x="107" y="1231"/>
                  </a:lnTo>
                  <a:cubicBezTo>
                    <a:pt x="107" y="1315"/>
                    <a:pt x="191" y="1379"/>
                    <a:pt x="276" y="1379"/>
                  </a:cubicBezTo>
                  <a:cubicBezTo>
                    <a:pt x="339" y="1358"/>
                    <a:pt x="403" y="1273"/>
                    <a:pt x="382" y="1189"/>
                  </a:cubicBezTo>
                  <a:lnTo>
                    <a:pt x="276" y="131"/>
                  </a:lnTo>
                  <a:cubicBezTo>
                    <a:pt x="276" y="58"/>
                    <a:pt x="228" y="0"/>
                    <a:pt x="1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" name="Google Shape;562;p14"/>
            <p:cNvSpPr/>
            <p:nvPr/>
          </p:nvSpPr>
          <p:spPr>
            <a:xfrm>
              <a:off x="9064909" y="4502420"/>
              <a:ext cx="64726" cy="125265"/>
            </a:xfrm>
            <a:custGeom>
              <a:avLst/>
              <a:gdLst/>
              <a:ahLst/>
              <a:cxnLst/>
              <a:rect l="l" t="t" r="r" b="b"/>
              <a:pathLst>
                <a:path w="572" h="1107" extrusionOk="0">
                  <a:moveTo>
                    <a:pt x="423" y="1"/>
                  </a:moveTo>
                  <a:cubicBezTo>
                    <a:pt x="354" y="1"/>
                    <a:pt x="293" y="42"/>
                    <a:pt x="275" y="112"/>
                  </a:cubicBezTo>
                  <a:lnTo>
                    <a:pt x="43" y="895"/>
                  </a:lnTo>
                  <a:cubicBezTo>
                    <a:pt x="0" y="979"/>
                    <a:pt x="43" y="1064"/>
                    <a:pt x="127" y="1106"/>
                  </a:cubicBezTo>
                  <a:lnTo>
                    <a:pt x="170" y="1106"/>
                  </a:lnTo>
                  <a:cubicBezTo>
                    <a:pt x="233" y="1106"/>
                    <a:pt x="275" y="1064"/>
                    <a:pt x="297" y="1000"/>
                  </a:cubicBezTo>
                  <a:lnTo>
                    <a:pt x="550" y="218"/>
                  </a:lnTo>
                  <a:cubicBezTo>
                    <a:pt x="572" y="133"/>
                    <a:pt x="529" y="49"/>
                    <a:pt x="466" y="6"/>
                  </a:cubicBezTo>
                  <a:cubicBezTo>
                    <a:pt x="451" y="3"/>
                    <a:pt x="437" y="1"/>
                    <a:pt x="4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" name="Google Shape;563;p14"/>
            <p:cNvSpPr/>
            <p:nvPr/>
          </p:nvSpPr>
          <p:spPr>
            <a:xfrm>
              <a:off x="9002673" y="4457158"/>
              <a:ext cx="45602" cy="156157"/>
            </a:xfrm>
            <a:custGeom>
              <a:avLst/>
              <a:gdLst/>
              <a:ahLst/>
              <a:cxnLst/>
              <a:rect l="l" t="t" r="r" b="b"/>
              <a:pathLst>
                <a:path w="403" h="1380" extrusionOk="0">
                  <a:moveTo>
                    <a:pt x="160" y="0"/>
                  </a:moveTo>
                  <a:cubicBezTo>
                    <a:pt x="149" y="0"/>
                    <a:pt x="139" y="2"/>
                    <a:pt x="127" y="5"/>
                  </a:cubicBezTo>
                  <a:cubicBezTo>
                    <a:pt x="43" y="5"/>
                    <a:pt x="1" y="89"/>
                    <a:pt x="1" y="174"/>
                  </a:cubicBezTo>
                  <a:lnTo>
                    <a:pt x="127" y="1231"/>
                  </a:lnTo>
                  <a:cubicBezTo>
                    <a:pt x="127" y="1316"/>
                    <a:pt x="191" y="1379"/>
                    <a:pt x="276" y="1379"/>
                  </a:cubicBezTo>
                  <a:cubicBezTo>
                    <a:pt x="360" y="1358"/>
                    <a:pt x="402" y="1273"/>
                    <a:pt x="402" y="1189"/>
                  </a:cubicBezTo>
                  <a:lnTo>
                    <a:pt x="297" y="131"/>
                  </a:lnTo>
                  <a:cubicBezTo>
                    <a:pt x="278" y="58"/>
                    <a:pt x="228" y="0"/>
                    <a:pt x="1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64" name="Google Shape;564;p14"/>
          <p:cNvSpPr/>
          <p:nvPr/>
        </p:nvSpPr>
        <p:spPr>
          <a:xfrm>
            <a:off x="5028103" y="7083197"/>
            <a:ext cx="99125" cy="159175"/>
          </a:xfrm>
          <a:custGeom>
            <a:avLst/>
            <a:gdLst/>
            <a:ahLst/>
            <a:cxnLst/>
            <a:rect l="l" t="t" r="r" b="b"/>
            <a:pathLst>
              <a:path w="657" h="1055" extrusionOk="0">
                <a:moveTo>
                  <a:pt x="163" y="1"/>
                </a:moveTo>
                <a:cubicBezTo>
                  <a:pt x="144" y="1"/>
                  <a:pt x="124" y="6"/>
                  <a:pt x="107" y="18"/>
                </a:cubicBezTo>
                <a:cubicBezTo>
                  <a:pt x="43" y="60"/>
                  <a:pt x="1" y="166"/>
                  <a:pt x="43" y="229"/>
                </a:cubicBezTo>
                <a:lnTo>
                  <a:pt x="382" y="970"/>
                </a:lnTo>
                <a:cubicBezTo>
                  <a:pt x="403" y="1033"/>
                  <a:pt x="445" y="1054"/>
                  <a:pt x="509" y="1054"/>
                </a:cubicBezTo>
                <a:lnTo>
                  <a:pt x="572" y="1054"/>
                </a:lnTo>
                <a:cubicBezTo>
                  <a:pt x="635" y="991"/>
                  <a:pt x="657" y="906"/>
                  <a:pt x="635" y="822"/>
                </a:cubicBezTo>
                <a:lnTo>
                  <a:pt x="297" y="81"/>
                </a:lnTo>
                <a:cubicBezTo>
                  <a:pt x="267" y="36"/>
                  <a:pt x="214" y="1"/>
                  <a:pt x="16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5" name="Google Shape;565;p14"/>
          <p:cNvSpPr/>
          <p:nvPr/>
        </p:nvSpPr>
        <p:spPr>
          <a:xfrm>
            <a:off x="5146239" y="7006099"/>
            <a:ext cx="44811" cy="207456"/>
          </a:xfrm>
          <a:custGeom>
            <a:avLst/>
            <a:gdLst/>
            <a:ahLst/>
            <a:cxnLst/>
            <a:rect l="l" t="t" r="r" b="b"/>
            <a:pathLst>
              <a:path w="297" h="1375" extrusionOk="0">
                <a:moveTo>
                  <a:pt x="149" y="0"/>
                </a:moveTo>
                <a:cubicBezTo>
                  <a:pt x="64" y="0"/>
                  <a:pt x="0" y="85"/>
                  <a:pt x="0" y="148"/>
                </a:cubicBezTo>
                <a:lnTo>
                  <a:pt x="22" y="1206"/>
                </a:lnTo>
                <a:cubicBezTo>
                  <a:pt x="22" y="1290"/>
                  <a:pt x="85" y="1375"/>
                  <a:pt x="170" y="1375"/>
                </a:cubicBezTo>
                <a:cubicBezTo>
                  <a:pt x="233" y="1354"/>
                  <a:pt x="297" y="1290"/>
                  <a:pt x="297" y="1206"/>
                </a:cubicBezTo>
                <a:lnTo>
                  <a:pt x="275" y="148"/>
                </a:lnTo>
                <a:cubicBezTo>
                  <a:pt x="275" y="64"/>
                  <a:pt x="212" y="0"/>
                  <a:pt x="14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66" name="Google Shape;566;p14"/>
          <p:cNvGrpSpPr/>
          <p:nvPr/>
        </p:nvGrpSpPr>
        <p:grpSpPr>
          <a:xfrm>
            <a:off x="4271041" y="354215"/>
            <a:ext cx="951764" cy="935725"/>
            <a:chOff x="3203280" y="265661"/>
            <a:chExt cx="713823" cy="701794"/>
          </a:xfrm>
        </p:grpSpPr>
        <p:sp>
          <p:nvSpPr>
            <p:cNvPr id="567" name="Google Shape;567;p14"/>
            <p:cNvSpPr/>
            <p:nvPr/>
          </p:nvSpPr>
          <p:spPr>
            <a:xfrm rot="1116294" flipH="1">
              <a:off x="3275733" y="342115"/>
              <a:ext cx="568362" cy="544627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" name="Google Shape;568;p14"/>
            <p:cNvSpPr/>
            <p:nvPr/>
          </p:nvSpPr>
          <p:spPr>
            <a:xfrm rot="1116294" flipH="1">
              <a:off x="3275213" y="346433"/>
              <a:ext cx="569951" cy="544325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14"/>
            <p:cNvSpPr/>
            <p:nvPr/>
          </p:nvSpPr>
          <p:spPr>
            <a:xfrm rot="1116294" flipH="1">
              <a:off x="3344071" y="398803"/>
              <a:ext cx="445886" cy="426535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" name="Google Shape;570;p14"/>
            <p:cNvSpPr/>
            <p:nvPr/>
          </p:nvSpPr>
          <p:spPr>
            <a:xfrm rot="1116294" flipH="1">
              <a:off x="3499063" y="442529"/>
              <a:ext cx="293775" cy="417110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" name="Google Shape;571;p14"/>
            <p:cNvSpPr/>
            <p:nvPr/>
          </p:nvSpPr>
          <p:spPr>
            <a:xfrm rot="1116294" flipH="1">
              <a:off x="3275739" y="342097"/>
              <a:ext cx="568362" cy="544627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14"/>
            <p:cNvSpPr/>
            <p:nvPr/>
          </p:nvSpPr>
          <p:spPr>
            <a:xfrm rot="1116294" flipH="1">
              <a:off x="3275219" y="346415"/>
              <a:ext cx="569951" cy="544325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" name="Google Shape;573;p14"/>
            <p:cNvSpPr/>
            <p:nvPr/>
          </p:nvSpPr>
          <p:spPr>
            <a:xfrm rot="1116294" flipH="1">
              <a:off x="3344077" y="398785"/>
              <a:ext cx="445886" cy="426535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" name="Google Shape;574;p14"/>
            <p:cNvSpPr/>
            <p:nvPr/>
          </p:nvSpPr>
          <p:spPr>
            <a:xfrm rot="1116174" flipH="1">
              <a:off x="3499040" y="449500"/>
              <a:ext cx="282613" cy="401236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75" name="Google Shape;575;p14"/>
          <p:cNvGrpSpPr/>
          <p:nvPr/>
        </p:nvGrpSpPr>
        <p:grpSpPr>
          <a:xfrm>
            <a:off x="10975053" y="3730051"/>
            <a:ext cx="530364" cy="509621"/>
            <a:chOff x="8231289" y="2797538"/>
            <a:chExt cx="397773" cy="382216"/>
          </a:xfrm>
        </p:grpSpPr>
        <p:sp>
          <p:nvSpPr>
            <p:cNvPr id="576" name="Google Shape;576;p14"/>
            <p:cNvSpPr/>
            <p:nvPr/>
          </p:nvSpPr>
          <p:spPr>
            <a:xfrm flipH="1">
              <a:off x="8231289" y="2797551"/>
              <a:ext cx="396111" cy="379618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" name="Google Shape;577;p14"/>
            <p:cNvSpPr/>
            <p:nvPr/>
          </p:nvSpPr>
          <p:spPr>
            <a:xfrm flipH="1">
              <a:off x="8231844" y="2800348"/>
              <a:ext cx="397219" cy="379407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" name="Google Shape;578;p14"/>
            <p:cNvSpPr/>
            <p:nvPr/>
          </p:nvSpPr>
          <p:spPr>
            <a:xfrm flipH="1">
              <a:off x="8278131" y="2835568"/>
              <a:ext cx="310753" cy="297304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" name="Google Shape;579;p14"/>
            <p:cNvSpPr/>
            <p:nvPr/>
          </p:nvSpPr>
          <p:spPr>
            <a:xfrm flipH="1">
              <a:off x="8391951" y="2847071"/>
              <a:ext cx="204742" cy="290735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" name="Google Shape;580;p14"/>
            <p:cNvSpPr/>
            <p:nvPr/>
          </p:nvSpPr>
          <p:spPr>
            <a:xfrm flipH="1">
              <a:off x="8231289" y="2797538"/>
              <a:ext cx="396111" cy="379618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" name="Google Shape;581;p14"/>
            <p:cNvSpPr/>
            <p:nvPr/>
          </p:nvSpPr>
          <p:spPr>
            <a:xfrm flipH="1">
              <a:off x="8231844" y="2800334"/>
              <a:ext cx="397219" cy="379407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" name="Google Shape;582;p14"/>
            <p:cNvSpPr/>
            <p:nvPr/>
          </p:nvSpPr>
          <p:spPr>
            <a:xfrm flipH="1">
              <a:off x="8278131" y="2835555"/>
              <a:ext cx="310753" cy="297304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" name="Google Shape;583;p14"/>
            <p:cNvSpPr/>
            <p:nvPr/>
          </p:nvSpPr>
          <p:spPr>
            <a:xfrm flipH="1">
              <a:off x="8391904" y="2853207"/>
              <a:ext cx="196980" cy="279660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84" name="Google Shape;584;p14"/>
          <p:cNvSpPr/>
          <p:nvPr/>
        </p:nvSpPr>
        <p:spPr>
          <a:xfrm>
            <a:off x="9563775" y="166501"/>
            <a:ext cx="2340243" cy="1195999"/>
          </a:xfrm>
          <a:custGeom>
            <a:avLst/>
            <a:gdLst/>
            <a:ahLst/>
            <a:cxnLst/>
            <a:rect l="l" t="t" r="r" b="b"/>
            <a:pathLst>
              <a:path w="43907" h="22439" extrusionOk="0">
                <a:moveTo>
                  <a:pt x="16645" y="1"/>
                </a:moveTo>
                <a:cubicBezTo>
                  <a:pt x="14149" y="22"/>
                  <a:pt x="11992" y="1079"/>
                  <a:pt x="10744" y="4125"/>
                </a:cubicBezTo>
                <a:cubicBezTo>
                  <a:pt x="9793" y="6430"/>
                  <a:pt x="10089" y="9264"/>
                  <a:pt x="10195" y="11421"/>
                </a:cubicBezTo>
                <a:cubicBezTo>
                  <a:pt x="9701" y="9392"/>
                  <a:pt x="8165" y="8248"/>
                  <a:pt x="6227" y="8248"/>
                </a:cubicBezTo>
                <a:cubicBezTo>
                  <a:pt x="5923" y="8248"/>
                  <a:pt x="5609" y="8276"/>
                  <a:pt x="5288" y="8334"/>
                </a:cubicBezTo>
                <a:cubicBezTo>
                  <a:pt x="2919" y="8735"/>
                  <a:pt x="1016" y="10829"/>
                  <a:pt x="508" y="13177"/>
                </a:cubicBezTo>
                <a:cubicBezTo>
                  <a:pt x="0" y="15524"/>
                  <a:pt x="952" y="20452"/>
                  <a:pt x="1460" y="21277"/>
                </a:cubicBezTo>
                <a:cubicBezTo>
                  <a:pt x="2380" y="22140"/>
                  <a:pt x="8468" y="22439"/>
                  <a:pt x="15646" y="22439"/>
                </a:cubicBezTo>
                <a:cubicBezTo>
                  <a:pt x="27110" y="22439"/>
                  <a:pt x="41354" y="21677"/>
                  <a:pt x="41771" y="21235"/>
                </a:cubicBezTo>
                <a:cubicBezTo>
                  <a:pt x="42595" y="20346"/>
                  <a:pt x="43695" y="16265"/>
                  <a:pt x="43801" y="13832"/>
                </a:cubicBezTo>
                <a:cubicBezTo>
                  <a:pt x="43907" y="11421"/>
                  <a:pt x="42532" y="8883"/>
                  <a:pt x="40269" y="8016"/>
                </a:cubicBezTo>
                <a:cubicBezTo>
                  <a:pt x="39796" y="7841"/>
                  <a:pt x="39294" y="7759"/>
                  <a:pt x="38791" y="7759"/>
                </a:cubicBezTo>
                <a:cubicBezTo>
                  <a:pt x="36863" y="7759"/>
                  <a:pt x="34914" y="8972"/>
                  <a:pt x="34495" y="10850"/>
                </a:cubicBezTo>
                <a:cubicBezTo>
                  <a:pt x="34559" y="8799"/>
                  <a:pt x="33818" y="6684"/>
                  <a:pt x="32317" y="5309"/>
                </a:cubicBezTo>
                <a:cubicBezTo>
                  <a:pt x="31295" y="4360"/>
                  <a:pt x="29892" y="3801"/>
                  <a:pt x="28506" y="3801"/>
                </a:cubicBezTo>
                <a:cubicBezTo>
                  <a:pt x="27855" y="3801"/>
                  <a:pt x="27208" y="3925"/>
                  <a:pt x="26606" y="4188"/>
                </a:cubicBezTo>
                <a:cubicBezTo>
                  <a:pt x="24919" y="4928"/>
                  <a:pt x="23776" y="6789"/>
                  <a:pt x="23953" y="8583"/>
                </a:cubicBezTo>
                <a:lnTo>
                  <a:pt x="23953" y="8583"/>
                </a:lnTo>
                <a:cubicBezTo>
                  <a:pt x="23593" y="6708"/>
                  <a:pt x="23135" y="4812"/>
                  <a:pt x="22144" y="3173"/>
                </a:cubicBezTo>
                <a:cubicBezTo>
                  <a:pt x="21065" y="1354"/>
                  <a:pt x="18760" y="1"/>
                  <a:pt x="166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5" name="Google Shape;585;p14"/>
          <p:cNvSpPr/>
          <p:nvPr/>
        </p:nvSpPr>
        <p:spPr>
          <a:xfrm>
            <a:off x="3" y="834784"/>
            <a:ext cx="3813176" cy="1948752"/>
          </a:xfrm>
          <a:custGeom>
            <a:avLst/>
            <a:gdLst/>
            <a:ahLst/>
            <a:cxnLst/>
            <a:rect l="l" t="t" r="r" b="b"/>
            <a:pathLst>
              <a:path w="43907" h="22439" extrusionOk="0">
                <a:moveTo>
                  <a:pt x="16645" y="1"/>
                </a:moveTo>
                <a:cubicBezTo>
                  <a:pt x="14149" y="22"/>
                  <a:pt x="11992" y="1079"/>
                  <a:pt x="10744" y="4125"/>
                </a:cubicBezTo>
                <a:cubicBezTo>
                  <a:pt x="9793" y="6430"/>
                  <a:pt x="10089" y="9264"/>
                  <a:pt x="10195" y="11421"/>
                </a:cubicBezTo>
                <a:cubicBezTo>
                  <a:pt x="9701" y="9392"/>
                  <a:pt x="8165" y="8248"/>
                  <a:pt x="6227" y="8248"/>
                </a:cubicBezTo>
                <a:cubicBezTo>
                  <a:pt x="5923" y="8248"/>
                  <a:pt x="5609" y="8276"/>
                  <a:pt x="5288" y="8334"/>
                </a:cubicBezTo>
                <a:cubicBezTo>
                  <a:pt x="2919" y="8735"/>
                  <a:pt x="1016" y="10829"/>
                  <a:pt x="508" y="13177"/>
                </a:cubicBezTo>
                <a:cubicBezTo>
                  <a:pt x="0" y="15524"/>
                  <a:pt x="952" y="20452"/>
                  <a:pt x="1460" y="21277"/>
                </a:cubicBezTo>
                <a:cubicBezTo>
                  <a:pt x="2380" y="22140"/>
                  <a:pt x="8468" y="22439"/>
                  <a:pt x="15646" y="22439"/>
                </a:cubicBezTo>
                <a:cubicBezTo>
                  <a:pt x="27110" y="22439"/>
                  <a:pt x="41354" y="21677"/>
                  <a:pt x="41771" y="21235"/>
                </a:cubicBezTo>
                <a:cubicBezTo>
                  <a:pt x="42595" y="20346"/>
                  <a:pt x="43695" y="16265"/>
                  <a:pt x="43801" y="13832"/>
                </a:cubicBezTo>
                <a:cubicBezTo>
                  <a:pt x="43907" y="11421"/>
                  <a:pt x="42532" y="8883"/>
                  <a:pt x="40269" y="8016"/>
                </a:cubicBezTo>
                <a:cubicBezTo>
                  <a:pt x="39796" y="7841"/>
                  <a:pt x="39294" y="7759"/>
                  <a:pt x="38791" y="7759"/>
                </a:cubicBezTo>
                <a:cubicBezTo>
                  <a:pt x="36863" y="7759"/>
                  <a:pt x="34914" y="8972"/>
                  <a:pt x="34495" y="10850"/>
                </a:cubicBezTo>
                <a:cubicBezTo>
                  <a:pt x="34559" y="8799"/>
                  <a:pt x="33818" y="6684"/>
                  <a:pt x="32317" y="5309"/>
                </a:cubicBezTo>
                <a:cubicBezTo>
                  <a:pt x="31295" y="4360"/>
                  <a:pt x="29892" y="3801"/>
                  <a:pt x="28506" y="3801"/>
                </a:cubicBezTo>
                <a:cubicBezTo>
                  <a:pt x="27855" y="3801"/>
                  <a:pt x="27208" y="3925"/>
                  <a:pt x="26606" y="4188"/>
                </a:cubicBezTo>
                <a:cubicBezTo>
                  <a:pt x="24919" y="4928"/>
                  <a:pt x="23776" y="6789"/>
                  <a:pt x="23953" y="8583"/>
                </a:cubicBezTo>
                <a:lnTo>
                  <a:pt x="23953" y="8583"/>
                </a:lnTo>
                <a:cubicBezTo>
                  <a:pt x="23593" y="6708"/>
                  <a:pt x="23135" y="4812"/>
                  <a:pt x="22144" y="3173"/>
                </a:cubicBezTo>
                <a:cubicBezTo>
                  <a:pt x="21065" y="1354"/>
                  <a:pt x="18760" y="1"/>
                  <a:pt x="166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694296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3" name="Google Shape;1073;p30"/>
          <p:cNvGrpSpPr/>
          <p:nvPr/>
        </p:nvGrpSpPr>
        <p:grpSpPr>
          <a:xfrm>
            <a:off x="732203" y="644966"/>
            <a:ext cx="10679772" cy="5568084"/>
            <a:chOff x="549152" y="483724"/>
            <a:chExt cx="8009829" cy="4176063"/>
          </a:xfrm>
        </p:grpSpPr>
        <p:sp>
          <p:nvSpPr>
            <p:cNvPr id="1074" name="Google Shape;1074;p30"/>
            <p:cNvSpPr/>
            <p:nvPr/>
          </p:nvSpPr>
          <p:spPr>
            <a:xfrm rot="924102" flipH="1">
              <a:off x="7596871" y="3904036"/>
              <a:ext cx="698874" cy="669795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5" name="Google Shape;1075;p30"/>
            <p:cNvSpPr/>
            <p:nvPr/>
          </p:nvSpPr>
          <p:spPr>
            <a:xfrm rot="924102" flipH="1">
              <a:off x="7596518" y="3909319"/>
              <a:ext cx="700828" cy="669423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6" name="Google Shape;1076;p30"/>
            <p:cNvSpPr/>
            <p:nvPr/>
          </p:nvSpPr>
          <p:spPr>
            <a:xfrm rot="924102" flipH="1">
              <a:off x="7680721" y="3973265"/>
              <a:ext cx="548274" cy="524562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7" name="Google Shape;1077;p30"/>
            <p:cNvSpPr/>
            <p:nvPr/>
          </p:nvSpPr>
          <p:spPr>
            <a:xfrm rot="924102" flipH="1">
              <a:off x="7873834" y="4021536"/>
              <a:ext cx="361234" cy="512971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8" name="Google Shape;1078;p30"/>
            <p:cNvSpPr/>
            <p:nvPr/>
          </p:nvSpPr>
          <p:spPr>
            <a:xfrm rot="924102" flipH="1">
              <a:off x="7596878" y="3904014"/>
              <a:ext cx="698874" cy="669795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9" name="Google Shape;1079;p30"/>
            <p:cNvSpPr/>
            <p:nvPr/>
          </p:nvSpPr>
          <p:spPr>
            <a:xfrm rot="924102" flipH="1">
              <a:off x="7596524" y="3909297"/>
              <a:ext cx="700828" cy="669423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0" name="Google Shape;1080;p30"/>
            <p:cNvSpPr/>
            <p:nvPr/>
          </p:nvSpPr>
          <p:spPr>
            <a:xfrm rot="924102" flipH="1">
              <a:off x="7680727" y="3973242"/>
              <a:ext cx="548274" cy="524562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1" name="Google Shape;1081;p30"/>
            <p:cNvSpPr/>
            <p:nvPr/>
          </p:nvSpPr>
          <p:spPr>
            <a:xfrm rot="924111" flipH="1">
              <a:off x="7873686" y="4030480"/>
              <a:ext cx="347568" cy="493455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2" name="Google Shape;1082;p30"/>
            <p:cNvSpPr/>
            <p:nvPr/>
          </p:nvSpPr>
          <p:spPr>
            <a:xfrm flipH="1">
              <a:off x="8087957" y="483740"/>
              <a:ext cx="469056" cy="449548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3" name="Google Shape;1083;p30"/>
            <p:cNvSpPr/>
            <p:nvPr/>
          </p:nvSpPr>
          <p:spPr>
            <a:xfrm flipH="1">
              <a:off x="8088613" y="487051"/>
              <a:ext cx="470368" cy="449298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4" name="Google Shape;1084;p30"/>
            <p:cNvSpPr/>
            <p:nvPr/>
          </p:nvSpPr>
          <p:spPr>
            <a:xfrm flipH="1">
              <a:off x="8143423" y="528760"/>
              <a:ext cx="367980" cy="352072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5" name="Google Shape;1085;p30"/>
            <p:cNvSpPr/>
            <p:nvPr/>
          </p:nvSpPr>
          <p:spPr>
            <a:xfrm flipH="1">
              <a:off x="8278203" y="542382"/>
              <a:ext cx="242446" cy="344292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6" name="Google Shape;1086;p30"/>
            <p:cNvSpPr/>
            <p:nvPr/>
          </p:nvSpPr>
          <p:spPr>
            <a:xfrm flipH="1">
              <a:off x="8087957" y="483724"/>
              <a:ext cx="469056" cy="449548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7" name="Google Shape;1087;p30"/>
            <p:cNvSpPr/>
            <p:nvPr/>
          </p:nvSpPr>
          <p:spPr>
            <a:xfrm flipH="1">
              <a:off x="8088613" y="487036"/>
              <a:ext cx="470368" cy="449298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8" name="Google Shape;1088;p30"/>
            <p:cNvSpPr/>
            <p:nvPr/>
          </p:nvSpPr>
          <p:spPr>
            <a:xfrm flipH="1">
              <a:off x="8143423" y="528745"/>
              <a:ext cx="367980" cy="352072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9" name="Google Shape;1089;p30"/>
            <p:cNvSpPr/>
            <p:nvPr/>
          </p:nvSpPr>
          <p:spPr>
            <a:xfrm flipH="1">
              <a:off x="8278135" y="549649"/>
              <a:ext cx="233268" cy="331179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0" name="Google Shape;1090;p30"/>
            <p:cNvSpPr/>
            <p:nvPr/>
          </p:nvSpPr>
          <p:spPr>
            <a:xfrm rot="2153308" flipH="1">
              <a:off x="1827439" y="578552"/>
              <a:ext cx="469050" cy="449564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1" name="Google Shape;1091;p30"/>
            <p:cNvSpPr/>
            <p:nvPr/>
          </p:nvSpPr>
          <p:spPr>
            <a:xfrm rot="2153308" flipH="1">
              <a:off x="1825978" y="582028"/>
              <a:ext cx="470362" cy="449314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2" name="Google Shape;1092;p30"/>
            <p:cNvSpPr/>
            <p:nvPr/>
          </p:nvSpPr>
          <p:spPr>
            <a:xfrm rot="2153308" flipH="1">
              <a:off x="1884149" y="627167"/>
              <a:ext cx="367975" cy="352084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3" name="Google Shape;1093;p30"/>
            <p:cNvSpPr/>
            <p:nvPr/>
          </p:nvSpPr>
          <p:spPr>
            <a:xfrm rot="2153308" flipH="1">
              <a:off x="1999552" y="681156"/>
              <a:ext cx="242443" cy="344304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4" name="Google Shape;1094;p30"/>
            <p:cNvSpPr/>
            <p:nvPr/>
          </p:nvSpPr>
          <p:spPr>
            <a:xfrm rot="2153308" flipH="1">
              <a:off x="1827448" y="578539"/>
              <a:ext cx="469050" cy="449564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5" name="Google Shape;1095;p30"/>
            <p:cNvSpPr/>
            <p:nvPr/>
          </p:nvSpPr>
          <p:spPr>
            <a:xfrm rot="2153308" flipH="1">
              <a:off x="1825987" y="582015"/>
              <a:ext cx="470362" cy="449314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6" name="Google Shape;1096;p30"/>
            <p:cNvSpPr/>
            <p:nvPr/>
          </p:nvSpPr>
          <p:spPr>
            <a:xfrm rot="2153308" flipH="1">
              <a:off x="1884158" y="627155"/>
              <a:ext cx="367975" cy="352084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7" name="Google Shape;1097;p30"/>
            <p:cNvSpPr/>
            <p:nvPr/>
          </p:nvSpPr>
          <p:spPr>
            <a:xfrm rot="2153337" flipH="1">
              <a:off x="1999946" y="685554"/>
              <a:ext cx="233271" cy="331183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8" name="Google Shape;1098;p30"/>
            <p:cNvSpPr/>
            <p:nvPr/>
          </p:nvSpPr>
          <p:spPr>
            <a:xfrm flipH="1">
              <a:off x="549152" y="3931709"/>
              <a:ext cx="642127" cy="615418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9" name="Google Shape;1099;p30"/>
            <p:cNvSpPr/>
            <p:nvPr/>
          </p:nvSpPr>
          <p:spPr>
            <a:xfrm flipH="1">
              <a:off x="550050" y="3936243"/>
              <a:ext cx="643923" cy="615075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0" name="Google Shape;1100;p30"/>
            <p:cNvSpPr/>
            <p:nvPr/>
          </p:nvSpPr>
          <p:spPr>
            <a:xfrm flipH="1">
              <a:off x="625084" y="3993341"/>
              <a:ext cx="503756" cy="481975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1" name="Google Shape;1101;p30"/>
            <p:cNvSpPr/>
            <p:nvPr/>
          </p:nvSpPr>
          <p:spPr>
            <a:xfrm flipH="1">
              <a:off x="809595" y="4011989"/>
              <a:ext cx="331903" cy="471325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2" name="Google Shape;1102;p30"/>
            <p:cNvSpPr/>
            <p:nvPr/>
          </p:nvSpPr>
          <p:spPr>
            <a:xfrm flipH="1">
              <a:off x="549152" y="3931688"/>
              <a:ext cx="642127" cy="615418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3" name="Google Shape;1103;p30"/>
            <p:cNvSpPr/>
            <p:nvPr/>
          </p:nvSpPr>
          <p:spPr>
            <a:xfrm flipH="1">
              <a:off x="550050" y="3936221"/>
              <a:ext cx="643923" cy="615075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4" name="Google Shape;1104;p30"/>
            <p:cNvSpPr/>
            <p:nvPr/>
          </p:nvSpPr>
          <p:spPr>
            <a:xfrm flipH="1">
              <a:off x="625084" y="3993320"/>
              <a:ext cx="503756" cy="481975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5" name="Google Shape;1105;p30"/>
            <p:cNvSpPr/>
            <p:nvPr/>
          </p:nvSpPr>
          <p:spPr>
            <a:xfrm flipH="1">
              <a:off x="809491" y="4021937"/>
              <a:ext cx="319348" cy="453390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06" name="Google Shape;1106;p30"/>
          <p:cNvSpPr/>
          <p:nvPr/>
        </p:nvSpPr>
        <p:spPr>
          <a:xfrm flipH="1">
            <a:off x="6549803" y="267701"/>
            <a:ext cx="2340243" cy="1195999"/>
          </a:xfrm>
          <a:custGeom>
            <a:avLst/>
            <a:gdLst/>
            <a:ahLst/>
            <a:cxnLst/>
            <a:rect l="l" t="t" r="r" b="b"/>
            <a:pathLst>
              <a:path w="43907" h="22439" extrusionOk="0">
                <a:moveTo>
                  <a:pt x="16645" y="1"/>
                </a:moveTo>
                <a:cubicBezTo>
                  <a:pt x="14149" y="22"/>
                  <a:pt x="11992" y="1079"/>
                  <a:pt x="10744" y="4125"/>
                </a:cubicBezTo>
                <a:cubicBezTo>
                  <a:pt x="9793" y="6430"/>
                  <a:pt x="10089" y="9264"/>
                  <a:pt x="10195" y="11421"/>
                </a:cubicBezTo>
                <a:cubicBezTo>
                  <a:pt x="9701" y="9392"/>
                  <a:pt x="8165" y="8248"/>
                  <a:pt x="6227" y="8248"/>
                </a:cubicBezTo>
                <a:cubicBezTo>
                  <a:pt x="5923" y="8248"/>
                  <a:pt x="5609" y="8276"/>
                  <a:pt x="5288" y="8334"/>
                </a:cubicBezTo>
                <a:cubicBezTo>
                  <a:pt x="2919" y="8735"/>
                  <a:pt x="1016" y="10829"/>
                  <a:pt x="508" y="13177"/>
                </a:cubicBezTo>
                <a:cubicBezTo>
                  <a:pt x="0" y="15524"/>
                  <a:pt x="952" y="20452"/>
                  <a:pt x="1460" y="21277"/>
                </a:cubicBezTo>
                <a:cubicBezTo>
                  <a:pt x="2380" y="22140"/>
                  <a:pt x="8468" y="22439"/>
                  <a:pt x="15646" y="22439"/>
                </a:cubicBezTo>
                <a:cubicBezTo>
                  <a:pt x="27110" y="22439"/>
                  <a:pt x="41354" y="21677"/>
                  <a:pt x="41771" y="21235"/>
                </a:cubicBezTo>
                <a:cubicBezTo>
                  <a:pt x="42595" y="20346"/>
                  <a:pt x="43695" y="16265"/>
                  <a:pt x="43801" y="13832"/>
                </a:cubicBezTo>
                <a:cubicBezTo>
                  <a:pt x="43907" y="11421"/>
                  <a:pt x="42532" y="8883"/>
                  <a:pt x="40269" y="8016"/>
                </a:cubicBezTo>
                <a:cubicBezTo>
                  <a:pt x="39796" y="7841"/>
                  <a:pt x="39294" y="7759"/>
                  <a:pt x="38791" y="7759"/>
                </a:cubicBezTo>
                <a:cubicBezTo>
                  <a:pt x="36863" y="7759"/>
                  <a:pt x="34914" y="8972"/>
                  <a:pt x="34495" y="10850"/>
                </a:cubicBezTo>
                <a:cubicBezTo>
                  <a:pt x="34559" y="8799"/>
                  <a:pt x="33818" y="6684"/>
                  <a:pt x="32317" y="5309"/>
                </a:cubicBezTo>
                <a:cubicBezTo>
                  <a:pt x="31295" y="4360"/>
                  <a:pt x="29892" y="3801"/>
                  <a:pt x="28506" y="3801"/>
                </a:cubicBezTo>
                <a:cubicBezTo>
                  <a:pt x="27855" y="3801"/>
                  <a:pt x="27208" y="3925"/>
                  <a:pt x="26606" y="4188"/>
                </a:cubicBezTo>
                <a:cubicBezTo>
                  <a:pt x="24919" y="4928"/>
                  <a:pt x="23776" y="6789"/>
                  <a:pt x="23953" y="8583"/>
                </a:cubicBezTo>
                <a:lnTo>
                  <a:pt x="23953" y="8583"/>
                </a:lnTo>
                <a:cubicBezTo>
                  <a:pt x="23593" y="6708"/>
                  <a:pt x="23135" y="4812"/>
                  <a:pt x="22144" y="3173"/>
                </a:cubicBezTo>
                <a:cubicBezTo>
                  <a:pt x="21065" y="1354"/>
                  <a:pt x="18760" y="1"/>
                  <a:pt x="166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7" name="Google Shape;1107;p30"/>
          <p:cNvSpPr/>
          <p:nvPr/>
        </p:nvSpPr>
        <p:spPr>
          <a:xfrm flipH="1">
            <a:off x="9056775" y="2183784"/>
            <a:ext cx="3813176" cy="1948752"/>
          </a:xfrm>
          <a:custGeom>
            <a:avLst/>
            <a:gdLst/>
            <a:ahLst/>
            <a:cxnLst/>
            <a:rect l="l" t="t" r="r" b="b"/>
            <a:pathLst>
              <a:path w="43907" h="22439" extrusionOk="0">
                <a:moveTo>
                  <a:pt x="16645" y="1"/>
                </a:moveTo>
                <a:cubicBezTo>
                  <a:pt x="14149" y="22"/>
                  <a:pt x="11992" y="1079"/>
                  <a:pt x="10744" y="4125"/>
                </a:cubicBezTo>
                <a:cubicBezTo>
                  <a:pt x="9793" y="6430"/>
                  <a:pt x="10089" y="9264"/>
                  <a:pt x="10195" y="11421"/>
                </a:cubicBezTo>
                <a:cubicBezTo>
                  <a:pt x="9701" y="9392"/>
                  <a:pt x="8165" y="8248"/>
                  <a:pt x="6227" y="8248"/>
                </a:cubicBezTo>
                <a:cubicBezTo>
                  <a:pt x="5923" y="8248"/>
                  <a:pt x="5609" y="8276"/>
                  <a:pt x="5288" y="8334"/>
                </a:cubicBezTo>
                <a:cubicBezTo>
                  <a:pt x="2919" y="8735"/>
                  <a:pt x="1016" y="10829"/>
                  <a:pt x="508" y="13177"/>
                </a:cubicBezTo>
                <a:cubicBezTo>
                  <a:pt x="0" y="15524"/>
                  <a:pt x="952" y="20452"/>
                  <a:pt x="1460" y="21277"/>
                </a:cubicBezTo>
                <a:cubicBezTo>
                  <a:pt x="2380" y="22140"/>
                  <a:pt x="8468" y="22439"/>
                  <a:pt x="15646" y="22439"/>
                </a:cubicBezTo>
                <a:cubicBezTo>
                  <a:pt x="27110" y="22439"/>
                  <a:pt x="41354" y="21677"/>
                  <a:pt x="41771" y="21235"/>
                </a:cubicBezTo>
                <a:cubicBezTo>
                  <a:pt x="42595" y="20346"/>
                  <a:pt x="43695" y="16265"/>
                  <a:pt x="43801" y="13832"/>
                </a:cubicBezTo>
                <a:cubicBezTo>
                  <a:pt x="43907" y="11421"/>
                  <a:pt x="42532" y="8883"/>
                  <a:pt x="40269" y="8016"/>
                </a:cubicBezTo>
                <a:cubicBezTo>
                  <a:pt x="39796" y="7841"/>
                  <a:pt x="39294" y="7759"/>
                  <a:pt x="38791" y="7759"/>
                </a:cubicBezTo>
                <a:cubicBezTo>
                  <a:pt x="36863" y="7759"/>
                  <a:pt x="34914" y="8972"/>
                  <a:pt x="34495" y="10850"/>
                </a:cubicBezTo>
                <a:cubicBezTo>
                  <a:pt x="34559" y="8799"/>
                  <a:pt x="33818" y="6684"/>
                  <a:pt x="32317" y="5309"/>
                </a:cubicBezTo>
                <a:cubicBezTo>
                  <a:pt x="31295" y="4360"/>
                  <a:pt x="29892" y="3801"/>
                  <a:pt x="28506" y="3801"/>
                </a:cubicBezTo>
                <a:cubicBezTo>
                  <a:pt x="27855" y="3801"/>
                  <a:pt x="27208" y="3925"/>
                  <a:pt x="26606" y="4188"/>
                </a:cubicBezTo>
                <a:cubicBezTo>
                  <a:pt x="24919" y="4928"/>
                  <a:pt x="23776" y="6789"/>
                  <a:pt x="23953" y="8583"/>
                </a:cubicBezTo>
                <a:lnTo>
                  <a:pt x="23953" y="8583"/>
                </a:lnTo>
                <a:cubicBezTo>
                  <a:pt x="23593" y="6708"/>
                  <a:pt x="23135" y="4812"/>
                  <a:pt x="22144" y="3173"/>
                </a:cubicBezTo>
                <a:cubicBezTo>
                  <a:pt x="21065" y="1354"/>
                  <a:pt x="18760" y="1"/>
                  <a:pt x="166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8" name="Google Shape;1108;p30"/>
          <p:cNvSpPr/>
          <p:nvPr/>
        </p:nvSpPr>
        <p:spPr>
          <a:xfrm flipH="1">
            <a:off x="436926" y="2288635"/>
            <a:ext cx="2741407" cy="1401016"/>
          </a:xfrm>
          <a:custGeom>
            <a:avLst/>
            <a:gdLst/>
            <a:ahLst/>
            <a:cxnLst/>
            <a:rect l="l" t="t" r="r" b="b"/>
            <a:pathLst>
              <a:path w="43907" h="22439" extrusionOk="0">
                <a:moveTo>
                  <a:pt x="16645" y="1"/>
                </a:moveTo>
                <a:cubicBezTo>
                  <a:pt x="14149" y="22"/>
                  <a:pt x="11992" y="1079"/>
                  <a:pt x="10744" y="4125"/>
                </a:cubicBezTo>
                <a:cubicBezTo>
                  <a:pt x="9793" y="6430"/>
                  <a:pt x="10089" y="9264"/>
                  <a:pt x="10195" y="11421"/>
                </a:cubicBezTo>
                <a:cubicBezTo>
                  <a:pt x="9701" y="9392"/>
                  <a:pt x="8165" y="8248"/>
                  <a:pt x="6227" y="8248"/>
                </a:cubicBezTo>
                <a:cubicBezTo>
                  <a:pt x="5923" y="8248"/>
                  <a:pt x="5609" y="8276"/>
                  <a:pt x="5288" y="8334"/>
                </a:cubicBezTo>
                <a:cubicBezTo>
                  <a:pt x="2919" y="8735"/>
                  <a:pt x="1016" y="10829"/>
                  <a:pt x="508" y="13177"/>
                </a:cubicBezTo>
                <a:cubicBezTo>
                  <a:pt x="0" y="15524"/>
                  <a:pt x="952" y="20452"/>
                  <a:pt x="1460" y="21277"/>
                </a:cubicBezTo>
                <a:cubicBezTo>
                  <a:pt x="2380" y="22140"/>
                  <a:pt x="8468" y="22439"/>
                  <a:pt x="15646" y="22439"/>
                </a:cubicBezTo>
                <a:cubicBezTo>
                  <a:pt x="27110" y="22439"/>
                  <a:pt x="41354" y="21677"/>
                  <a:pt x="41771" y="21235"/>
                </a:cubicBezTo>
                <a:cubicBezTo>
                  <a:pt x="42595" y="20346"/>
                  <a:pt x="43695" y="16265"/>
                  <a:pt x="43801" y="13832"/>
                </a:cubicBezTo>
                <a:cubicBezTo>
                  <a:pt x="43907" y="11421"/>
                  <a:pt x="42532" y="8883"/>
                  <a:pt x="40269" y="8016"/>
                </a:cubicBezTo>
                <a:cubicBezTo>
                  <a:pt x="39796" y="7841"/>
                  <a:pt x="39294" y="7759"/>
                  <a:pt x="38791" y="7759"/>
                </a:cubicBezTo>
                <a:cubicBezTo>
                  <a:pt x="36863" y="7759"/>
                  <a:pt x="34914" y="8972"/>
                  <a:pt x="34495" y="10850"/>
                </a:cubicBezTo>
                <a:cubicBezTo>
                  <a:pt x="34559" y="8799"/>
                  <a:pt x="33818" y="6684"/>
                  <a:pt x="32317" y="5309"/>
                </a:cubicBezTo>
                <a:cubicBezTo>
                  <a:pt x="31295" y="4360"/>
                  <a:pt x="29892" y="3801"/>
                  <a:pt x="28506" y="3801"/>
                </a:cubicBezTo>
                <a:cubicBezTo>
                  <a:pt x="27855" y="3801"/>
                  <a:pt x="27208" y="3925"/>
                  <a:pt x="26606" y="4188"/>
                </a:cubicBezTo>
                <a:cubicBezTo>
                  <a:pt x="24919" y="4928"/>
                  <a:pt x="23776" y="6789"/>
                  <a:pt x="23953" y="8583"/>
                </a:cubicBezTo>
                <a:lnTo>
                  <a:pt x="23953" y="8583"/>
                </a:lnTo>
                <a:cubicBezTo>
                  <a:pt x="23593" y="6708"/>
                  <a:pt x="23135" y="4812"/>
                  <a:pt x="22144" y="3173"/>
                </a:cubicBezTo>
                <a:cubicBezTo>
                  <a:pt x="21065" y="1354"/>
                  <a:pt x="18760" y="1"/>
                  <a:pt x="166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585637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" name="Google Shape;1110;p31"/>
          <p:cNvSpPr/>
          <p:nvPr/>
        </p:nvSpPr>
        <p:spPr>
          <a:xfrm flipH="1">
            <a:off x="9878847" y="329201"/>
            <a:ext cx="1518157" cy="775865"/>
          </a:xfrm>
          <a:custGeom>
            <a:avLst/>
            <a:gdLst/>
            <a:ahLst/>
            <a:cxnLst/>
            <a:rect l="l" t="t" r="r" b="b"/>
            <a:pathLst>
              <a:path w="43907" h="22439" extrusionOk="0">
                <a:moveTo>
                  <a:pt x="16645" y="1"/>
                </a:moveTo>
                <a:cubicBezTo>
                  <a:pt x="14149" y="22"/>
                  <a:pt x="11992" y="1079"/>
                  <a:pt x="10744" y="4125"/>
                </a:cubicBezTo>
                <a:cubicBezTo>
                  <a:pt x="9793" y="6430"/>
                  <a:pt x="10089" y="9264"/>
                  <a:pt x="10195" y="11421"/>
                </a:cubicBezTo>
                <a:cubicBezTo>
                  <a:pt x="9701" y="9392"/>
                  <a:pt x="8165" y="8248"/>
                  <a:pt x="6227" y="8248"/>
                </a:cubicBezTo>
                <a:cubicBezTo>
                  <a:pt x="5923" y="8248"/>
                  <a:pt x="5609" y="8276"/>
                  <a:pt x="5288" y="8334"/>
                </a:cubicBezTo>
                <a:cubicBezTo>
                  <a:pt x="2919" y="8735"/>
                  <a:pt x="1016" y="10829"/>
                  <a:pt x="508" y="13177"/>
                </a:cubicBezTo>
                <a:cubicBezTo>
                  <a:pt x="0" y="15524"/>
                  <a:pt x="952" y="20452"/>
                  <a:pt x="1460" y="21277"/>
                </a:cubicBezTo>
                <a:cubicBezTo>
                  <a:pt x="2380" y="22140"/>
                  <a:pt x="8468" y="22439"/>
                  <a:pt x="15646" y="22439"/>
                </a:cubicBezTo>
                <a:cubicBezTo>
                  <a:pt x="27110" y="22439"/>
                  <a:pt x="41354" y="21677"/>
                  <a:pt x="41771" y="21235"/>
                </a:cubicBezTo>
                <a:cubicBezTo>
                  <a:pt x="42595" y="20346"/>
                  <a:pt x="43695" y="16265"/>
                  <a:pt x="43801" y="13832"/>
                </a:cubicBezTo>
                <a:cubicBezTo>
                  <a:pt x="43907" y="11421"/>
                  <a:pt x="42532" y="8883"/>
                  <a:pt x="40269" y="8016"/>
                </a:cubicBezTo>
                <a:cubicBezTo>
                  <a:pt x="39796" y="7841"/>
                  <a:pt x="39294" y="7759"/>
                  <a:pt x="38791" y="7759"/>
                </a:cubicBezTo>
                <a:cubicBezTo>
                  <a:pt x="36863" y="7759"/>
                  <a:pt x="34914" y="8972"/>
                  <a:pt x="34495" y="10850"/>
                </a:cubicBezTo>
                <a:cubicBezTo>
                  <a:pt x="34559" y="8799"/>
                  <a:pt x="33818" y="6684"/>
                  <a:pt x="32317" y="5309"/>
                </a:cubicBezTo>
                <a:cubicBezTo>
                  <a:pt x="31295" y="4360"/>
                  <a:pt x="29892" y="3801"/>
                  <a:pt x="28506" y="3801"/>
                </a:cubicBezTo>
                <a:cubicBezTo>
                  <a:pt x="27855" y="3801"/>
                  <a:pt x="27208" y="3925"/>
                  <a:pt x="26606" y="4188"/>
                </a:cubicBezTo>
                <a:cubicBezTo>
                  <a:pt x="24919" y="4928"/>
                  <a:pt x="23776" y="6789"/>
                  <a:pt x="23953" y="8583"/>
                </a:cubicBezTo>
                <a:lnTo>
                  <a:pt x="23953" y="8583"/>
                </a:lnTo>
                <a:cubicBezTo>
                  <a:pt x="23593" y="6708"/>
                  <a:pt x="23135" y="4812"/>
                  <a:pt x="22144" y="3173"/>
                </a:cubicBezTo>
                <a:cubicBezTo>
                  <a:pt x="21065" y="1354"/>
                  <a:pt x="18760" y="1"/>
                  <a:pt x="166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1" name="Google Shape;1111;p31"/>
          <p:cNvSpPr/>
          <p:nvPr/>
        </p:nvSpPr>
        <p:spPr>
          <a:xfrm flipH="1">
            <a:off x="-805859" y="541717"/>
            <a:ext cx="3813176" cy="1948752"/>
          </a:xfrm>
          <a:custGeom>
            <a:avLst/>
            <a:gdLst/>
            <a:ahLst/>
            <a:cxnLst/>
            <a:rect l="l" t="t" r="r" b="b"/>
            <a:pathLst>
              <a:path w="43907" h="22439" extrusionOk="0">
                <a:moveTo>
                  <a:pt x="16645" y="1"/>
                </a:moveTo>
                <a:cubicBezTo>
                  <a:pt x="14149" y="22"/>
                  <a:pt x="11992" y="1079"/>
                  <a:pt x="10744" y="4125"/>
                </a:cubicBezTo>
                <a:cubicBezTo>
                  <a:pt x="9793" y="6430"/>
                  <a:pt x="10089" y="9264"/>
                  <a:pt x="10195" y="11421"/>
                </a:cubicBezTo>
                <a:cubicBezTo>
                  <a:pt x="9701" y="9392"/>
                  <a:pt x="8165" y="8248"/>
                  <a:pt x="6227" y="8248"/>
                </a:cubicBezTo>
                <a:cubicBezTo>
                  <a:pt x="5923" y="8248"/>
                  <a:pt x="5609" y="8276"/>
                  <a:pt x="5288" y="8334"/>
                </a:cubicBezTo>
                <a:cubicBezTo>
                  <a:pt x="2919" y="8735"/>
                  <a:pt x="1016" y="10829"/>
                  <a:pt x="508" y="13177"/>
                </a:cubicBezTo>
                <a:cubicBezTo>
                  <a:pt x="0" y="15524"/>
                  <a:pt x="952" y="20452"/>
                  <a:pt x="1460" y="21277"/>
                </a:cubicBezTo>
                <a:cubicBezTo>
                  <a:pt x="2380" y="22140"/>
                  <a:pt x="8468" y="22439"/>
                  <a:pt x="15646" y="22439"/>
                </a:cubicBezTo>
                <a:cubicBezTo>
                  <a:pt x="27110" y="22439"/>
                  <a:pt x="41354" y="21677"/>
                  <a:pt x="41771" y="21235"/>
                </a:cubicBezTo>
                <a:cubicBezTo>
                  <a:pt x="42595" y="20346"/>
                  <a:pt x="43695" y="16265"/>
                  <a:pt x="43801" y="13832"/>
                </a:cubicBezTo>
                <a:cubicBezTo>
                  <a:pt x="43907" y="11421"/>
                  <a:pt x="42532" y="8883"/>
                  <a:pt x="40269" y="8016"/>
                </a:cubicBezTo>
                <a:cubicBezTo>
                  <a:pt x="39796" y="7841"/>
                  <a:pt x="39294" y="7759"/>
                  <a:pt x="38791" y="7759"/>
                </a:cubicBezTo>
                <a:cubicBezTo>
                  <a:pt x="36863" y="7759"/>
                  <a:pt x="34914" y="8972"/>
                  <a:pt x="34495" y="10850"/>
                </a:cubicBezTo>
                <a:cubicBezTo>
                  <a:pt x="34559" y="8799"/>
                  <a:pt x="33818" y="6684"/>
                  <a:pt x="32317" y="5309"/>
                </a:cubicBezTo>
                <a:cubicBezTo>
                  <a:pt x="31295" y="4360"/>
                  <a:pt x="29892" y="3801"/>
                  <a:pt x="28506" y="3801"/>
                </a:cubicBezTo>
                <a:cubicBezTo>
                  <a:pt x="27855" y="3801"/>
                  <a:pt x="27208" y="3925"/>
                  <a:pt x="26606" y="4188"/>
                </a:cubicBezTo>
                <a:cubicBezTo>
                  <a:pt x="24919" y="4928"/>
                  <a:pt x="23776" y="6789"/>
                  <a:pt x="23953" y="8583"/>
                </a:cubicBezTo>
                <a:lnTo>
                  <a:pt x="23953" y="8583"/>
                </a:lnTo>
                <a:cubicBezTo>
                  <a:pt x="23593" y="6708"/>
                  <a:pt x="23135" y="4812"/>
                  <a:pt x="22144" y="3173"/>
                </a:cubicBezTo>
                <a:cubicBezTo>
                  <a:pt x="21065" y="1354"/>
                  <a:pt x="18760" y="1"/>
                  <a:pt x="166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2" name="Google Shape;1112;p31"/>
          <p:cNvSpPr/>
          <p:nvPr/>
        </p:nvSpPr>
        <p:spPr>
          <a:xfrm flipH="1">
            <a:off x="8936918" y="4675834"/>
            <a:ext cx="1922980" cy="982753"/>
          </a:xfrm>
          <a:custGeom>
            <a:avLst/>
            <a:gdLst/>
            <a:ahLst/>
            <a:cxnLst/>
            <a:rect l="l" t="t" r="r" b="b"/>
            <a:pathLst>
              <a:path w="43907" h="22439" extrusionOk="0">
                <a:moveTo>
                  <a:pt x="16645" y="1"/>
                </a:moveTo>
                <a:cubicBezTo>
                  <a:pt x="14149" y="22"/>
                  <a:pt x="11992" y="1079"/>
                  <a:pt x="10744" y="4125"/>
                </a:cubicBezTo>
                <a:cubicBezTo>
                  <a:pt x="9793" y="6430"/>
                  <a:pt x="10089" y="9264"/>
                  <a:pt x="10195" y="11421"/>
                </a:cubicBezTo>
                <a:cubicBezTo>
                  <a:pt x="9701" y="9392"/>
                  <a:pt x="8165" y="8248"/>
                  <a:pt x="6227" y="8248"/>
                </a:cubicBezTo>
                <a:cubicBezTo>
                  <a:pt x="5923" y="8248"/>
                  <a:pt x="5609" y="8276"/>
                  <a:pt x="5288" y="8334"/>
                </a:cubicBezTo>
                <a:cubicBezTo>
                  <a:pt x="2919" y="8735"/>
                  <a:pt x="1016" y="10829"/>
                  <a:pt x="508" y="13177"/>
                </a:cubicBezTo>
                <a:cubicBezTo>
                  <a:pt x="0" y="15524"/>
                  <a:pt x="952" y="20452"/>
                  <a:pt x="1460" y="21277"/>
                </a:cubicBezTo>
                <a:cubicBezTo>
                  <a:pt x="2380" y="22140"/>
                  <a:pt x="8468" y="22439"/>
                  <a:pt x="15646" y="22439"/>
                </a:cubicBezTo>
                <a:cubicBezTo>
                  <a:pt x="27110" y="22439"/>
                  <a:pt x="41354" y="21677"/>
                  <a:pt x="41771" y="21235"/>
                </a:cubicBezTo>
                <a:cubicBezTo>
                  <a:pt x="42595" y="20346"/>
                  <a:pt x="43695" y="16265"/>
                  <a:pt x="43801" y="13832"/>
                </a:cubicBezTo>
                <a:cubicBezTo>
                  <a:pt x="43907" y="11421"/>
                  <a:pt x="42532" y="8883"/>
                  <a:pt x="40269" y="8016"/>
                </a:cubicBezTo>
                <a:cubicBezTo>
                  <a:pt x="39796" y="7841"/>
                  <a:pt x="39294" y="7759"/>
                  <a:pt x="38791" y="7759"/>
                </a:cubicBezTo>
                <a:cubicBezTo>
                  <a:pt x="36863" y="7759"/>
                  <a:pt x="34914" y="8972"/>
                  <a:pt x="34495" y="10850"/>
                </a:cubicBezTo>
                <a:cubicBezTo>
                  <a:pt x="34559" y="8799"/>
                  <a:pt x="33818" y="6684"/>
                  <a:pt x="32317" y="5309"/>
                </a:cubicBezTo>
                <a:cubicBezTo>
                  <a:pt x="31295" y="4360"/>
                  <a:pt x="29892" y="3801"/>
                  <a:pt x="28506" y="3801"/>
                </a:cubicBezTo>
                <a:cubicBezTo>
                  <a:pt x="27855" y="3801"/>
                  <a:pt x="27208" y="3925"/>
                  <a:pt x="26606" y="4188"/>
                </a:cubicBezTo>
                <a:cubicBezTo>
                  <a:pt x="24919" y="4928"/>
                  <a:pt x="23776" y="6789"/>
                  <a:pt x="23953" y="8583"/>
                </a:cubicBezTo>
                <a:lnTo>
                  <a:pt x="23953" y="8583"/>
                </a:lnTo>
                <a:cubicBezTo>
                  <a:pt x="23593" y="6708"/>
                  <a:pt x="23135" y="4812"/>
                  <a:pt x="22144" y="3173"/>
                </a:cubicBezTo>
                <a:cubicBezTo>
                  <a:pt x="21065" y="1354"/>
                  <a:pt x="18760" y="1"/>
                  <a:pt x="166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3" name="Google Shape;1113;p31"/>
          <p:cNvSpPr/>
          <p:nvPr/>
        </p:nvSpPr>
        <p:spPr>
          <a:xfrm rot="924001" flipH="1">
            <a:off x="4386190" y="272247"/>
            <a:ext cx="512148" cy="490835"/>
          </a:xfrm>
          <a:custGeom>
            <a:avLst/>
            <a:gdLst/>
            <a:ahLst/>
            <a:cxnLst/>
            <a:rect l="l" t="t" r="r" b="b"/>
            <a:pathLst>
              <a:path w="15017" h="14389" extrusionOk="0">
                <a:moveTo>
                  <a:pt x="11060" y="0"/>
                </a:moveTo>
                <a:cubicBezTo>
                  <a:pt x="10925" y="0"/>
                  <a:pt x="10767" y="53"/>
                  <a:pt x="10597" y="164"/>
                </a:cubicBezTo>
                <a:lnTo>
                  <a:pt x="7953" y="1877"/>
                </a:lnTo>
                <a:cubicBezTo>
                  <a:pt x="7572" y="2106"/>
                  <a:pt x="7138" y="2220"/>
                  <a:pt x="6701" y="2220"/>
                </a:cubicBezTo>
                <a:cubicBezTo>
                  <a:pt x="6410" y="2220"/>
                  <a:pt x="6117" y="2169"/>
                  <a:pt x="5838" y="2068"/>
                </a:cubicBezTo>
                <a:lnTo>
                  <a:pt x="2941" y="862"/>
                </a:lnTo>
                <a:cubicBezTo>
                  <a:pt x="2790" y="795"/>
                  <a:pt x="2655" y="763"/>
                  <a:pt x="2540" y="763"/>
                </a:cubicBezTo>
                <a:cubicBezTo>
                  <a:pt x="2183" y="763"/>
                  <a:pt x="2009" y="1065"/>
                  <a:pt x="2137" y="1560"/>
                </a:cubicBezTo>
                <a:lnTo>
                  <a:pt x="2941" y="4606"/>
                </a:lnTo>
                <a:cubicBezTo>
                  <a:pt x="3089" y="5325"/>
                  <a:pt x="2919" y="6086"/>
                  <a:pt x="2475" y="6657"/>
                </a:cubicBezTo>
                <a:lnTo>
                  <a:pt x="424" y="9068"/>
                </a:lnTo>
                <a:cubicBezTo>
                  <a:pt x="1" y="9554"/>
                  <a:pt x="170" y="9999"/>
                  <a:pt x="826" y="10041"/>
                </a:cubicBezTo>
                <a:lnTo>
                  <a:pt x="3998" y="10210"/>
                </a:lnTo>
                <a:cubicBezTo>
                  <a:pt x="4717" y="10295"/>
                  <a:pt x="5394" y="10697"/>
                  <a:pt x="5796" y="11289"/>
                </a:cubicBezTo>
                <a:lnTo>
                  <a:pt x="7445" y="13996"/>
                </a:lnTo>
                <a:cubicBezTo>
                  <a:pt x="7606" y="14256"/>
                  <a:pt x="7799" y="14388"/>
                  <a:pt x="7983" y="14388"/>
                </a:cubicBezTo>
                <a:cubicBezTo>
                  <a:pt x="8187" y="14388"/>
                  <a:pt x="8380" y="14224"/>
                  <a:pt x="8503" y="13890"/>
                </a:cubicBezTo>
                <a:lnTo>
                  <a:pt x="9645" y="10950"/>
                </a:lnTo>
                <a:cubicBezTo>
                  <a:pt x="9941" y="10274"/>
                  <a:pt x="10533" y="9766"/>
                  <a:pt x="11231" y="9554"/>
                </a:cubicBezTo>
                <a:lnTo>
                  <a:pt x="14319" y="8835"/>
                </a:lnTo>
                <a:cubicBezTo>
                  <a:pt x="14911" y="8687"/>
                  <a:pt x="15017" y="8222"/>
                  <a:pt x="14509" y="7799"/>
                </a:cubicBezTo>
                <a:lnTo>
                  <a:pt x="12056" y="5811"/>
                </a:lnTo>
                <a:cubicBezTo>
                  <a:pt x="11527" y="5303"/>
                  <a:pt x="11231" y="4606"/>
                  <a:pt x="11252" y="3865"/>
                </a:cubicBezTo>
                <a:lnTo>
                  <a:pt x="11506" y="714"/>
                </a:lnTo>
                <a:cubicBezTo>
                  <a:pt x="11550" y="261"/>
                  <a:pt x="11362" y="0"/>
                  <a:pt x="11060" y="0"/>
                </a:cubicBezTo>
                <a:close/>
              </a:path>
            </a:pathLst>
          </a:custGeom>
          <a:solidFill>
            <a:srgbClr val="F6DF5C"/>
          </a:solidFill>
          <a:ln w="39650" cap="flat" cmpd="sng">
            <a:solidFill>
              <a:srgbClr val="FFFFFF"/>
            </a:solidFill>
            <a:prstDash val="solid"/>
            <a:miter lim="21149"/>
            <a:headEnd type="none" w="sm" len="sm"/>
            <a:tailEnd type="none" w="sm" len="sm"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4" name="Google Shape;1114;p31"/>
          <p:cNvSpPr/>
          <p:nvPr/>
        </p:nvSpPr>
        <p:spPr>
          <a:xfrm rot="924001" flipH="1">
            <a:off x="4385930" y="276117"/>
            <a:ext cx="513580" cy="490563"/>
          </a:xfrm>
          <a:custGeom>
            <a:avLst/>
            <a:gdLst/>
            <a:ahLst/>
            <a:cxnLst/>
            <a:rect l="l" t="t" r="r" b="b"/>
            <a:pathLst>
              <a:path w="15059" h="14381" extrusionOk="0">
                <a:moveTo>
                  <a:pt x="11098" y="0"/>
                </a:moveTo>
                <a:cubicBezTo>
                  <a:pt x="10965" y="0"/>
                  <a:pt x="10809" y="53"/>
                  <a:pt x="10639" y="164"/>
                </a:cubicBezTo>
                <a:lnTo>
                  <a:pt x="7995" y="1877"/>
                </a:lnTo>
                <a:cubicBezTo>
                  <a:pt x="7594" y="2097"/>
                  <a:pt x="7155" y="2214"/>
                  <a:pt x="6714" y="2214"/>
                </a:cubicBezTo>
                <a:cubicBezTo>
                  <a:pt x="6433" y="2214"/>
                  <a:pt x="6152" y="2166"/>
                  <a:pt x="5880" y="2067"/>
                </a:cubicBezTo>
                <a:lnTo>
                  <a:pt x="2961" y="841"/>
                </a:lnTo>
                <a:cubicBezTo>
                  <a:pt x="2823" y="781"/>
                  <a:pt x="2696" y="753"/>
                  <a:pt x="2587" y="753"/>
                </a:cubicBezTo>
                <a:cubicBezTo>
                  <a:pt x="2230" y="753"/>
                  <a:pt x="2049" y="1053"/>
                  <a:pt x="2179" y="1539"/>
                </a:cubicBezTo>
                <a:lnTo>
                  <a:pt x="2982" y="4605"/>
                </a:lnTo>
                <a:cubicBezTo>
                  <a:pt x="3131" y="5324"/>
                  <a:pt x="2940" y="6086"/>
                  <a:pt x="2475" y="6657"/>
                </a:cubicBezTo>
                <a:lnTo>
                  <a:pt x="423" y="9068"/>
                </a:lnTo>
                <a:cubicBezTo>
                  <a:pt x="0" y="9554"/>
                  <a:pt x="191" y="9998"/>
                  <a:pt x="846" y="10041"/>
                </a:cubicBezTo>
                <a:lnTo>
                  <a:pt x="3998" y="10210"/>
                </a:lnTo>
                <a:cubicBezTo>
                  <a:pt x="4738" y="10294"/>
                  <a:pt x="5394" y="10675"/>
                  <a:pt x="5817" y="11288"/>
                </a:cubicBezTo>
                <a:lnTo>
                  <a:pt x="7466" y="13996"/>
                </a:lnTo>
                <a:cubicBezTo>
                  <a:pt x="7625" y="14253"/>
                  <a:pt x="7811" y="14381"/>
                  <a:pt x="7990" y="14381"/>
                </a:cubicBezTo>
                <a:cubicBezTo>
                  <a:pt x="8194" y="14381"/>
                  <a:pt x="8389" y="14216"/>
                  <a:pt x="8524" y="13890"/>
                </a:cubicBezTo>
                <a:lnTo>
                  <a:pt x="9666" y="10950"/>
                </a:lnTo>
                <a:cubicBezTo>
                  <a:pt x="9962" y="10273"/>
                  <a:pt x="10533" y="9766"/>
                  <a:pt x="11252" y="9554"/>
                </a:cubicBezTo>
                <a:lnTo>
                  <a:pt x="14319" y="8835"/>
                </a:lnTo>
                <a:cubicBezTo>
                  <a:pt x="14953" y="8666"/>
                  <a:pt x="15059" y="8201"/>
                  <a:pt x="14551" y="7799"/>
                </a:cubicBezTo>
                <a:lnTo>
                  <a:pt x="12098" y="5811"/>
                </a:lnTo>
                <a:cubicBezTo>
                  <a:pt x="11548" y="5303"/>
                  <a:pt x="11252" y="4605"/>
                  <a:pt x="11273" y="3865"/>
                </a:cubicBezTo>
                <a:lnTo>
                  <a:pt x="11548" y="714"/>
                </a:lnTo>
                <a:cubicBezTo>
                  <a:pt x="11577" y="261"/>
                  <a:pt x="11395" y="0"/>
                  <a:pt x="11098" y="0"/>
                </a:cubicBezTo>
                <a:close/>
              </a:path>
            </a:pathLst>
          </a:custGeom>
          <a:solidFill>
            <a:srgbClr val="F2D031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5" name="Google Shape;1115;p31"/>
          <p:cNvSpPr/>
          <p:nvPr/>
        </p:nvSpPr>
        <p:spPr>
          <a:xfrm rot="924001" flipH="1">
            <a:off x="4447637" y="322978"/>
            <a:ext cx="401785" cy="384407"/>
          </a:xfrm>
          <a:custGeom>
            <a:avLst/>
            <a:gdLst/>
            <a:ahLst/>
            <a:cxnLst/>
            <a:rect l="l" t="t" r="r" b="b"/>
            <a:pathLst>
              <a:path w="11781" h="11269" extrusionOk="0">
                <a:moveTo>
                  <a:pt x="8677" y="1"/>
                </a:moveTo>
                <a:cubicBezTo>
                  <a:pt x="8572" y="1"/>
                  <a:pt x="8447" y="45"/>
                  <a:pt x="8312" y="140"/>
                </a:cubicBezTo>
                <a:lnTo>
                  <a:pt x="6239" y="1473"/>
                </a:lnTo>
                <a:cubicBezTo>
                  <a:pt x="5936" y="1650"/>
                  <a:pt x="5594" y="1736"/>
                  <a:pt x="5255" y="1736"/>
                </a:cubicBezTo>
                <a:cubicBezTo>
                  <a:pt x="5028" y="1736"/>
                  <a:pt x="4802" y="1697"/>
                  <a:pt x="4590" y="1621"/>
                </a:cubicBezTo>
                <a:lnTo>
                  <a:pt x="2305" y="669"/>
                </a:lnTo>
                <a:cubicBezTo>
                  <a:pt x="2191" y="624"/>
                  <a:pt x="2089" y="603"/>
                  <a:pt x="2000" y="603"/>
                </a:cubicBezTo>
                <a:cubicBezTo>
                  <a:pt x="1712" y="603"/>
                  <a:pt x="1574" y="830"/>
                  <a:pt x="1671" y="1219"/>
                </a:cubicBezTo>
                <a:lnTo>
                  <a:pt x="2305" y="3609"/>
                </a:lnTo>
                <a:cubicBezTo>
                  <a:pt x="2432" y="4180"/>
                  <a:pt x="2284" y="4751"/>
                  <a:pt x="1946" y="5216"/>
                </a:cubicBezTo>
                <a:lnTo>
                  <a:pt x="317" y="7098"/>
                </a:lnTo>
                <a:cubicBezTo>
                  <a:pt x="0" y="7479"/>
                  <a:pt x="148" y="7839"/>
                  <a:pt x="656" y="7860"/>
                </a:cubicBezTo>
                <a:lnTo>
                  <a:pt x="3130" y="7987"/>
                </a:lnTo>
                <a:cubicBezTo>
                  <a:pt x="3701" y="8050"/>
                  <a:pt x="4209" y="8367"/>
                  <a:pt x="4547" y="8854"/>
                </a:cubicBezTo>
                <a:lnTo>
                  <a:pt x="5837" y="10969"/>
                </a:lnTo>
                <a:cubicBezTo>
                  <a:pt x="5957" y="11168"/>
                  <a:pt x="6105" y="11269"/>
                  <a:pt x="6247" y="11269"/>
                </a:cubicBezTo>
                <a:cubicBezTo>
                  <a:pt x="6408" y="11269"/>
                  <a:pt x="6562" y="11141"/>
                  <a:pt x="6662" y="10884"/>
                </a:cubicBezTo>
                <a:lnTo>
                  <a:pt x="7551" y="8579"/>
                </a:lnTo>
                <a:cubicBezTo>
                  <a:pt x="7783" y="8050"/>
                  <a:pt x="8248" y="7648"/>
                  <a:pt x="8798" y="7500"/>
                </a:cubicBezTo>
                <a:lnTo>
                  <a:pt x="11209" y="6908"/>
                </a:lnTo>
                <a:cubicBezTo>
                  <a:pt x="11696" y="6802"/>
                  <a:pt x="11780" y="6422"/>
                  <a:pt x="11379" y="6104"/>
                </a:cubicBezTo>
                <a:lnTo>
                  <a:pt x="9475" y="4539"/>
                </a:lnTo>
                <a:cubicBezTo>
                  <a:pt x="9031" y="4159"/>
                  <a:pt x="8798" y="3609"/>
                  <a:pt x="8819" y="3016"/>
                </a:cubicBezTo>
                <a:lnTo>
                  <a:pt x="9010" y="563"/>
                </a:lnTo>
                <a:cubicBezTo>
                  <a:pt x="9039" y="204"/>
                  <a:pt x="8901" y="1"/>
                  <a:pt x="8677" y="1"/>
                </a:cubicBezTo>
                <a:close/>
              </a:path>
            </a:pathLst>
          </a:custGeom>
          <a:solidFill>
            <a:srgbClr val="F6DF5C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6" name="Google Shape;1116;p31"/>
          <p:cNvSpPr/>
          <p:nvPr/>
        </p:nvSpPr>
        <p:spPr>
          <a:xfrm rot="924001" flipH="1">
            <a:off x="4589154" y="358349"/>
            <a:ext cx="264719" cy="375912"/>
          </a:xfrm>
          <a:custGeom>
            <a:avLst/>
            <a:gdLst/>
            <a:ahLst/>
            <a:cxnLst/>
            <a:rect l="l" t="t" r="r" b="b"/>
            <a:pathLst>
              <a:path w="7762" h="11020" extrusionOk="0">
                <a:moveTo>
                  <a:pt x="1819" y="0"/>
                </a:moveTo>
                <a:cubicBezTo>
                  <a:pt x="1692" y="148"/>
                  <a:pt x="1671" y="360"/>
                  <a:pt x="1734" y="529"/>
                </a:cubicBezTo>
                <a:lnTo>
                  <a:pt x="2411" y="3046"/>
                </a:lnTo>
                <a:cubicBezTo>
                  <a:pt x="2538" y="3617"/>
                  <a:pt x="2390" y="4230"/>
                  <a:pt x="2030" y="4717"/>
                </a:cubicBezTo>
                <a:lnTo>
                  <a:pt x="338" y="6683"/>
                </a:lnTo>
                <a:cubicBezTo>
                  <a:pt x="0" y="7085"/>
                  <a:pt x="148" y="7445"/>
                  <a:pt x="677" y="7466"/>
                </a:cubicBezTo>
                <a:lnTo>
                  <a:pt x="3257" y="7614"/>
                </a:lnTo>
                <a:cubicBezTo>
                  <a:pt x="3870" y="7677"/>
                  <a:pt x="4399" y="8016"/>
                  <a:pt x="4738" y="8502"/>
                </a:cubicBezTo>
                <a:lnTo>
                  <a:pt x="6091" y="10723"/>
                </a:lnTo>
                <a:cubicBezTo>
                  <a:pt x="6176" y="10850"/>
                  <a:pt x="6281" y="10956"/>
                  <a:pt x="6451" y="11019"/>
                </a:cubicBezTo>
                <a:lnTo>
                  <a:pt x="6641" y="10194"/>
                </a:lnTo>
                <a:lnTo>
                  <a:pt x="7762" y="6874"/>
                </a:lnTo>
                <a:lnTo>
                  <a:pt x="2665" y="910"/>
                </a:lnTo>
                <a:lnTo>
                  <a:pt x="1819" y="0"/>
                </a:lnTo>
                <a:close/>
              </a:path>
            </a:pathLst>
          </a:custGeom>
          <a:solidFill>
            <a:srgbClr val="F6DF5C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7" name="Google Shape;1117;p31"/>
          <p:cNvSpPr/>
          <p:nvPr/>
        </p:nvSpPr>
        <p:spPr>
          <a:xfrm rot="924001" flipH="1">
            <a:off x="4386194" y="272229"/>
            <a:ext cx="512148" cy="490835"/>
          </a:xfrm>
          <a:custGeom>
            <a:avLst/>
            <a:gdLst/>
            <a:ahLst/>
            <a:cxnLst/>
            <a:rect l="l" t="t" r="r" b="b"/>
            <a:pathLst>
              <a:path w="15017" h="14389" extrusionOk="0">
                <a:moveTo>
                  <a:pt x="11060" y="0"/>
                </a:moveTo>
                <a:cubicBezTo>
                  <a:pt x="10925" y="0"/>
                  <a:pt x="10767" y="53"/>
                  <a:pt x="10597" y="164"/>
                </a:cubicBezTo>
                <a:lnTo>
                  <a:pt x="7953" y="1877"/>
                </a:lnTo>
                <a:cubicBezTo>
                  <a:pt x="7572" y="2106"/>
                  <a:pt x="7138" y="2220"/>
                  <a:pt x="6701" y="2220"/>
                </a:cubicBezTo>
                <a:cubicBezTo>
                  <a:pt x="6410" y="2220"/>
                  <a:pt x="6117" y="2169"/>
                  <a:pt x="5838" y="2068"/>
                </a:cubicBezTo>
                <a:lnTo>
                  <a:pt x="2941" y="862"/>
                </a:lnTo>
                <a:cubicBezTo>
                  <a:pt x="2790" y="795"/>
                  <a:pt x="2655" y="763"/>
                  <a:pt x="2540" y="763"/>
                </a:cubicBezTo>
                <a:cubicBezTo>
                  <a:pt x="2183" y="763"/>
                  <a:pt x="2009" y="1065"/>
                  <a:pt x="2137" y="1560"/>
                </a:cubicBezTo>
                <a:lnTo>
                  <a:pt x="2941" y="4606"/>
                </a:lnTo>
                <a:cubicBezTo>
                  <a:pt x="3089" y="5325"/>
                  <a:pt x="2919" y="6086"/>
                  <a:pt x="2475" y="6657"/>
                </a:cubicBezTo>
                <a:lnTo>
                  <a:pt x="424" y="9068"/>
                </a:lnTo>
                <a:cubicBezTo>
                  <a:pt x="1" y="9554"/>
                  <a:pt x="170" y="9999"/>
                  <a:pt x="826" y="10041"/>
                </a:cubicBezTo>
                <a:lnTo>
                  <a:pt x="3998" y="10210"/>
                </a:lnTo>
                <a:cubicBezTo>
                  <a:pt x="4717" y="10295"/>
                  <a:pt x="5394" y="10697"/>
                  <a:pt x="5796" y="11289"/>
                </a:cubicBezTo>
                <a:lnTo>
                  <a:pt x="7445" y="13996"/>
                </a:lnTo>
                <a:cubicBezTo>
                  <a:pt x="7606" y="14256"/>
                  <a:pt x="7799" y="14388"/>
                  <a:pt x="7983" y="14388"/>
                </a:cubicBezTo>
                <a:cubicBezTo>
                  <a:pt x="8187" y="14388"/>
                  <a:pt x="8380" y="14224"/>
                  <a:pt x="8503" y="13890"/>
                </a:cubicBezTo>
                <a:lnTo>
                  <a:pt x="9645" y="10950"/>
                </a:lnTo>
                <a:cubicBezTo>
                  <a:pt x="9941" y="10274"/>
                  <a:pt x="10533" y="9766"/>
                  <a:pt x="11231" y="9554"/>
                </a:cubicBezTo>
                <a:lnTo>
                  <a:pt x="14319" y="8835"/>
                </a:lnTo>
                <a:cubicBezTo>
                  <a:pt x="14911" y="8687"/>
                  <a:pt x="15017" y="8222"/>
                  <a:pt x="14509" y="7799"/>
                </a:cubicBezTo>
                <a:lnTo>
                  <a:pt x="12056" y="5811"/>
                </a:lnTo>
                <a:cubicBezTo>
                  <a:pt x="11527" y="5303"/>
                  <a:pt x="11231" y="4606"/>
                  <a:pt x="11252" y="3865"/>
                </a:cubicBezTo>
                <a:lnTo>
                  <a:pt x="11506" y="714"/>
                </a:lnTo>
                <a:cubicBezTo>
                  <a:pt x="11550" y="261"/>
                  <a:pt x="11362" y="0"/>
                  <a:pt x="11060" y="0"/>
                </a:cubicBezTo>
                <a:close/>
              </a:path>
            </a:pathLst>
          </a:custGeom>
          <a:solidFill>
            <a:srgbClr val="F6DF5C"/>
          </a:solidFill>
          <a:ln w="39650" cap="flat" cmpd="sng">
            <a:solidFill>
              <a:srgbClr val="FFFFFF"/>
            </a:solidFill>
            <a:prstDash val="solid"/>
            <a:miter lim="21149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8" name="Google Shape;1118;p31"/>
          <p:cNvSpPr/>
          <p:nvPr/>
        </p:nvSpPr>
        <p:spPr>
          <a:xfrm rot="924001" flipH="1">
            <a:off x="4385935" y="276101"/>
            <a:ext cx="513580" cy="490563"/>
          </a:xfrm>
          <a:custGeom>
            <a:avLst/>
            <a:gdLst/>
            <a:ahLst/>
            <a:cxnLst/>
            <a:rect l="l" t="t" r="r" b="b"/>
            <a:pathLst>
              <a:path w="15059" h="14381" extrusionOk="0">
                <a:moveTo>
                  <a:pt x="11098" y="0"/>
                </a:moveTo>
                <a:cubicBezTo>
                  <a:pt x="10965" y="0"/>
                  <a:pt x="10809" y="53"/>
                  <a:pt x="10639" y="164"/>
                </a:cubicBezTo>
                <a:lnTo>
                  <a:pt x="7995" y="1877"/>
                </a:lnTo>
                <a:cubicBezTo>
                  <a:pt x="7594" y="2097"/>
                  <a:pt x="7155" y="2214"/>
                  <a:pt x="6714" y="2214"/>
                </a:cubicBezTo>
                <a:cubicBezTo>
                  <a:pt x="6433" y="2214"/>
                  <a:pt x="6152" y="2166"/>
                  <a:pt x="5880" y="2067"/>
                </a:cubicBezTo>
                <a:lnTo>
                  <a:pt x="2961" y="841"/>
                </a:lnTo>
                <a:cubicBezTo>
                  <a:pt x="2823" y="781"/>
                  <a:pt x="2696" y="753"/>
                  <a:pt x="2587" y="753"/>
                </a:cubicBezTo>
                <a:cubicBezTo>
                  <a:pt x="2230" y="753"/>
                  <a:pt x="2049" y="1053"/>
                  <a:pt x="2179" y="1539"/>
                </a:cubicBezTo>
                <a:lnTo>
                  <a:pt x="2982" y="4605"/>
                </a:lnTo>
                <a:cubicBezTo>
                  <a:pt x="3131" y="5324"/>
                  <a:pt x="2940" y="6086"/>
                  <a:pt x="2475" y="6657"/>
                </a:cubicBezTo>
                <a:lnTo>
                  <a:pt x="423" y="9068"/>
                </a:lnTo>
                <a:cubicBezTo>
                  <a:pt x="0" y="9554"/>
                  <a:pt x="191" y="9998"/>
                  <a:pt x="846" y="10041"/>
                </a:cubicBezTo>
                <a:lnTo>
                  <a:pt x="3998" y="10210"/>
                </a:lnTo>
                <a:cubicBezTo>
                  <a:pt x="4738" y="10294"/>
                  <a:pt x="5394" y="10675"/>
                  <a:pt x="5817" y="11288"/>
                </a:cubicBezTo>
                <a:lnTo>
                  <a:pt x="7466" y="13996"/>
                </a:lnTo>
                <a:cubicBezTo>
                  <a:pt x="7625" y="14253"/>
                  <a:pt x="7811" y="14381"/>
                  <a:pt x="7990" y="14381"/>
                </a:cubicBezTo>
                <a:cubicBezTo>
                  <a:pt x="8194" y="14381"/>
                  <a:pt x="8389" y="14216"/>
                  <a:pt x="8524" y="13890"/>
                </a:cubicBezTo>
                <a:lnTo>
                  <a:pt x="9666" y="10950"/>
                </a:lnTo>
                <a:cubicBezTo>
                  <a:pt x="9962" y="10273"/>
                  <a:pt x="10533" y="9766"/>
                  <a:pt x="11252" y="9554"/>
                </a:cubicBezTo>
                <a:lnTo>
                  <a:pt x="14319" y="8835"/>
                </a:lnTo>
                <a:cubicBezTo>
                  <a:pt x="14953" y="8666"/>
                  <a:pt x="15059" y="8201"/>
                  <a:pt x="14551" y="7799"/>
                </a:cubicBezTo>
                <a:lnTo>
                  <a:pt x="12098" y="5811"/>
                </a:lnTo>
                <a:cubicBezTo>
                  <a:pt x="11548" y="5303"/>
                  <a:pt x="11252" y="4605"/>
                  <a:pt x="11273" y="3865"/>
                </a:cubicBezTo>
                <a:lnTo>
                  <a:pt x="11548" y="714"/>
                </a:lnTo>
                <a:cubicBezTo>
                  <a:pt x="11577" y="261"/>
                  <a:pt x="11395" y="0"/>
                  <a:pt x="1109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9" name="Google Shape;1119;p31"/>
          <p:cNvSpPr/>
          <p:nvPr/>
        </p:nvSpPr>
        <p:spPr>
          <a:xfrm rot="924001" flipH="1">
            <a:off x="4447641" y="322962"/>
            <a:ext cx="401785" cy="384407"/>
          </a:xfrm>
          <a:custGeom>
            <a:avLst/>
            <a:gdLst/>
            <a:ahLst/>
            <a:cxnLst/>
            <a:rect l="l" t="t" r="r" b="b"/>
            <a:pathLst>
              <a:path w="11781" h="11269" extrusionOk="0">
                <a:moveTo>
                  <a:pt x="8677" y="1"/>
                </a:moveTo>
                <a:cubicBezTo>
                  <a:pt x="8572" y="1"/>
                  <a:pt x="8447" y="45"/>
                  <a:pt x="8312" y="140"/>
                </a:cubicBezTo>
                <a:lnTo>
                  <a:pt x="6239" y="1473"/>
                </a:lnTo>
                <a:cubicBezTo>
                  <a:pt x="5936" y="1650"/>
                  <a:pt x="5594" y="1736"/>
                  <a:pt x="5255" y="1736"/>
                </a:cubicBezTo>
                <a:cubicBezTo>
                  <a:pt x="5028" y="1736"/>
                  <a:pt x="4802" y="1697"/>
                  <a:pt x="4590" y="1621"/>
                </a:cubicBezTo>
                <a:lnTo>
                  <a:pt x="2305" y="669"/>
                </a:lnTo>
                <a:cubicBezTo>
                  <a:pt x="2191" y="624"/>
                  <a:pt x="2089" y="603"/>
                  <a:pt x="2000" y="603"/>
                </a:cubicBezTo>
                <a:cubicBezTo>
                  <a:pt x="1712" y="603"/>
                  <a:pt x="1574" y="830"/>
                  <a:pt x="1671" y="1219"/>
                </a:cubicBezTo>
                <a:lnTo>
                  <a:pt x="2305" y="3609"/>
                </a:lnTo>
                <a:cubicBezTo>
                  <a:pt x="2432" y="4180"/>
                  <a:pt x="2284" y="4751"/>
                  <a:pt x="1946" y="5216"/>
                </a:cubicBezTo>
                <a:lnTo>
                  <a:pt x="317" y="7098"/>
                </a:lnTo>
                <a:cubicBezTo>
                  <a:pt x="0" y="7479"/>
                  <a:pt x="148" y="7839"/>
                  <a:pt x="656" y="7860"/>
                </a:cubicBezTo>
                <a:lnTo>
                  <a:pt x="3130" y="7987"/>
                </a:lnTo>
                <a:cubicBezTo>
                  <a:pt x="3701" y="8050"/>
                  <a:pt x="4209" y="8367"/>
                  <a:pt x="4547" y="8854"/>
                </a:cubicBezTo>
                <a:lnTo>
                  <a:pt x="5837" y="10969"/>
                </a:lnTo>
                <a:cubicBezTo>
                  <a:pt x="5957" y="11168"/>
                  <a:pt x="6105" y="11269"/>
                  <a:pt x="6247" y="11269"/>
                </a:cubicBezTo>
                <a:cubicBezTo>
                  <a:pt x="6408" y="11269"/>
                  <a:pt x="6562" y="11141"/>
                  <a:pt x="6662" y="10884"/>
                </a:cubicBezTo>
                <a:lnTo>
                  <a:pt x="7551" y="8579"/>
                </a:lnTo>
                <a:cubicBezTo>
                  <a:pt x="7783" y="8050"/>
                  <a:pt x="8248" y="7648"/>
                  <a:pt x="8798" y="7500"/>
                </a:cubicBezTo>
                <a:lnTo>
                  <a:pt x="11209" y="6908"/>
                </a:lnTo>
                <a:cubicBezTo>
                  <a:pt x="11696" y="6802"/>
                  <a:pt x="11780" y="6422"/>
                  <a:pt x="11379" y="6104"/>
                </a:cubicBezTo>
                <a:lnTo>
                  <a:pt x="9475" y="4539"/>
                </a:lnTo>
                <a:cubicBezTo>
                  <a:pt x="9031" y="4159"/>
                  <a:pt x="8798" y="3609"/>
                  <a:pt x="8819" y="3016"/>
                </a:cubicBezTo>
                <a:lnTo>
                  <a:pt x="9010" y="563"/>
                </a:lnTo>
                <a:cubicBezTo>
                  <a:pt x="9039" y="204"/>
                  <a:pt x="8901" y="1"/>
                  <a:pt x="867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0" name="Google Shape;1120;p31"/>
          <p:cNvSpPr/>
          <p:nvPr/>
        </p:nvSpPr>
        <p:spPr>
          <a:xfrm rot="924250" flipH="1">
            <a:off x="4589031" y="364892"/>
            <a:ext cx="254715" cy="361627"/>
          </a:xfrm>
          <a:custGeom>
            <a:avLst/>
            <a:gdLst/>
            <a:ahLst/>
            <a:cxnLst/>
            <a:rect l="l" t="t" r="r" b="b"/>
            <a:pathLst>
              <a:path w="7762" h="11020" extrusionOk="0">
                <a:moveTo>
                  <a:pt x="1819" y="0"/>
                </a:moveTo>
                <a:cubicBezTo>
                  <a:pt x="1692" y="148"/>
                  <a:pt x="1671" y="360"/>
                  <a:pt x="1734" y="529"/>
                </a:cubicBezTo>
                <a:lnTo>
                  <a:pt x="2411" y="3046"/>
                </a:lnTo>
                <a:cubicBezTo>
                  <a:pt x="2538" y="3617"/>
                  <a:pt x="2390" y="4230"/>
                  <a:pt x="2030" y="4717"/>
                </a:cubicBezTo>
                <a:lnTo>
                  <a:pt x="338" y="6683"/>
                </a:lnTo>
                <a:cubicBezTo>
                  <a:pt x="0" y="7085"/>
                  <a:pt x="148" y="7445"/>
                  <a:pt x="677" y="7466"/>
                </a:cubicBezTo>
                <a:lnTo>
                  <a:pt x="3257" y="7614"/>
                </a:lnTo>
                <a:cubicBezTo>
                  <a:pt x="3870" y="7677"/>
                  <a:pt x="4399" y="8016"/>
                  <a:pt x="4738" y="8502"/>
                </a:cubicBezTo>
                <a:lnTo>
                  <a:pt x="6091" y="10723"/>
                </a:lnTo>
                <a:cubicBezTo>
                  <a:pt x="6176" y="10850"/>
                  <a:pt x="6281" y="10956"/>
                  <a:pt x="6451" y="11019"/>
                </a:cubicBezTo>
                <a:lnTo>
                  <a:pt x="6641" y="10194"/>
                </a:lnTo>
                <a:lnTo>
                  <a:pt x="7762" y="6874"/>
                </a:lnTo>
                <a:lnTo>
                  <a:pt x="2665" y="910"/>
                </a:lnTo>
                <a:lnTo>
                  <a:pt x="18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1" name="Google Shape;1121;p31"/>
          <p:cNvSpPr/>
          <p:nvPr/>
        </p:nvSpPr>
        <p:spPr>
          <a:xfrm rot="1473651" flipH="1">
            <a:off x="297329" y="5973359"/>
            <a:ext cx="625377" cy="599420"/>
          </a:xfrm>
          <a:custGeom>
            <a:avLst/>
            <a:gdLst/>
            <a:ahLst/>
            <a:cxnLst/>
            <a:rect l="l" t="t" r="r" b="b"/>
            <a:pathLst>
              <a:path w="15017" h="14389" extrusionOk="0">
                <a:moveTo>
                  <a:pt x="11060" y="0"/>
                </a:moveTo>
                <a:cubicBezTo>
                  <a:pt x="10925" y="0"/>
                  <a:pt x="10767" y="53"/>
                  <a:pt x="10597" y="164"/>
                </a:cubicBezTo>
                <a:lnTo>
                  <a:pt x="7953" y="1877"/>
                </a:lnTo>
                <a:cubicBezTo>
                  <a:pt x="7572" y="2106"/>
                  <a:pt x="7138" y="2220"/>
                  <a:pt x="6701" y="2220"/>
                </a:cubicBezTo>
                <a:cubicBezTo>
                  <a:pt x="6410" y="2220"/>
                  <a:pt x="6117" y="2169"/>
                  <a:pt x="5838" y="2068"/>
                </a:cubicBezTo>
                <a:lnTo>
                  <a:pt x="2941" y="862"/>
                </a:lnTo>
                <a:cubicBezTo>
                  <a:pt x="2790" y="795"/>
                  <a:pt x="2655" y="763"/>
                  <a:pt x="2540" y="763"/>
                </a:cubicBezTo>
                <a:cubicBezTo>
                  <a:pt x="2183" y="763"/>
                  <a:pt x="2009" y="1065"/>
                  <a:pt x="2137" y="1560"/>
                </a:cubicBezTo>
                <a:lnTo>
                  <a:pt x="2941" y="4606"/>
                </a:lnTo>
                <a:cubicBezTo>
                  <a:pt x="3089" y="5325"/>
                  <a:pt x="2919" y="6086"/>
                  <a:pt x="2475" y="6657"/>
                </a:cubicBezTo>
                <a:lnTo>
                  <a:pt x="424" y="9068"/>
                </a:lnTo>
                <a:cubicBezTo>
                  <a:pt x="1" y="9554"/>
                  <a:pt x="170" y="9999"/>
                  <a:pt x="826" y="10041"/>
                </a:cubicBezTo>
                <a:lnTo>
                  <a:pt x="3998" y="10210"/>
                </a:lnTo>
                <a:cubicBezTo>
                  <a:pt x="4717" y="10295"/>
                  <a:pt x="5394" y="10697"/>
                  <a:pt x="5796" y="11289"/>
                </a:cubicBezTo>
                <a:lnTo>
                  <a:pt x="7445" y="13996"/>
                </a:lnTo>
                <a:cubicBezTo>
                  <a:pt x="7606" y="14256"/>
                  <a:pt x="7799" y="14388"/>
                  <a:pt x="7983" y="14388"/>
                </a:cubicBezTo>
                <a:cubicBezTo>
                  <a:pt x="8187" y="14388"/>
                  <a:pt x="8380" y="14224"/>
                  <a:pt x="8503" y="13890"/>
                </a:cubicBezTo>
                <a:lnTo>
                  <a:pt x="9645" y="10950"/>
                </a:lnTo>
                <a:cubicBezTo>
                  <a:pt x="9941" y="10274"/>
                  <a:pt x="10533" y="9766"/>
                  <a:pt x="11231" y="9554"/>
                </a:cubicBezTo>
                <a:lnTo>
                  <a:pt x="14319" y="8835"/>
                </a:lnTo>
                <a:cubicBezTo>
                  <a:pt x="14911" y="8687"/>
                  <a:pt x="15017" y="8222"/>
                  <a:pt x="14509" y="7799"/>
                </a:cubicBezTo>
                <a:lnTo>
                  <a:pt x="12056" y="5811"/>
                </a:lnTo>
                <a:cubicBezTo>
                  <a:pt x="11527" y="5303"/>
                  <a:pt x="11231" y="4606"/>
                  <a:pt x="11252" y="3865"/>
                </a:cubicBezTo>
                <a:lnTo>
                  <a:pt x="11506" y="714"/>
                </a:lnTo>
                <a:cubicBezTo>
                  <a:pt x="11550" y="261"/>
                  <a:pt x="11362" y="0"/>
                  <a:pt x="11060" y="0"/>
                </a:cubicBezTo>
                <a:close/>
              </a:path>
            </a:pathLst>
          </a:custGeom>
          <a:solidFill>
            <a:srgbClr val="F6DF5C"/>
          </a:solidFill>
          <a:ln w="39650" cap="flat" cmpd="sng">
            <a:solidFill>
              <a:srgbClr val="FFFFFF"/>
            </a:solidFill>
            <a:prstDash val="solid"/>
            <a:miter lim="21149"/>
            <a:headEnd type="none" w="sm" len="sm"/>
            <a:tailEnd type="none" w="sm" len="sm"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2" name="Google Shape;1122;p31"/>
          <p:cNvSpPr/>
          <p:nvPr/>
        </p:nvSpPr>
        <p:spPr>
          <a:xfrm rot="1473651" flipH="1">
            <a:off x="296279" y="5978118"/>
            <a:ext cx="627127" cy="599087"/>
          </a:xfrm>
          <a:custGeom>
            <a:avLst/>
            <a:gdLst/>
            <a:ahLst/>
            <a:cxnLst/>
            <a:rect l="l" t="t" r="r" b="b"/>
            <a:pathLst>
              <a:path w="15059" h="14381" extrusionOk="0">
                <a:moveTo>
                  <a:pt x="11098" y="0"/>
                </a:moveTo>
                <a:cubicBezTo>
                  <a:pt x="10965" y="0"/>
                  <a:pt x="10809" y="53"/>
                  <a:pt x="10639" y="164"/>
                </a:cubicBezTo>
                <a:lnTo>
                  <a:pt x="7995" y="1877"/>
                </a:lnTo>
                <a:cubicBezTo>
                  <a:pt x="7594" y="2097"/>
                  <a:pt x="7155" y="2214"/>
                  <a:pt x="6714" y="2214"/>
                </a:cubicBezTo>
                <a:cubicBezTo>
                  <a:pt x="6433" y="2214"/>
                  <a:pt x="6152" y="2166"/>
                  <a:pt x="5880" y="2067"/>
                </a:cubicBezTo>
                <a:lnTo>
                  <a:pt x="2961" y="841"/>
                </a:lnTo>
                <a:cubicBezTo>
                  <a:pt x="2823" y="781"/>
                  <a:pt x="2696" y="753"/>
                  <a:pt x="2587" y="753"/>
                </a:cubicBezTo>
                <a:cubicBezTo>
                  <a:pt x="2230" y="753"/>
                  <a:pt x="2049" y="1053"/>
                  <a:pt x="2179" y="1539"/>
                </a:cubicBezTo>
                <a:lnTo>
                  <a:pt x="2982" y="4605"/>
                </a:lnTo>
                <a:cubicBezTo>
                  <a:pt x="3131" y="5324"/>
                  <a:pt x="2940" y="6086"/>
                  <a:pt x="2475" y="6657"/>
                </a:cubicBezTo>
                <a:lnTo>
                  <a:pt x="423" y="9068"/>
                </a:lnTo>
                <a:cubicBezTo>
                  <a:pt x="0" y="9554"/>
                  <a:pt x="191" y="9998"/>
                  <a:pt x="846" y="10041"/>
                </a:cubicBezTo>
                <a:lnTo>
                  <a:pt x="3998" y="10210"/>
                </a:lnTo>
                <a:cubicBezTo>
                  <a:pt x="4738" y="10294"/>
                  <a:pt x="5394" y="10675"/>
                  <a:pt x="5817" y="11288"/>
                </a:cubicBezTo>
                <a:lnTo>
                  <a:pt x="7466" y="13996"/>
                </a:lnTo>
                <a:cubicBezTo>
                  <a:pt x="7625" y="14253"/>
                  <a:pt x="7811" y="14381"/>
                  <a:pt x="7990" y="14381"/>
                </a:cubicBezTo>
                <a:cubicBezTo>
                  <a:pt x="8194" y="14381"/>
                  <a:pt x="8389" y="14216"/>
                  <a:pt x="8524" y="13890"/>
                </a:cubicBezTo>
                <a:lnTo>
                  <a:pt x="9666" y="10950"/>
                </a:lnTo>
                <a:cubicBezTo>
                  <a:pt x="9962" y="10273"/>
                  <a:pt x="10533" y="9766"/>
                  <a:pt x="11252" y="9554"/>
                </a:cubicBezTo>
                <a:lnTo>
                  <a:pt x="14319" y="8835"/>
                </a:lnTo>
                <a:cubicBezTo>
                  <a:pt x="14953" y="8666"/>
                  <a:pt x="15059" y="8201"/>
                  <a:pt x="14551" y="7799"/>
                </a:cubicBezTo>
                <a:lnTo>
                  <a:pt x="12098" y="5811"/>
                </a:lnTo>
                <a:cubicBezTo>
                  <a:pt x="11548" y="5303"/>
                  <a:pt x="11252" y="4605"/>
                  <a:pt x="11273" y="3865"/>
                </a:cubicBezTo>
                <a:lnTo>
                  <a:pt x="11548" y="714"/>
                </a:lnTo>
                <a:cubicBezTo>
                  <a:pt x="11577" y="261"/>
                  <a:pt x="11395" y="0"/>
                  <a:pt x="11098" y="0"/>
                </a:cubicBezTo>
                <a:close/>
              </a:path>
            </a:pathLst>
          </a:custGeom>
          <a:solidFill>
            <a:srgbClr val="F2D031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3" name="Google Shape;1123;p31"/>
          <p:cNvSpPr/>
          <p:nvPr/>
        </p:nvSpPr>
        <p:spPr>
          <a:xfrm rot="1473651" flipH="1">
            <a:off x="372740" y="6036564"/>
            <a:ext cx="490616" cy="469445"/>
          </a:xfrm>
          <a:custGeom>
            <a:avLst/>
            <a:gdLst/>
            <a:ahLst/>
            <a:cxnLst/>
            <a:rect l="l" t="t" r="r" b="b"/>
            <a:pathLst>
              <a:path w="11781" h="11269" extrusionOk="0">
                <a:moveTo>
                  <a:pt x="8677" y="1"/>
                </a:moveTo>
                <a:cubicBezTo>
                  <a:pt x="8572" y="1"/>
                  <a:pt x="8447" y="45"/>
                  <a:pt x="8312" y="140"/>
                </a:cubicBezTo>
                <a:lnTo>
                  <a:pt x="6239" y="1473"/>
                </a:lnTo>
                <a:cubicBezTo>
                  <a:pt x="5936" y="1650"/>
                  <a:pt x="5594" y="1736"/>
                  <a:pt x="5255" y="1736"/>
                </a:cubicBezTo>
                <a:cubicBezTo>
                  <a:pt x="5028" y="1736"/>
                  <a:pt x="4802" y="1697"/>
                  <a:pt x="4590" y="1621"/>
                </a:cubicBezTo>
                <a:lnTo>
                  <a:pt x="2305" y="669"/>
                </a:lnTo>
                <a:cubicBezTo>
                  <a:pt x="2191" y="624"/>
                  <a:pt x="2089" y="603"/>
                  <a:pt x="2000" y="603"/>
                </a:cubicBezTo>
                <a:cubicBezTo>
                  <a:pt x="1712" y="603"/>
                  <a:pt x="1574" y="830"/>
                  <a:pt x="1671" y="1219"/>
                </a:cubicBezTo>
                <a:lnTo>
                  <a:pt x="2305" y="3609"/>
                </a:lnTo>
                <a:cubicBezTo>
                  <a:pt x="2432" y="4180"/>
                  <a:pt x="2284" y="4751"/>
                  <a:pt x="1946" y="5216"/>
                </a:cubicBezTo>
                <a:lnTo>
                  <a:pt x="317" y="7098"/>
                </a:lnTo>
                <a:cubicBezTo>
                  <a:pt x="0" y="7479"/>
                  <a:pt x="148" y="7839"/>
                  <a:pt x="656" y="7860"/>
                </a:cubicBezTo>
                <a:lnTo>
                  <a:pt x="3130" y="7987"/>
                </a:lnTo>
                <a:cubicBezTo>
                  <a:pt x="3701" y="8050"/>
                  <a:pt x="4209" y="8367"/>
                  <a:pt x="4547" y="8854"/>
                </a:cubicBezTo>
                <a:lnTo>
                  <a:pt x="5837" y="10969"/>
                </a:lnTo>
                <a:cubicBezTo>
                  <a:pt x="5957" y="11168"/>
                  <a:pt x="6105" y="11269"/>
                  <a:pt x="6247" y="11269"/>
                </a:cubicBezTo>
                <a:cubicBezTo>
                  <a:pt x="6408" y="11269"/>
                  <a:pt x="6562" y="11141"/>
                  <a:pt x="6662" y="10884"/>
                </a:cubicBezTo>
                <a:lnTo>
                  <a:pt x="7551" y="8579"/>
                </a:lnTo>
                <a:cubicBezTo>
                  <a:pt x="7783" y="8050"/>
                  <a:pt x="8248" y="7648"/>
                  <a:pt x="8798" y="7500"/>
                </a:cubicBezTo>
                <a:lnTo>
                  <a:pt x="11209" y="6908"/>
                </a:lnTo>
                <a:cubicBezTo>
                  <a:pt x="11696" y="6802"/>
                  <a:pt x="11780" y="6422"/>
                  <a:pt x="11379" y="6104"/>
                </a:cubicBezTo>
                <a:lnTo>
                  <a:pt x="9475" y="4539"/>
                </a:lnTo>
                <a:cubicBezTo>
                  <a:pt x="9031" y="4159"/>
                  <a:pt x="8798" y="3609"/>
                  <a:pt x="8819" y="3016"/>
                </a:cubicBezTo>
                <a:lnTo>
                  <a:pt x="9010" y="563"/>
                </a:lnTo>
                <a:cubicBezTo>
                  <a:pt x="9039" y="204"/>
                  <a:pt x="8901" y="1"/>
                  <a:pt x="8677" y="1"/>
                </a:cubicBezTo>
                <a:close/>
              </a:path>
            </a:pathLst>
          </a:custGeom>
          <a:solidFill>
            <a:srgbClr val="F6DF5C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4" name="Google Shape;1124;p31"/>
          <p:cNvSpPr/>
          <p:nvPr/>
        </p:nvSpPr>
        <p:spPr>
          <a:xfrm rot="1473651" flipH="1">
            <a:off x="538359" y="6093462"/>
            <a:ext cx="323245" cy="459073"/>
          </a:xfrm>
          <a:custGeom>
            <a:avLst/>
            <a:gdLst/>
            <a:ahLst/>
            <a:cxnLst/>
            <a:rect l="l" t="t" r="r" b="b"/>
            <a:pathLst>
              <a:path w="7762" h="11020" extrusionOk="0">
                <a:moveTo>
                  <a:pt x="1819" y="0"/>
                </a:moveTo>
                <a:cubicBezTo>
                  <a:pt x="1692" y="148"/>
                  <a:pt x="1671" y="360"/>
                  <a:pt x="1734" y="529"/>
                </a:cubicBezTo>
                <a:lnTo>
                  <a:pt x="2411" y="3046"/>
                </a:lnTo>
                <a:cubicBezTo>
                  <a:pt x="2538" y="3617"/>
                  <a:pt x="2390" y="4230"/>
                  <a:pt x="2030" y="4717"/>
                </a:cubicBezTo>
                <a:lnTo>
                  <a:pt x="338" y="6683"/>
                </a:lnTo>
                <a:cubicBezTo>
                  <a:pt x="0" y="7085"/>
                  <a:pt x="148" y="7445"/>
                  <a:pt x="677" y="7466"/>
                </a:cubicBezTo>
                <a:lnTo>
                  <a:pt x="3257" y="7614"/>
                </a:lnTo>
                <a:cubicBezTo>
                  <a:pt x="3870" y="7677"/>
                  <a:pt x="4399" y="8016"/>
                  <a:pt x="4738" y="8502"/>
                </a:cubicBezTo>
                <a:lnTo>
                  <a:pt x="6091" y="10723"/>
                </a:lnTo>
                <a:cubicBezTo>
                  <a:pt x="6176" y="10850"/>
                  <a:pt x="6281" y="10956"/>
                  <a:pt x="6451" y="11019"/>
                </a:cubicBezTo>
                <a:lnTo>
                  <a:pt x="6641" y="10194"/>
                </a:lnTo>
                <a:lnTo>
                  <a:pt x="7762" y="6874"/>
                </a:lnTo>
                <a:lnTo>
                  <a:pt x="2665" y="910"/>
                </a:lnTo>
                <a:lnTo>
                  <a:pt x="1819" y="0"/>
                </a:lnTo>
                <a:close/>
              </a:path>
            </a:pathLst>
          </a:custGeom>
          <a:solidFill>
            <a:srgbClr val="F6DF5C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5" name="Google Shape;1125;p31"/>
          <p:cNvSpPr/>
          <p:nvPr/>
        </p:nvSpPr>
        <p:spPr>
          <a:xfrm rot="1473651" flipH="1">
            <a:off x="297337" y="5973341"/>
            <a:ext cx="625377" cy="599420"/>
          </a:xfrm>
          <a:custGeom>
            <a:avLst/>
            <a:gdLst/>
            <a:ahLst/>
            <a:cxnLst/>
            <a:rect l="l" t="t" r="r" b="b"/>
            <a:pathLst>
              <a:path w="15017" h="14389" extrusionOk="0">
                <a:moveTo>
                  <a:pt x="11060" y="0"/>
                </a:moveTo>
                <a:cubicBezTo>
                  <a:pt x="10925" y="0"/>
                  <a:pt x="10767" y="53"/>
                  <a:pt x="10597" y="164"/>
                </a:cubicBezTo>
                <a:lnTo>
                  <a:pt x="7953" y="1877"/>
                </a:lnTo>
                <a:cubicBezTo>
                  <a:pt x="7572" y="2106"/>
                  <a:pt x="7138" y="2220"/>
                  <a:pt x="6701" y="2220"/>
                </a:cubicBezTo>
                <a:cubicBezTo>
                  <a:pt x="6410" y="2220"/>
                  <a:pt x="6117" y="2169"/>
                  <a:pt x="5838" y="2068"/>
                </a:cubicBezTo>
                <a:lnTo>
                  <a:pt x="2941" y="862"/>
                </a:lnTo>
                <a:cubicBezTo>
                  <a:pt x="2790" y="795"/>
                  <a:pt x="2655" y="763"/>
                  <a:pt x="2540" y="763"/>
                </a:cubicBezTo>
                <a:cubicBezTo>
                  <a:pt x="2183" y="763"/>
                  <a:pt x="2009" y="1065"/>
                  <a:pt x="2137" y="1560"/>
                </a:cubicBezTo>
                <a:lnTo>
                  <a:pt x="2941" y="4606"/>
                </a:lnTo>
                <a:cubicBezTo>
                  <a:pt x="3089" y="5325"/>
                  <a:pt x="2919" y="6086"/>
                  <a:pt x="2475" y="6657"/>
                </a:cubicBezTo>
                <a:lnTo>
                  <a:pt x="424" y="9068"/>
                </a:lnTo>
                <a:cubicBezTo>
                  <a:pt x="1" y="9554"/>
                  <a:pt x="170" y="9999"/>
                  <a:pt x="826" y="10041"/>
                </a:cubicBezTo>
                <a:lnTo>
                  <a:pt x="3998" y="10210"/>
                </a:lnTo>
                <a:cubicBezTo>
                  <a:pt x="4717" y="10295"/>
                  <a:pt x="5394" y="10697"/>
                  <a:pt x="5796" y="11289"/>
                </a:cubicBezTo>
                <a:lnTo>
                  <a:pt x="7445" y="13996"/>
                </a:lnTo>
                <a:cubicBezTo>
                  <a:pt x="7606" y="14256"/>
                  <a:pt x="7799" y="14388"/>
                  <a:pt x="7983" y="14388"/>
                </a:cubicBezTo>
                <a:cubicBezTo>
                  <a:pt x="8187" y="14388"/>
                  <a:pt x="8380" y="14224"/>
                  <a:pt x="8503" y="13890"/>
                </a:cubicBezTo>
                <a:lnTo>
                  <a:pt x="9645" y="10950"/>
                </a:lnTo>
                <a:cubicBezTo>
                  <a:pt x="9941" y="10274"/>
                  <a:pt x="10533" y="9766"/>
                  <a:pt x="11231" y="9554"/>
                </a:cubicBezTo>
                <a:lnTo>
                  <a:pt x="14319" y="8835"/>
                </a:lnTo>
                <a:cubicBezTo>
                  <a:pt x="14911" y="8687"/>
                  <a:pt x="15017" y="8222"/>
                  <a:pt x="14509" y="7799"/>
                </a:cubicBezTo>
                <a:lnTo>
                  <a:pt x="12056" y="5811"/>
                </a:lnTo>
                <a:cubicBezTo>
                  <a:pt x="11527" y="5303"/>
                  <a:pt x="11231" y="4606"/>
                  <a:pt x="11252" y="3865"/>
                </a:cubicBezTo>
                <a:lnTo>
                  <a:pt x="11506" y="714"/>
                </a:lnTo>
                <a:cubicBezTo>
                  <a:pt x="11550" y="261"/>
                  <a:pt x="11362" y="0"/>
                  <a:pt x="11060" y="0"/>
                </a:cubicBezTo>
                <a:close/>
              </a:path>
            </a:pathLst>
          </a:custGeom>
          <a:solidFill>
            <a:srgbClr val="F6DF5C"/>
          </a:solidFill>
          <a:ln w="39650" cap="flat" cmpd="sng">
            <a:solidFill>
              <a:srgbClr val="FFFFFF"/>
            </a:solidFill>
            <a:prstDash val="solid"/>
            <a:miter lim="21149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6" name="Google Shape;1126;p31"/>
          <p:cNvSpPr/>
          <p:nvPr/>
        </p:nvSpPr>
        <p:spPr>
          <a:xfrm rot="1473651" flipH="1">
            <a:off x="296287" y="5978099"/>
            <a:ext cx="627127" cy="599087"/>
          </a:xfrm>
          <a:custGeom>
            <a:avLst/>
            <a:gdLst/>
            <a:ahLst/>
            <a:cxnLst/>
            <a:rect l="l" t="t" r="r" b="b"/>
            <a:pathLst>
              <a:path w="15059" h="14381" extrusionOk="0">
                <a:moveTo>
                  <a:pt x="11098" y="0"/>
                </a:moveTo>
                <a:cubicBezTo>
                  <a:pt x="10965" y="0"/>
                  <a:pt x="10809" y="53"/>
                  <a:pt x="10639" y="164"/>
                </a:cubicBezTo>
                <a:lnTo>
                  <a:pt x="7995" y="1877"/>
                </a:lnTo>
                <a:cubicBezTo>
                  <a:pt x="7594" y="2097"/>
                  <a:pt x="7155" y="2214"/>
                  <a:pt x="6714" y="2214"/>
                </a:cubicBezTo>
                <a:cubicBezTo>
                  <a:pt x="6433" y="2214"/>
                  <a:pt x="6152" y="2166"/>
                  <a:pt x="5880" y="2067"/>
                </a:cubicBezTo>
                <a:lnTo>
                  <a:pt x="2961" y="841"/>
                </a:lnTo>
                <a:cubicBezTo>
                  <a:pt x="2823" y="781"/>
                  <a:pt x="2696" y="753"/>
                  <a:pt x="2587" y="753"/>
                </a:cubicBezTo>
                <a:cubicBezTo>
                  <a:pt x="2230" y="753"/>
                  <a:pt x="2049" y="1053"/>
                  <a:pt x="2179" y="1539"/>
                </a:cubicBezTo>
                <a:lnTo>
                  <a:pt x="2982" y="4605"/>
                </a:lnTo>
                <a:cubicBezTo>
                  <a:pt x="3131" y="5324"/>
                  <a:pt x="2940" y="6086"/>
                  <a:pt x="2475" y="6657"/>
                </a:cubicBezTo>
                <a:lnTo>
                  <a:pt x="423" y="9068"/>
                </a:lnTo>
                <a:cubicBezTo>
                  <a:pt x="0" y="9554"/>
                  <a:pt x="191" y="9998"/>
                  <a:pt x="846" y="10041"/>
                </a:cubicBezTo>
                <a:lnTo>
                  <a:pt x="3998" y="10210"/>
                </a:lnTo>
                <a:cubicBezTo>
                  <a:pt x="4738" y="10294"/>
                  <a:pt x="5394" y="10675"/>
                  <a:pt x="5817" y="11288"/>
                </a:cubicBezTo>
                <a:lnTo>
                  <a:pt x="7466" y="13996"/>
                </a:lnTo>
                <a:cubicBezTo>
                  <a:pt x="7625" y="14253"/>
                  <a:pt x="7811" y="14381"/>
                  <a:pt x="7990" y="14381"/>
                </a:cubicBezTo>
                <a:cubicBezTo>
                  <a:pt x="8194" y="14381"/>
                  <a:pt x="8389" y="14216"/>
                  <a:pt x="8524" y="13890"/>
                </a:cubicBezTo>
                <a:lnTo>
                  <a:pt x="9666" y="10950"/>
                </a:lnTo>
                <a:cubicBezTo>
                  <a:pt x="9962" y="10273"/>
                  <a:pt x="10533" y="9766"/>
                  <a:pt x="11252" y="9554"/>
                </a:cubicBezTo>
                <a:lnTo>
                  <a:pt x="14319" y="8835"/>
                </a:lnTo>
                <a:cubicBezTo>
                  <a:pt x="14953" y="8666"/>
                  <a:pt x="15059" y="8201"/>
                  <a:pt x="14551" y="7799"/>
                </a:cubicBezTo>
                <a:lnTo>
                  <a:pt x="12098" y="5811"/>
                </a:lnTo>
                <a:cubicBezTo>
                  <a:pt x="11548" y="5303"/>
                  <a:pt x="11252" y="4605"/>
                  <a:pt x="11273" y="3865"/>
                </a:cubicBezTo>
                <a:lnTo>
                  <a:pt x="11548" y="714"/>
                </a:lnTo>
                <a:cubicBezTo>
                  <a:pt x="11577" y="261"/>
                  <a:pt x="11395" y="0"/>
                  <a:pt x="1109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7" name="Google Shape;1127;p31"/>
          <p:cNvSpPr/>
          <p:nvPr/>
        </p:nvSpPr>
        <p:spPr>
          <a:xfrm rot="1473651" flipH="1">
            <a:off x="372749" y="6036546"/>
            <a:ext cx="490616" cy="469445"/>
          </a:xfrm>
          <a:custGeom>
            <a:avLst/>
            <a:gdLst/>
            <a:ahLst/>
            <a:cxnLst/>
            <a:rect l="l" t="t" r="r" b="b"/>
            <a:pathLst>
              <a:path w="11781" h="11269" extrusionOk="0">
                <a:moveTo>
                  <a:pt x="8677" y="1"/>
                </a:moveTo>
                <a:cubicBezTo>
                  <a:pt x="8572" y="1"/>
                  <a:pt x="8447" y="45"/>
                  <a:pt x="8312" y="140"/>
                </a:cubicBezTo>
                <a:lnTo>
                  <a:pt x="6239" y="1473"/>
                </a:lnTo>
                <a:cubicBezTo>
                  <a:pt x="5936" y="1650"/>
                  <a:pt x="5594" y="1736"/>
                  <a:pt x="5255" y="1736"/>
                </a:cubicBezTo>
                <a:cubicBezTo>
                  <a:pt x="5028" y="1736"/>
                  <a:pt x="4802" y="1697"/>
                  <a:pt x="4590" y="1621"/>
                </a:cubicBezTo>
                <a:lnTo>
                  <a:pt x="2305" y="669"/>
                </a:lnTo>
                <a:cubicBezTo>
                  <a:pt x="2191" y="624"/>
                  <a:pt x="2089" y="603"/>
                  <a:pt x="2000" y="603"/>
                </a:cubicBezTo>
                <a:cubicBezTo>
                  <a:pt x="1712" y="603"/>
                  <a:pt x="1574" y="830"/>
                  <a:pt x="1671" y="1219"/>
                </a:cubicBezTo>
                <a:lnTo>
                  <a:pt x="2305" y="3609"/>
                </a:lnTo>
                <a:cubicBezTo>
                  <a:pt x="2432" y="4180"/>
                  <a:pt x="2284" y="4751"/>
                  <a:pt x="1946" y="5216"/>
                </a:cubicBezTo>
                <a:lnTo>
                  <a:pt x="317" y="7098"/>
                </a:lnTo>
                <a:cubicBezTo>
                  <a:pt x="0" y="7479"/>
                  <a:pt x="148" y="7839"/>
                  <a:pt x="656" y="7860"/>
                </a:cubicBezTo>
                <a:lnTo>
                  <a:pt x="3130" y="7987"/>
                </a:lnTo>
                <a:cubicBezTo>
                  <a:pt x="3701" y="8050"/>
                  <a:pt x="4209" y="8367"/>
                  <a:pt x="4547" y="8854"/>
                </a:cubicBezTo>
                <a:lnTo>
                  <a:pt x="5837" y="10969"/>
                </a:lnTo>
                <a:cubicBezTo>
                  <a:pt x="5957" y="11168"/>
                  <a:pt x="6105" y="11269"/>
                  <a:pt x="6247" y="11269"/>
                </a:cubicBezTo>
                <a:cubicBezTo>
                  <a:pt x="6408" y="11269"/>
                  <a:pt x="6562" y="11141"/>
                  <a:pt x="6662" y="10884"/>
                </a:cubicBezTo>
                <a:lnTo>
                  <a:pt x="7551" y="8579"/>
                </a:lnTo>
                <a:cubicBezTo>
                  <a:pt x="7783" y="8050"/>
                  <a:pt x="8248" y="7648"/>
                  <a:pt x="8798" y="7500"/>
                </a:cubicBezTo>
                <a:lnTo>
                  <a:pt x="11209" y="6908"/>
                </a:lnTo>
                <a:cubicBezTo>
                  <a:pt x="11696" y="6802"/>
                  <a:pt x="11780" y="6422"/>
                  <a:pt x="11379" y="6104"/>
                </a:cubicBezTo>
                <a:lnTo>
                  <a:pt x="9475" y="4539"/>
                </a:lnTo>
                <a:cubicBezTo>
                  <a:pt x="9031" y="4159"/>
                  <a:pt x="8798" y="3609"/>
                  <a:pt x="8819" y="3016"/>
                </a:cubicBezTo>
                <a:lnTo>
                  <a:pt x="9010" y="563"/>
                </a:lnTo>
                <a:cubicBezTo>
                  <a:pt x="9039" y="204"/>
                  <a:pt x="8901" y="1"/>
                  <a:pt x="867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8" name="Google Shape;1128;p31"/>
          <p:cNvSpPr/>
          <p:nvPr/>
        </p:nvSpPr>
        <p:spPr>
          <a:xfrm rot="1473785" flipH="1">
            <a:off x="538412" y="6100468"/>
            <a:ext cx="311019" cy="441565"/>
          </a:xfrm>
          <a:custGeom>
            <a:avLst/>
            <a:gdLst/>
            <a:ahLst/>
            <a:cxnLst/>
            <a:rect l="l" t="t" r="r" b="b"/>
            <a:pathLst>
              <a:path w="7762" h="11020" extrusionOk="0">
                <a:moveTo>
                  <a:pt x="1819" y="0"/>
                </a:moveTo>
                <a:cubicBezTo>
                  <a:pt x="1692" y="148"/>
                  <a:pt x="1671" y="360"/>
                  <a:pt x="1734" y="529"/>
                </a:cubicBezTo>
                <a:lnTo>
                  <a:pt x="2411" y="3046"/>
                </a:lnTo>
                <a:cubicBezTo>
                  <a:pt x="2538" y="3617"/>
                  <a:pt x="2390" y="4230"/>
                  <a:pt x="2030" y="4717"/>
                </a:cubicBezTo>
                <a:lnTo>
                  <a:pt x="338" y="6683"/>
                </a:lnTo>
                <a:cubicBezTo>
                  <a:pt x="0" y="7085"/>
                  <a:pt x="148" y="7445"/>
                  <a:pt x="677" y="7466"/>
                </a:cubicBezTo>
                <a:lnTo>
                  <a:pt x="3257" y="7614"/>
                </a:lnTo>
                <a:cubicBezTo>
                  <a:pt x="3870" y="7677"/>
                  <a:pt x="4399" y="8016"/>
                  <a:pt x="4738" y="8502"/>
                </a:cubicBezTo>
                <a:lnTo>
                  <a:pt x="6091" y="10723"/>
                </a:lnTo>
                <a:cubicBezTo>
                  <a:pt x="6176" y="10850"/>
                  <a:pt x="6281" y="10956"/>
                  <a:pt x="6451" y="11019"/>
                </a:cubicBezTo>
                <a:lnTo>
                  <a:pt x="6641" y="10194"/>
                </a:lnTo>
                <a:lnTo>
                  <a:pt x="7762" y="6874"/>
                </a:lnTo>
                <a:lnTo>
                  <a:pt x="2665" y="910"/>
                </a:lnTo>
                <a:lnTo>
                  <a:pt x="18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9" name="Google Shape;1129;p31"/>
          <p:cNvSpPr/>
          <p:nvPr/>
        </p:nvSpPr>
        <p:spPr>
          <a:xfrm flipH="1">
            <a:off x="10763137" y="2757930"/>
            <a:ext cx="856169" cy="820557"/>
          </a:xfrm>
          <a:custGeom>
            <a:avLst/>
            <a:gdLst/>
            <a:ahLst/>
            <a:cxnLst/>
            <a:rect l="l" t="t" r="r" b="b"/>
            <a:pathLst>
              <a:path w="15017" h="14389" extrusionOk="0">
                <a:moveTo>
                  <a:pt x="11060" y="0"/>
                </a:moveTo>
                <a:cubicBezTo>
                  <a:pt x="10925" y="0"/>
                  <a:pt x="10767" y="53"/>
                  <a:pt x="10597" y="164"/>
                </a:cubicBezTo>
                <a:lnTo>
                  <a:pt x="7953" y="1877"/>
                </a:lnTo>
                <a:cubicBezTo>
                  <a:pt x="7572" y="2106"/>
                  <a:pt x="7138" y="2220"/>
                  <a:pt x="6701" y="2220"/>
                </a:cubicBezTo>
                <a:cubicBezTo>
                  <a:pt x="6410" y="2220"/>
                  <a:pt x="6117" y="2169"/>
                  <a:pt x="5838" y="2068"/>
                </a:cubicBezTo>
                <a:lnTo>
                  <a:pt x="2941" y="862"/>
                </a:lnTo>
                <a:cubicBezTo>
                  <a:pt x="2790" y="795"/>
                  <a:pt x="2655" y="763"/>
                  <a:pt x="2540" y="763"/>
                </a:cubicBezTo>
                <a:cubicBezTo>
                  <a:pt x="2183" y="763"/>
                  <a:pt x="2009" y="1065"/>
                  <a:pt x="2137" y="1560"/>
                </a:cubicBezTo>
                <a:lnTo>
                  <a:pt x="2941" y="4606"/>
                </a:lnTo>
                <a:cubicBezTo>
                  <a:pt x="3089" y="5325"/>
                  <a:pt x="2919" y="6086"/>
                  <a:pt x="2475" y="6657"/>
                </a:cubicBezTo>
                <a:lnTo>
                  <a:pt x="424" y="9068"/>
                </a:lnTo>
                <a:cubicBezTo>
                  <a:pt x="1" y="9554"/>
                  <a:pt x="170" y="9999"/>
                  <a:pt x="826" y="10041"/>
                </a:cubicBezTo>
                <a:lnTo>
                  <a:pt x="3998" y="10210"/>
                </a:lnTo>
                <a:cubicBezTo>
                  <a:pt x="4717" y="10295"/>
                  <a:pt x="5394" y="10697"/>
                  <a:pt x="5796" y="11289"/>
                </a:cubicBezTo>
                <a:lnTo>
                  <a:pt x="7445" y="13996"/>
                </a:lnTo>
                <a:cubicBezTo>
                  <a:pt x="7606" y="14256"/>
                  <a:pt x="7799" y="14388"/>
                  <a:pt x="7983" y="14388"/>
                </a:cubicBezTo>
                <a:cubicBezTo>
                  <a:pt x="8187" y="14388"/>
                  <a:pt x="8380" y="14224"/>
                  <a:pt x="8503" y="13890"/>
                </a:cubicBezTo>
                <a:lnTo>
                  <a:pt x="9645" y="10950"/>
                </a:lnTo>
                <a:cubicBezTo>
                  <a:pt x="9941" y="10274"/>
                  <a:pt x="10533" y="9766"/>
                  <a:pt x="11231" y="9554"/>
                </a:cubicBezTo>
                <a:lnTo>
                  <a:pt x="14319" y="8835"/>
                </a:lnTo>
                <a:cubicBezTo>
                  <a:pt x="14911" y="8687"/>
                  <a:pt x="15017" y="8222"/>
                  <a:pt x="14509" y="7799"/>
                </a:cubicBezTo>
                <a:lnTo>
                  <a:pt x="12056" y="5811"/>
                </a:lnTo>
                <a:cubicBezTo>
                  <a:pt x="11527" y="5303"/>
                  <a:pt x="11231" y="4606"/>
                  <a:pt x="11252" y="3865"/>
                </a:cubicBezTo>
                <a:lnTo>
                  <a:pt x="11506" y="714"/>
                </a:lnTo>
                <a:cubicBezTo>
                  <a:pt x="11550" y="261"/>
                  <a:pt x="11362" y="0"/>
                  <a:pt x="11060" y="0"/>
                </a:cubicBezTo>
                <a:close/>
              </a:path>
            </a:pathLst>
          </a:custGeom>
          <a:solidFill>
            <a:srgbClr val="F6DF5C"/>
          </a:solidFill>
          <a:ln w="39650" cap="flat" cmpd="sng">
            <a:solidFill>
              <a:srgbClr val="FFFFFF"/>
            </a:solidFill>
            <a:prstDash val="solid"/>
            <a:miter lim="21149"/>
            <a:headEnd type="none" w="sm" len="sm"/>
            <a:tailEnd type="none" w="sm" len="sm"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0" name="Google Shape;1130;p31"/>
          <p:cNvSpPr/>
          <p:nvPr/>
        </p:nvSpPr>
        <p:spPr>
          <a:xfrm flipH="1">
            <a:off x="10764334" y="2763974"/>
            <a:ext cx="858564" cy="820100"/>
          </a:xfrm>
          <a:custGeom>
            <a:avLst/>
            <a:gdLst/>
            <a:ahLst/>
            <a:cxnLst/>
            <a:rect l="l" t="t" r="r" b="b"/>
            <a:pathLst>
              <a:path w="15059" h="14381" extrusionOk="0">
                <a:moveTo>
                  <a:pt x="11098" y="0"/>
                </a:moveTo>
                <a:cubicBezTo>
                  <a:pt x="10965" y="0"/>
                  <a:pt x="10809" y="53"/>
                  <a:pt x="10639" y="164"/>
                </a:cubicBezTo>
                <a:lnTo>
                  <a:pt x="7995" y="1877"/>
                </a:lnTo>
                <a:cubicBezTo>
                  <a:pt x="7594" y="2097"/>
                  <a:pt x="7155" y="2214"/>
                  <a:pt x="6714" y="2214"/>
                </a:cubicBezTo>
                <a:cubicBezTo>
                  <a:pt x="6433" y="2214"/>
                  <a:pt x="6152" y="2166"/>
                  <a:pt x="5880" y="2067"/>
                </a:cubicBezTo>
                <a:lnTo>
                  <a:pt x="2961" y="841"/>
                </a:lnTo>
                <a:cubicBezTo>
                  <a:pt x="2823" y="781"/>
                  <a:pt x="2696" y="753"/>
                  <a:pt x="2587" y="753"/>
                </a:cubicBezTo>
                <a:cubicBezTo>
                  <a:pt x="2230" y="753"/>
                  <a:pt x="2049" y="1053"/>
                  <a:pt x="2179" y="1539"/>
                </a:cubicBezTo>
                <a:lnTo>
                  <a:pt x="2982" y="4605"/>
                </a:lnTo>
                <a:cubicBezTo>
                  <a:pt x="3131" y="5324"/>
                  <a:pt x="2940" y="6086"/>
                  <a:pt x="2475" y="6657"/>
                </a:cubicBezTo>
                <a:lnTo>
                  <a:pt x="423" y="9068"/>
                </a:lnTo>
                <a:cubicBezTo>
                  <a:pt x="0" y="9554"/>
                  <a:pt x="191" y="9998"/>
                  <a:pt x="846" y="10041"/>
                </a:cubicBezTo>
                <a:lnTo>
                  <a:pt x="3998" y="10210"/>
                </a:lnTo>
                <a:cubicBezTo>
                  <a:pt x="4738" y="10294"/>
                  <a:pt x="5394" y="10675"/>
                  <a:pt x="5817" y="11288"/>
                </a:cubicBezTo>
                <a:lnTo>
                  <a:pt x="7466" y="13996"/>
                </a:lnTo>
                <a:cubicBezTo>
                  <a:pt x="7625" y="14253"/>
                  <a:pt x="7811" y="14381"/>
                  <a:pt x="7990" y="14381"/>
                </a:cubicBezTo>
                <a:cubicBezTo>
                  <a:pt x="8194" y="14381"/>
                  <a:pt x="8389" y="14216"/>
                  <a:pt x="8524" y="13890"/>
                </a:cubicBezTo>
                <a:lnTo>
                  <a:pt x="9666" y="10950"/>
                </a:lnTo>
                <a:cubicBezTo>
                  <a:pt x="9962" y="10273"/>
                  <a:pt x="10533" y="9766"/>
                  <a:pt x="11252" y="9554"/>
                </a:cubicBezTo>
                <a:lnTo>
                  <a:pt x="14319" y="8835"/>
                </a:lnTo>
                <a:cubicBezTo>
                  <a:pt x="14953" y="8666"/>
                  <a:pt x="15059" y="8201"/>
                  <a:pt x="14551" y="7799"/>
                </a:cubicBezTo>
                <a:lnTo>
                  <a:pt x="12098" y="5811"/>
                </a:lnTo>
                <a:cubicBezTo>
                  <a:pt x="11548" y="5303"/>
                  <a:pt x="11252" y="4605"/>
                  <a:pt x="11273" y="3865"/>
                </a:cubicBezTo>
                <a:lnTo>
                  <a:pt x="11548" y="714"/>
                </a:lnTo>
                <a:cubicBezTo>
                  <a:pt x="11577" y="261"/>
                  <a:pt x="11395" y="0"/>
                  <a:pt x="11098" y="0"/>
                </a:cubicBezTo>
                <a:close/>
              </a:path>
            </a:pathLst>
          </a:custGeom>
          <a:solidFill>
            <a:srgbClr val="F2D031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1" name="Google Shape;1131;p31"/>
          <p:cNvSpPr/>
          <p:nvPr/>
        </p:nvSpPr>
        <p:spPr>
          <a:xfrm flipH="1">
            <a:off x="10864379" y="2840106"/>
            <a:ext cx="671675" cy="642633"/>
          </a:xfrm>
          <a:custGeom>
            <a:avLst/>
            <a:gdLst/>
            <a:ahLst/>
            <a:cxnLst/>
            <a:rect l="l" t="t" r="r" b="b"/>
            <a:pathLst>
              <a:path w="11781" h="11269" extrusionOk="0">
                <a:moveTo>
                  <a:pt x="8677" y="1"/>
                </a:moveTo>
                <a:cubicBezTo>
                  <a:pt x="8572" y="1"/>
                  <a:pt x="8447" y="45"/>
                  <a:pt x="8312" y="140"/>
                </a:cubicBezTo>
                <a:lnTo>
                  <a:pt x="6239" y="1473"/>
                </a:lnTo>
                <a:cubicBezTo>
                  <a:pt x="5936" y="1650"/>
                  <a:pt x="5594" y="1736"/>
                  <a:pt x="5255" y="1736"/>
                </a:cubicBezTo>
                <a:cubicBezTo>
                  <a:pt x="5028" y="1736"/>
                  <a:pt x="4802" y="1697"/>
                  <a:pt x="4590" y="1621"/>
                </a:cubicBezTo>
                <a:lnTo>
                  <a:pt x="2305" y="669"/>
                </a:lnTo>
                <a:cubicBezTo>
                  <a:pt x="2191" y="624"/>
                  <a:pt x="2089" y="603"/>
                  <a:pt x="2000" y="603"/>
                </a:cubicBezTo>
                <a:cubicBezTo>
                  <a:pt x="1712" y="603"/>
                  <a:pt x="1574" y="830"/>
                  <a:pt x="1671" y="1219"/>
                </a:cubicBezTo>
                <a:lnTo>
                  <a:pt x="2305" y="3609"/>
                </a:lnTo>
                <a:cubicBezTo>
                  <a:pt x="2432" y="4180"/>
                  <a:pt x="2284" y="4751"/>
                  <a:pt x="1946" y="5216"/>
                </a:cubicBezTo>
                <a:lnTo>
                  <a:pt x="317" y="7098"/>
                </a:lnTo>
                <a:cubicBezTo>
                  <a:pt x="0" y="7479"/>
                  <a:pt x="148" y="7839"/>
                  <a:pt x="656" y="7860"/>
                </a:cubicBezTo>
                <a:lnTo>
                  <a:pt x="3130" y="7987"/>
                </a:lnTo>
                <a:cubicBezTo>
                  <a:pt x="3701" y="8050"/>
                  <a:pt x="4209" y="8367"/>
                  <a:pt x="4547" y="8854"/>
                </a:cubicBezTo>
                <a:lnTo>
                  <a:pt x="5837" y="10969"/>
                </a:lnTo>
                <a:cubicBezTo>
                  <a:pt x="5957" y="11168"/>
                  <a:pt x="6105" y="11269"/>
                  <a:pt x="6247" y="11269"/>
                </a:cubicBezTo>
                <a:cubicBezTo>
                  <a:pt x="6408" y="11269"/>
                  <a:pt x="6562" y="11141"/>
                  <a:pt x="6662" y="10884"/>
                </a:cubicBezTo>
                <a:lnTo>
                  <a:pt x="7551" y="8579"/>
                </a:lnTo>
                <a:cubicBezTo>
                  <a:pt x="7783" y="8050"/>
                  <a:pt x="8248" y="7648"/>
                  <a:pt x="8798" y="7500"/>
                </a:cubicBezTo>
                <a:lnTo>
                  <a:pt x="11209" y="6908"/>
                </a:lnTo>
                <a:cubicBezTo>
                  <a:pt x="11696" y="6802"/>
                  <a:pt x="11780" y="6422"/>
                  <a:pt x="11379" y="6104"/>
                </a:cubicBezTo>
                <a:lnTo>
                  <a:pt x="9475" y="4539"/>
                </a:lnTo>
                <a:cubicBezTo>
                  <a:pt x="9031" y="4159"/>
                  <a:pt x="8798" y="3609"/>
                  <a:pt x="8819" y="3016"/>
                </a:cubicBezTo>
                <a:lnTo>
                  <a:pt x="9010" y="563"/>
                </a:lnTo>
                <a:cubicBezTo>
                  <a:pt x="9039" y="204"/>
                  <a:pt x="8901" y="1"/>
                  <a:pt x="8677" y="1"/>
                </a:cubicBezTo>
                <a:close/>
              </a:path>
            </a:pathLst>
          </a:custGeom>
          <a:solidFill>
            <a:srgbClr val="F6DF5C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2" name="Google Shape;1132;p31"/>
          <p:cNvSpPr/>
          <p:nvPr/>
        </p:nvSpPr>
        <p:spPr>
          <a:xfrm flipH="1">
            <a:off x="11110394" y="2864970"/>
            <a:ext cx="442537" cy="628433"/>
          </a:xfrm>
          <a:custGeom>
            <a:avLst/>
            <a:gdLst/>
            <a:ahLst/>
            <a:cxnLst/>
            <a:rect l="l" t="t" r="r" b="b"/>
            <a:pathLst>
              <a:path w="7762" h="11020" extrusionOk="0">
                <a:moveTo>
                  <a:pt x="1819" y="0"/>
                </a:moveTo>
                <a:cubicBezTo>
                  <a:pt x="1692" y="148"/>
                  <a:pt x="1671" y="360"/>
                  <a:pt x="1734" y="529"/>
                </a:cubicBezTo>
                <a:lnTo>
                  <a:pt x="2411" y="3046"/>
                </a:lnTo>
                <a:cubicBezTo>
                  <a:pt x="2538" y="3617"/>
                  <a:pt x="2390" y="4230"/>
                  <a:pt x="2030" y="4717"/>
                </a:cubicBezTo>
                <a:lnTo>
                  <a:pt x="338" y="6683"/>
                </a:lnTo>
                <a:cubicBezTo>
                  <a:pt x="0" y="7085"/>
                  <a:pt x="148" y="7445"/>
                  <a:pt x="677" y="7466"/>
                </a:cubicBezTo>
                <a:lnTo>
                  <a:pt x="3257" y="7614"/>
                </a:lnTo>
                <a:cubicBezTo>
                  <a:pt x="3870" y="7677"/>
                  <a:pt x="4399" y="8016"/>
                  <a:pt x="4738" y="8502"/>
                </a:cubicBezTo>
                <a:lnTo>
                  <a:pt x="6091" y="10723"/>
                </a:lnTo>
                <a:cubicBezTo>
                  <a:pt x="6176" y="10850"/>
                  <a:pt x="6281" y="10956"/>
                  <a:pt x="6451" y="11019"/>
                </a:cubicBezTo>
                <a:lnTo>
                  <a:pt x="6641" y="10194"/>
                </a:lnTo>
                <a:lnTo>
                  <a:pt x="7762" y="6874"/>
                </a:lnTo>
                <a:lnTo>
                  <a:pt x="2665" y="910"/>
                </a:lnTo>
                <a:lnTo>
                  <a:pt x="1819" y="0"/>
                </a:lnTo>
                <a:close/>
              </a:path>
            </a:pathLst>
          </a:custGeom>
          <a:solidFill>
            <a:srgbClr val="F6DF5C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3" name="Google Shape;1133;p31"/>
          <p:cNvSpPr/>
          <p:nvPr/>
        </p:nvSpPr>
        <p:spPr>
          <a:xfrm flipH="1">
            <a:off x="10763137" y="2757900"/>
            <a:ext cx="856169" cy="820557"/>
          </a:xfrm>
          <a:custGeom>
            <a:avLst/>
            <a:gdLst/>
            <a:ahLst/>
            <a:cxnLst/>
            <a:rect l="l" t="t" r="r" b="b"/>
            <a:pathLst>
              <a:path w="15017" h="14389" extrusionOk="0">
                <a:moveTo>
                  <a:pt x="11060" y="0"/>
                </a:moveTo>
                <a:cubicBezTo>
                  <a:pt x="10925" y="0"/>
                  <a:pt x="10767" y="53"/>
                  <a:pt x="10597" y="164"/>
                </a:cubicBezTo>
                <a:lnTo>
                  <a:pt x="7953" y="1877"/>
                </a:lnTo>
                <a:cubicBezTo>
                  <a:pt x="7572" y="2106"/>
                  <a:pt x="7138" y="2220"/>
                  <a:pt x="6701" y="2220"/>
                </a:cubicBezTo>
                <a:cubicBezTo>
                  <a:pt x="6410" y="2220"/>
                  <a:pt x="6117" y="2169"/>
                  <a:pt x="5838" y="2068"/>
                </a:cubicBezTo>
                <a:lnTo>
                  <a:pt x="2941" y="862"/>
                </a:lnTo>
                <a:cubicBezTo>
                  <a:pt x="2790" y="795"/>
                  <a:pt x="2655" y="763"/>
                  <a:pt x="2540" y="763"/>
                </a:cubicBezTo>
                <a:cubicBezTo>
                  <a:pt x="2183" y="763"/>
                  <a:pt x="2009" y="1065"/>
                  <a:pt x="2137" y="1560"/>
                </a:cubicBezTo>
                <a:lnTo>
                  <a:pt x="2941" y="4606"/>
                </a:lnTo>
                <a:cubicBezTo>
                  <a:pt x="3089" y="5325"/>
                  <a:pt x="2919" y="6086"/>
                  <a:pt x="2475" y="6657"/>
                </a:cubicBezTo>
                <a:lnTo>
                  <a:pt x="424" y="9068"/>
                </a:lnTo>
                <a:cubicBezTo>
                  <a:pt x="1" y="9554"/>
                  <a:pt x="170" y="9999"/>
                  <a:pt x="826" y="10041"/>
                </a:cubicBezTo>
                <a:lnTo>
                  <a:pt x="3998" y="10210"/>
                </a:lnTo>
                <a:cubicBezTo>
                  <a:pt x="4717" y="10295"/>
                  <a:pt x="5394" y="10697"/>
                  <a:pt x="5796" y="11289"/>
                </a:cubicBezTo>
                <a:lnTo>
                  <a:pt x="7445" y="13996"/>
                </a:lnTo>
                <a:cubicBezTo>
                  <a:pt x="7606" y="14256"/>
                  <a:pt x="7799" y="14388"/>
                  <a:pt x="7983" y="14388"/>
                </a:cubicBezTo>
                <a:cubicBezTo>
                  <a:pt x="8187" y="14388"/>
                  <a:pt x="8380" y="14224"/>
                  <a:pt x="8503" y="13890"/>
                </a:cubicBezTo>
                <a:lnTo>
                  <a:pt x="9645" y="10950"/>
                </a:lnTo>
                <a:cubicBezTo>
                  <a:pt x="9941" y="10274"/>
                  <a:pt x="10533" y="9766"/>
                  <a:pt x="11231" y="9554"/>
                </a:cubicBezTo>
                <a:lnTo>
                  <a:pt x="14319" y="8835"/>
                </a:lnTo>
                <a:cubicBezTo>
                  <a:pt x="14911" y="8687"/>
                  <a:pt x="15017" y="8222"/>
                  <a:pt x="14509" y="7799"/>
                </a:cubicBezTo>
                <a:lnTo>
                  <a:pt x="12056" y="5811"/>
                </a:lnTo>
                <a:cubicBezTo>
                  <a:pt x="11527" y="5303"/>
                  <a:pt x="11231" y="4606"/>
                  <a:pt x="11252" y="3865"/>
                </a:cubicBezTo>
                <a:lnTo>
                  <a:pt x="11506" y="714"/>
                </a:lnTo>
                <a:cubicBezTo>
                  <a:pt x="11550" y="261"/>
                  <a:pt x="11362" y="0"/>
                  <a:pt x="11060" y="0"/>
                </a:cubicBezTo>
                <a:close/>
              </a:path>
            </a:pathLst>
          </a:custGeom>
          <a:solidFill>
            <a:srgbClr val="F6DF5C"/>
          </a:solidFill>
          <a:ln w="39650" cap="flat" cmpd="sng">
            <a:solidFill>
              <a:srgbClr val="FFFFFF"/>
            </a:solidFill>
            <a:prstDash val="solid"/>
            <a:miter lim="21149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4" name="Google Shape;1134;p31"/>
          <p:cNvSpPr/>
          <p:nvPr/>
        </p:nvSpPr>
        <p:spPr>
          <a:xfrm flipH="1">
            <a:off x="10764334" y="2763946"/>
            <a:ext cx="858564" cy="820100"/>
          </a:xfrm>
          <a:custGeom>
            <a:avLst/>
            <a:gdLst/>
            <a:ahLst/>
            <a:cxnLst/>
            <a:rect l="l" t="t" r="r" b="b"/>
            <a:pathLst>
              <a:path w="15059" h="14381" extrusionOk="0">
                <a:moveTo>
                  <a:pt x="11098" y="0"/>
                </a:moveTo>
                <a:cubicBezTo>
                  <a:pt x="10965" y="0"/>
                  <a:pt x="10809" y="53"/>
                  <a:pt x="10639" y="164"/>
                </a:cubicBezTo>
                <a:lnTo>
                  <a:pt x="7995" y="1877"/>
                </a:lnTo>
                <a:cubicBezTo>
                  <a:pt x="7594" y="2097"/>
                  <a:pt x="7155" y="2214"/>
                  <a:pt x="6714" y="2214"/>
                </a:cubicBezTo>
                <a:cubicBezTo>
                  <a:pt x="6433" y="2214"/>
                  <a:pt x="6152" y="2166"/>
                  <a:pt x="5880" y="2067"/>
                </a:cubicBezTo>
                <a:lnTo>
                  <a:pt x="2961" y="841"/>
                </a:lnTo>
                <a:cubicBezTo>
                  <a:pt x="2823" y="781"/>
                  <a:pt x="2696" y="753"/>
                  <a:pt x="2587" y="753"/>
                </a:cubicBezTo>
                <a:cubicBezTo>
                  <a:pt x="2230" y="753"/>
                  <a:pt x="2049" y="1053"/>
                  <a:pt x="2179" y="1539"/>
                </a:cubicBezTo>
                <a:lnTo>
                  <a:pt x="2982" y="4605"/>
                </a:lnTo>
                <a:cubicBezTo>
                  <a:pt x="3131" y="5324"/>
                  <a:pt x="2940" y="6086"/>
                  <a:pt x="2475" y="6657"/>
                </a:cubicBezTo>
                <a:lnTo>
                  <a:pt x="423" y="9068"/>
                </a:lnTo>
                <a:cubicBezTo>
                  <a:pt x="0" y="9554"/>
                  <a:pt x="191" y="9998"/>
                  <a:pt x="846" y="10041"/>
                </a:cubicBezTo>
                <a:lnTo>
                  <a:pt x="3998" y="10210"/>
                </a:lnTo>
                <a:cubicBezTo>
                  <a:pt x="4738" y="10294"/>
                  <a:pt x="5394" y="10675"/>
                  <a:pt x="5817" y="11288"/>
                </a:cubicBezTo>
                <a:lnTo>
                  <a:pt x="7466" y="13996"/>
                </a:lnTo>
                <a:cubicBezTo>
                  <a:pt x="7625" y="14253"/>
                  <a:pt x="7811" y="14381"/>
                  <a:pt x="7990" y="14381"/>
                </a:cubicBezTo>
                <a:cubicBezTo>
                  <a:pt x="8194" y="14381"/>
                  <a:pt x="8389" y="14216"/>
                  <a:pt x="8524" y="13890"/>
                </a:cubicBezTo>
                <a:lnTo>
                  <a:pt x="9666" y="10950"/>
                </a:lnTo>
                <a:cubicBezTo>
                  <a:pt x="9962" y="10273"/>
                  <a:pt x="10533" y="9766"/>
                  <a:pt x="11252" y="9554"/>
                </a:cubicBezTo>
                <a:lnTo>
                  <a:pt x="14319" y="8835"/>
                </a:lnTo>
                <a:cubicBezTo>
                  <a:pt x="14953" y="8666"/>
                  <a:pt x="15059" y="8201"/>
                  <a:pt x="14551" y="7799"/>
                </a:cubicBezTo>
                <a:lnTo>
                  <a:pt x="12098" y="5811"/>
                </a:lnTo>
                <a:cubicBezTo>
                  <a:pt x="11548" y="5303"/>
                  <a:pt x="11252" y="4605"/>
                  <a:pt x="11273" y="3865"/>
                </a:cubicBezTo>
                <a:lnTo>
                  <a:pt x="11548" y="714"/>
                </a:lnTo>
                <a:cubicBezTo>
                  <a:pt x="11577" y="261"/>
                  <a:pt x="11395" y="0"/>
                  <a:pt x="1109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5" name="Google Shape;1135;p31"/>
          <p:cNvSpPr/>
          <p:nvPr/>
        </p:nvSpPr>
        <p:spPr>
          <a:xfrm flipH="1">
            <a:off x="10864379" y="2840077"/>
            <a:ext cx="671675" cy="642633"/>
          </a:xfrm>
          <a:custGeom>
            <a:avLst/>
            <a:gdLst/>
            <a:ahLst/>
            <a:cxnLst/>
            <a:rect l="l" t="t" r="r" b="b"/>
            <a:pathLst>
              <a:path w="11781" h="11269" extrusionOk="0">
                <a:moveTo>
                  <a:pt x="8677" y="1"/>
                </a:moveTo>
                <a:cubicBezTo>
                  <a:pt x="8572" y="1"/>
                  <a:pt x="8447" y="45"/>
                  <a:pt x="8312" y="140"/>
                </a:cubicBezTo>
                <a:lnTo>
                  <a:pt x="6239" y="1473"/>
                </a:lnTo>
                <a:cubicBezTo>
                  <a:pt x="5936" y="1650"/>
                  <a:pt x="5594" y="1736"/>
                  <a:pt x="5255" y="1736"/>
                </a:cubicBezTo>
                <a:cubicBezTo>
                  <a:pt x="5028" y="1736"/>
                  <a:pt x="4802" y="1697"/>
                  <a:pt x="4590" y="1621"/>
                </a:cubicBezTo>
                <a:lnTo>
                  <a:pt x="2305" y="669"/>
                </a:lnTo>
                <a:cubicBezTo>
                  <a:pt x="2191" y="624"/>
                  <a:pt x="2089" y="603"/>
                  <a:pt x="2000" y="603"/>
                </a:cubicBezTo>
                <a:cubicBezTo>
                  <a:pt x="1712" y="603"/>
                  <a:pt x="1574" y="830"/>
                  <a:pt x="1671" y="1219"/>
                </a:cubicBezTo>
                <a:lnTo>
                  <a:pt x="2305" y="3609"/>
                </a:lnTo>
                <a:cubicBezTo>
                  <a:pt x="2432" y="4180"/>
                  <a:pt x="2284" y="4751"/>
                  <a:pt x="1946" y="5216"/>
                </a:cubicBezTo>
                <a:lnTo>
                  <a:pt x="317" y="7098"/>
                </a:lnTo>
                <a:cubicBezTo>
                  <a:pt x="0" y="7479"/>
                  <a:pt x="148" y="7839"/>
                  <a:pt x="656" y="7860"/>
                </a:cubicBezTo>
                <a:lnTo>
                  <a:pt x="3130" y="7987"/>
                </a:lnTo>
                <a:cubicBezTo>
                  <a:pt x="3701" y="8050"/>
                  <a:pt x="4209" y="8367"/>
                  <a:pt x="4547" y="8854"/>
                </a:cubicBezTo>
                <a:lnTo>
                  <a:pt x="5837" y="10969"/>
                </a:lnTo>
                <a:cubicBezTo>
                  <a:pt x="5957" y="11168"/>
                  <a:pt x="6105" y="11269"/>
                  <a:pt x="6247" y="11269"/>
                </a:cubicBezTo>
                <a:cubicBezTo>
                  <a:pt x="6408" y="11269"/>
                  <a:pt x="6562" y="11141"/>
                  <a:pt x="6662" y="10884"/>
                </a:cubicBezTo>
                <a:lnTo>
                  <a:pt x="7551" y="8579"/>
                </a:lnTo>
                <a:cubicBezTo>
                  <a:pt x="7783" y="8050"/>
                  <a:pt x="8248" y="7648"/>
                  <a:pt x="8798" y="7500"/>
                </a:cubicBezTo>
                <a:lnTo>
                  <a:pt x="11209" y="6908"/>
                </a:lnTo>
                <a:cubicBezTo>
                  <a:pt x="11696" y="6802"/>
                  <a:pt x="11780" y="6422"/>
                  <a:pt x="11379" y="6104"/>
                </a:cubicBezTo>
                <a:lnTo>
                  <a:pt x="9475" y="4539"/>
                </a:lnTo>
                <a:cubicBezTo>
                  <a:pt x="9031" y="4159"/>
                  <a:pt x="8798" y="3609"/>
                  <a:pt x="8819" y="3016"/>
                </a:cubicBezTo>
                <a:lnTo>
                  <a:pt x="9010" y="563"/>
                </a:lnTo>
                <a:cubicBezTo>
                  <a:pt x="9039" y="204"/>
                  <a:pt x="8901" y="1"/>
                  <a:pt x="867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6" name="Google Shape;1136;p31"/>
          <p:cNvSpPr/>
          <p:nvPr/>
        </p:nvSpPr>
        <p:spPr>
          <a:xfrm flipH="1">
            <a:off x="11110255" y="2878233"/>
            <a:ext cx="425797" cy="604520"/>
          </a:xfrm>
          <a:custGeom>
            <a:avLst/>
            <a:gdLst/>
            <a:ahLst/>
            <a:cxnLst/>
            <a:rect l="l" t="t" r="r" b="b"/>
            <a:pathLst>
              <a:path w="7762" h="11020" extrusionOk="0">
                <a:moveTo>
                  <a:pt x="1819" y="0"/>
                </a:moveTo>
                <a:cubicBezTo>
                  <a:pt x="1692" y="148"/>
                  <a:pt x="1671" y="360"/>
                  <a:pt x="1734" y="529"/>
                </a:cubicBezTo>
                <a:lnTo>
                  <a:pt x="2411" y="3046"/>
                </a:lnTo>
                <a:cubicBezTo>
                  <a:pt x="2538" y="3617"/>
                  <a:pt x="2390" y="4230"/>
                  <a:pt x="2030" y="4717"/>
                </a:cubicBezTo>
                <a:lnTo>
                  <a:pt x="338" y="6683"/>
                </a:lnTo>
                <a:cubicBezTo>
                  <a:pt x="0" y="7085"/>
                  <a:pt x="148" y="7445"/>
                  <a:pt x="677" y="7466"/>
                </a:cubicBezTo>
                <a:lnTo>
                  <a:pt x="3257" y="7614"/>
                </a:lnTo>
                <a:cubicBezTo>
                  <a:pt x="3870" y="7677"/>
                  <a:pt x="4399" y="8016"/>
                  <a:pt x="4738" y="8502"/>
                </a:cubicBezTo>
                <a:lnTo>
                  <a:pt x="6091" y="10723"/>
                </a:lnTo>
                <a:cubicBezTo>
                  <a:pt x="6176" y="10850"/>
                  <a:pt x="6281" y="10956"/>
                  <a:pt x="6451" y="11019"/>
                </a:cubicBezTo>
                <a:lnTo>
                  <a:pt x="6641" y="10194"/>
                </a:lnTo>
                <a:lnTo>
                  <a:pt x="7762" y="6874"/>
                </a:lnTo>
                <a:lnTo>
                  <a:pt x="2665" y="910"/>
                </a:lnTo>
                <a:lnTo>
                  <a:pt x="18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966500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EF87E-F83A-4AA1-9883-AD50C4792E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DB7525-6683-4F6F-AB8A-513A1D2A4A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3FE6C-976E-47A2-81CA-C479752C28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69E5B3-FA30-438A-B60F-2CAEF6B816D0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DD006C-7D53-4B4D-8349-56CDEC6E6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8D00AD-D9D2-4EFE-A536-E14927A31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0B0705-DE6A-43FB-843C-81BD7F07A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277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13B7C-8BF7-416F-9E9E-C73CCDF97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3D64A-E1A2-4889-B7CD-6C25E97CAB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0F37C0-5F82-4677-BCA7-66E1B0D451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69E5B3-FA30-438A-B60F-2CAEF6B816D0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732A41-1AF6-4B87-8B9B-90A8A23C5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3A7DA5-A591-4218-8CF7-04DFC3B28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0B0705-DE6A-43FB-843C-81BD7F07A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339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1C2C4-EE01-4E6E-8356-95AB5C95D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3EE01A-6E66-4681-9B67-193153FDC1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44AF82-BE7A-4D6E-A003-FC5215EFE6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69E5B3-FA30-438A-B60F-2CAEF6B816D0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C72C07-8C60-4F82-A88F-EE926338F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6547B9-1309-4A8E-864C-9E994F0AC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0B0705-DE6A-43FB-843C-81BD7F07A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871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3000">
              <a:srgbClr val="78D3F8"/>
            </a:gs>
            <a:gs pos="0">
              <a:schemeClr val="bg1"/>
            </a:gs>
            <a:gs pos="100000">
              <a:srgbClr val="00B0F0"/>
            </a:gs>
          </a:gsLst>
          <a:lin ang="5400012" scaled="0"/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825891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5" r:id="rId3"/>
    <p:sldLayoutId id="2147483667" r:id="rId4"/>
    <p:sldLayoutId id="2147483669" r:id="rId5"/>
    <p:sldLayoutId id="2147483670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4785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3000">
              <a:srgbClr val="78D3F8"/>
            </a:gs>
            <a:gs pos="0">
              <a:schemeClr val="bg1"/>
            </a:gs>
            <a:gs pos="100000">
              <a:srgbClr val="00B0F0"/>
            </a:gs>
          </a:gsLst>
          <a:lin ang="5400012" scaled="0"/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951767" y="1548033"/>
            <a:ext cx="10173600" cy="46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1106700" y="303967"/>
            <a:ext cx="9371200" cy="6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tan One"/>
              <a:buNone/>
              <a:defRPr sz="3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tan One"/>
              <a:buNone/>
              <a:defRPr sz="3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tan One"/>
              <a:buNone/>
              <a:defRPr sz="3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tan One"/>
              <a:buNone/>
              <a:defRPr sz="3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tan One"/>
              <a:buNone/>
              <a:defRPr sz="3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tan One"/>
              <a:buNone/>
              <a:defRPr sz="3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tan One"/>
              <a:buNone/>
              <a:defRPr sz="3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tan One"/>
              <a:buNone/>
              <a:defRPr sz="3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tan One"/>
              <a:buNone/>
              <a:defRPr sz="3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3190626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9" r:id="rId5"/>
    <p:sldLayoutId id="2147483690" r:id="rId6"/>
    <p:sldLayoutId id="2147483691" r:id="rId7"/>
    <p:sldLayoutId id="2147483692" r:id="rId8"/>
    <p:sldLayoutId id="2147483693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32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8.wdp"/><Relationship Id="rId5" Type="http://schemas.openxmlformats.org/officeDocument/2006/relationships/image" Target="../media/image33.png"/><Relationship Id="rId4" Type="http://schemas.microsoft.com/office/2007/relationships/hdphoto" Target="../media/hdphoto7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13" Type="http://schemas.openxmlformats.org/officeDocument/2006/relationships/image" Target="../media/image14.png"/><Relationship Id="rId18" Type="http://schemas.openxmlformats.org/officeDocument/2006/relationships/image" Target="../media/image18.png"/><Relationship Id="rId26" Type="http://schemas.openxmlformats.org/officeDocument/2006/relationships/image" Target="../media/image23.png"/><Relationship Id="rId3" Type="http://schemas.openxmlformats.org/officeDocument/2006/relationships/image" Target="../media/image6.png"/><Relationship Id="rId21" Type="http://schemas.openxmlformats.org/officeDocument/2006/relationships/image" Target="../media/image20.png"/><Relationship Id="rId7" Type="http://schemas.microsoft.com/office/2007/relationships/hdphoto" Target="../media/hdphoto1.wdp"/><Relationship Id="rId12" Type="http://schemas.openxmlformats.org/officeDocument/2006/relationships/image" Target="../media/image13.png"/><Relationship Id="rId17" Type="http://schemas.openxmlformats.org/officeDocument/2006/relationships/image" Target="../media/image17.png"/><Relationship Id="rId25" Type="http://schemas.openxmlformats.org/officeDocument/2006/relationships/image" Target="../media/image22.png"/><Relationship Id="rId2" Type="http://schemas.openxmlformats.org/officeDocument/2006/relationships/image" Target="../media/image5.png"/><Relationship Id="rId16" Type="http://schemas.openxmlformats.org/officeDocument/2006/relationships/image" Target="../media/image16.png"/><Relationship Id="rId20" Type="http://schemas.microsoft.com/office/2007/relationships/hdphoto" Target="../media/hdphoto4.wdp"/><Relationship Id="rId29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11" Type="http://schemas.openxmlformats.org/officeDocument/2006/relationships/image" Target="../media/image12.png"/><Relationship Id="rId24" Type="http://schemas.microsoft.com/office/2007/relationships/hdphoto" Target="../media/hdphoto6.wdp"/><Relationship Id="rId5" Type="http://schemas.openxmlformats.org/officeDocument/2006/relationships/image" Target="../media/image8.emf"/><Relationship Id="rId15" Type="http://schemas.microsoft.com/office/2007/relationships/hdphoto" Target="../media/hdphoto3.wdp"/><Relationship Id="rId23" Type="http://schemas.openxmlformats.org/officeDocument/2006/relationships/image" Target="../media/image21.png"/><Relationship Id="rId28" Type="http://schemas.openxmlformats.org/officeDocument/2006/relationships/image" Target="../media/image25.png"/><Relationship Id="rId10" Type="http://schemas.microsoft.com/office/2007/relationships/hdphoto" Target="../media/hdphoto2.wdp"/><Relationship Id="rId19" Type="http://schemas.openxmlformats.org/officeDocument/2006/relationships/image" Target="../media/image19.png"/><Relationship Id="rId31" Type="http://schemas.openxmlformats.org/officeDocument/2006/relationships/image" Target="../media/image28.png"/><Relationship Id="rId4" Type="http://schemas.openxmlformats.org/officeDocument/2006/relationships/image" Target="../media/image7.png"/><Relationship Id="rId9" Type="http://schemas.openxmlformats.org/officeDocument/2006/relationships/image" Target="../media/image11.png"/><Relationship Id="rId14" Type="http://schemas.openxmlformats.org/officeDocument/2006/relationships/image" Target="../media/image15.png"/><Relationship Id="rId22" Type="http://schemas.microsoft.com/office/2007/relationships/hdphoto" Target="../media/hdphoto5.wdp"/><Relationship Id="rId27" Type="http://schemas.openxmlformats.org/officeDocument/2006/relationships/image" Target="../media/image24.png"/><Relationship Id="rId30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32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8.wdp"/><Relationship Id="rId5" Type="http://schemas.openxmlformats.org/officeDocument/2006/relationships/image" Target="../media/image33.png"/><Relationship Id="rId4" Type="http://schemas.microsoft.com/office/2007/relationships/hdphoto" Target="../media/hdphoto7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" y="4474"/>
            <a:ext cx="12176094" cy="684905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8791" y="1277007"/>
            <a:ext cx="8194421" cy="456041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1820873" y="3936358"/>
            <a:ext cx="8550262" cy="2822771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271" y="820061"/>
            <a:ext cx="1306897" cy="1340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3163170" y="4873337"/>
            <a:ext cx="5419606" cy="830766"/>
          </a:xfrm>
          <a:prstGeom prst="rect">
            <a:avLst/>
          </a:prstGeom>
          <a:noFill/>
        </p:spPr>
        <p:txBody>
          <a:bodyPr wrap="none" lIns="91208" tIns="45606" rIns="91208" bIns="45606">
            <a:spAutoFit/>
          </a:bodyPr>
          <a:lstStyle/>
          <a:p>
            <a:pPr algn="ctr">
              <a:defRPr/>
            </a:pPr>
            <a:r>
              <a:rPr lang="en-US" sz="4800" b="1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TIẾNG VIỆT</a:t>
            </a:r>
            <a:endParaRPr lang="vi-VN" sz="4800" b="1" dirty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683E0717-54FE-4D32-A858-862898025C85}"/>
              </a:ext>
            </a:extLst>
          </p:cNvPr>
          <p:cNvSpPr txBox="1">
            <a:spLocks/>
          </p:cNvSpPr>
          <p:nvPr/>
        </p:nvSpPr>
        <p:spPr>
          <a:xfrm>
            <a:off x="1838739" y="810558"/>
            <a:ext cx="9394695" cy="675677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219170">
              <a:spcBef>
                <a:spcPts val="1333"/>
              </a:spcBef>
              <a:buClr>
                <a:srgbClr val="000000"/>
              </a:buClr>
              <a:buNone/>
            </a:pPr>
            <a:r>
              <a:rPr lang="vi-VN" sz="3200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4</a:t>
            </a:r>
            <a:r>
              <a:rPr lang="en-US" sz="3200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</a:t>
            </a:r>
            <a:r>
              <a:rPr lang="vi-VN" sz="3200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Tìm các cặp từ có nghĩa trái ngược nhau trong mỗi câu ca dao, tục ngữ trên.</a:t>
            </a:r>
            <a:endParaRPr lang="en-US" sz="3200" b="1" dirty="0">
              <a:solidFill>
                <a:srgbClr val="FF0066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ED0D811E-3DA8-46C1-AAE2-395B3E485B59}"/>
              </a:ext>
            </a:extLst>
          </p:cNvPr>
          <p:cNvGrpSpPr/>
          <p:nvPr/>
        </p:nvGrpSpPr>
        <p:grpSpPr>
          <a:xfrm>
            <a:off x="4675246" y="2296634"/>
            <a:ext cx="7214905" cy="1841315"/>
            <a:chOff x="2683142" y="1196805"/>
            <a:chExt cx="5819011" cy="830997"/>
          </a:xfrm>
        </p:grpSpPr>
        <p:sp>
          <p:nvSpPr>
            <p:cNvPr id="68" name="矩形: 圆角 30">
              <a:extLst>
                <a:ext uri="{FF2B5EF4-FFF2-40B4-BE49-F238E27FC236}">
                  <a16:creationId xmlns:a16="http://schemas.microsoft.com/office/drawing/2014/main" id="{D2E8B436-C656-47F2-A304-16D36D85B330}"/>
                </a:ext>
              </a:extLst>
            </p:cNvPr>
            <p:cNvSpPr/>
            <p:nvPr/>
          </p:nvSpPr>
          <p:spPr>
            <a:xfrm>
              <a:off x="2683142" y="1196805"/>
              <a:ext cx="5819011" cy="830997"/>
            </a:xfrm>
            <a:prstGeom prst="roundRect">
              <a:avLst>
                <a:gd name="adj" fmla="val 38426"/>
              </a:avLst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zh-CN" altLang="en-US" sz="8000" kern="0" dirty="0">
                <a:solidFill>
                  <a:srgbClr val="000000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字魂80号-萌趣小鱼体" panose="00000500000000000000" pitchFamily="2" charset="-122"/>
                <a:ea typeface="字魂80号-萌趣小鱼体" panose="00000500000000000000" pitchFamily="2" charset="-122"/>
                <a:sym typeface="Arial"/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07A4D322-B931-4495-9FB0-52273F7DB181}"/>
                </a:ext>
              </a:extLst>
            </p:cNvPr>
            <p:cNvSpPr/>
            <p:nvPr/>
          </p:nvSpPr>
          <p:spPr>
            <a:xfrm>
              <a:off x="2897312" y="1297997"/>
              <a:ext cx="5585310" cy="5733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300" b="1" dirty="0" err="1"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Đọc</a:t>
              </a:r>
              <a:r>
                <a:rPr lang="en-US" sz="3300" b="1" dirty="0"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vi-VN" sz="3300" b="1" dirty="0"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kĩ câu ca dao, tìm từ ngữ theo yêu cầu, ghi ra giấy các từ ngữ tìm được</a:t>
              </a:r>
              <a:endParaRPr lang="en-US" sz="33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2335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Picture 146" descr="Shape&#10;&#10;Description automatically generated">
            <a:extLst>
              <a:ext uri="{FF2B5EF4-FFF2-40B4-BE49-F238E27FC236}">
                <a16:creationId xmlns:a16="http://schemas.microsoft.com/office/drawing/2014/main" id="{DBB90860-3834-4984-8337-8E59AD6AA45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412" b="23656"/>
          <a:stretch/>
        </p:blipFill>
        <p:spPr>
          <a:xfrm>
            <a:off x="4220135" y="0"/>
            <a:ext cx="3751729" cy="2286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48" name="TextBox 147">
            <a:extLst>
              <a:ext uri="{FF2B5EF4-FFF2-40B4-BE49-F238E27FC236}">
                <a16:creationId xmlns:a16="http://schemas.microsoft.com/office/drawing/2014/main" id="{0F67A698-61F8-480F-86E0-1306E4696275}"/>
              </a:ext>
            </a:extLst>
          </p:cNvPr>
          <p:cNvSpPr txBox="1"/>
          <p:nvPr/>
        </p:nvSpPr>
        <p:spPr>
          <a:xfrm>
            <a:off x="4688046" y="496014"/>
            <a:ext cx="2815904" cy="1464231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367D3D"/>
                </a:solidFill>
                <a:effectLst>
                  <a:glow rad="292100">
                    <a:schemeClr val="bg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Chia </a:t>
            </a:r>
            <a:r>
              <a:rPr lang="en-US" sz="4000" b="1" dirty="0" err="1">
                <a:solidFill>
                  <a:srgbClr val="367D3D"/>
                </a:solidFill>
                <a:effectLst>
                  <a:glow rad="292100">
                    <a:schemeClr val="bg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sẻ</a:t>
            </a:r>
            <a:r>
              <a:rPr lang="en-US" sz="4000" b="1" dirty="0">
                <a:solidFill>
                  <a:srgbClr val="367D3D"/>
                </a:solidFill>
                <a:effectLst>
                  <a:glow rad="292100">
                    <a:schemeClr val="bg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367D3D"/>
                </a:solidFill>
                <a:effectLst>
                  <a:glow rad="292100">
                    <a:schemeClr val="bg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trước</a:t>
            </a:r>
            <a:r>
              <a:rPr lang="en-US" sz="4000" b="1" dirty="0">
                <a:solidFill>
                  <a:srgbClr val="367D3D"/>
                </a:solidFill>
                <a:effectLst>
                  <a:glow rad="292100">
                    <a:schemeClr val="bg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367D3D"/>
                </a:solidFill>
                <a:effectLst>
                  <a:glow rad="292100">
                    <a:schemeClr val="bg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lớp</a:t>
            </a:r>
            <a:endParaRPr lang="en-US" sz="4000" b="1" i="0" dirty="0">
              <a:solidFill>
                <a:srgbClr val="367D3D"/>
              </a:solidFill>
              <a:effectLst>
                <a:glow rad="292100">
                  <a:schemeClr val="bg1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0" name="Picture 149">
            <a:extLst>
              <a:ext uri="{FF2B5EF4-FFF2-40B4-BE49-F238E27FC236}">
                <a16:creationId xmlns:a16="http://schemas.microsoft.com/office/drawing/2014/main" id="{DC27BD4C-3F7D-4620-995D-FA0A52B9E3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93619" y="1055638"/>
            <a:ext cx="2590996" cy="246888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51" name="Picture 150">
            <a:extLst>
              <a:ext uri="{FF2B5EF4-FFF2-40B4-BE49-F238E27FC236}">
                <a16:creationId xmlns:a16="http://schemas.microsoft.com/office/drawing/2014/main" id="{8A2B5D09-3754-4AAD-916A-A670B4708CB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07381" y="1051560"/>
            <a:ext cx="2590996" cy="246888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52" name="TextBox 151">
            <a:extLst>
              <a:ext uri="{FF2B5EF4-FFF2-40B4-BE49-F238E27FC236}">
                <a16:creationId xmlns:a16="http://schemas.microsoft.com/office/drawing/2014/main" id="{D2079273-39C8-4DBA-BA48-01380FAC40DC}"/>
              </a:ext>
            </a:extLst>
          </p:cNvPr>
          <p:cNvSpPr txBox="1"/>
          <p:nvPr/>
        </p:nvSpPr>
        <p:spPr>
          <a:xfrm>
            <a:off x="1724883" y="1962834"/>
            <a:ext cx="19559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99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Trình</a:t>
            </a:r>
            <a:r>
              <a:rPr lang="en-US" sz="3600" b="1" dirty="0">
                <a:solidFill>
                  <a:srgbClr val="99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99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bày</a:t>
            </a:r>
            <a:endParaRPr lang="en-US" sz="3600" b="1" dirty="0">
              <a:solidFill>
                <a:srgbClr val="9900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926FADC6-DC99-401F-B66E-3783CCE50EF0}"/>
              </a:ext>
            </a:extLst>
          </p:cNvPr>
          <p:cNvSpPr txBox="1"/>
          <p:nvPr/>
        </p:nvSpPr>
        <p:spPr>
          <a:xfrm>
            <a:off x="8516770" y="1962834"/>
            <a:ext cx="19446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17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Nhận</a:t>
            </a:r>
            <a:r>
              <a:rPr lang="en-US" sz="3600" b="1" dirty="0">
                <a:solidFill>
                  <a:srgbClr val="FF017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17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xét</a:t>
            </a:r>
            <a:endParaRPr lang="en-US" sz="3600" b="1" dirty="0">
              <a:solidFill>
                <a:srgbClr val="FF017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358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" grpId="0"/>
      <p:bldP spid="152" grpId="0"/>
      <p:bldP spid="15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683E0717-54FE-4D32-A858-862898025C85}"/>
              </a:ext>
            </a:extLst>
          </p:cNvPr>
          <p:cNvSpPr txBox="1">
            <a:spLocks/>
          </p:cNvSpPr>
          <p:nvPr/>
        </p:nvSpPr>
        <p:spPr>
          <a:xfrm>
            <a:off x="1604822" y="831824"/>
            <a:ext cx="9394695" cy="675677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defTabSz="1219170">
              <a:spcBef>
                <a:spcPts val="1333"/>
              </a:spcBef>
              <a:buClr>
                <a:srgbClr val="000000"/>
              </a:buClr>
              <a:buNone/>
            </a:pPr>
            <a:r>
              <a:rPr lang="en-US" sz="3600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5.</a:t>
            </a:r>
            <a:r>
              <a:rPr lang="vi-VN" sz="3600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Chọn từ ngữ chỉ đặc điểm thay cho ô trống.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870D099-DCB8-4209-AC38-40B123FAF098}"/>
              </a:ext>
            </a:extLst>
          </p:cNvPr>
          <p:cNvGrpSpPr/>
          <p:nvPr/>
        </p:nvGrpSpPr>
        <p:grpSpPr>
          <a:xfrm>
            <a:off x="1297173" y="3678864"/>
            <a:ext cx="9622465" cy="646331"/>
            <a:chOff x="1307806" y="3976576"/>
            <a:chExt cx="9622465" cy="646331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6B5D5064-BE5F-4A81-9D87-0A6278653E8F}"/>
                </a:ext>
              </a:extLst>
            </p:cNvPr>
            <p:cNvSpPr txBox="1"/>
            <p:nvPr/>
          </p:nvSpPr>
          <p:spPr>
            <a:xfrm>
              <a:off x="1307806" y="3976576"/>
              <a:ext cx="96224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Calibri" panose="020F0502020204030204" pitchFamily="34" charset="0"/>
                  <a:cs typeface="Calibri" panose="020F0502020204030204" pitchFamily="34" charset="0"/>
                </a:rPr>
                <a:t>a. </a:t>
              </a:r>
              <a:r>
                <a:rPr lang="en-US" sz="3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Ngọn</a:t>
              </a:r>
              <a:r>
                <a:rPr lang="en-US" sz="36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tháp</a:t>
              </a:r>
              <a:r>
                <a:rPr lang="en-US" sz="3600" dirty="0">
                  <a:latin typeface="Calibri" panose="020F0502020204030204" pitchFamily="34" charset="0"/>
                  <a:cs typeface="Calibri" panose="020F0502020204030204" pitchFamily="34" charset="0"/>
                </a:rPr>
                <a:t>      .</a:t>
              </a: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322C109-F61A-4BC3-8F76-C55FC2FA8D2E}"/>
                </a:ext>
              </a:extLst>
            </p:cNvPr>
            <p:cNvSpPr/>
            <p:nvPr/>
          </p:nvSpPr>
          <p:spPr>
            <a:xfrm>
              <a:off x="3880884" y="4061637"/>
              <a:ext cx="499730" cy="510363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5D0706F-B4CF-4BDD-941D-6082A9656ACA}"/>
              </a:ext>
            </a:extLst>
          </p:cNvPr>
          <p:cNvGrpSpPr/>
          <p:nvPr/>
        </p:nvGrpSpPr>
        <p:grpSpPr>
          <a:xfrm>
            <a:off x="1297173" y="4476306"/>
            <a:ext cx="9622465" cy="646331"/>
            <a:chOff x="1307806" y="3976576"/>
            <a:chExt cx="9622465" cy="646331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67D2D02-60ED-405D-BE35-AAB5F3C8B76C}"/>
                </a:ext>
              </a:extLst>
            </p:cNvPr>
            <p:cNvSpPr txBox="1"/>
            <p:nvPr/>
          </p:nvSpPr>
          <p:spPr>
            <a:xfrm>
              <a:off x="1307806" y="3976576"/>
              <a:ext cx="96224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Calibri" panose="020F0502020204030204" pitchFamily="34" charset="0"/>
                  <a:cs typeface="Calibri" panose="020F0502020204030204" pitchFamily="34" charset="0"/>
                </a:rPr>
                <a:t>b. </a:t>
              </a:r>
              <a:r>
                <a:rPr lang="en-US" sz="3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Ánh</a:t>
              </a:r>
              <a:r>
                <a:rPr lang="en-US" sz="36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nắng</a:t>
              </a:r>
              <a:r>
                <a:rPr lang="en-US" sz="3600" dirty="0">
                  <a:latin typeface="Calibri" panose="020F0502020204030204" pitchFamily="34" charset="0"/>
                  <a:cs typeface="Calibri" panose="020F0502020204030204" pitchFamily="34" charset="0"/>
                </a:rPr>
                <a:t>        </a:t>
              </a:r>
              <a:r>
                <a:rPr lang="en-US" sz="3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trên</a:t>
              </a:r>
              <a:r>
                <a:rPr lang="en-US" sz="36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sân</a:t>
              </a:r>
              <a:r>
                <a:rPr lang="en-US" sz="36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trường</a:t>
              </a:r>
              <a:r>
                <a:rPr lang="en-US" sz="3600" dirty="0"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785B27EE-C86C-4921-8F04-76334547A8D4}"/>
                </a:ext>
              </a:extLst>
            </p:cNvPr>
            <p:cNvSpPr/>
            <p:nvPr/>
          </p:nvSpPr>
          <p:spPr>
            <a:xfrm>
              <a:off x="3763925" y="4051005"/>
              <a:ext cx="499730" cy="510363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5737E01-649F-41E9-8D48-4FA432F0A973}"/>
              </a:ext>
            </a:extLst>
          </p:cNvPr>
          <p:cNvGrpSpPr/>
          <p:nvPr/>
        </p:nvGrpSpPr>
        <p:grpSpPr>
          <a:xfrm>
            <a:off x="1318438" y="5199320"/>
            <a:ext cx="9622465" cy="646331"/>
            <a:chOff x="1307806" y="3976576"/>
            <a:chExt cx="9622465" cy="646331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F0925A2-B79E-4EF5-8BF3-612A8A3AD2D2}"/>
                </a:ext>
              </a:extLst>
            </p:cNvPr>
            <p:cNvSpPr txBox="1"/>
            <p:nvPr/>
          </p:nvSpPr>
          <p:spPr>
            <a:xfrm>
              <a:off x="1307806" y="3976576"/>
              <a:ext cx="96224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Calibri" panose="020F0502020204030204" pitchFamily="34" charset="0"/>
                  <a:cs typeface="Calibri" panose="020F0502020204030204" pitchFamily="34" charset="0"/>
                </a:rPr>
                <a:t>c. </a:t>
              </a:r>
              <a:r>
                <a:rPr lang="en-US" sz="3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Rừng</a:t>
              </a:r>
              <a:r>
                <a:rPr lang="en-US" sz="3600" dirty="0">
                  <a:latin typeface="Calibri" panose="020F0502020204030204" pitchFamily="34" charset="0"/>
                  <a:cs typeface="Calibri" panose="020F0502020204030204" pitchFamily="34" charset="0"/>
                </a:rPr>
                <a:t>      , </a:t>
              </a:r>
              <a:r>
                <a:rPr lang="en-US" sz="3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chỉ</a:t>
              </a:r>
              <a:r>
                <a:rPr lang="en-US" sz="36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có</a:t>
              </a:r>
              <a:r>
                <a:rPr lang="en-US" sz="36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tiếng</a:t>
              </a:r>
              <a:r>
                <a:rPr lang="en-US" sz="36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suối</a:t>
              </a:r>
              <a:r>
                <a:rPr lang="en-US" sz="3600" dirty="0">
                  <a:latin typeface="Calibri" panose="020F0502020204030204" pitchFamily="34" charset="0"/>
                  <a:cs typeface="Calibri" panose="020F0502020204030204" pitchFamily="34" charset="0"/>
                </a:rPr>
                <a:t>      .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BCEFED3C-3690-40EA-B17F-F89E42CE96D9}"/>
                </a:ext>
              </a:extLst>
            </p:cNvPr>
            <p:cNvSpPr/>
            <p:nvPr/>
          </p:nvSpPr>
          <p:spPr>
            <a:xfrm>
              <a:off x="2849525" y="3987209"/>
              <a:ext cx="499730" cy="510363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04945F5-B91B-405D-AED2-294F7DFDF936}"/>
                </a:ext>
              </a:extLst>
            </p:cNvPr>
            <p:cNvSpPr/>
            <p:nvPr/>
          </p:nvSpPr>
          <p:spPr>
            <a:xfrm>
              <a:off x="6687878" y="3987209"/>
              <a:ext cx="499730" cy="510363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FD7A8CD-6415-4EA9-91A3-2FDC72F9D0D1}"/>
              </a:ext>
            </a:extLst>
          </p:cNvPr>
          <p:cNvGrpSpPr/>
          <p:nvPr/>
        </p:nvGrpSpPr>
        <p:grpSpPr>
          <a:xfrm>
            <a:off x="1371601" y="5890437"/>
            <a:ext cx="9622465" cy="646331"/>
            <a:chOff x="1307806" y="3976576"/>
            <a:chExt cx="9622465" cy="646331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85188D9-3BBE-474F-A125-42DA3CD46164}"/>
                </a:ext>
              </a:extLst>
            </p:cNvPr>
            <p:cNvSpPr txBox="1"/>
            <p:nvPr/>
          </p:nvSpPr>
          <p:spPr>
            <a:xfrm>
              <a:off x="1307806" y="3976576"/>
              <a:ext cx="96224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Calibri" panose="020F0502020204030204" pitchFamily="34" charset="0"/>
                  <a:cs typeface="Calibri" panose="020F0502020204030204" pitchFamily="34" charset="0"/>
                </a:rPr>
                <a:t>d. </a:t>
              </a:r>
              <a:r>
                <a:rPr lang="en-US" sz="3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Lên</a:t>
              </a:r>
              <a:r>
                <a:rPr lang="en-US" sz="36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lớp</a:t>
              </a:r>
              <a:r>
                <a:rPr lang="en-US" sz="3600" dirty="0">
                  <a:latin typeface="Calibri" panose="020F0502020204030204" pitchFamily="34" charset="0"/>
                  <a:cs typeface="Calibri" panose="020F0502020204030204" pitchFamily="34" charset="0"/>
                </a:rPr>
                <a:t> 3, </a:t>
              </a:r>
              <a:r>
                <a:rPr lang="en-US" sz="3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bạn</a:t>
              </a:r>
              <a:r>
                <a:rPr lang="en-US" sz="36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nào</a:t>
              </a:r>
              <a:r>
                <a:rPr lang="en-US" sz="36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cũng</a:t>
              </a:r>
              <a:r>
                <a:rPr lang="en-US" sz="3600" dirty="0">
                  <a:latin typeface="Calibri" panose="020F0502020204030204" pitchFamily="34" charset="0"/>
                  <a:cs typeface="Calibri" panose="020F0502020204030204" pitchFamily="34" charset="0"/>
                </a:rPr>
                <a:t>       </a:t>
              </a:r>
              <a:r>
                <a:rPr lang="en-US" sz="3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hơn</a:t>
              </a:r>
              <a:r>
                <a:rPr lang="en-US" sz="3600" dirty="0"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E3087DF5-3F41-42DF-8C1A-83F309072EA1}"/>
                </a:ext>
              </a:extLst>
            </p:cNvPr>
            <p:cNvSpPr/>
            <p:nvPr/>
          </p:nvSpPr>
          <p:spPr>
            <a:xfrm>
              <a:off x="6337003" y="4019107"/>
              <a:ext cx="499730" cy="510363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E057C07-C913-43B3-ADCB-EEA75E9D9616}"/>
              </a:ext>
            </a:extLst>
          </p:cNvPr>
          <p:cNvGrpSpPr/>
          <p:nvPr/>
        </p:nvGrpSpPr>
        <p:grpSpPr>
          <a:xfrm>
            <a:off x="1442948" y="1584253"/>
            <a:ext cx="1810616" cy="893134"/>
            <a:chOff x="2683142" y="1196805"/>
            <a:chExt cx="5819011" cy="830997"/>
          </a:xfrm>
        </p:grpSpPr>
        <p:sp>
          <p:nvSpPr>
            <p:cNvPr id="38" name="矩形: 圆角 30">
              <a:extLst>
                <a:ext uri="{FF2B5EF4-FFF2-40B4-BE49-F238E27FC236}">
                  <a16:creationId xmlns:a16="http://schemas.microsoft.com/office/drawing/2014/main" id="{67A6351F-8E13-4DD5-9E88-C910E105F7B0}"/>
                </a:ext>
              </a:extLst>
            </p:cNvPr>
            <p:cNvSpPr/>
            <p:nvPr/>
          </p:nvSpPr>
          <p:spPr>
            <a:xfrm>
              <a:off x="2683142" y="1196805"/>
              <a:ext cx="5819011" cy="830997"/>
            </a:xfrm>
            <a:prstGeom prst="roundRect">
              <a:avLst>
                <a:gd name="adj" fmla="val 38426"/>
              </a:avLst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zh-CN" altLang="en-US" sz="8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字魂80号-萌趣小鱼体" panose="00000500000000000000" pitchFamily="2" charset="-122"/>
                <a:ea typeface="字魂80号-萌趣小鱼体" panose="00000500000000000000" pitchFamily="2" charset="-122"/>
                <a:cs typeface="+mn-cs"/>
                <a:sym typeface="Arial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9ED01C51-D42D-4CD5-A083-E5940383B09E}"/>
                </a:ext>
              </a:extLst>
            </p:cNvPr>
            <p:cNvSpPr/>
            <p:nvPr/>
          </p:nvSpPr>
          <p:spPr>
            <a:xfrm>
              <a:off x="2897313" y="1297997"/>
              <a:ext cx="5585311" cy="6150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3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im</a:t>
              </a:r>
              <a:r>
                <a:rPr kumimoji="0" 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3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ắng</a:t>
              </a:r>
              <a:endPara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F06CC9F-7B10-4B0C-A2D3-0D8D49C9B324}"/>
              </a:ext>
            </a:extLst>
          </p:cNvPr>
          <p:cNvGrpSpPr/>
          <p:nvPr/>
        </p:nvGrpSpPr>
        <p:grpSpPr>
          <a:xfrm>
            <a:off x="4388166" y="1467295"/>
            <a:ext cx="1895676" cy="893134"/>
            <a:chOff x="2683142" y="1196805"/>
            <a:chExt cx="5819011" cy="830997"/>
          </a:xfrm>
        </p:grpSpPr>
        <p:sp>
          <p:nvSpPr>
            <p:cNvPr id="42" name="矩形: 圆角 30">
              <a:extLst>
                <a:ext uri="{FF2B5EF4-FFF2-40B4-BE49-F238E27FC236}">
                  <a16:creationId xmlns:a16="http://schemas.microsoft.com/office/drawing/2014/main" id="{1238226D-B815-4D30-B90C-240CAA281982}"/>
                </a:ext>
              </a:extLst>
            </p:cNvPr>
            <p:cNvSpPr/>
            <p:nvPr/>
          </p:nvSpPr>
          <p:spPr>
            <a:xfrm>
              <a:off x="2683142" y="1196805"/>
              <a:ext cx="5819011" cy="830997"/>
            </a:xfrm>
            <a:prstGeom prst="roundRect">
              <a:avLst>
                <a:gd name="adj" fmla="val 38426"/>
              </a:avLst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zh-CN" altLang="en-US" sz="8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字魂80号-萌趣小鱼体" panose="00000500000000000000" pitchFamily="2" charset="-122"/>
                <a:ea typeface="字魂80号-萌趣小鱼体" panose="00000500000000000000" pitchFamily="2" charset="-122"/>
                <a:cs typeface="+mn-cs"/>
                <a:sym typeface="Arial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75AD4AE0-5706-458A-B43B-85D0C39BE9F0}"/>
                </a:ext>
              </a:extLst>
            </p:cNvPr>
            <p:cNvSpPr/>
            <p:nvPr/>
          </p:nvSpPr>
          <p:spPr>
            <a:xfrm>
              <a:off x="2897313" y="1297997"/>
              <a:ext cx="5585311" cy="6150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3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róc</a:t>
              </a:r>
              <a:r>
                <a:rPr kumimoji="0" 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3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rách</a:t>
              </a:r>
              <a:endPara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3F1E9E0-31F1-4B6E-B8A1-B3C072832165}"/>
              </a:ext>
            </a:extLst>
          </p:cNvPr>
          <p:cNvGrpSpPr/>
          <p:nvPr/>
        </p:nvGrpSpPr>
        <p:grpSpPr>
          <a:xfrm>
            <a:off x="7928807" y="1552357"/>
            <a:ext cx="1885044" cy="893134"/>
            <a:chOff x="2683142" y="1196805"/>
            <a:chExt cx="5819011" cy="830997"/>
          </a:xfrm>
        </p:grpSpPr>
        <p:sp>
          <p:nvSpPr>
            <p:cNvPr id="45" name="矩形: 圆角 30">
              <a:extLst>
                <a:ext uri="{FF2B5EF4-FFF2-40B4-BE49-F238E27FC236}">
                  <a16:creationId xmlns:a16="http://schemas.microsoft.com/office/drawing/2014/main" id="{9CDD5E44-3817-4DAA-8210-E7D11B8CA3C3}"/>
                </a:ext>
              </a:extLst>
            </p:cNvPr>
            <p:cNvSpPr/>
            <p:nvPr/>
          </p:nvSpPr>
          <p:spPr>
            <a:xfrm>
              <a:off x="2683142" y="1196805"/>
              <a:ext cx="5819011" cy="830997"/>
            </a:xfrm>
            <a:prstGeom prst="roundRect">
              <a:avLst>
                <a:gd name="adj" fmla="val 38426"/>
              </a:avLst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zh-CN" altLang="en-US" sz="8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字魂80号-萌趣小鱼体" panose="00000500000000000000" pitchFamily="2" charset="-122"/>
                <a:ea typeface="字魂80号-萌趣小鱼体" panose="00000500000000000000" pitchFamily="2" charset="-122"/>
                <a:cs typeface="+mn-cs"/>
                <a:sym typeface="Arial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075E9796-E982-4CB3-93E2-018DA807E84B}"/>
                </a:ext>
              </a:extLst>
            </p:cNvPr>
            <p:cNvSpPr/>
            <p:nvPr/>
          </p:nvSpPr>
          <p:spPr>
            <a:xfrm>
              <a:off x="2897313" y="1297997"/>
              <a:ext cx="5585311" cy="6150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ca </a:t>
              </a:r>
              <a:r>
                <a:rPr kumimoji="0" lang="en-US" sz="33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vút</a:t>
              </a:r>
              <a:endPara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62969F6C-AD23-4A40-AF38-95ACEB309FAF}"/>
              </a:ext>
            </a:extLst>
          </p:cNvPr>
          <p:cNvGrpSpPr/>
          <p:nvPr/>
        </p:nvGrpSpPr>
        <p:grpSpPr>
          <a:xfrm>
            <a:off x="3611988" y="2509287"/>
            <a:ext cx="1491640" cy="893134"/>
            <a:chOff x="2683142" y="1196805"/>
            <a:chExt cx="5819011" cy="830997"/>
          </a:xfrm>
        </p:grpSpPr>
        <p:sp>
          <p:nvSpPr>
            <p:cNvPr id="48" name="矩形: 圆角 30">
              <a:extLst>
                <a:ext uri="{FF2B5EF4-FFF2-40B4-BE49-F238E27FC236}">
                  <a16:creationId xmlns:a16="http://schemas.microsoft.com/office/drawing/2014/main" id="{753D2B62-2849-4EBA-94DF-BC61C17272CC}"/>
                </a:ext>
              </a:extLst>
            </p:cNvPr>
            <p:cNvSpPr/>
            <p:nvPr/>
          </p:nvSpPr>
          <p:spPr>
            <a:xfrm>
              <a:off x="2683142" y="1196805"/>
              <a:ext cx="5819011" cy="830997"/>
            </a:xfrm>
            <a:prstGeom prst="roundRect">
              <a:avLst>
                <a:gd name="adj" fmla="val 38426"/>
              </a:avLst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zh-CN" altLang="en-US" sz="8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字魂80号-萌趣小鱼体" panose="00000500000000000000" pitchFamily="2" charset="-122"/>
                <a:ea typeface="字魂80号-萌趣小鱼体" panose="00000500000000000000" pitchFamily="2" charset="-122"/>
                <a:cs typeface="+mn-cs"/>
                <a:sym typeface="Arial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8C22728C-BD34-4655-9700-C6A4AF186F0C}"/>
                </a:ext>
              </a:extLst>
            </p:cNvPr>
            <p:cNvSpPr/>
            <p:nvPr/>
          </p:nvSpPr>
          <p:spPr>
            <a:xfrm>
              <a:off x="2897313" y="1297997"/>
              <a:ext cx="5585311" cy="6150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3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tự</a:t>
              </a:r>
              <a:r>
                <a:rPr kumimoji="0" 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tin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CA717D77-3A53-4D9E-8120-FAD0C9210567}"/>
              </a:ext>
            </a:extLst>
          </p:cNvPr>
          <p:cNvGrpSpPr/>
          <p:nvPr/>
        </p:nvGrpSpPr>
        <p:grpSpPr>
          <a:xfrm>
            <a:off x="6387086" y="2519921"/>
            <a:ext cx="2002002" cy="893134"/>
            <a:chOff x="2683142" y="1196805"/>
            <a:chExt cx="5819011" cy="830997"/>
          </a:xfrm>
        </p:grpSpPr>
        <p:sp>
          <p:nvSpPr>
            <p:cNvPr id="51" name="矩形: 圆角 30">
              <a:extLst>
                <a:ext uri="{FF2B5EF4-FFF2-40B4-BE49-F238E27FC236}">
                  <a16:creationId xmlns:a16="http://schemas.microsoft.com/office/drawing/2014/main" id="{F2125BFF-8771-4DC6-B53B-24E835AC5D34}"/>
                </a:ext>
              </a:extLst>
            </p:cNvPr>
            <p:cNvSpPr/>
            <p:nvPr/>
          </p:nvSpPr>
          <p:spPr>
            <a:xfrm>
              <a:off x="2683142" y="1196805"/>
              <a:ext cx="5819011" cy="830997"/>
            </a:xfrm>
            <a:prstGeom prst="roundRect">
              <a:avLst>
                <a:gd name="adj" fmla="val 38426"/>
              </a:avLst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zh-CN" altLang="en-US" sz="8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字魂80号-萌趣小鱼体" panose="00000500000000000000" pitchFamily="2" charset="-122"/>
                <a:ea typeface="字魂80号-萌趣小鱼体" panose="00000500000000000000" pitchFamily="2" charset="-122"/>
                <a:cs typeface="+mn-cs"/>
                <a:sym typeface="Arial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963A33CD-0B57-4E24-AF0F-DA5B232BB094}"/>
                </a:ext>
              </a:extLst>
            </p:cNvPr>
            <p:cNvSpPr/>
            <p:nvPr/>
          </p:nvSpPr>
          <p:spPr>
            <a:xfrm>
              <a:off x="2897313" y="1297997"/>
              <a:ext cx="5585311" cy="6150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3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vàng</a:t>
              </a:r>
              <a:r>
                <a:rPr kumimoji="0" 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3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rực</a:t>
              </a:r>
              <a:endPara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52615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Rectangle 196"/>
          <p:cNvSpPr/>
          <p:nvPr/>
        </p:nvSpPr>
        <p:spPr>
          <a:xfrm>
            <a:off x="1275907" y="975371"/>
            <a:ext cx="935665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000" b="1" i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6. </a:t>
            </a:r>
            <a:r>
              <a:rPr lang="vi-VN" sz="4000" b="1" i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Đặt 1 – 2 câu</a:t>
            </a:r>
            <a:r>
              <a:rPr lang="en-US" sz="4000" b="1" i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vi-VN" sz="4000" b="1" i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về cảnh vật nơi em ở, có từ chỉ đặc điểm.</a:t>
            </a:r>
            <a:endParaRPr lang="en-US" sz="4000" b="1" kern="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97" name="Rectangle: Rounded Corners 33">
            <a:extLst>
              <a:ext uri="{FF2B5EF4-FFF2-40B4-BE49-F238E27FC236}">
                <a16:creationId xmlns:a16="http://schemas.microsoft.com/office/drawing/2014/main" id="{C5E2F0BB-85A0-403A-A6C5-5B9EB3E5B1A3}"/>
              </a:ext>
            </a:extLst>
          </p:cNvPr>
          <p:cNvSpPr/>
          <p:nvPr/>
        </p:nvSpPr>
        <p:spPr>
          <a:xfrm>
            <a:off x="1932629" y="2649973"/>
            <a:ext cx="8561706" cy="1138007"/>
          </a:xfrm>
          <a:custGeom>
            <a:avLst/>
            <a:gdLst>
              <a:gd name="connsiteX0" fmla="*/ 0 w 8561706"/>
              <a:gd name="connsiteY0" fmla="*/ 147975 h 1138007"/>
              <a:gd name="connsiteX1" fmla="*/ 147975 w 8561706"/>
              <a:gd name="connsiteY1" fmla="*/ 0 h 1138007"/>
              <a:gd name="connsiteX2" fmla="*/ 821044 w 8561706"/>
              <a:gd name="connsiteY2" fmla="*/ 0 h 1138007"/>
              <a:gd name="connsiteX3" fmla="*/ 1494112 w 8561706"/>
              <a:gd name="connsiteY3" fmla="*/ 0 h 1138007"/>
              <a:gd name="connsiteX4" fmla="*/ 2167181 w 8561706"/>
              <a:gd name="connsiteY4" fmla="*/ 0 h 1138007"/>
              <a:gd name="connsiteX5" fmla="*/ 2592277 w 8561706"/>
              <a:gd name="connsiteY5" fmla="*/ 0 h 1138007"/>
              <a:gd name="connsiteX6" fmla="*/ 3017373 w 8561706"/>
              <a:gd name="connsiteY6" fmla="*/ 0 h 1138007"/>
              <a:gd name="connsiteX7" fmla="*/ 3773099 w 8561706"/>
              <a:gd name="connsiteY7" fmla="*/ 0 h 1138007"/>
              <a:gd name="connsiteX8" fmla="*/ 4363511 w 8561706"/>
              <a:gd name="connsiteY8" fmla="*/ 0 h 1138007"/>
              <a:gd name="connsiteX9" fmla="*/ 4871264 w 8561706"/>
              <a:gd name="connsiteY9" fmla="*/ 0 h 1138007"/>
              <a:gd name="connsiteX10" fmla="*/ 5296360 w 8561706"/>
              <a:gd name="connsiteY10" fmla="*/ 0 h 1138007"/>
              <a:gd name="connsiteX11" fmla="*/ 5721456 w 8561706"/>
              <a:gd name="connsiteY11" fmla="*/ 0 h 1138007"/>
              <a:gd name="connsiteX12" fmla="*/ 6229210 w 8561706"/>
              <a:gd name="connsiteY12" fmla="*/ 0 h 1138007"/>
              <a:gd name="connsiteX13" fmla="*/ 6902278 w 8561706"/>
              <a:gd name="connsiteY13" fmla="*/ 0 h 1138007"/>
              <a:gd name="connsiteX14" fmla="*/ 7327374 w 8561706"/>
              <a:gd name="connsiteY14" fmla="*/ 0 h 1138007"/>
              <a:gd name="connsiteX15" fmla="*/ 8413731 w 8561706"/>
              <a:gd name="connsiteY15" fmla="*/ 0 h 1138007"/>
              <a:gd name="connsiteX16" fmla="*/ 8561706 w 8561706"/>
              <a:gd name="connsiteY16" fmla="*/ 147975 h 1138007"/>
              <a:gd name="connsiteX17" fmla="*/ 8561706 w 8561706"/>
              <a:gd name="connsiteY17" fmla="*/ 543742 h 1138007"/>
              <a:gd name="connsiteX18" fmla="*/ 8561706 w 8561706"/>
              <a:gd name="connsiteY18" fmla="*/ 990032 h 1138007"/>
              <a:gd name="connsiteX19" fmla="*/ 8413731 w 8561706"/>
              <a:gd name="connsiteY19" fmla="*/ 1138007 h 1138007"/>
              <a:gd name="connsiteX20" fmla="*/ 8071293 w 8561706"/>
              <a:gd name="connsiteY20" fmla="*/ 1138007 h 1138007"/>
              <a:gd name="connsiteX21" fmla="*/ 7646197 w 8561706"/>
              <a:gd name="connsiteY21" fmla="*/ 1138007 h 1138007"/>
              <a:gd name="connsiteX22" fmla="*/ 6890470 w 8561706"/>
              <a:gd name="connsiteY22" fmla="*/ 1138007 h 1138007"/>
              <a:gd name="connsiteX23" fmla="*/ 6548032 w 8561706"/>
              <a:gd name="connsiteY23" fmla="*/ 1138007 h 1138007"/>
              <a:gd name="connsiteX24" fmla="*/ 5792306 w 8561706"/>
              <a:gd name="connsiteY24" fmla="*/ 1138007 h 1138007"/>
              <a:gd name="connsiteX25" fmla="*/ 5036579 w 8561706"/>
              <a:gd name="connsiteY25" fmla="*/ 1138007 h 1138007"/>
              <a:gd name="connsiteX26" fmla="*/ 4611483 w 8561706"/>
              <a:gd name="connsiteY26" fmla="*/ 1138007 h 1138007"/>
              <a:gd name="connsiteX27" fmla="*/ 4269045 w 8561706"/>
              <a:gd name="connsiteY27" fmla="*/ 1138007 h 1138007"/>
              <a:gd name="connsiteX28" fmla="*/ 3595976 w 8561706"/>
              <a:gd name="connsiteY28" fmla="*/ 1138007 h 1138007"/>
              <a:gd name="connsiteX29" fmla="*/ 3253538 w 8561706"/>
              <a:gd name="connsiteY29" fmla="*/ 1138007 h 1138007"/>
              <a:gd name="connsiteX30" fmla="*/ 2663126 w 8561706"/>
              <a:gd name="connsiteY30" fmla="*/ 1138007 h 1138007"/>
              <a:gd name="connsiteX31" fmla="*/ 2320688 w 8561706"/>
              <a:gd name="connsiteY31" fmla="*/ 1138007 h 1138007"/>
              <a:gd name="connsiteX32" fmla="*/ 1730277 w 8561706"/>
              <a:gd name="connsiteY32" fmla="*/ 1138007 h 1138007"/>
              <a:gd name="connsiteX33" fmla="*/ 1222523 w 8561706"/>
              <a:gd name="connsiteY33" fmla="*/ 1138007 h 1138007"/>
              <a:gd name="connsiteX34" fmla="*/ 147975 w 8561706"/>
              <a:gd name="connsiteY34" fmla="*/ 1138007 h 1138007"/>
              <a:gd name="connsiteX35" fmla="*/ 0 w 8561706"/>
              <a:gd name="connsiteY35" fmla="*/ 990032 h 1138007"/>
              <a:gd name="connsiteX36" fmla="*/ 0 w 8561706"/>
              <a:gd name="connsiteY36" fmla="*/ 577424 h 1138007"/>
              <a:gd name="connsiteX37" fmla="*/ 0 w 8561706"/>
              <a:gd name="connsiteY37" fmla="*/ 147975 h 1138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8561706" h="1138007" fill="none" extrusionOk="0">
                <a:moveTo>
                  <a:pt x="0" y="147975"/>
                </a:moveTo>
                <a:cubicBezTo>
                  <a:pt x="-3291" y="79650"/>
                  <a:pt x="65454" y="14925"/>
                  <a:pt x="147975" y="0"/>
                </a:cubicBezTo>
                <a:cubicBezTo>
                  <a:pt x="461699" y="-9227"/>
                  <a:pt x="585222" y="13476"/>
                  <a:pt x="821044" y="0"/>
                </a:cubicBezTo>
                <a:cubicBezTo>
                  <a:pt x="1056866" y="-13476"/>
                  <a:pt x="1315400" y="55817"/>
                  <a:pt x="1494112" y="0"/>
                </a:cubicBezTo>
                <a:cubicBezTo>
                  <a:pt x="1672824" y="-55817"/>
                  <a:pt x="1895877" y="63572"/>
                  <a:pt x="2167181" y="0"/>
                </a:cubicBezTo>
                <a:cubicBezTo>
                  <a:pt x="2438485" y="-63572"/>
                  <a:pt x="2390665" y="4737"/>
                  <a:pt x="2592277" y="0"/>
                </a:cubicBezTo>
                <a:cubicBezTo>
                  <a:pt x="2793889" y="-4737"/>
                  <a:pt x="2844393" y="15340"/>
                  <a:pt x="3017373" y="0"/>
                </a:cubicBezTo>
                <a:cubicBezTo>
                  <a:pt x="3190353" y="-15340"/>
                  <a:pt x="3519040" y="46758"/>
                  <a:pt x="3773099" y="0"/>
                </a:cubicBezTo>
                <a:cubicBezTo>
                  <a:pt x="4027158" y="-46758"/>
                  <a:pt x="4078498" y="26538"/>
                  <a:pt x="4363511" y="0"/>
                </a:cubicBezTo>
                <a:cubicBezTo>
                  <a:pt x="4648524" y="-26538"/>
                  <a:pt x="4681757" y="1556"/>
                  <a:pt x="4871264" y="0"/>
                </a:cubicBezTo>
                <a:cubicBezTo>
                  <a:pt x="5060771" y="-1556"/>
                  <a:pt x="5112433" y="4403"/>
                  <a:pt x="5296360" y="0"/>
                </a:cubicBezTo>
                <a:cubicBezTo>
                  <a:pt x="5480287" y="-4403"/>
                  <a:pt x="5590034" y="50617"/>
                  <a:pt x="5721456" y="0"/>
                </a:cubicBezTo>
                <a:cubicBezTo>
                  <a:pt x="5852878" y="-50617"/>
                  <a:pt x="6031360" y="41292"/>
                  <a:pt x="6229210" y="0"/>
                </a:cubicBezTo>
                <a:cubicBezTo>
                  <a:pt x="6427060" y="-41292"/>
                  <a:pt x="6603998" y="68376"/>
                  <a:pt x="6902278" y="0"/>
                </a:cubicBezTo>
                <a:cubicBezTo>
                  <a:pt x="7200558" y="-68376"/>
                  <a:pt x="7175472" y="29595"/>
                  <a:pt x="7327374" y="0"/>
                </a:cubicBezTo>
                <a:cubicBezTo>
                  <a:pt x="7479276" y="-29595"/>
                  <a:pt x="7967342" y="77832"/>
                  <a:pt x="8413731" y="0"/>
                </a:cubicBezTo>
                <a:cubicBezTo>
                  <a:pt x="8480264" y="2522"/>
                  <a:pt x="8574959" y="66791"/>
                  <a:pt x="8561706" y="147975"/>
                </a:cubicBezTo>
                <a:cubicBezTo>
                  <a:pt x="8576619" y="277050"/>
                  <a:pt x="8553385" y="463575"/>
                  <a:pt x="8561706" y="543742"/>
                </a:cubicBezTo>
                <a:cubicBezTo>
                  <a:pt x="8570027" y="623909"/>
                  <a:pt x="8525575" y="775865"/>
                  <a:pt x="8561706" y="990032"/>
                </a:cubicBezTo>
                <a:cubicBezTo>
                  <a:pt x="8553968" y="1080700"/>
                  <a:pt x="8477604" y="1137873"/>
                  <a:pt x="8413731" y="1138007"/>
                </a:cubicBezTo>
                <a:cubicBezTo>
                  <a:pt x="8246486" y="1154820"/>
                  <a:pt x="8242124" y="1126379"/>
                  <a:pt x="8071293" y="1138007"/>
                </a:cubicBezTo>
                <a:cubicBezTo>
                  <a:pt x="7900462" y="1149635"/>
                  <a:pt x="7741080" y="1125727"/>
                  <a:pt x="7646197" y="1138007"/>
                </a:cubicBezTo>
                <a:cubicBezTo>
                  <a:pt x="7551314" y="1150287"/>
                  <a:pt x="7202446" y="1117213"/>
                  <a:pt x="6890470" y="1138007"/>
                </a:cubicBezTo>
                <a:cubicBezTo>
                  <a:pt x="6578494" y="1158801"/>
                  <a:pt x="6630614" y="1110819"/>
                  <a:pt x="6548032" y="1138007"/>
                </a:cubicBezTo>
                <a:cubicBezTo>
                  <a:pt x="6465450" y="1165195"/>
                  <a:pt x="6147123" y="1133043"/>
                  <a:pt x="5792306" y="1138007"/>
                </a:cubicBezTo>
                <a:cubicBezTo>
                  <a:pt x="5437489" y="1142971"/>
                  <a:pt x="5228960" y="1093574"/>
                  <a:pt x="5036579" y="1138007"/>
                </a:cubicBezTo>
                <a:cubicBezTo>
                  <a:pt x="4844198" y="1182440"/>
                  <a:pt x="4755113" y="1132772"/>
                  <a:pt x="4611483" y="1138007"/>
                </a:cubicBezTo>
                <a:cubicBezTo>
                  <a:pt x="4467853" y="1143242"/>
                  <a:pt x="4353315" y="1112688"/>
                  <a:pt x="4269045" y="1138007"/>
                </a:cubicBezTo>
                <a:cubicBezTo>
                  <a:pt x="4184775" y="1163326"/>
                  <a:pt x="3791585" y="1082484"/>
                  <a:pt x="3595976" y="1138007"/>
                </a:cubicBezTo>
                <a:cubicBezTo>
                  <a:pt x="3400367" y="1193530"/>
                  <a:pt x="3377440" y="1128124"/>
                  <a:pt x="3253538" y="1138007"/>
                </a:cubicBezTo>
                <a:cubicBezTo>
                  <a:pt x="3129636" y="1147890"/>
                  <a:pt x="2800813" y="1130383"/>
                  <a:pt x="2663126" y="1138007"/>
                </a:cubicBezTo>
                <a:cubicBezTo>
                  <a:pt x="2525439" y="1145631"/>
                  <a:pt x="2389292" y="1107671"/>
                  <a:pt x="2320688" y="1138007"/>
                </a:cubicBezTo>
                <a:cubicBezTo>
                  <a:pt x="2252084" y="1168343"/>
                  <a:pt x="1868152" y="1081987"/>
                  <a:pt x="1730277" y="1138007"/>
                </a:cubicBezTo>
                <a:cubicBezTo>
                  <a:pt x="1592402" y="1194027"/>
                  <a:pt x="1404215" y="1091897"/>
                  <a:pt x="1222523" y="1138007"/>
                </a:cubicBezTo>
                <a:cubicBezTo>
                  <a:pt x="1040831" y="1184117"/>
                  <a:pt x="362981" y="1080129"/>
                  <a:pt x="147975" y="1138007"/>
                </a:cubicBezTo>
                <a:cubicBezTo>
                  <a:pt x="55338" y="1119353"/>
                  <a:pt x="11070" y="1050032"/>
                  <a:pt x="0" y="990032"/>
                </a:cubicBezTo>
                <a:cubicBezTo>
                  <a:pt x="-37627" y="888777"/>
                  <a:pt x="10659" y="781052"/>
                  <a:pt x="0" y="577424"/>
                </a:cubicBezTo>
                <a:cubicBezTo>
                  <a:pt x="-10659" y="373796"/>
                  <a:pt x="2943" y="284802"/>
                  <a:pt x="0" y="147975"/>
                </a:cubicBezTo>
                <a:close/>
              </a:path>
              <a:path w="8561706" h="1138007" stroke="0" extrusionOk="0">
                <a:moveTo>
                  <a:pt x="0" y="147975"/>
                </a:moveTo>
                <a:cubicBezTo>
                  <a:pt x="-15050" y="79802"/>
                  <a:pt x="61753" y="23372"/>
                  <a:pt x="147975" y="0"/>
                </a:cubicBezTo>
                <a:cubicBezTo>
                  <a:pt x="366371" y="-53511"/>
                  <a:pt x="532260" y="31814"/>
                  <a:pt x="903701" y="0"/>
                </a:cubicBezTo>
                <a:cubicBezTo>
                  <a:pt x="1275142" y="-31814"/>
                  <a:pt x="1371651" y="22160"/>
                  <a:pt x="1494112" y="0"/>
                </a:cubicBezTo>
                <a:cubicBezTo>
                  <a:pt x="1616573" y="-22160"/>
                  <a:pt x="1800645" y="6006"/>
                  <a:pt x="1919208" y="0"/>
                </a:cubicBezTo>
                <a:cubicBezTo>
                  <a:pt x="2037771" y="-6006"/>
                  <a:pt x="2312557" y="46546"/>
                  <a:pt x="2509620" y="0"/>
                </a:cubicBezTo>
                <a:cubicBezTo>
                  <a:pt x="2706683" y="-46546"/>
                  <a:pt x="2691880" y="34709"/>
                  <a:pt x="2852058" y="0"/>
                </a:cubicBezTo>
                <a:cubicBezTo>
                  <a:pt x="3012236" y="-34709"/>
                  <a:pt x="3112679" y="44567"/>
                  <a:pt x="3359812" y="0"/>
                </a:cubicBezTo>
                <a:cubicBezTo>
                  <a:pt x="3606945" y="-44567"/>
                  <a:pt x="3689105" y="90"/>
                  <a:pt x="3950223" y="0"/>
                </a:cubicBezTo>
                <a:cubicBezTo>
                  <a:pt x="4211341" y="-90"/>
                  <a:pt x="4283733" y="70717"/>
                  <a:pt x="4540634" y="0"/>
                </a:cubicBezTo>
                <a:cubicBezTo>
                  <a:pt x="4797535" y="-70717"/>
                  <a:pt x="4985208" y="38634"/>
                  <a:pt x="5213703" y="0"/>
                </a:cubicBezTo>
                <a:cubicBezTo>
                  <a:pt x="5442198" y="-38634"/>
                  <a:pt x="5465740" y="23639"/>
                  <a:pt x="5638799" y="0"/>
                </a:cubicBezTo>
                <a:cubicBezTo>
                  <a:pt x="5811858" y="-23639"/>
                  <a:pt x="5953802" y="49288"/>
                  <a:pt x="6146552" y="0"/>
                </a:cubicBezTo>
                <a:cubicBezTo>
                  <a:pt x="6339302" y="-49288"/>
                  <a:pt x="6666930" y="40062"/>
                  <a:pt x="6819621" y="0"/>
                </a:cubicBezTo>
                <a:cubicBezTo>
                  <a:pt x="6972312" y="-40062"/>
                  <a:pt x="7074581" y="51692"/>
                  <a:pt x="7327374" y="0"/>
                </a:cubicBezTo>
                <a:cubicBezTo>
                  <a:pt x="7580167" y="-51692"/>
                  <a:pt x="7679232" y="4999"/>
                  <a:pt x="7835128" y="0"/>
                </a:cubicBezTo>
                <a:cubicBezTo>
                  <a:pt x="7991024" y="-4999"/>
                  <a:pt x="8226961" y="59267"/>
                  <a:pt x="8413731" y="0"/>
                </a:cubicBezTo>
                <a:cubicBezTo>
                  <a:pt x="8493713" y="690"/>
                  <a:pt x="8573018" y="51123"/>
                  <a:pt x="8561706" y="147975"/>
                </a:cubicBezTo>
                <a:cubicBezTo>
                  <a:pt x="8567778" y="360018"/>
                  <a:pt x="8548363" y="486897"/>
                  <a:pt x="8561706" y="577424"/>
                </a:cubicBezTo>
                <a:cubicBezTo>
                  <a:pt x="8575049" y="667951"/>
                  <a:pt x="8524453" y="892431"/>
                  <a:pt x="8561706" y="990032"/>
                </a:cubicBezTo>
                <a:cubicBezTo>
                  <a:pt x="8560395" y="1070383"/>
                  <a:pt x="8481703" y="1140603"/>
                  <a:pt x="8413731" y="1138007"/>
                </a:cubicBezTo>
                <a:cubicBezTo>
                  <a:pt x="8271673" y="1145736"/>
                  <a:pt x="8178422" y="1087078"/>
                  <a:pt x="7988635" y="1138007"/>
                </a:cubicBezTo>
                <a:cubicBezTo>
                  <a:pt x="7798848" y="1188936"/>
                  <a:pt x="7565774" y="1123984"/>
                  <a:pt x="7315566" y="1138007"/>
                </a:cubicBezTo>
                <a:cubicBezTo>
                  <a:pt x="7065358" y="1152030"/>
                  <a:pt x="6966966" y="1092235"/>
                  <a:pt x="6642498" y="1138007"/>
                </a:cubicBezTo>
                <a:cubicBezTo>
                  <a:pt x="6318030" y="1183779"/>
                  <a:pt x="6290987" y="1131338"/>
                  <a:pt x="6134744" y="1138007"/>
                </a:cubicBezTo>
                <a:cubicBezTo>
                  <a:pt x="5978501" y="1144676"/>
                  <a:pt x="5956133" y="1105643"/>
                  <a:pt x="5792306" y="1138007"/>
                </a:cubicBezTo>
                <a:cubicBezTo>
                  <a:pt x="5628479" y="1170371"/>
                  <a:pt x="5589438" y="1120024"/>
                  <a:pt x="5449867" y="1138007"/>
                </a:cubicBezTo>
                <a:cubicBezTo>
                  <a:pt x="5310296" y="1155990"/>
                  <a:pt x="5171251" y="1114739"/>
                  <a:pt x="5024771" y="1138007"/>
                </a:cubicBezTo>
                <a:cubicBezTo>
                  <a:pt x="4878291" y="1161275"/>
                  <a:pt x="4796969" y="1109138"/>
                  <a:pt x="4682333" y="1138007"/>
                </a:cubicBezTo>
                <a:cubicBezTo>
                  <a:pt x="4567697" y="1166876"/>
                  <a:pt x="4185807" y="1049158"/>
                  <a:pt x="3926606" y="1138007"/>
                </a:cubicBezTo>
                <a:cubicBezTo>
                  <a:pt x="3667405" y="1226856"/>
                  <a:pt x="3673899" y="1119820"/>
                  <a:pt x="3501510" y="1138007"/>
                </a:cubicBezTo>
                <a:cubicBezTo>
                  <a:pt x="3329121" y="1156194"/>
                  <a:pt x="3054551" y="1109561"/>
                  <a:pt x="2828442" y="1138007"/>
                </a:cubicBezTo>
                <a:cubicBezTo>
                  <a:pt x="2602333" y="1166453"/>
                  <a:pt x="2561210" y="1118056"/>
                  <a:pt x="2486003" y="1138007"/>
                </a:cubicBezTo>
                <a:cubicBezTo>
                  <a:pt x="2410796" y="1157958"/>
                  <a:pt x="2095533" y="1119211"/>
                  <a:pt x="1895592" y="1138007"/>
                </a:cubicBezTo>
                <a:cubicBezTo>
                  <a:pt x="1695651" y="1156803"/>
                  <a:pt x="1557732" y="1092471"/>
                  <a:pt x="1222523" y="1138007"/>
                </a:cubicBezTo>
                <a:cubicBezTo>
                  <a:pt x="887314" y="1183543"/>
                  <a:pt x="684866" y="1111773"/>
                  <a:pt x="147975" y="1138007"/>
                </a:cubicBezTo>
                <a:cubicBezTo>
                  <a:pt x="49663" y="1124793"/>
                  <a:pt x="-8977" y="1091065"/>
                  <a:pt x="0" y="990032"/>
                </a:cubicBezTo>
                <a:cubicBezTo>
                  <a:pt x="-26663" y="829448"/>
                  <a:pt x="28084" y="788320"/>
                  <a:pt x="0" y="594265"/>
                </a:cubicBezTo>
                <a:cubicBezTo>
                  <a:pt x="-28084" y="400210"/>
                  <a:pt x="33795" y="279974"/>
                  <a:pt x="0" y="147975"/>
                </a:cubicBezTo>
                <a:close/>
              </a:path>
            </a:pathLst>
          </a:custGeom>
          <a:solidFill>
            <a:sysClr val="window" lastClr="FFFFFF"/>
          </a:solidFill>
          <a:ln w="28575" cap="flat" cmpd="sng" algn="ctr">
            <a:solidFill>
              <a:srgbClr val="70AD47"/>
            </a:solidFill>
            <a:prstDash val="solid"/>
            <a:miter lim="800000"/>
            <a:extLst>
              <a:ext uri="{C807C97D-BFC1-408E-A445-0C87EB9F89A2}">
                <ask:lineSketchStyleProps xmlns="" xmlns:ask="http://schemas.microsoft.com/office/drawing/2018/sketchyshapes" sd="3439500498">
                  <a:prstGeom prst="roundRect">
                    <a:avLst>
                      <a:gd name="adj" fmla="val 13003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algn="ctr" defTabSz="1219170"/>
            <a:r>
              <a:rPr lang="en-US" sz="4800" b="1" kern="0" dirty="0">
                <a:solidFill>
                  <a:srgbClr val="CA1E49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VD: </a:t>
            </a:r>
            <a:r>
              <a:rPr lang="vi-VN" sz="4800" b="1" kern="0" dirty="0">
                <a:solidFill>
                  <a:srgbClr val="CA1E49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Mặt trời giữa trưa chói lóa.</a:t>
            </a:r>
            <a:endParaRPr lang="en-US" sz="5867" b="1" dirty="0">
              <a:solidFill>
                <a:srgbClr val="CA1E49">
                  <a:lumMod val="7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98" name="Rectangle: Rounded Corners 33">
            <a:extLst>
              <a:ext uri="{FF2B5EF4-FFF2-40B4-BE49-F238E27FC236}">
                <a16:creationId xmlns:a16="http://schemas.microsoft.com/office/drawing/2014/main" id="{F4BBF044-A6DB-45DE-A858-05743FEA21E0}"/>
              </a:ext>
            </a:extLst>
          </p:cNvPr>
          <p:cNvSpPr/>
          <p:nvPr/>
        </p:nvSpPr>
        <p:spPr>
          <a:xfrm>
            <a:off x="1996425" y="4010940"/>
            <a:ext cx="8561706" cy="1138007"/>
          </a:xfrm>
          <a:custGeom>
            <a:avLst/>
            <a:gdLst>
              <a:gd name="connsiteX0" fmla="*/ 0 w 8561706"/>
              <a:gd name="connsiteY0" fmla="*/ 147975 h 1138007"/>
              <a:gd name="connsiteX1" fmla="*/ 147975 w 8561706"/>
              <a:gd name="connsiteY1" fmla="*/ 0 h 1138007"/>
              <a:gd name="connsiteX2" fmla="*/ 821044 w 8561706"/>
              <a:gd name="connsiteY2" fmla="*/ 0 h 1138007"/>
              <a:gd name="connsiteX3" fmla="*/ 1494112 w 8561706"/>
              <a:gd name="connsiteY3" fmla="*/ 0 h 1138007"/>
              <a:gd name="connsiteX4" fmla="*/ 2167181 w 8561706"/>
              <a:gd name="connsiteY4" fmla="*/ 0 h 1138007"/>
              <a:gd name="connsiteX5" fmla="*/ 2592277 w 8561706"/>
              <a:gd name="connsiteY5" fmla="*/ 0 h 1138007"/>
              <a:gd name="connsiteX6" fmla="*/ 3017373 w 8561706"/>
              <a:gd name="connsiteY6" fmla="*/ 0 h 1138007"/>
              <a:gd name="connsiteX7" fmla="*/ 3773099 w 8561706"/>
              <a:gd name="connsiteY7" fmla="*/ 0 h 1138007"/>
              <a:gd name="connsiteX8" fmla="*/ 4363511 w 8561706"/>
              <a:gd name="connsiteY8" fmla="*/ 0 h 1138007"/>
              <a:gd name="connsiteX9" fmla="*/ 4871264 w 8561706"/>
              <a:gd name="connsiteY9" fmla="*/ 0 h 1138007"/>
              <a:gd name="connsiteX10" fmla="*/ 5296360 w 8561706"/>
              <a:gd name="connsiteY10" fmla="*/ 0 h 1138007"/>
              <a:gd name="connsiteX11" fmla="*/ 5721456 w 8561706"/>
              <a:gd name="connsiteY11" fmla="*/ 0 h 1138007"/>
              <a:gd name="connsiteX12" fmla="*/ 6229210 w 8561706"/>
              <a:gd name="connsiteY12" fmla="*/ 0 h 1138007"/>
              <a:gd name="connsiteX13" fmla="*/ 6902278 w 8561706"/>
              <a:gd name="connsiteY13" fmla="*/ 0 h 1138007"/>
              <a:gd name="connsiteX14" fmla="*/ 7327374 w 8561706"/>
              <a:gd name="connsiteY14" fmla="*/ 0 h 1138007"/>
              <a:gd name="connsiteX15" fmla="*/ 8413731 w 8561706"/>
              <a:gd name="connsiteY15" fmla="*/ 0 h 1138007"/>
              <a:gd name="connsiteX16" fmla="*/ 8561706 w 8561706"/>
              <a:gd name="connsiteY16" fmla="*/ 147975 h 1138007"/>
              <a:gd name="connsiteX17" fmla="*/ 8561706 w 8561706"/>
              <a:gd name="connsiteY17" fmla="*/ 543742 h 1138007"/>
              <a:gd name="connsiteX18" fmla="*/ 8561706 w 8561706"/>
              <a:gd name="connsiteY18" fmla="*/ 990032 h 1138007"/>
              <a:gd name="connsiteX19" fmla="*/ 8413731 w 8561706"/>
              <a:gd name="connsiteY19" fmla="*/ 1138007 h 1138007"/>
              <a:gd name="connsiteX20" fmla="*/ 8071293 w 8561706"/>
              <a:gd name="connsiteY20" fmla="*/ 1138007 h 1138007"/>
              <a:gd name="connsiteX21" fmla="*/ 7646197 w 8561706"/>
              <a:gd name="connsiteY21" fmla="*/ 1138007 h 1138007"/>
              <a:gd name="connsiteX22" fmla="*/ 6890470 w 8561706"/>
              <a:gd name="connsiteY22" fmla="*/ 1138007 h 1138007"/>
              <a:gd name="connsiteX23" fmla="*/ 6548032 w 8561706"/>
              <a:gd name="connsiteY23" fmla="*/ 1138007 h 1138007"/>
              <a:gd name="connsiteX24" fmla="*/ 5792306 w 8561706"/>
              <a:gd name="connsiteY24" fmla="*/ 1138007 h 1138007"/>
              <a:gd name="connsiteX25" fmla="*/ 5036579 w 8561706"/>
              <a:gd name="connsiteY25" fmla="*/ 1138007 h 1138007"/>
              <a:gd name="connsiteX26" fmla="*/ 4611483 w 8561706"/>
              <a:gd name="connsiteY26" fmla="*/ 1138007 h 1138007"/>
              <a:gd name="connsiteX27" fmla="*/ 4269045 w 8561706"/>
              <a:gd name="connsiteY27" fmla="*/ 1138007 h 1138007"/>
              <a:gd name="connsiteX28" fmla="*/ 3595976 w 8561706"/>
              <a:gd name="connsiteY28" fmla="*/ 1138007 h 1138007"/>
              <a:gd name="connsiteX29" fmla="*/ 3253538 w 8561706"/>
              <a:gd name="connsiteY29" fmla="*/ 1138007 h 1138007"/>
              <a:gd name="connsiteX30" fmla="*/ 2663126 w 8561706"/>
              <a:gd name="connsiteY30" fmla="*/ 1138007 h 1138007"/>
              <a:gd name="connsiteX31" fmla="*/ 2320688 w 8561706"/>
              <a:gd name="connsiteY31" fmla="*/ 1138007 h 1138007"/>
              <a:gd name="connsiteX32" fmla="*/ 1730277 w 8561706"/>
              <a:gd name="connsiteY32" fmla="*/ 1138007 h 1138007"/>
              <a:gd name="connsiteX33" fmla="*/ 1222523 w 8561706"/>
              <a:gd name="connsiteY33" fmla="*/ 1138007 h 1138007"/>
              <a:gd name="connsiteX34" fmla="*/ 147975 w 8561706"/>
              <a:gd name="connsiteY34" fmla="*/ 1138007 h 1138007"/>
              <a:gd name="connsiteX35" fmla="*/ 0 w 8561706"/>
              <a:gd name="connsiteY35" fmla="*/ 990032 h 1138007"/>
              <a:gd name="connsiteX36" fmla="*/ 0 w 8561706"/>
              <a:gd name="connsiteY36" fmla="*/ 577424 h 1138007"/>
              <a:gd name="connsiteX37" fmla="*/ 0 w 8561706"/>
              <a:gd name="connsiteY37" fmla="*/ 147975 h 1138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8561706" h="1138007" fill="none" extrusionOk="0">
                <a:moveTo>
                  <a:pt x="0" y="147975"/>
                </a:moveTo>
                <a:cubicBezTo>
                  <a:pt x="-3291" y="79650"/>
                  <a:pt x="65454" y="14925"/>
                  <a:pt x="147975" y="0"/>
                </a:cubicBezTo>
                <a:cubicBezTo>
                  <a:pt x="461699" y="-9227"/>
                  <a:pt x="585222" y="13476"/>
                  <a:pt x="821044" y="0"/>
                </a:cubicBezTo>
                <a:cubicBezTo>
                  <a:pt x="1056866" y="-13476"/>
                  <a:pt x="1315400" y="55817"/>
                  <a:pt x="1494112" y="0"/>
                </a:cubicBezTo>
                <a:cubicBezTo>
                  <a:pt x="1672824" y="-55817"/>
                  <a:pt x="1895877" y="63572"/>
                  <a:pt x="2167181" y="0"/>
                </a:cubicBezTo>
                <a:cubicBezTo>
                  <a:pt x="2438485" y="-63572"/>
                  <a:pt x="2390665" y="4737"/>
                  <a:pt x="2592277" y="0"/>
                </a:cubicBezTo>
                <a:cubicBezTo>
                  <a:pt x="2793889" y="-4737"/>
                  <a:pt x="2844393" y="15340"/>
                  <a:pt x="3017373" y="0"/>
                </a:cubicBezTo>
                <a:cubicBezTo>
                  <a:pt x="3190353" y="-15340"/>
                  <a:pt x="3519040" y="46758"/>
                  <a:pt x="3773099" y="0"/>
                </a:cubicBezTo>
                <a:cubicBezTo>
                  <a:pt x="4027158" y="-46758"/>
                  <a:pt x="4078498" y="26538"/>
                  <a:pt x="4363511" y="0"/>
                </a:cubicBezTo>
                <a:cubicBezTo>
                  <a:pt x="4648524" y="-26538"/>
                  <a:pt x="4681757" y="1556"/>
                  <a:pt x="4871264" y="0"/>
                </a:cubicBezTo>
                <a:cubicBezTo>
                  <a:pt x="5060771" y="-1556"/>
                  <a:pt x="5112433" y="4403"/>
                  <a:pt x="5296360" y="0"/>
                </a:cubicBezTo>
                <a:cubicBezTo>
                  <a:pt x="5480287" y="-4403"/>
                  <a:pt x="5590034" y="50617"/>
                  <a:pt x="5721456" y="0"/>
                </a:cubicBezTo>
                <a:cubicBezTo>
                  <a:pt x="5852878" y="-50617"/>
                  <a:pt x="6031360" y="41292"/>
                  <a:pt x="6229210" y="0"/>
                </a:cubicBezTo>
                <a:cubicBezTo>
                  <a:pt x="6427060" y="-41292"/>
                  <a:pt x="6603998" y="68376"/>
                  <a:pt x="6902278" y="0"/>
                </a:cubicBezTo>
                <a:cubicBezTo>
                  <a:pt x="7200558" y="-68376"/>
                  <a:pt x="7175472" y="29595"/>
                  <a:pt x="7327374" y="0"/>
                </a:cubicBezTo>
                <a:cubicBezTo>
                  <a:pt x="7479276" y="-29595"/>
                  <a:pt x="7967342" y="77832"/>
                  <a:pt x="8413731" y="0"/>
                </a:cubicBezTo>
                <a:cubicBezTo>
                  <a:pt x="8480264" y="2522"/>
                  <a:pt x="8574959" y="66791"/>
                  <a:pt x="8561706" y="147975"/>
                </a:cubicBezTo>
                <a:cubicBezTo>
                  <a:pt x="8576619" y="277050"/>
                  <a:pt x="8553385" y="463575"/>
                  <a:pt x="8561706" y="543742"/>
                </a:cubicBezTo>
                <a:cubicBezTo>
                  <a:pt x="8570027" y="623909"/>
                  <a:pt x="8525575" y="775865"/>
                  <a:pt x="8561706" y="990032"/>
                </a:cubicBezTo>
                <a:cubicBezTo>
                  <a:pt x="8553968" y="1080700"/>
                  <a:pt x="8477604" y="1137873"/>
                  <a:pt x="8413731" y="1138007"/>
                </a:cubicBezTo>
                <a:cubicBezTo>
                  <a:pt x="8246486" y="1154820"/>
                  <a:pt x="8242124" y="1126379"/>
                  <a:pt x="8071293" y="1138007"/>
                </a:cubicBezTo>
                <a:cubicBezTo>
                  <a:pt x="7900462" y="1149635"/>
                  <a:pt x="7741080" y="1125727"/>
                  <a:pt x="7646197" y="1138007"/>
                </a:cubicBezTo>
                <a:cubicBezTo>
                  <a:pt x="7551314" y="1150287"/>
                  <a:pt x="7202446" y="1117213"/>
                  <a:pt x="6890470" y="1138007"/>
                </a:cubicBezTo>
                <a:cubicBezTo>
                  <a:pt x="6578494" y="1158801"/>
                  <a:pt x="6630614" y="1110819"/>
                  <a:pt x="6548032" y="1138007"/>
                </a:cubicBezTo>
                <a:cubicBezTo>
                  <a:pt x="6465450" y="1165195"/>
                  <a:pt x="6147123" y="1133043"/>
                  <a:pt x="5792306" y="1138007"/>
                </a:cubicBezTo>
                <a:cubicBezTo>
                  <a:pt x="5437489" y="1142971"/>
                  <a:pt x="5228960" y="1093574"/>
                  <a:pt x="5036579" y="1138007"/>
                </a:cubicBezTo>
                <a:cubicBezTo>
                  <a:pt x="4844198" y="1182440"/>
                  <a:pt x="4755113" y="1132772"/>
                  <a:pt x="4611483" y="1138007"/>
                </a:cubicBezTo>
                <a:cubicBezTo>
                  <a:pt x="4467853" y="1143242"/>
                  <a:pt x="4353315" y="1112688"/>
                  <a:pt x="4269045" y="1138007"/>
                </a:cubicBezTo>
                <a:cubicBezTo>
                  <a:pt x="4184775" y="1163326"/>
                  <a:pt x="3791585" y="1082484"/>
                  <a:pt x="3595976" y="1138007"/>
                </a:cubicBezTo>
                <a:cubicBezTo>
                  <a:pt x="3400367" y="1193530"/>
                  <a:pt x="3377440" y="1128124"/>
                  <a:pt x="3253538" y="1138007"/>
                </a:cubicBezTo>
                <a:cubicBezTo>
                  <a:pt x="3129636" y="1147890"/>
                  <a:pt x="2800813" y="1130383"/>
                  <a:pt x="2663126" y="1138007"/>
                </a:cubicBezTo>
                <a:cubicBezTo>
                  <a:pt x="2525439" y="1145631"/>
                  <a:pt x="2389292" y="1107671"/>
                  <a:pt x="2320688" y="1138007"/>
                </a:cubicBezTo>
                <a:cubicBezTo>
                  <a:pt x="2252084" y="1168343"/>
                  <a:pt x="1868152" y="1081987"/>
                  <a:pt x="1730277" y="1138007"/>
                </a:cubicBezTo>
                <a:cubicBezTo>
                  <a:pt x="1592402" y="1194027"/>
                  <a:pt x="1404215" y="1091897"/>
                  <a:pt x="1222523" y="1138007"/>
                </a:cubicBezTo>
                <a:cubicBezTo>
                  <a:pt x="1040831" y="1184117"/>
                  <a:pt x="362981" y="1080129"/>
                  <a:pt x="147975" y="1138007"/>
                </a:cubicBezTo>
                <a:cubicBezTo>
                  <a:pt x="55338" y="1119353"/>
                  <a:pt x="11070" y="1050032"/>
                  <a:pt x="0" y="990032"/>
                </a:cubicBezTo>
                <a:cubicBezTo>
                  <a:pt x="-37627" y="888777"/>
                  <a:pt x="10659" y="781052"/>
                  <a:pt x="0" y="577424"/>
                </a:cubicBezTo>
                <a:cubicBezTo>
                  <a:pt x="-10659" y="373796"/>
                  <a:pt x="2943" y="284802"/>
                  <a:pt x="0" y="147975"/>
                </a:cubicBezTo>
                <a:close/>
              </a:path>
              <a:path w="8561706" h="1138007" stroke="0" extrusionOk="0">
                <a:moveTo>
                  <a:pt x="0" y="147975"/>
                </a:moveTo>
                <a:cubicBezTo>
                  <a:pt x="-15050" y="79802"/>
                  <a:pt x="61753" y="23372"/>
                  <a:pt x="147975" y="0"/>
                </a:cubicBezTo>
                <a:cubicBezTo>
                  <a:pt x="366371" y="-53511"/>
                  <a:pt x="532260" y="31814"/>
                  <a:pt x="903701" y="0"/>
                </a:cubicBezTo>
                <a:cubicBezTo>
                  <a:pt x="1275142" y="-31814"/>
                  <a:pt x="1371651" y="22160"/>
                  <a:pt x="1494112" y="0"/>
                </a:cubicBezTo>
                <a:cubicBezTo>
                  <a:pt x="1616573" y="-22160"/>
                  <a:pt x="1800645" y="6006"/>
                  <a:pt x="1919208" y="0"/>
                </a:cubicBezTo>
                <a:cubicBezTo>
                  <a:pt x="2037771" y="-6006"/>
                  <a:pt x="2312557" y="46546"/>
                  <a:pt x="2509620" y="0"/>
                </a:cubicBezTo>
                <a:cubicBezTo>
                  <a:pt x="2706683" y="-46546"/>
                  <a:pt x="2691880" y="34709"/>
                  <a:pt x="2852058" y="0"/>
                </a:cubicBezTo>
                <a:cubicBezTo>
                  <a:pt x="3012236" y="-34709"/>
                  <a:pt x="3112679" y="44567"/>
                  <a:pt x="3359812" y="0"/>
                </a:cubicBezTo>
                <a:cubicBezTo>
                  <a:pt x="3606945" y="-44567"/>
                  <a:pt x="3689105" y="90"/>
                  <a:pt x="3950223" y="0"/>
                </a:cubicBezTo>
                <a:cubicBezTo>
                  <a:pt x="4211341" y="-90"/>
                  <a:pt x="4283733" y="70717"/>
                  <a:pt x="4540634" y="0"/>
                </a:cubicBezTo>
                <a:cubicBezTo>
                  <a:pt x="4797535" y="-70717"/>
                  <a:pt x="4985208" y="38634"/>
                  <a:pt x="5213703" y="0"/>
                </a:cubicBezTo>
                <a:cubicBezTo>
                  <a:pt x="5442198" y="-38634"/>
                  <a:pt x="5465740" y="23639"/>
                  <a:pt x="5638799" y="0"/>
                </a:cubicBezTo>
                <a:cubicBezTo>
                  <a:pt x="5811858" y="-23639"/>
                  <a:pt x="5953802" y="49288"/>
                  <a:pt x="6146552" y="0"/>
                </a:cubicBezTo>
                <a:cubicBezTo>
                  <a:pt x="6339302" y="-49288"/>
                  <a:pt x="6666930" y="40062"/>
                  <a:pt x="6819621" y="0"/>
                </a:cubicBezTo>
                <a:cubicBezTo>
                  <a:pt x="6972312" y="-40062"/>
                  <a:pt x="7074581" y="51692"/>
                  <a:pt x="7327374" y="0"/>
                </a:cubicBezTo>
                <a:cubicBezTo>
                  <a:pt x="7580167" y="-51692"/>
                  <a:pt x="7679232" y="4999"/>
                  <a:pt x="7835128" y="0"/>
                </a:cubicBezTo>
                <a:cubicBezTo>
                  <a:pt x="7991024" y="-4999"/>
                  <a:pt x="8226961" y="59267"/>
                  <a:pt x="8413731" y="0"/>
                </a:cubicBezTo>
                <a:cubicBezTo>
                  <a:pt x="8493713" y="690"/>
                  <a:pt x="8573018" y="51123"/>
                  <a:pt x="8561706" y="147975"/>
                </a:cubicBezTo>
                <a:cubicBezTo>
                  <a:pt x="8567778" y="360018"/>
                  <a:pt x="8548363" y="486897"/>
                  <a:pt x="8561706" y="577424"/>
                </a:cubicBezTo>
                <a:cubicBezTo>
                  <a:pt x="8575049" y="667951"/>
                  <a:pt x="8524453" y="892431"/>
                  <a:pt x="8561706" y="990032"/>
                </a:cubicBezTo>
                <a:cubicBezTo>
                  <a:pt x="8560395" y="1070383"/>
                  <a:pt x="8481703" y="1140603"/>
                  <a:pt x="8413731" y="1138007"/>
                </a:cubicBezTo>
                <a:cubicBezTo>
                  <a:pt x="8271673" y="1145736"/>
                  <a:pt x="8178422" y="1087078"/>
                  <a:pt x="7988635" y="1138007"/>
                </a:cubicBezTo>
                <a:cubicBezTo>
                  <a:pt x="7798848" y="1188936"/>
                  <a:pt x="7565774" y="1123984"/>
                  <a:pt x="7315566" y="1138007"/>
                </a:cubicBezTo>
                <a:cubicBezTo>
                  <a:pt x="7065358" y="1152030"/>
                  <a:pt x="6966966" y="1092235"/>
                  <a:pt x="6642498" y="1138007"/>
                </a:cubicBezTo>
                <a:cubicBezTo>
                  <a:pt x="6318030" y="1183779"/>
                  <a:pt x="6290987" y="1131338"/>
                  <a:pt x="6134744" y="1138007"/>
                </a:cubicBezTo>
                <a:cubicBezTo>
                  <a:pt x="5978501" y="1144676"/>
                  <a:pt x="5956133" y="1105643"/>
                  <a:pt x="5792306" y="1138007"/>
                </a:cubicBezTo>
                <a:cubicBezTo>
                  <a:pt x="5628479" y="1170371"/>
                  <a:pt x="5589438" y="1120024"/>
                  <a:pt x="5449867" y="1138007"/>
                </a:cubicBezTo>
                <a:cubicBezTo>
                  <a:pt x="5310296" y="1155990"/>
                  <a:pt x="5171251" y="1114739"/>
                  <a:pt x="5024771" y="1138007"/>
                </a:cubicBezTo>
                <a:cubicBezTo>
                  <a:pt x="4878291" y="1161275"/>
                  <a:pt x="4796969" y="1109138"/>
                  <a:pt x="4682333" y="1138007"/>
                </a:cubicBezTo>
                <a:cubicBezTo>
                  <a:pt x="4567697" y="1166876"/>
                  <a:pt x="4185807" y="1049158"/>
                  <a:pt x="3926606" y="1138007"/>
                </a:cubicBezTo>
                <a:cubicBezTo>
                  <a:pt x="3667405" y="1226856"/>
                  <a:pt x="3673899" y="1119820"/>
                  <a:pt x="3501510" y="1138007"/>
                </a:cubicBezTo>
                <a:cubicBezTo>
                  <a:pt x="3329121" y="1156194"/>
                  <a:pt x="3054551" y="1109561"/>
                  <a:pt x="2828442" y="1138007"/>
                </a:cubicBezTo>
                <a:cubicBezTo>
                  <a:pt x="2602333" y="1166453"/>
                  <a:pt x="2561210" y="1118056"/>
                  <a:pt x="2486003" y="1138007"/>
                </a:cubicBezTo>
                <a:cubicBezTo>
                  <a:pt x="2410796" y="1157958"/>
                  <a:pt x="2095533" y="1119211"/>
                  <a:pt x="1895592" y="1138007"/>
                </a:cubicBezTo>
                <a:cubicBezTo>
                  <a:pt x="1695651" y="1156803"/>
                  <a:pt x="1557732" y="1092471"/>
                  <a:pt x="1222523" y="1138007"/>
                </a:cubicBezTo>
                <a:cubicBezTo>
                  <a:pt x="887314" y="1183543"/>
                  <a:pt x="684866" y="1111773"/>
                  <a:pt x="147975" y="1138007"/>
                </a:cubicBezTo>
                <a:cubicBezTo>
                  <a:pt x="49663" y="1124793"/>
                  <a:pt x="-8977" y="1091065"/>
                  <a:pt x="0" y="990032"/>
                </a:cubicBezTo>
                <a:cubicBezTo>
                  <a:pt x="-26663" y="829448"/>
                  <a:pt x="28084" y="788320"/>
                  <a:pt x="0" y="594265"/>
                </a:cubicBezTo>
                <a:cubicBezTo>
                  <a:pt x="-28084" y="400210"/>
                  <a:pt x="33795" y="279974"/>
                  <a:pt x="0" y="147975"/>
                </a:cubicBezTo>
                <a:close/>
              </a:path>
            </a:pathLst>
          </a:custGeom>
          <a:solidFill>
            <a:sysClr val="window" lastClr="FFFFFF"/>
          </a:solidFill>
          <a:ln w="28575" cap="flat" cmpd="sng" algn="ctr">
            <a:solidFill>
              <a:srgbClr val="70AD47"/>
            </a:solidFill>
            <a:prstDash val="solid"/>
            <a:miter lim="800000"/>
            <a:extLst>
              <a:ext uri="{C807C97D-BFC1-408E-A445-0C87EB9F89A2}">
                <ask:lineSketchStyleProps xmlns="" xmlns:ask="http://schemas.microsoft.com/office/drawing/2018/sketchyshapes" sd="3439500498">
                  <a:prstGeom prst="roundRect">
                    <a:avLst>
                      <a:gd name="adj" fmla="val 13003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algn="ctr" defTabSz="1219170"/>
            <a:r>
              <a:rPr lang="vi-VN" sz="4800" b="1" kern="0" dirty="0">
                <a:solidFill>
                  <a:srgbClr val="CA1E49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Hàng cây trường em xanh thắm.</a:t>
            </a:r>
            <a:endParaRPr lang="en-US" sz="5867" b="1" dirty="0">
              <a:solidFill>
                <a:srgbClr val="CA1E49">
                  <a:lumMod val="7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36312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" grpId="0"/>
      <p:bldP spid="97" grpId="0" animBg="1"/>
      <p:bldP spid="9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684107-E9AE-4B31-B615-3533AAD133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9651" y="2076662"/>
            <a:ext cx="8529043" cy="1969179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FEB2DEAE-00F5-484F-957F-F357C2AA37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8544" y="3842351"/>
            <a:ext cx="3828620" cy="23532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C0D1386-9CE0-42B6-923A-6B27D6478A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126" t="8696" r="20544" b="78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9AC42E-E1D5-40C3-9C3B-6094E216986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83105" y="2336016"/>
            <a:ext cx="3196671" cy="25746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BDD4E7-0F1D-441D-BBF6-4A1714DC0AD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83388" y="231901"/>
            <a:ext cx="6143898" cy="39683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1E322FD-82E5-4F3A-8E3A-B0933F7E1E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1425" y="466158"/>
            <a:ext cx="3065509" cy="2639248"/>
          </a:xfrm>
          <a:prstGeom prst="rect">
            <a:avLst/>
          </a:prstGeom>
        </p:spPr>
      </p:pic>
      <p:pic>
        <p:nvPicPr>
          <p:cNvPr id="34" name="08 NK PowerSkills">
            <a:extLst>
              <a:ext uri="{FF2B5EF4-FFF2-40B4-BE49-F238E27FC236}">
                <a16:creationId xmlns:a16="http://schemas.microsoft.com/office/drawing/2014/main" id="{DCB5D815-D022-4B3B-9655-C8392A9D4C35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03352" y="3921306"/>
            <a:ext cx="4042557" cy="1482397"/>
          </a:xfrm>
          <a:prstGeom prst="rect">
            <a:avLst/>
          </a:prstGeom>
        </p:spPr>
      </p:pic>
      <p:pic>
        <p:nvPicPr>
          <p:cNvPr id="11" name="Picture 4" descr="Alamart.vn – Dịch vụ thiết kế website chuẩn SEO uy tín">
            <a:extLst>
              <a:ext uri="{FF2B5EF4-FFF2-40B4-BE49-F238E27FC236}">
                <a16:creationId xmlns:a16="http://schemas.microsoft.com/office/drawing/2014/main" id="{70F488DF-6096-4F00-A55E-1A84D07085C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225" y="3200333"/>
            <a:ext cx="877029" cy="845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ose Cartoon Flowers Flowers Bouquet Vase, Bouquet Clipart, Bouquet, Petal  PNG and Vector with Transparent Background for Free Download">
            <a:extLst>
              <a:ext uri="{FF2B5EF4-FFF2-40B4-BE49-F238E27FC236}">
                <a16:creationId xmlns:a16="http://schemas.microsoft.com/office/drawing/2014/main" id="{C90A8D53-5B78-490F-9574-531993F11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1839">
            <a:off x="6194186" y="2882064"/>
            <a:ext cx="1522997" cy="1522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ED16C103-87C1-4C73-86AF-BEF0FE919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01937">
            <a:off x="6554571" y="3063214"/>
            <a:ext cx="1269793" cy="1467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ollection Of Cartoon Gift Box - Gift Vector (2297x2327)">
            <a:extLst>
              <a:ext uri="{FF2B5EF4-FFF2-40B4-BE49-F238E27FC236}">
                <a16:creationId xmlns:a16="http://schemas.microsoft.com/office/drawing/2014/main" id="{E638DC3D-B7DF-499C-83B6-0B978FC7FE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445" y="3422903"/>
            <a:ext cx="710360" cy="719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114D070-D9AA-4B4B-954B-04BC83F1D8D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402381" y="2983714"/>
            <a:ext cx="855680" cy="855680"/>
          </a:xfrm>
          <a:prstGeom prst="rect">
            <a:avLst/>
          </a:prstGeom>
        </p:spPr>
      </p:pic>
      <p:pic>
        <p:nvPicPr>
          <p:cNvPr id="56" name="16 NK PowerSkills" descr="Box Cartoon Vector Images (over 110,000)">
            <a:extLst>
              <a:ext uri="{FF2B5EF4-FFF2-40B4-BE49-F238E27FC236}">
                <a16:creationId xmlns:a16="http://schemas.microsoft.com/office/drawing/2014/main" id="{858F5FC6-C58B-4E19-A1B8-C555482056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970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459" y="3309404"/>
            <a:ext cx="793194" cy="833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4" descr="Alamart.vn – Dịch vụ thiết kế website chuẩn SEO uy tín">
            <a:extLst>
              <a:ext uri="{FF2B5EF4-FFF2-40B4-BE49-F238E27FC236}">
                <a16:creationId xmlns:a16="http://schemas.microsoft.com/office/drawing/2014/main" id="{68B4129D-ED7E-40FF-A455-6D3A5720962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116" y="3029687"/>
            <a:ext cx="746193" cy="719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22 NK PowerSkills">
            <a:extLst>
              <a:ext uri="{FF2B5EF4-FFF2-40B4-BE49-F238E27FC236}">
                <a16:creationId xmlns:a16="http://schemas.microsoft.com/office/drawing/2014/main" id="{D6F3AFFB-781B-4925-A9E0-EBB219E924B2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754922">
            <a:off x="8128989" y="244374"/>
            <a:ext cx="4552937" cy="1678262"/>
          </a:xfrm>
          <a:prstGeom prst="rect">
            <a:avLst/>
          </a:prstGeom>
        </p:spPr>
      </p:pic>
      <p:pic>
        <p:nvPicPr>
          <p:cNvPr id="77" name="21 NK PowerSkills">
            <a:extLst>
              <a:ext uri="{FF2B5EF4-FFF2-40B4-BE49-F238E27FC236}">
                <a16:creationId xmlns:a16="http://schemas.microsoft.com/office/drawing/2014/main" id="{2D59815D-A65F-41A8-A328-30AD7E42C4F5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1031306">
            <a:off x="-59616" y="383011"/>
            <a:ext cx="3499012" cy="1479220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E12D08AE-7FB7-42FA-9864-B368C6F7539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928" y="1460331"/>
            <a:ext cx="3252334" cy="4325971"/>
          </a:xfrm>
          <a:prstGeom prst="rect">
            <a:avLst/>
          </a:prstGeom>
        </p:spPr>
      </p:pic>
      <p:pic>
        <p:nvPicPr>
          <p:cNvPr id="102" name="j">
            <a:extLst>
              <a:ext uri="{FF2B5EF4-FFF2-40B4-BE49-F238E27FC236}">
                <a16:creationId xmlns:a16="http://schemas.microsoft.com/office/drawing/2014/main" id="{B886C9FD-D232-4217-91A9-1A0F09504F9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0000" b="90000" l="10000" r="90000">
                        <a14:foregroundMark x1="62300" y1="41111" x2="62000" y2="41852"/>
                        <a14:foregroundMark x1="63200" y1="40000" x2="62300" y2="42037"/>
                        <a14:foregroundMark x1="70100" y1="42963" x2="68800" y2="434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0083" y="2465826"/>
            <a:ext cx="2911020" cy="3143902"/>
          </a:xfrm>
          <a:prstGeom prst="rect">
            <a:avLst/>
          </a:prstGeom>
        </p:spPr>
      </p:pic>
      <p:pic>
        <p:nvPicPr>
          <p:cNvPr id="103" name="g">
            <a:extLst>
              <a:ext uri="{FF2B5EF4-FFF2-40B4-BE49-F238E27FC236}">
                <a16:creationId xmlns:a16="http://schemas.microsoft.com/office/drawing/2014/main" id="{C04EFFB7-66B8-4EB6-A0E3-DFDA42F2D1F8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2111341" y="2453906"/>
            <a:ext cx="2911020" cy="3140990"/>
          </a:xfrm>
          <a:prstGeom prst="rect">
            <a:avLst/>
          </a:prstGeom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id="{0EF8552C-65B6-4EC3-ACC3-460DF5C0C2C4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9125" b="82125" l="16552" r="90728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00" t="10000" r="10161" b="18611"/>
          <a:stretch/>
        </p:blipFill>
        <p:spPr>
          <a:xfrm flipH="1">
            <a:off x="-144933" y="3209636"/>
            <a:ext cx="2275170" cy="241822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CE845F54-C84E-491B-85C3-CCC298460214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621"/>
          <a:stretch/>
        </p:blipFill>
        <p:spPr>
          <a:xfrm>
            <a:off x="-157528" y="5326706"/>
            <a:ext cx="12192000" cy="1494262"/>
          </a:xfrm>
          <a:prstGeom prst="rect">
            <a:avLst/>
          </a:prstGeom>
        </p:spPr>
      </p:pic>
      <p:pic>
        <p:nvPicPr>
          <p:cNvPr id="63" name="11 NK PowerSkills">
            <a:extLst>
              <a:ext uri="{FF2B5EF4-FFF2-40B4-BE49-F238E27FC236}">
                <a16:creationId xmlns:a16="http://schemas.microsoft.com/office/drawing/2014/main" id="{5D1BEF53-15A7-42F1-8AEA-CBCD5C785B4E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766" y="4458325"/>
            <a:ext cx="636091" cy="1060842"/>
          </a:xfrm>
          <a:prstGeom prst="rect">
            <a:avLst/>
          </a:prstGeom>
        </p:spPr>
      </p:pic>
      <p:pic>
        <p:nvPicPr>
          <p:cNvPr id="64" name="10 NK PowerSkills" descr="French Fries Fast Food French Cuisine Fried Chicken - French Fries ,  Transparent Cartoon - Jing.fm">
            <a:extLst>
              <a:ext uri="{FF2B5EF4-FFF2-40B4-BE49-F238E27FC236}">
                <a16:creationId xmlns:a16="http://schemas.microsoft.com/office/drawing/2014/main" id="{98D163F3-4B5B-414C-9F93-1A9960324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456" y="4803871"/>
            <a:ext cx="497993" cy="714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10 NK PowerSkills" descr="French Fries Fast Food French Cuisine Fried Chicken - French Fries ,  Transparent Cartoon - Jing.fm">
            <a:extLst>
              <a:ext uri="{FF2B5EF4-FFF2-40B4-BE49-F238E27FC236}">
                <a16:creationId xmlns:a16="http://schemas.microsoft.com/office/drawing/2014/main" id="{C3D9AD99-0260-46B5-A62B-DCA3209F2B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799" y="4829971"/>
            <a:ext cx="497993" cy="714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10 NK PowerSkills" descr="French Fries Fast Food French Cuisine Fried Chicken - French Fries ,  Transparent Cartoon - Jing.fm">
            <a:extLst>
              <a:ext uri="{FF2B5EF4-FFF2-40B4-BE49-F238E27FC236}">
                <a16:creationId xmlns:a16="http://schemas.microsoft.com/office/drawing/2014/main" id="{F64BADFB-8C92-49A6-8F5A-637EE8D02D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604" y="4815010"/>
            <a:ext cx="497993" cy="714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12 NK PowerSkills">
            <a:extLst>
              <a:ext uri="{FF2B5EF4-FFF2-40B4-BE49-F238E27FC236}">
                <a16:creationId xmlns:a16="http://schemas.microsoft.com/office/drawing/2014/main" id="{AC1EA914-BE76-4B27-B19B-FE7A8C722424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665" y="4435326"/>
            <a:ext cx="689430" cy="1149051"/>
          </a:xfrm>
          <a:prstGeom prst="rect">
            <a:avLst/>
          </a:prstGeom>
        </p:spPr>
      </p:pic>
      <p:pic>
        <p:nvPicPr>
          <p:cNvPr id="72" name="17 NK PowerSkills" descr="Coca Cola Logo - Coca Cola Cup Vector , Transparent Cartoon, Free Cliparts  &amp; Silhouettes - NetClipart">
            <a:extLst>
              <a:ext uri="{FF2B5EF4-FFF2-40B4-BE49-F238E27FC236}">
                <a16:creationId xmlns:a16="http://schemas.microsoft.com/office/drawing/2014/main" id="{9997D7E6-CA3F-43A4-B0C5-B0D2EF849E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5886" y="4415677"/>
            <a:ext cx="678201" cy="1113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10 NK PowerSkills" descr="French Fries Fast Food French Cuisine Fried Chicken - French Fries ,  Transparent Cartoon - Jing.fm">
            <a:extLst>
              <a:ext uri="{FF2B5EF4-FFF2-40B4-BE49-F238E27FC236}">
                <a16:creationId xmlns:a16="http://schemas.microsoft.com/office/drawing/2014/main" id="{A6CC25A2-FD50-41D7-BFCA-7AD4D1D95F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026" y="5725415"/>
            <a:ext cx="497993" cy="714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12 NK PowerSkills">
            <a:extLst>
              <a:ext uri="{FF2B5EF4-FFF2-40B4-BE49-F238E27FC236}">
                <a16:creationId xmlns:a16="http://schemas.microsoft.com/office/drawing/2014/main" id="{60AC4F90-1E6F-46C7-B05F-53A28507AAAB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066" y="5336305"/>
            <a:ext cx="689430" cy="1149051"/>
          </a:xfrm>
          <a:prstGeom prst="rect">
            <a:avLst/>
          </a:prstGeom>
        </p:spPr>
      </p:pic>
      <p:pic>
        <p:nvPicPr>
          <p:cNvPr id="93" name="11 NK PowerSkills">
            <a:extLst>
              <a:ext uri="{FF2B5EF4-FFF2-40B4-BE49-F238E27FC236}">
                <a16:creationId xmlns:a16="http://schemas.microsoft.com/office/drawing/2014/main" id="{C501A2A9-C596-4346-920D-CA7336B175FF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869" y="5365628"/>
            <a:ext cx="636091" cy="1060842"/>
          </a:xfrm>
          <a:prstGeom prst="rect">
            <a:avLst/>
          </a:prstGeom>
        </p:spPr>
      </p:pic>
      <p:pic>
        <p:nvPicPr>
          <p:cNvPr id="94" name="10 NK PowerSkills" descr="French Fries Fast Food French Cuisine Fried Chicken - French Fries ,  Transparent Cartoon - Jing.fm">
            <a:extLst>
              <a:ext uri="{FF2B5EF4-FFF2-40B4-BE49-F238E27FC236}">
                <a16:creationId xmlns:a16="http://schemas.microsoft.com/office/drawing/2014/main" id="{65B74319-3FF3-47D2-AE31-35224EF838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0941" y="5731598"/>
            <a:ext cx="497993" cy="714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09 NK PowerSkills" descr="Fried Chicken Leg Bucket cursor â Custom Cursor browser extension">
            <a:extLst>
              <a:ext uri="{FF2B5EF4-FFF2-40B4-BE49-F238E27FC236}">
                <a16:creationId xmlns:a16="http://schemas.microsoft.com/office/drawing/2014/main" id="{E8C55C65-1039-4C62-8F69-07FF8A0BC3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32"/>
          <a:stretch/>
        </p:blipFill>
        <p:spPr bwMode="auto">
          <a:xfrm>
            <a:off x="5759578" y="4707775"/>
            <a:ext cx="905218" cy="959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09 NK PowerSkills" descr="Fried Chicken Leg Bucket cursor â Custom Cursor browser extension">
            <a:extLst>
              <a:ext uri="{FF2B5EF4-FFF2-40B4-BE49-F238E27FC236}">
                <a16:creationId xmlns:a16="http://schemas.microsoft.com/office/drawing/2014/main" id="{52D275A9-49B0-48E7-9C13-6ABDD9EDA9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32"/>
          <a:stretch/>
        </p:blipFill>
        <p:spPr bwMode="auto">
          <a:xfrm>
            <a:off x="2679398" y="4681674"/>
            <a:ext cx="905218" cy="959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09 NK PowerSkills" descr="Fried Chicken Leg Bucket cursor â Custom Cursor browser extension">
            <a:extLst>
              <a:ext uri="{FF2B5EF4-FFF2-40B4-BE49-F238E27FC236}">
                <a16:creationId xmlns:a16="http://schemas.microsoft.com/office/drawing/2014/main" id="{C81539D3-7795-48D3-AF8F-914D38D45B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32"/>
          <a:stretch/>
        </p:blipFill>
        <p:spPr bwMode="auto">
          <a:xfrm>
            <a:off x="8297082" y="4699331"/>
            <a:ext cx="905218" cy="959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09 NK PowerSkills" descr="Fried Chicken Leg Bucket cursor â Custom Cursor browser extension">
            <a:extLst>
              <a:ext uri="{FF2B5EF4-FFF2-40B4-BE49-F238E27FC236}">
                <a16:creationId xmlns:a16="http://schemas.microsoft.com/office/drawing/2014/main" id="{D0D68751-C190-483A-9EBE-3FC8DF0CDE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32"/>
          <a:stretch/>
        </p:blipFill>
        <p:spPr bwMode="auto">
          <a:xfrm>
            <a:off x="9818279" y="5653782"/>
            <a:ext cx="905218" cy="959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09 NK PowerSkills" descr="Fried Chicken Leg Bucket cursor â Custom Cursor browser extension">
            <a:extLst>
              <a:ext uri="{FF2B5EF4-FFF2-40B4-BE49-F238E27FC236}">
                <a16:creationId xmlns:a16="http://schemas.microsoft.com/office/drawing/2014/main" id="{09EC71CC-DC70-424A-9D4C-18B3396639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32"/>
          <a:stretch/>
        </p:blipFill>
        <p:spPr bwMode="auto">
          <a:xfrm>
            <a:off x="1221164" y="5627863"/>
            <a:ext cx="905218" cy="959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ĐH" descr="Scripted Clock Animation - Openclipart">
            <a:extLst>
              <a:ext uri="{FF2B5EF4-FFF2-40B4-BE49-F238E27FC236}">
                <a16:creationId xmlns:a16="http://schemas.microsoft.com/office/drawing/2014/main" id="{699969AE-865C-4149-8D9F-202BF3FCF1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53" y="112639"/>
            <a:ext cx="1357773" cy="1357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127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Rectangle: Rounded Corners 33">
            <a:extLst>
              <a:ext uri="{FF2B5EF4-FFF2-40B4-BE49-F238E27FC236}">
                <a16:creationId xmlns:a16="http://schemas.microsoft.com/office/drawing/2014/main" id="{E89AF8CC-6D20-4B5C-A163-EF33BDA8C533}"/>
              </a:ext>
            </a:extLst>
          </p:cNvPr>
          <p:cNvSpPr/>
          <p:nvPr/>
        </p:nvSpPr>
        <p:spPr>
          <a:xfrm>
            <a:off x="203200" y="1039832"/>
            <a:ext cx="11734800" cy="5818169"/>
          </a:xfrm>
          <a:custGeom>
            <a:avLst/>
            <a:gdLst>
              <a:gd name="connsiteX0" fmla="*/ 0 w 11734800"/>
              <a:gd name="connsiteY0" fmla="*/ 756537 h 5818169"/>
              <a:gd name="connsiteX1" fmla="*/ 756537 w 11734800"/>
              <a:gd name="connsiteY1" fmla="*/ 0 h 5818169"/>
              <a:gd name="connsiteX2" fmla="*/ 1528845 w 11734800"/>
              <a:gd name="connsiteY2" fmla="*/ 0 h 5818169"/>
              <a:gd name="connsiteX3" fmla="*/ 1994502 w 11734800"/>
              <a:gd name="connsiteY3" fmla="*/ 0 h 5818169"/>
              <a:gd name="connsiteX4" fmla="*/ 2357941 w 11734800"/>
              <a:gd name="connsiteY4" fmla="*/ 0 h 5818169"/>
              <a:gd name="connsiteX5" fmla="*/ 3130249 w 11734800"/>
              <a:gd name="connsiteY5" fmla="*/ 0 h 5818169"/>
              <a:gd name="connsiteX6" fmla="*/ 3391471 w 11734800"/>
              <a:gd name="connsiteY6" fmla="*/ 0 h 5818169"/>
              <a:gd name="connsiteX7" fmla="*/ 4163779 w 11734800"/>
              <a:gd name="connsiteY7" fmla="*/ 0 h 5818169"/>
              <a:gd name="connsiteX8" fmla="*/ 4936087 w 11734800"/>
              <a:gd name="connsiteY8" fmla="*/ 0 h 5818169"/>
              <a:gd name="connsiteX9" fmla="*/ 5299526 w 11734800"/>
              <a:gd name="connsiteY9" fmla="*/ 0 h 5818169"/>
              <a:gd name="connsiteX10" fmla="*/ 5560748 w 11734800"/>
              <a:gd name="connsiteY10" fmla="*/ 0 h 5818169"/>
              <a:gd name="connsiteX11" fmla="*/ 6230839 w 11734800"/>
              <a:gd name="connsiteY11" fmla="*/ 0 h 5818169"/>
              <a:gd name="connsiteX12" fmla="*/ 6492061 w 11734800"/>
              <a:gd name="connsiteY12" fmla="*/ 0 h 5818169"/>
              <a:gd name="connsiteX13" fmla="*/ 7059935 w 11734800"/>
              <a:gd name="connsiteY13" fmla="*/ 0 h 5818169"/>
              <a:gd name="connsiteX14" fmla="*/ 7321157 w 11734800"/>
              <a:gd name="connsiteY14" fmla="*/ 0 h 5818169"/>
              <a:gd name="connsiteX15" fmla="*/ 7889030 w 11734800"/>
              <a:gd name="connsiteY15" fmla="*/ 0 h 5818169"/>
              <a:gd name="connsiteX16" fmla="*/ 8354687 w 11734800"/>
              <a:gd name="connsiteY16" fmla="*/ 0 h 5818169"/>
              <a:gd name="connsiteX17" fmla="*/ 9024778 w 11734800"/>
              <a:gd name="connsiteY17" fmla="*/ 0 h 5818169"/>
              <a:gd name="connsiteX18" fmla="*/ 9797086 w 11734800"/>
              <a:gd name="connsiteY18" fmla="*/ 0 h 5818169"/>
              <a:gd name="connsiteX19" fmla="*/ 10058308 w 11734800"/>
              <a:gd name="connsiteY19" fmla="*/ 0 h 5818169"/>
              <a:gd name="connsiteX20" fmla="*/ 10978263 w 11734800"/>
              <a:gd name="connsiteY20" fmla="*/ 0 h 5818169"/>
              <a:gd name="connsiteX21" fmla="*/ 11734800 w 11734800"/>
              <a:gd name="connsiteY21" fmla="*/ 756537 h 5818169"/>
              <a:gd name="connsiteX22" fmla="*/ 11734800 w 11734800"/>
              <a:gd name="connsiteY22" fmla="*/ 1294674 h 5818169"/>
              <a:gd name="connsiteX23" fmla="*/ 11734800 w 11734800"/>
              <a:gd name="connsiteY23" fmla="*/ 1746709 h 5818169"/>
              <a:gd name="connsiteX24" fmla="*/ 11734800 w 11734800"/>
              <a:gd name="connsiteY24" fmla="*/ 2155693 h 5818169"/>
              <a:gd name="connsiteX25" fmla="*/ 11734800 w 11734800"/>
              <a:gd name="connsiteY25" fmla="*/ 2650779 h 5818169"/>
              <a:gd name="connsiteX26" fmla="*/ 11734800 w 11734800"/>
              <a:gd name="connsiteY26" fmla="*/ 3231967 h 5818169"/>
              <a:gd name="connsiteX27" fmla="*/ 11734800 w 11734800"/>
              <a:gd name="connsiteY27" fmla="*/ 3727053 h 5818169"/>
              <a:gd name="connsiteX28" fmla="*/ 11734800 w 11734800"/>
              <a:gd name="connsiteY28" fmla="*/ 4351291 h 5818169"/>
              <a:gd name="connsiteX29" fmla="*/ 11734800 w 11734800"/>
              <a:gd name="connsiteY29" fmla="*/ 5061632 h 5818169"/>
              <a:gd name="connsiteX30" fmla="*/ 10978263 w 11734800"/>
              <a:gd name="connsiteY30" fmla="*/ 5818169 h 5818169"/>
              <a:gd name="connsiteX31" fmla="*/ 10614824 w 11734800"/>
              <a:gd name="connsiteY31" fmla="*/ 5818169 h 5818169"/>
              <a:gd name="connsiteX32" fmla="*/ 9944733 w 11734800"/>
              <a:gd name="connsiteY32" fmla="*/ 5818169 h 5818169"/>
              <a:gd name="connsiteX33" fmla="*/ 9479077 w 11734800"/>
              <a:gd name="connsiteY33" fmla="*/ 5818169 h 5818169"/>
              <a:gd name="connsiteX34" fmla="*/ 9013420 w 11734800"/>
              <a:gd name="connsiteY34" fmla="*/ 5818169 h 5818169"/>
              <a:gd name="connsiteX35" fmla="*/ 8343329 w 11734800"/>
              <a:gd name="connsiteY35" fmla="*/ 5818169 h 5818169"/>
              <a:gd name="connsiteX36" fmla="*/ 7571021 w 11734800"/>
              <a:gd name="connsiteY36" fmla="*/ 5818169 h 5818169"/>
              <a:gd name="connsiteX37" fmla="*/ 6798713 w 11734800"/>
              <a:gd name="connsiteY37" fmla="*/ 5818169 h 5818169"/>
              <a:gd name="connsiteX38" fmla="*/ 6026405 w 11734800"/>
              <a:gd name="connsiteY38" fmla="*/ 5818169 h 5818169"/>
              <a:gd name="connsiteX39" fmla="*/ 5662965 w 11734800"/>
              <a:gd name="connsiteY39" fmla="*/ 5818169 h 5818169"/>
              <a:gd name="connsiteX40" fmla="*/ 5095092 w 11734800"/>
              <a:gd name="connsiteY40" fmla="*/ 5818169 h 5818169"/>
              <a:gd name="connsiteX41" fmla="*/ 4527218 w 11734800"/>
              <a:gd name="connsiteY41" fmla="*/ 5818169 h 5818169"/>
              <a:gd name="connsiteX42" fmla="*/ 3754910 w 11734800"/>
              <a:gd name="connsiteY42" fmla="*/ 5818169 h 5818169"/>
              <a:gd name="connsiteX43" fmla="*/ 3187036 w 11734800"/>
              <a:gd name="connsiteY43" fmla="*/ 5818169 h 5818169"/>
              <a:gd name="connsiteX44" fmla="*/ 2925814 w 11734800"/>
              <a:gd name="connsiteY44" fmla="*/ 5818169 h 5818169"/>
              <a:gd name="connsiteX45" fmla="*/ 2153506 w 11734800"/>
              <a:gd name="connsiteY45" fmla="*/ 5818169 h 5818169"/>
              <a:gd name="connsiteX46" fmla="*/ 1892284 w 11734800"/>
              <a:gd name="connsiteY46" fmla="*/ 5818169 h 5818169"/>
              <a:gd name="connsiteX47" fmla="*/ 1631062 w 11734800"/>
              <a:gd name="connsiteY47" fmla="*/ 5818169 h 5818169"/>
              <a:gd name="connsiteX48" fmla="*/ 756537 w 11734800"/>
              <a:gd name="connsiteY48" fmla="*/ 5818169 h 5818169"/>
              <a:gd name="connsiteX49" fmla="*/ 0 w 11734800"/>
              <a:gd name="connsiteY49" fmla="*/ 5061632 h 5818169"/>
              <a:gd name="connsiteX50" fmla="*/ 0 w 11734800"/>
              <a:gd name="connsiteY50" fmla="*/ 4480444 h 5818169"/>
              <a:gd name="connsiteX51" fmla="*/ 0 w 11734800"/>
              <a:gd name="connsiteY51" fmla="*/ 4028409 h 5818169"/>
              <a:gd name="connsiteX52" fmla="*/ 0 w 11734800"/>
              <a:gd name="connsiteY52" fmla="*/ 3576374 h 5818169"/>
              <a:gd name="connsiteX53" fmla="*/ 0 w 11734800"/>
              <a:gd name="connsiteY53" fmla="*/ 2995186 h 5818169"/>
              <a:gd name="connsiteX54" fmla="*/ 0 w 11734800"/>
              <a:gd name="connsiteY54" fmla="*/ 2543151 h 5818169"/>
              <a:gd name="connsiteX55" fmla="*/ 0 w 11734800"/>
              <a:gd name="connsiteY55" fmla="*/ 1961964 h 5818169"/>
              <a:gd name="connsiteX56" fmla="*/ 0 w 11734800"/>
              <a:gd name="connsiteY56" fmla="*/ 1509929 h 5818169"/>
              <a:gd name="connsiteX57" fmla="*/ 0 w 11734800"/>
              <a:gd name="connsiteY57" fmla="*/ 756537 h 5818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1734800" h="5818169" fill="none" extrusionOk="0">
                <a:moveTo>
                  <a:pt x="0" y="756537"/>
                </a:moveTo>
                <a:cubicBezTo>
                  <a:pt x="77115" y="297408"/>
                  <a:pt x="328980" y="34881"/>
                  <a:pt x="756537" y="0"/>
                </a:cubicBezTo>
                <a:cubicBezTo>
                  <a:pt x="1138123" y="-28411"/>
                  <a:pt x="1184369" y="33763"/>
                  <a:pt x="1528845" y="0"/>
                </a:cubicBezTo>
                <a:cubicBezTo>
                  <a:pt x="1873321" y="-33763"/>
                  <a:pt x="1804035" y="20543"/>
                  <a:pt x="1994502" y="0"/>
                </a:cubicBezTo>
                <a:cubicBezTo>
                  <a:pt x="2184969" y="-20543"/>
                  <a:pt x="2278706" y="13415"/>
                  <a:pt x="2357941" y="0"/>
                </a:cubicBezTo>
                <a:cubicBezTo>
                  <a:pt x="2437176" y="-13415"/>
                  <a:pt x="2887419" y="25794"/>
                  <a:pt x="3130249" y="0"/>
                </a:cubicBezTo>
                <a:cubicBezTo>
                  <a:pt x="3373079" y="-25794"/>
                  <a:pt x="3278997" y="3698"/>
                  <a:pt x="3391471" y="0"/>
                </a:cubicBezTo>
                <a:cubicBezTo>
                  <a:pt x="3503945" y="-3698"/>
                  <a:pt x="3907376" y="81768"/>
                  <a:pt x="4163779" y="0"/>
                </a:cubicBezTo>
                <a:cubicBezTo>
                  <a:pt x="4420182" y="-81768"/>
                  <a:pt x="4575802" y="22707"/>
                  <a:pt x="4936087" y="0"/>
                </a:cubicBezTo>
                <a:cubicBezTo>
                  <a:pt x="5296372" y="-22707"/>
                  <a:pt x="5188376" y="39431"/>
                  <a:pt x="5299526" y="0"/>
                </a:cubicBezTo>
                <a:cubicBezTo>
                  <a:pt x="5410676" y="-39431"/>
                  <a:pt x="5454640" y="20601"/>
                  <a:pt x="5560748" y="0"/>
                </a:cubicBezTo>
                <a:cubicBezTo>
                  <a:pt x="5666856" y="-20601"/>
                  <a:pt x="6031082" y="75536"/>
                  <a:pt x="6230839" y="0"/>
                </a:cubicBezTo>
                <a:cubicBezTo>
                  <a:pt x="6430596" y="-75536"/>
                  <a:pt x="6392515" y="9287"/>
                  <a:pt x="6492061" y="0"/>
                </a:cubicBezTo>
                <a:cubicBezTo>
                  <a:pt x="6591607" y="-9287"/>
                  <a:pt x="6838244" y="49881"/>
                  <a:pt x="7059935" y="0"/>
                </a:cubicBezTo>
                <a:cubicBezTo>
                  <a:pt x="7281626" y="-49881"/>
                  <a:pt x="7253007" y="3702"/>
                  <a:pt x="7321157" y="0"/>
                </a:cubicBezTo>
                <a:cubicBezTo>
                  <a:pt x="7389307" y="-3702"/>
                  <a:pt x="7675945" y="37275"/>
                  <a:pt x="7889030" y="0"/>
                </a:cubicBezTo>
                <a:cubicBezTo>
                  <a:pt x="8102115" y="-37275"/>
                  <a:pt x="8223722" y="11608"/>
                  <a:pt x="8354687" y="0"/>
                </a:cubicBezTo>
                <a:cubicBezTo>
                  <a:pt x="8485652" y="-11608"/>
                  <a:pt x="8704768" y="67629"/>
                  <a:pt x="9024778" y="0"/>
                </a:cubicBezTo>
                <a:cubicBezTo>
                  <a:pt x="9344788" y="-67629"/>
                  <a:pt x="9586377" y="29562"/>
                  <a:pt x="9797086" y="0"/>
                </a:cubicBezTo>
                <a:cubicBezTo>
                  <a:pt x="10007795" y="-29562"/>
                  <a:pt x="9995637" y="15117"/>
                  <a:pt x="10058308" y="0"/>
                </a:cubicBezTo>
                <a:cubicBezTo>
                  <a:pt x="10120979" y="-15117"/>
                  <a:pt x="10549725" y="89625"/>
                  <a:pt x="10978263" y="0"/>
                </a:cubicBezTo>
                <a:cubicBezTo>
                  <a:pt x="11322706" y="-65024"/>
                  <a:pt x="11656124" y="246416"/>
                  <a:pt x="11734800" y="756537"/>
                </a:cubicBezTo>
                <a:cubicBezTo>
                  <a:pt x="11794035" y="986335"/>
                  <a:pt x="11713481" y="1086249"/>
                  <a:pt x="11734800" y="1294674"/>
                </a:cubicBezTo>
                <a:cubicBezTo>
                  <a:pt x="11756119" y="1503099"/>
                  <a:pt x="11712800" y="1525902"/>
                  <a:pt x="11734800" y="1746709"/>
                </a:cubicBezTo>
                <a:cubicBezTo>
                  <a:pt x="11756800" y="1967517"/>
                  <a:pt x="11686933" y="2019220"/>
                  <a:pt x="11734800" y="2155693"/>
                </a:cubicBezTo>
                <a:cubicBezTo>
                  <a:pt x="11782667" y="2292166"/>
                  <a:pt x="11676263" y="2405792"/>
                  <a:pt x="11734800" y="2650779"/>
                </a:cubicBezTo>
                <a:cubicBezTo>
                  <a:pt x="11793337" y="2895766"/>
                  <a:pt x="11674792" y="3003190"/>
                  <a:pt x="11734800" y="3231967"/>
                </a:cubicBezTo>
                <a:cubicBezTo>
                  <a:pt x="11794808" y="3460744"/>
                  <a:pt x="11721210" y="3597966"/>
                  <a:pt x="11734800" y="3727053"/>
                </a:cubicBezTo>
                <a:cubicBezTo>
                  <a:pt x="11748390" y="3856140"/>
                  <a:pt x="11676258" y="4205105"/>
                  <a:pt x="11734800" y="4351291"/>
                </a:cubicBezTo>
                <a:cubicBezTo>
                  <a:pt x="11793342" y="4497477"/>
                  <a:pt x="11682542" y="4751823"/>
                  <a:pt x="11734800" y="5061632"/>
                </a:cubicBezTo>
                <a:cubicBezTo>
                  <a:pt x="11710225" y="5400384"/>
                  <a:pt x="11405866" y="5835763"/>
                  <a:pt x="10978263" y="5818169"/>
                </a:cubicBezTo>
                <a:cubicBezTo>
                  <a:pt x="10824234" y="5856377"/>
                  <a:pt x="10783403" y="5803013"/>
                  <a:pt x="10614824" y="5818169"/>
                </a:cubicBezTo>
                <a:cubicBezTo>
                  <a:pt x="10446245" y="5833325"/>
                  <a:pt x="10159112" y="5767782"/>
                  <a:pt x="9944733" y="5818169"/>
                </a:cubicBezTo>
                <a:cubicBezTo>
                  <a:pt x="9730354" y="5868556"/>
                  <a:pt x="9707139" y="5791565"/>
                  <a:pt x="9479077" y="5818169"/>
                </a:cubicBezTo>
                <a:cubicBezTo>
                  <a:pt x="9251015" y="5844773"/>
                  <a:pt x="9156148" y="5811133"/>
                  <a:pt x="9013420" y="5818169"/>
                </a:cubicBezTo>
                <a:cubicBezTo>
                  <a:pt x="8870692" y="5825205"/>
                  <a:pt x="8564896" y="5809620"/>
                  <a:pt x="8343329" y="5818169"/>
                </a:cubicBezTo>
                <a:cubicBezTo>
                  <a:pt x="8121762" y="5826718"/>
                  <a:pt x="7809531" y="5742284"/>
                  <a:pt x="7571021" y="5818169"/>
                </a:cubicBezTo>
                <a:cubicBezTo>
                  <a:pt x="7332511" y="5894054"/>
                  <a:pt x="7065183" y="5802245"/>
                  <a:pt x="6798713" y="5818169"/>
                </a:cubicBezTo>
                <a:cubicBezTo>
                  <a:pt x="6532243" y="5834093"/>
                  <a:pt x="6342014" y="5806976"/>
                  <a:pt x="6026405" y="5818169"/>
                </a:cubicBezTo>
                <a:cubicBezTo>
                  <a:pt x="5710796" y="5829362"/>
                  <a:pt x="5770134" y="5782439"/>
                  <a:pt x="5662965" y="5818169"/>
                </a:cubicBezTo>
                <a:cubicBezTo>
                  <a:pt x="5555796" y="5853899"/>
                  <a:pt x="5230029" y="5769445"/>
                  <a:pt x="5095092" y="5818169"/>
                </a:cubicBezTo>
                <a:cubicBezTo>
                  <a:pt x="4960155" y="5866893"/>
                  <a:pt x="4781383" y="5816594"/>
                  <a:pt x="4527218" y="5818169"/>
                </a:cubicBezTo>
                <a:cubicBezTo>
                  <a:pt x="4273053" y="5819744"/>
                  <a:pt x="3962392" y="5734676"/>
                  <a:pt x="3754910" y="5818169"/>
                </a:cubicBezTo>
                <a:cubicBezTo>
                  <a:pt x="3547428" y="5901662"/>
                  <a:pt x="3432123" y="5781537"/>
                  <a:pt x="3187036" y="5818169"/>
                </a:cubicBezTo>
                <a:cubicBezTo>
                  <a:pt x="2941949" y="5854801"/>
                  <a:pt x="3022078" y="5801823"/>
                  <a:pt x="2925814" y="5818169"/>
                </a:cubicBezTo>
                <a:cubicBezTo>
                  <a:pt x="2829550" y="5834515"/>
                  <a:pt x="2326099" y="5743242"/>
                  <a:pt x="2153506" y="5818169"/>
                </a:cubicBezTo>
                <a:cubicBezTo>
                  <a:pt x="1980913" y="5893096"/>
                  <a:pt x="1991766" y="5809632"/>
                  <a:pt x="1892284" y="5818169"/>
                </a:cubicBezTo>
                <a:cubicBezTo>
                  <a:pt x="1792802" y="5826706"/>
                  <a:pt x="1746927" y="5796079"/>
                  <a:pt x="1631062" y="5818169"/>
                </a:cubicBezTo>
                <a:cubicBezTo>
                  <a:pt x="1515197" y="5840259"/>
                  <a:pt x="1081051" y="5793936"/>
                  <a:pt x="756537" y="5818169"/>
                </a:cubicBezTo>
                <a:cubicBezTo>
                  <a:pt x="293192" y="5840030"/>
                  <a:pt x="-16493" y="5466978"/>
                  <a:pt x="0" y="5061632"/>
                </a:cubicBezTo>
                <a:cubicBezTo>
                  <a:pt x="-58429" y="4852477"/>
                  <a:pt x="14521" y="4750517"/>
                  <a:pt x="0" y="4480444"/>
                </a:cubicBezTo>
                <a:cubicBezTo>
                  <a:pt x="-14521" y="4210371"/>
                  <a:pt x="29023" y="4218521"/>
                  <a:pt x="0" y="4028409"/>
                </a:cubicBezTo>
                <a:cubicBezTo>
                  <a:pt x="-29023" y="3838298"/>
                  <a:pt x="40470" y="3709314"/>
                  <a:pt x="0" y="3576374"/>
                </a:cubicBezTo>
                <a:cubicBezTo>
                  <a:pt x="-40470" y="3443434"/>
                  <a:pt x="43723" y="3233440"/>
                  <a:pt x="0" y="2995186"/>
                </a:cubicBezTo>
                <a:cubicBezTo>
                  <a:pt x="-43723" y="2756932"/>
                  <a:pt x="38490" y="2673104"/>
                  <a:pt x="0" y="2543151"/>
                </a:cubicBezTo>
                <a:cubicBezTo>
                  <a:pt x="-38490" y="2413198"/>
                  <a:pt x="68635" y="2206372"/>
                  <a:pt x="0" y="1961964"/>
                </a:cubicBezTo>
                <a:cubicBezTo>
                  <a:pt x="-68635" y="1717556"/>
                  <a:pt x="51819" y="1625201"/>
                  <a:pt x="0" y="1509929"/>
                </a:cubicBezTo>
                <a:cubicBezTo>
                  <a:pt x="-51819" y="1394658"/>
                  <a:pt x="5726" y="1045910"/>
                  <a:pt x="0" y="756537"/>
                </a:cubicBezTo>
                <a:close/>
              </a:path>
              <a:path w="11734800" h="5818169" stroke="0" extrusionOk="0">
                <a:moveTo>
                  <a:pt x="0" y="756537"/>
                </a:moveTo>
                <a:cubicBezTo>
                  <a:pt x="-7832" y="345765"/>
                  <a:pt x="336114" y="13503"/>
                  <a:pt x="756537" y="0"/>
                </a:cubicBezTo>
                <a:cubicBezTo>
                  <a:pt x="1038148" y="-38930"/>
                  <a:pt x="1234936" y="18490"/>
                  <a:pt x="1528845" y="0"/>
                </a:cubicBezTo>
                <a:cubicBezTo>
                  <a:pt x="1822754" y="-18490"/>
                  <a:pt x="1917887" y="23572"/>
                  <a:pt x="2096719" y="0"/>
                </a:cubicBezTo>
                <a:cubicBezTo>
                  <a:pt x="2275551" y="-23572"/>
                  <a:pt x="2360182" y="36824"/>
                  <a:pt x="2460158" y="0"/>
                </a:cubicBezTo>
                <a:cubicBezTo>
                  <a:pt x="2560134" y="-36824"/>
                  <a:pt x="2874792" y="9296"/>
                  <a:pt x="3028032" y="0"/>
                </a:cubicBezTo>
                <a:cubicBezTo>
                  <a:pt x="3181272" y="-9296"/>
                  <a:pt x="3224161" y="1780"/>
                  <a:pt x="3289254" y="0"/>
                </a:cubicBezTo>
                <a:cubicBezTo>
                  <a:pt x="3354347" y="-1780"/>
                  <a:pt x="3580595" y="489"/>
                  <a:pt x="3754910" y="0"/>
                </a:cubicBezTo>
                <a:cubicBezTo>
                  <a:pt x="3929225" y="-489"/>
                  <a:pt x="4150278" y="20957"/>
                  <a:pt x="4322784" y="0"/>
                </a:cubicBezTo>
                <a:cubicBezTo>
                  <a:pt x="4495290" y="-20957"/>
                  <a:pt x="4629738" y="1274"/>
                  <a:pt x="4890657" y="0"/>
                </a:cubicBezTo>
                <a:cubicBezTo>
                  <a:pt x="5151576" y="-1274"/>
                  <a:pt x="5315342" y="28773"/>
                  <a:pt x="5560748" y="0"/>
                </a:cubicBezTo>
                <a:cubicBezTo>
                  <a:pt x="5806154" y="-28773"/>
                  <a:pt x="5779607" y="18777"/>
                  <a:pt x="5924187" y="0"/>
                </a:cubicBezTo>
                <a:cubicBezTo>
                  <a:pt x="6068767" y="-18777"/>
                  <a:pt x="6224785" y="41677"/>
                  <a:pt x="6389844" y="0"/>
                </a:cubicBezTo>
                <a:cubicBezTo>
                  <a:pt x="6554903" y="-41677"/>
                  <a:pt x="6885627" y="53234"/>
                  <a:pt x="7059935" y="0"/>
                </a:cubicBezTo>
                <a:cubicBezTo>
                  <a:pt x="7234243" y="-53234"/>
                  <a:pt x="7348552" y="12680"/>
                  <a:pt x="7525591" y="0"/>
                </a:cubicBezTo>
                <a:cubicBezTo>
                  <a:pt x="7702630" y="-12680"/>
                  <a:pt x="7835368" y="33617"/>
                  <a:pt x="7991248" y="0"/>
                </a:cubicBezTo>
                <a:cubicBezTo>
                  <a:pt x="8147128" y="-33617"/>
                  <a:pt x="8486332" y="17929"/>
                  <a:pt x="8763556" y="0"/>
                </a:cubicBezTo>
                <a:cubicBezTo>
                  <a:pt x="9040780" y="-17929"/>
                  <a:pt x="9313465" y="74520"/>
                  <a:pt x="9535864" y="0"/>
                </a:cubicBezTo>
                <a:cubicBezTo>
                  <a:pt x="9758263" y="-74520"/>
                  <a:pt x="10108662" y="62528"/>
                  <a:pt x="10308172" y="0"/>
                </a:cubicBezTo>
                <a:cubicBezTo>
                  <a:pt x="10507682" y="-62528"/>
                  <a:pt x="10717625" y="70780"/>
                  <a:pt x="10978263" y="0"/>
                </a:cubicBezTo>
                <a:cubicBezTo>
                  <a:pt x="11487027" y="-54490"/>
                  <a:pt x="11720837" y="353990"/>
                  <a:pt x="11734800" y="756537"/>
                </a:cubicBezTo>
                <a:cubicBezTo>
                  <a:pt x="11797784" y="873019"/>
                  <a:pt x="11695063" y="1150556"/>
                  <a:pt x="11734800" y="1294674"/>
                </a:cubicBezTo>
                <a:cubicBezTo>
                  <a:pt x="11774537" y="1438792"/>
                  <a:pt x="11701206" y="1620806"/>
                  <a:pt x="11734800" y="1832811"/>
                </a:cubicBezTo>
                <a:cubicBezTo>
                  <a:pt x="11768394" y="2044816"/>
                  <a:pt x="11699616" y="2258104"/>
                  <a:pt x="11734800" y="2413999"/>
                </a:cubicBezTo>
                <a:cubicBezTo>
                  <a:pt x="11769984" y="2569894"/>
                  <a:pt x="11667457" y="2776912"/>
                  <a:pt x="11734800" y="2995186"/>
                </a:cubicBezTo>
                <a:cubicBezTo>
                  <a:pt x="11802143" y="3213460"/>
                  <a:pt x="11694138" y="3362854"/>
                  <a:pt x="11734800" y="3490272"/>
                </a:cubicBezTo>
                <a:cubicBezTo>
                  <a:pt x="11775462" y="3617690"/>
                  <a:pt x="11695138" y="3798688"/>
                  <a:pt x="11734800" y="3899256"/>
                </a:cubicBezTo>
                <a:cubicBezTo>
                  <a:pt x="11774462" y="3999824"/>
                  <a:pt x="11731337" y="4131576"/>
                  <a:pt x="11734800" y="4308240"/>
                </a:cubicBezTo>
                <a:cubicBezTo>
                  <a:pt x="11738263" y="4484904"/>
                  <a:pt x="11719654" y="4748182"/>
                  <a:pt x="11734800" y="5061632"/>
                </a:cubicBezTo>
                <a:cubicBezTo>
                  <a:pt x="11739225" y="5492910"/>
                  <a:pt x="11498067" y="5883364"/>
                  <a:pt x="10978263" y="5818169"/>
                </a:cubicBezTo>
                <a:cubicBezTo>
                  <a:pt x="10744143" y="5876366"/>
                  <a:pt x="10532325" y="5733808"/>
                  <a:pt x="10205955" y="5818169"/>
                </a:cubicBezTo>
                <a:cubicBezTo>
                  <a:pt x="9879585" y="5902530"/>
                  <a:pt x="9799266" y="5752471"/>
                  <a:pt x="9535864" y="5818169"/>
                </a:cubicBezTo>
                <a:cubicBezTo>
                  <a:pt x="9272462" y="5883867"/>
                  <a:pt x="9403287" y="5803655"/>
                  <a:pt x="9274642" y="5818169"/>
                </a:cubicBezTo>
                <a:cubicBezTo>
                  <a:pt x="9145997" y="5832683"/>
                  <a:pt x="8966966" y="5794964"/>
                  <a:pt x="8706768" y="5818169"/>
                </a:cubicBezTo>
                <a:cubicBezTo>
                  <a:pt x="8446570" y="5841374"/>
                  <a:pt x="8280268" y="5787867"/>
                  <a:pt x="8036677" y="5818169"/>
                </a:cubicBezTo>
                <a:cubicBezTo>
                  <a:pt x="7793086" y="5848471"/>
                  <a:pt x="7733351" y="5785002"/>
                  <a:pt x="7468804" y="5818169"/>
                </a:cubicBezTo>
                <a:cubicBezTo>
                  <a:pt x="7204257" y="5851336"/>
                  <a:pt x="7110634" y="5792157"/>
                  <a:pt x="6900930" y="5818169"/>
                </a:cubicBezTo>
                <a:cubicBezTo>
                  <a:pt x="6691226" y="5844181"/>
                  <a:pt x="6516777" y="5756508"/>
                  <a:pt x="6230839" y="5818169"/>
                </a:cubicBezTo>
                <a:cubicBezTo>
                  <a:pt x="5944901" y="5879830"/>
                  <a:pt x="6006421" y="5803573"/>
                  <a:pt x="5867400" y="5818169"/>
                </a:cubicBezTo>
                <a:cubicBezTo>
                  <a:pt x="5728379" y="5832765"/>
                  <a:pt x="5628592" y="5798953"/>
                  <a:pt x="5401744" y="5818169"/>
                </a:cubicBezTo>
                <a:cubicBezTo>
                  <a:pt x="5174896" y="5837385"/>
                  <a:pt x="5155799" y="5790656"/>
                  <a:pt x="4936087" y="5818169"/>
                </a:cubicBezTo>
                <a:cubicBezTo>
                  <a:pt x="4716375" y="5845682"/>
                  <a:pt x="4701489" y="5794430"/>
                  <a:pt x="4572648" y="5818169"/>
                </a:cubicBezTo>
                <a:cubicBezTo>
                  <a:pt x="4443807" y="5841908"/>
                  <a:pt x="4376499" y="5816009"/>
                  <a:pt x="4209209" y="5818169"/>
                </a:cubicBezTo>
                <a:cubicBezTo>
                  <a:pt x="4041919" y="5820329"/>
                  <a:pt x="3812039" y="5748662"/>
                  <a:pt x="3539118" y="5818169"/>
                </a:cubicBezTo>
                <a:cubicBezTo>
                  <a:pt x="3266197" y="5887676"/>
                  <a:pt x="3103279" y="5739506"/>
                  <a:pt x="2869027" y="5818169"/>
                </a:cubicBezTo>
                <a:cubicBezTo>
                  <a:pt x="2634775" y="5896832"/>
                  <a:pt x="2671280" y="5796079"/>
                  <a:pt x="2505588" y="5818169"/>
                </a:cubicBezTo>
                <a:cubicBezTo>
                  <a:pt x="2339896" y="5840259"/>
                  <a:pt x="2221124" y="5803364"/>
                  <a:pt x="2142149" y="5818169"/>
                </a:cubicBezTo>
                <a:cubicBezTo>
                  <a:pt x="2063174" y="5832974"/>
                  <a:pt x="1658939" y="5811110"/>
                  <a:pt x="1369841" y="5818169"/>
                </a:cubicBezTo>
                <a:cubicBezTo>
                  <a:pt x="1080743" y="5825228"/>
                  <a:pt x="960121" y="5790254"/>
                  <a:pt x="756537" y="5818169"/>
                </a:cubicBezTo>
                <a:cubicBezTo>
                  <a:pt x="315532" y="5704602"/>
                  <a:pt x="-42121" y="5419660"/>
                  <a:pt x="0" y="5061632"/>
                </a:cubicBezTo>
                <a:cubicBezTo>
                  <a:pt x="-53698" y="4911889"/>
                  <a:pt x="40499" y="4787363"/>
                  <a:pt x="0" y="4523495"/>
                </a:cubicBezTo>
                <a:cubicBezTo>
                  <a:pt x="-40499" y="4259627"/>
                  <a:pt x="15940" y="4175226"/>
                  <a:pt x="0" y="4028409"/>
                </a:cubicBezTo>
                <a:cubicBezTo>
                  <a:pt x="-15940" y="3881592"/>
                  <a:pt x="27436" y="3717920"/>
                  <a:pt x="0" y="3447221"/>
                </a:cubicBezTo>
                <a:cubicBezTo>
                  <a:pt x="-27436" y="3176522"/>
                  <a:pt x="27982" y="3129377"/>
                  <a:pt x="0" y="2995186"/>
                </a:cubicBezTo>
                <a:cubicBezTo>
                  <a:pt x="-27982" y="2860996"/>
                  <a:pt x="55754" y="2658153"/>
                  <a:pt x="0" y="2457050"/>
                </a:cubicBezTo>
                <a:cubicBezTo>
                  <a:pt x="-55754" y="2255947"/>
                  <a:pt x="22681" y="2111905"/>
                  <a:pt x="0" y="1918913"/>
                </a:cubicBezTo>
                <a:cubicBezTo>
                  <a:pt x="-22681" y="1725921"/>
                  <a:pt x="42545" y="1619699"/>
                  <a:pt x="0" y="1466878"/>
                </a:cubicBezTo>
                <a:cubicBezTo>
                  <a:pt x="-42545" y="1314057"/>
                  <a:pt x="30495" y="990974"/>
                  <a:pt x="0" y="756537"/>
                </a:cubicBezTo>
                <a:close/>
              </a:path>
            </a:pathLst>
          </a:custGeom>
          <a:solidFill>
            <a:sysClr val="window" lastClr="FFFFFF"/>
          </a:solidFill>
          <a:ln w="28575" cap="flat" cmpd="sng" algn="ctr">
            <a:solidFill>
              <a:srgbClr val="70AD47"/>
            </a:solidFill>
            <a:prstDash val="solid"/>
            <a:miter lim="800000"/>
            <a:extLst>
              <a:ext uri="{C807C97D-BFC1-408E-A445-0C87EB9F89A2}">
                <ask:lineSketchStyleProps xmlns="" xmlns:ask="http://schemas.microsoft.com/office/drawing/2018/sketchyshapes" sd="3439500498">
                  <a:prstGeom prst="roundRect">
                    <a:avLst>
                      <a:gd name="adj" fmla="val 13003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algn="ctr" defTabSz="609585">
              <a:buClr>
                <a:srgbClr val="000000"/>
              </a:buClr>
            </a:pPr>
            <a:endParaRPr lang="en-US" sz="4800" kern="0" dirty="0">
              <a:solidFill>
                <a:srgbClr val="00B050"/>
              </a:solidFill>
              <a:latin typeface="Calibri" panose="020F0502020204030204" pitchFamily="34" charset="0"/>
              <a:ea typeface="微软雅黑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27" name="Picture 26" descr="Diagram&#10;&#10;Description automatically generated">
            <a:extLst>
              <a:ext uri="{FF2B5EF4-FFF2-40B4-BE49-F238E27FC236}">
                <a16:creationId xmlns:a16="http://schemas.microsoft.com/office/drawing/2014/main" id="{EA815ABA-F79C-4F9C-933F-38BAC10EE22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09705" y="3657600"/>
            <a:ext cx="6304856" cy="3200400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389E96EC-5220-4299-B049-DB0630A1194E}"/>
              </a:ext>
            </a:extLst>
          </p:cNvPr>
          <p:cNvGrpSpPr/>
          <p:nvPr/>
        </p:nvGrpSpPr>
        <p:grpSpPr>
          <a:xfrm>
            <a:off x="2206488" y="1801503"/>
            <a:ext cx="7772400" cy="1571179"/>
            <a:chOff x="4394577" y="1279684"/>
            <a:chExt cx="3347287" cy="1571179"/>
          </a:xfrm>
        </p:grpSpPr>
        <p:sp>
          <p:nvSpPr>
            <p:cNvPr id="43" name="Speech Bubble: Rectangle 18">
              <a:extLst>
                <a:ext uri="{FF2B5EF4-FFF2-40B4-BE49-F238E27FC236}">
                  <a16:creationId xmlns:a16="http://schemas.microsoft.com/office/drawing/2014/main" id="{B5E5B821-2D57-4497-8922-28BA3B766222}"/>
                </a:ext>
              </a:extLst>
            </p:cNvPr>
            <p:cNvSpPr/>
            <p:nvPr/>
          </p:nvSpPr>
          <p:spPr>
            <a:xfrm>
              <a:off x="4394577" y="1281203"/>
              <a:ext cx="3347287" cy="1569660"/>
            </a:xfrm>
            <a:prstGeom prst="wedgeRectCallout">
              <a:avLst/>
            </a:prstGeom>
            <a:solidFill>
              <a:srgbClr val="FFFF66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  <a:latin typeface="Arial"/>
                <a:sym typeface="Arial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F2089A3D-9F29-4692-92F1-D3FB7A80C4DB}"/>
                </a:ext>
              </a:extLst>
            </p:cNvPr>
            <p:cNvSpPr txBox="1"/>
            <p:nvPr/>
          </p:nvSpPr>
          <p:spPr>
            <a:xfrm>
              <a:off x="4394577" y="1279684"/>
              <a:ext cx="3174419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914377"/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Đọc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một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trong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những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bài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trên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và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nêu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cảm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nghĩ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về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nhân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vật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em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thích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6224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1EFA83B-40EE-463A-9604-3CD3336E11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7880" y="2086047"/>
            <a:ext cx="5114987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068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矩形: 圆角 30">
            <a:extLst>
              <a:ext uri="{FF2B5EF4-FFF2-40B4-BE49-F238E27FC236}">
                <a16:creationId xmlns:a16="http://schemas.microsoft.com/office/drawing/2014/main" id="{FE557F12-4F63-4744-88FD-857E1C5CB9D5}"/>
              </a:ext>
            </a:extLst>
          </p:cNvPr>
          <p:cNvSpPr/>
          <p:nvPr/>
        </p:nvSpPr>
        <p:spPr>
          <a:xfrm>
            <a:off x="329852" y="119271"/>
            <a:ext cx="11635907" cy="6576652"/>
          </a:xfrm>
          <a:prstGeom prst="roundRect">
            <a:avLst>
              <a:gd name="adj" fmla="val 38426"/>
            </a:avLst>
          </a:prstGeom>
          <a:solidFill>
            <a:srgbClr val="FFFFFF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zh-CN" altLang="en-US" sz="8000" kern="0" dirty="0">
              <a:solidFill>
                <a:srgbClr val="000000"/>
              </a:solidFill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字魂80号-萌趣小鱼体" panose="00000500000000000000" pitchFamily="2" charset="-122"/>
              <a:cs typeface="Calibri" panose="020F0502020204030204" pitchFamily="34" charset="0"/>
              <a:sym typeface="Arial"/>
            </a:endParaRPr>
          </a:p>
        </p:txBody>
      </p:sp>
      <p:sp>
        <p:nvSpPr>
          <p:cNvPr id="197" name="Rectangle 196"/>
          <p:cNvSpPr/>
          <p:nvPr/>
        </p:nvSpPr>
        <p:spPr>
          <a:xfrm>
            <a:off x="1615887" y="204522"/>
            <a:ext cx="90388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3</a:t>
            </a:r>
            <a:r>
              <a:rPr 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</a:t>
            </a:r>
            <a:r>
              <a:rPr lang="vi-VN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Đọc các câu ca dao, tục ngữ dưới đây và tìm từ ngữ:</a:t>
            </a:r>
            <a:endParaRPr lang="en-US" sz="3600" b="1" kern="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1C380732-10A6-4B6D-B62D-2FA0E5FE83A5}"/>
              </a:ext>
            </a:extLst>
          </p:cNvPr>
          <p:cNvGrpSpPr/>
          <p:nvPr/>
        </p:nvGrpSpPr>
        <p:grpSpPr>
          <a:xfrm>
            <a:off x="546652" y="1023730"/>
            <a:ext cx="5267739" cy="2000811"/>
            <a:chOff x="1320314" y="1268215"/>
            <a:chExt cx="2000635" cy="1455986"/>
          </a:xfrm>
        </p:grpSpPr>
        <p:sp>
          <p:nvSpPr>
            <p:cNvPr id="162" name="Google Shape;1360;p38">
              <a:extLst>
                <a:ext uri="{FF2B5EF4-FFF2-40B4-BE49-F238E27FC236}">
                  <a16:creationId xmlns:a16="http://schemas.microsoft.com/office/drawing/2014/main" id="{E487D645-D7FD-4375-92F0-3F6753A56A45}"/>
                </a:ext>
              </a:extLst>
            </p:cNvPr>
            <p:cNvSpPr/>
            <p:nvPr/>
          </p:nvSpPr>
          <p:spPr>
            <a:xfrm>
              <a:off x="1390578" y="1268215"/>
              <a:ext cx="1930371" cy="986531"/>
            </a:xfrm>
            <a:custGeom>
              <a:avLst/>
              <a:gdLst/>
              <a:ahLst/>
              <a:cxnLst/>
              <a:rect l="l" t="t" r="r" b="b"/>
              <a:pathLst>
                <a:path w="43907" h="22439" extrusionOk="0">
                  <a:moveTo>
                    <a:pt x="16645" y="1"/>
                  </a:moveTo>
                  <a:cubicBezTo>
                    <a:pt x="14149" y="22"/>
                    <a:pt x="11992" y="1079"/>
                    <a:pt x="10744" y="4125"/>
                  </a:cubicBezTo>
                  <a:cubicBezTo>
                    <a:pt x="9793" y="6430"/>
                    <a:pt x="10089" y="9264"/>
                    <a:pt x="10195" y="11421"/>
                  </a:cubicBezTo>
                  <a:cubicBezTo>
                    <a:pt x="9701" y="9392"/>
                    <a:pt x="8165" y="8248"/>
                    <a:pt x="6227" y="8248"/>
                  </a:cubicBezTo>
                  <a:cubicBezTo>
                    <a:pt x="5923" y="8248"/>
                    <a:pt x="5609" y="8276"/>
                    <a:pt x="5288" y="8334"/>
                  </a:cubicBezTo>
                  <a:cubicBezTo>
                    <a:pt x="2919" y="8735"/>
                    <a:pt x="1016" y="10829"/>
                    <a:pt x="508" y="13177"/>
                  </a:cubicBezTo>
                  <a:cubicBezTo>
                    <a:pt x="0" y="15524"/>
                    <a:pt x="952" y="20452"/>
                    <a:pt x="1460" y="21277"/>
                  </a:cubicBezTo>
                  <a:cubicBezTo>
                    <a:pt x="2380" y="22140"/>
                    <a:pt x="8468" y="22439"/>
                    <a:pt x="15646" y="22439"/>
                  </a:cubicBezTo>
                  <a:cubicBezTo>
                    <a:pt x="27110" y="22439"/>
                    <a:pt x="41354" y="21677"/>
                    <a:pt x="41771" y="21235"/>
                  </a:cubicBezTo>
                  <a:cubicBezTo>
                    <a:pt x="42595" y="20346"/>
                    <a:pt x="43695" y="16265"/>
                    <a:pt x="43801" y="13832"/>
                  </a:cubicBezTo>
                  <a:cubicBezTo>
                    <a:pt x="43907" y="11421"/>
                    <a:pt x="42532" y="8883"/>
                    <a:pt x="40269" y="8016"/>
                  </a:cubicBezTo>
                  <a:cubicBezTo>
                    <a:pt x="39796" y="7841"/>
                    <a:pt x="39294" y="7759"/>
                    <a:pt x="38791" y="7759"/>
                  </a:cubicBezTo>
                  <a:cubicBezTo>
                    <a:pt x="36863" y="7759"/>
                    <a:pt x="34914" y="8972"/>
                    <a:pt x="34495" y="10850"/>
                  </a:cubicBezTo>
                  <a:cubicBezTo>
                    <a:pt x="34559" y="8799"/>
                    <a:pt x="33818" y="6684"/>
                    <a:pt x="32317" y="5309"/>
                  </a:cubicBezTo>
                  <a:cubicBezTo>
                    <a:pt x="31295" y="4360"/>
                    <a:pt x="29892" y="3801"/>
                    <a:pt x="28506" y="3801"/>
                  </a:cubicBezTo>
                  <a:cubicBezTo>
                    <a:pt x="27855" y="3801"/>
                    <a:pt x="27208" y="3925"/>
                    <a:pt x="26606" y="4188"/>
                  </a:cubicBezTo>
                  <a:cubicBezTo>
                    <a:pt x="24919" y="4928"/>
                    <a:pt x="23776" y="6789"/>
                    <a:pt x="23953" y="8583"/>
                  </a:cubicBezTo>
                  <a:lnTo>
                    <a:pt x="23953" y="8583"/>
                  </a:lnTo>
                  <a:cubicBezTo>
                    <a:pt x="23593" y="6708"/>
                    <a:pt x="23135" y="4812"/>
                    <a:pt x="22144" y="3173"/>
                  </a:cubicBezTo>
                  <a:cubicBezTo>
                    <a:pt x="21065" y="1354"/>
                    <a:pt x="18760" y="1"/>
                    <a:pt x="166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TextBox 197">
              <a:extLst>
                <a:ext uri="{FF2B5EF4-FFF2-40B4-BE49-F238E27FC236}">
                  <a16:creationId xmlns:a16="http://schemas.microsoft.com/office/drawing/2014/main" id="{209D0B33-11D7-4A43-880B-C03055E0A2D2}"/>
                </a:ext>
              </a:extLst>
            </p:cNvPr>
            <p:cNvSpPr txBox="1"/>
            <p:nvPr/>
          </p:nvSpPr>
          <p:spPr>
            <a:xfrm>
              <a:off x="1320314" y="1669971"/>
              <a:ext cx="2000635" cy="10542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4267" b="1" kern="0" dirty="0">
                  <a:solidFill>
                    <a:srgbClr val="8AC789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a. </a:t>
              </a:r>
              <a:r>
                <a:rPr lang="en-US" sz="4267" b="1" kern="0" dirty="0" err="1">
                  <a:solidFill>
                    <a:srgbClr val="8AC789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Từ</a:t>
              </a:r>
              <a:r>
                <a:rPr lang="en-US" sz="4267" b="1" kern="0" dirty="0">
                  <a:solidFill>
                    <a:srgbClr val="8AC789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8AC789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ngữ</a:t>
              </a:r>
              <a:r>
                <a:rPr lang="en-US" sz="4267" b="1" kern="0" dirty="0">
                  <a:solidFill>
                    <a:srgbClr val="8AC789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8AC789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chỉ</a:t>
              </a:r>
              <a:r>
                <a:rPr lang="en-US" sz="4267" b="1" kern="0" dirty="0">
                  <a:solidFill>
                    <a:srgbClr val="8AC789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8AC789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sự</a:t>
              </a:r>
              <a:r>
                <a:rPr lang="en-US" sz="4267" b="1" kern="0" dirty="0">
                  <a:solidFill>
                    <a:srgbClr val="8AC789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8AC789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vật</a:t>
              </a:r>
              <a:endParaRPr lang="en-US" sz="4267" b="1" kern="0" dirty="0">
                <a:solidFill>
                  <a:srgbClr val="8AC789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A2EF3F0B-D431-4747-A23D-374534233321}"/>
              </a:ext>
            </a:extLst>
          </p:cNvPr>
          <p:cNvGrpSpPr/>
          <p:nvPr/>
        </p:nvGrpSpPr>
        <p:grpSpPr>
          <a:xfrm>
            <a:off x="5883966" y="1053547"/>
            <a:ext cx="5864087" cy="1300917"/>
            <a:chOff x="1320314" y="1268215"/>
            <a:chExt cx="2000635" cy="986531"/>
          </a:xfrm>
        </p:grpSpPr>
        <p:sp>
          <p:nvSpPr>
            <p:cNvPr id="200" name="Google Shape;1360;p38">
              <a:extLst>
                <a:ext uri="{FF2B5EF4-FFF2-40B4-BE49-F238E27FC236}">
                  <a16:creationId xmlns:a16="http://schemas.microsoft.com/office/drawing/2014/main" id="{B52C6009-7B71-4ED6-8D5D-B7121A872DDF}"/>
                </a:ext>
              </a:extLst>
            </p:cNvPr>
            <p:cNvSpPr/>
            <p:nvPr/>
          </p:nvSpPr>
          <p:spPr>
            <a:xfrm>
              <a:off x="1390578" y="1268215"/>
              <a:ext cx="1930371" cy="986531"/>
            </a:xfrm>
            <a:custGeom>
              <a:avLst/>
              <a:gdLst/>
              <a:ahLst/>
              <a:cxnLst/>
              <a:rect l="l" t="t" r="r" b="b"/>
              <a:pathLst>
                <a:path w="43907" h="22439" extrusionOk="0">
                  <a:moveTo>
                    <a:pt x="16645" y="1"/>
                  </a:moveTo>
                  <a:cubicBezTo>
                    <a:pt x="14149" y="22"/>
                    <a:pt x="11992" y="1079"/>
                    <a:pt x="10744" y="4125"/>
                  </a:cubicBezTo>
                  <a:cubicBezTo>
                    <a:pt x="9793" y="6430"/>
                    <a:pt x="10089" y="9264"/>
                    <a:pt x="10195" y="11421"/>
                  </a:cubicBezTo>
                  <a:cubicBezTo>
                    <a:pt x="9701" y="9392"/>
                    <a:pt x="8165" y="8248"/>
                    <a:pt x="6227" y="8248"/>
                  </a:cubicBezTo>
                  <a:cubicBezTo>
                    <a:pt x="5923" y="8248"/>
                    <a:pt x="5609" y="8276"/>
                    <a:pt x="5288" y="8334"/>
                  </a:cubicBezTo>
                  <a:cubicBezTo>
                    <a:pt x="2919" y="8735"/>
                    <a:pt x="1016" y="10829"/>
                    <a:pt x="508" y="13177"/>
                  </a:cubicBezTo>
                  <a:cubicBezTo>
                    <a:pt x="0" y="15524"/>
                    <a:pt x="952" y="20452"/>
                    <a:pt x="1460" y="21277"/>
                  </a:cubicBezTo>
                  <a:cubicBezTo>
                    <a:pt x="2380" y="22140"/>
                    <a:pt x="8468" y="22439"/>
                    <a:pt x="15646" y="22439"/>
                  </a:cubicBezTo>
                  <a:cubicBezTo>
                    <a:pt x="27110" y="22439"/>
                    <a:pt x="41354" y="21677"/>
                    <a:pt x="41771" y="21235"/>
                  </a:cubicBezTo>
                  <a:cubicBezTo>
                    <a:pt x="42595" y="20346"/>
                    <a:pt x="43695" y="16265"/>
                    <a:pt x="43801" y="13832"/>
                  </a:cubicBezTo>
                  <a:cubicBezTo>
                    <a:pt x="43907" y="11421"/>
                    <a:pt x="42532" y="8883"/>
                    <a:pt x="40269" y="8016"/>
                  </a:cubicBezTo>
                  <a:cubicBezTo>
                    <a:pt x="39796" y="7841"/>
                    <a:pt x="39294" y="7759"/>
                    <a:pt x="38791" y="7759"/>
                  </a:cubicBezTo>
                  <a:cubicBezTo>
                    <a:pt x="36863" y="7759"/>
                    <a:pt x="34914" y="8972"/>
                    <a:pt x="34495" y="10850"/>
                  </a:cubicBezTo>
                  <a:cubicBezTo>
                    <a:pt x="34559" y="8799"/>
                    <a:pt x="33818" y="6684"/>
                    <a:pt x="32317" y="5309"/>
                  </a:cubicBezTo>
                  <a:cubicBezTo>
                    <a:pt x="31295" y="4360"/>
                    <a:pt x="29892" y="3801"/>
                    <a:pt x="28506" y="3801"/>
                  </a:cubicBezTo>
                  <a:cubicBezTo>
                    <a:pt x="27855" y="3801"/>
                    <a:pt x="27208" y="3925"/>
                    <a:pt x="26606" y="4188"/>
                  </a:cubicBezTo>
                  <a:cubicBezTo>
                    <a:pt x="24919" y="4928"/>
                    <a:pt x="23776" y="6789"/>
                    <a:pt x="23953" y="8583"/>
                  </a:cubicBezTo>
                  <a:lnTo>
                    <a:pt x="23953" y="8583"/>
                  </a:lnTo>
                  <a:cubicBezTo>
                    <a:pt x="23593" y="6708"/>
                    <a:pt x="23135" y="4812"/>
                    <a:pt x="22144" y="3173"/>
                  </a:cubicBezTo>
                  <a:cubicBezTo>
                    <a:pt x="21065" y="1354"/>
                    <a:pt x="18760" y="1"/>
                    <a:pt x="166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TextBox 200">
              <a:extLst>
                <a:ext uri="{FF2B5EF4-FFF2-40B4-BE49-F238E27FC236}">
                  <a16:creationId xmlns:a16="http://schemas.microsoft.com/office/drawing/2014/main" id="{DD680E0A-68DB-4E85-AC32-AC9567CD81D0}"/>
                </a:ext>
              </a:extLst>
            </p:cNvPr>
            <p:cNvSpPr txBox="1"/>
            <p:nvPr/>
          </p:nvSpPr>
          <p:spPr>
            <a:xfrm>
              <a:off x="1320314" y="1669971"/>
              <a:ext cx="2000635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4267" b="1" kern="0" dirty="0">
                  <a:solidFill>
                    <a:srgbClr val="8AC789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b. </a:t>
              </a:r>
              <a:r>
                <a:rPr lang="en-US" sz="4267" b="1" kern="0" dirty="0" err="1">
                  <a:solidFill>
                    <a:srgbClr val="8AC789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Từ</a:t>
              </a:r>
              <a:r>
                <a:rPr lang="en-US" sz="4267" b="1" kern="0" dirty="0">
                  <a:solidFill>
                    <a:srgbClr val="8AC789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8AC789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ngữ</a:t>
              </a:r>
              <a:r>
                <a:rPr lang="en-US" sz="4267" b="1" kern="0" dirty="0">
                  <a:solidFill>
                    <a:srgbClr val="8AC789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8AC789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chỉ</a:t>
              </a:r>
              <a:r>
                <a:rPr lang="en-US" sz="4267" b="1" kern="0" dirty="0">
                  <a:solidFill>
                    <a:srgbClr val="8AC789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8AC789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đặc</a:t>
              </a:r>
              <a:r>
                <a:rPr lang="en-US" sz="4267" b="1" kern="0" dirty="0">
                  <a:solidFill>
                    <a:srgbClr val="8AC789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8AC789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điểm</a:t>
              </a:r>
              <a:endParaRPr lang="en-US" sz="4267" b="1" kern="0" dirty="0">
                <a:solidFill>
                  <a:srgbClr val="8AC789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33309141-3971-4476-BEF7-D66CD94B1A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2629" y="2557879"/>
            <a:ext cx="5383075" cy="4002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Box 71">
            <a:extLst>
              <a:ext uri="{FF2B5EF4-FFF2-40B4-BE49-F238E27FC236}">
                <a16:creationId xmlns:a16="http://schemas.microsoft.com/office/drawing/2014/main" id="{1EAF820B-8FFA-4DAA-BA35-476F01DA06DA}"/>
              </a:ext>
            </a:extLst>
          </p:cNvPr>
          <p:cNvSpPr txBox="1"/>
          <p:nvPr/>
        </p:nvSpPr>
        <p:spPr>
          <a:xfrm>
            <a:off x="6552350" y="827999"/>
            <a:ext cx="3187998" cy="1293971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500" b="1" dirty="0" err="1">
                <a:solidFill>
                  <a:srgbClr val="135E98"/>
                </a:solidFill>
                <a:effectLst>
                  <a:glow rad="292100">
                    <a:schemeClr val="bg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Thảo</a:t>
            </a:r>
            <a:r>
              <a:rPr lang="en-US" sz="3500" b="1" dirty="0">
                <a:solidFill>
                  <a:srgbClr val="135E98"/>
                </a:solidFill>
                <a:effectLst>
                  <a:glow rad="292100">
                    <a:schemeClr val="bg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500" b="1" dirty="0" err="1">
                <a:solidFill>
                  <a:srgbClr val="135E98"/>
                </a:solidFill>
                <a:effectLst>
                  <a:glow rad="292100">
                    <a:schemeClr val="bg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luận</a:t>
            </a:r>
            <a:r>
              <a:rPr lang="en-US" sz="3500" b="1" dirty="0">
                <a:solidFill>
                  <a:srgbClr val="135E98"/>
                </a:solidFill>
                <a:effectLst>
                  <a:glow rad="292100">
                    <a:schemeClr val="bg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500" b="1" dirty="0" err="1">
                <a:solidFill>
                  <a:srgbClr val="135E98"/>
                </a:solidFill>
                <a:effectLst>
                  <a:glow rad="292100">
                    <a:schemeClr val="bg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nhóm</a:t>
            </a:r>
            <a:r>
              <a:rPr lang="en-US" sz="3500" b="1" dirty="0">
                <a:solidFill>
                  <a:srgbClr val="135E98"/>
                </a:solidFill>
                <a:effectLst>
                  <a:glow rad="292100">
                    <a:schemeClr val="bg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500" b="1" dirty="0" err="1">
                <a:solidFill>
                  <a:srgbClr val="135E98"/>
                </a:solidFill>
                <a:effectLst>
                  <a:glow rad="292100">
                    <a:schemeClr val="bg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đôi</a:t>
            </a:r>
            <a:endParaRPr lang="en-US" sz="3500" b="1" i="0" dirty="0">
              <a:solidFill>
                <a:srgbClr val="135E98"/>
              </a:solidFill>
              <a:effectLst>
                <a:glow rad="292100">
                  <a:schemeClr val="bg1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DA9ADF5D-72C6-4F45-BC10-61CA1CEECB63}"/>
              </a:ext>
            </a:extLst>
          </p:cNvPr>
          <p:cNvSpPr txBox="1"/>
          <p:nvPr/>
        </p:nvSpPr>
        <p:spPr>
          <a:xfrm>
            <a:off x="942474" y="2286000"/>
            <a:ext cx="406684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b="1" dirty="0" err="1">
                <a:solidFill>
                  <a:srgbClr val="163F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Đọc</a:t>
            </a:r>
            <a:r>
              <a:rPr lang="en-US" sz="2800" b="1" dirty="0">
                <a:solidFill>
                  <a:srgbClr val="163F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>
                <a:solidFill>
                  <a:srgbClr val="163F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kĩ câu ca dao, tìm từ ngữ theo yêu cầu, ghi ra phiếu </a:t>
            </a:r>
            <a:r>
              <a:rPr lang="en-US" sz="2800" b="1" dirty="0" err="1">
                <a:solidFill>
                  <a:srgbClr val="163F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US" sz="2800" b="1" dirty="0">
                <a:solidFill>
                  <a:srgbClr val="163F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163F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tập</a:t>
            </a:r>
            <a:endParaRPr lang="en-US" sz="2800" b="1" i="0" dirty="0">
              <a:solidFill>
                <a:srgbClr val="163F9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C00C6D31-CFC6-4092-BE17-271898AE2EA2}"/>
              </a:ext>
            </a:extLst>
          </p:cNvPr>
          <p:cNvSpPr txBox="1"/>
          <p:nvPr/>
        </p:nvSpPr>
        <p:spPr>
          <a:xfrm>
            <a:off x="972292" y="3727174"/>
            <a:ext cx="406684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2800" b="1">
                <a:solidFill>
                  <a:srgbClr val="163F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Trao đổi kết quả tìm được theo cặp.</a:t>
            </a:r>
            <a:endParaRPr lang="en-US" sz="2800" b="1" i="0" dirty="0">
              <a:solidFill>
                <a:srgbClr val="163F9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471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5" grpId="0"/>
      <p:bldP spid="7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Picture 146" descr="Shape&#10;&#10;Description automatically generated">
            <a:extLst>
              <a:ext uri="{FF2B5EF4-FFF2-40B4-BE49-F238E27FC236}">
                <a16:creationId xmlns:a16="http://schemas.microsoft.com/office/drawing/2014/main" id="{DBB90860-3834-4984-8337-8E59AD6AA45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412" b="23656"/>
          <a:stretch/>
        </p:blipFill>
        <p:spPr>
          <a:xfrm>
            <a:off x="4220135" y="0"/>
            <a:ext cx="3751729" cy="2286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48" name="TextBox 147">
            <a:extLst>
              <a:ext uri="{FF2B5EF4-FFF2-40B4-BE49-F238E27FC236}">
                <a16:creationId xmlns:a16="http://schemas.microsoft.com/office/drawing/2014/main" id="{0F67A698-61F8-480F-86E0-1306E4696275}"/>
              </a:ext>
            </a:extLst>
          </p:cNvPr>
          <p:cNvSpPr txBox="1"/>
          <p:nvPr/>
        </p:nvSpPr>
        <p:spPr>
          <a:xfrm>
            <a:off x="4688046" y="496014"/>
            <a:ext cx="2815904" cy="1464231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367D3D"/>
                </a:solidFill>
                <a:effectLst>
                  <a:glow rad="292100">
                    <a:schemeClr val="bg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Chia </a:t>
            </a:r>
            <a:r>
              <a:rPr lang="en-US" sz="4000" b="1" dirty="0" err="1">
                <a:solidFill>
                  <a:srgbClr val="367D3D"/>
                </a:solidFill>
                <a:effectLst>
                  <a:glow rad="292100">
                    <a:schemeClr val="bg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sẻ</a:t>
            </a:r>
            <a:r>
              <a:rPr lang="en-US" sz="4000" b="1" dirty="0">
                <a:solidFill>
                  <a:srgbClr val="367D3D"/>
                </a:solidFill>
                <a:effectLst>
                  <a:glow rad="292100">
                    <a:schemeClr val="bg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367D3D"/>
                </a:solidFill>
                <a:effectLst>
                  <a:glow rad="292100">
                    <a:schemeClr val="bg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trước</a:t>
            </a:r>
            <a:r>
              <a:rPr lang="en-US" sz="4000" b="1" dirty="0">
                <a:solidFill>
                  <a:srgbClr val="367D3D"/>
                </a:solidFill>
                <a:effectLst>
                  <a:glow rad="292100">
                    <a:schemeClr val="bg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367D3D"/>
                </a:solidFill>
                <a:effectLst>
                  <a:glow rad="292100">
                    <a:schemeClr val="bg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lớp</a:t>
            </a:r>
            <a:endParaRPr lang="en-US" sz="4000" b="1" i="0" dirty="0">
              <a:solidFill>
                <a:srgbClr val="367D3D"/>
              </a:solidFill>
              <a:effectLst>
                <a:glow rad="292100">
                  <a:schemeClr val="bg1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0" name="Picture 149">
            <a:extLst>
              <a:ext uri="{FF2B5EF4-FFF2-40B4-BE49-F238E27FC236}">
                <a16:creationId xmlns:a16="http://schemas.microsoft.com/office/drawing/2014/main" id="{DC27BD4C-3F7D-4620-995D-FA0A52B9E3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93619" y="1055638"/>
            <a:ext cx="2590996" cy="246888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51" name="Picture 150">
            <a:extLst>
              <a:ext uri="{FF2B5EF4-FFF2-40B4-BE49-F238E27FC236}">
                <a16:creationId xmlns:a16="http://schemas.microsoft.com/office/drawing/2014/main" id="{8A2B5D09-3754-4AAD-916A-A670B4708CB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07381" y="1051560"/>
            <a:ext cx="2590996" cy="246888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52" name="TextBox 151">
            <a:extLst>
              <a:ext uri="{FF2B5EF4-FFF2-40B4-BE49-F238E27FC236}">
                <a16:creationId xmlns:a16="http://schemas.microsoft.com/office/drawing/2014/main" id="{D2079273-39C8-4DBA-BA48-01380FAC40DC}"/>
              </a:ext>
            </a:extLst>
          </p:cNvPr>
          <p:cNvSpPr txBox="1"/>
          <p:nvPr/>
        </p:nvSpPr>
        <p:spPr>
          <a:xfrm>
            <a:off x="1724883" y="1962834"/>
            <a:ext cx="19559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99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Trình</a:t>
            </a:r>
            <a:r>
              <a:rPr lang="en-US" sz="3600" b="1" dirty="0">
                <a:solidFill>
                  <a:srgbClr val="99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99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bày</a:t>
            </a:r>
            <a:endParaRPr lang="en-US" sz="3600" b="1" dirty="0">
              <a:solidFill>
                <a:srgbClr val="9900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926FADC6-DC99-401F-B66E-3783CCE50EF0}"/>
              </a:ext>
            </a:extLst>
          </p:cNvPr>
          <p:cNvSpPr txBox="1"/>
          <p:nvPr/>
        </p:nvSpPr>
        <p:spPr>
          <a:xfrm>
            <a:off x="8516770" y="1962834"/>
            <a:ext cx="19446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17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Nhận</a:t>
            </a:r>
            <a:r>
              <a:rPr lang="en-US" sz="3600" b="1" dirty="0">
                <a:solidFill>
                  <a:srgbClr val="FF017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17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xét</a:t>
            </a:r>
            <a:endParaRPr lang="en-US" sz="3600" b="1" dirty="0">
              <a:solidFill>
                <a:srgbClr val="FF017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636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" grpId="0"/>
      <p:bldP spid="152" grpId="0"/>
      <p:bldP spid="15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矩形: 圆角 30">
            <a:extLst>
              <a:ext uri="{FF2B5EF4-FFF2-40B4-BE49-F238E27FC236}">
                <a16:creationId xmlns:a16="http://schemas.microsoft.com/office/drawing/2014/main" id="{FE557F12-4F63-4744-88FD-857E1C5CB9D5}"/>
              </a:ext>
            </a:extLst>
          </p:cNvPr>
          <p:cNvSpPr/>
          <p:nvPr/>
        </p:nvSpPr>
        <p:spPr>
          <a:xfrm>
            <a:off x="329852" y="347871"/>
            <a:ext cx="11635907" cy="6348052"/>
          </a:xfrm>
          <a:prstGeom prst="roundRect">
            <a:avLst>
              <a:gd name="adj" fmla="val 38426"/>
            </a:avLst>
          </a:prstGeom>
          <a:solidFill>
            <a:srgbClr val="FFFFFF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zh-CN" altLang="en-US" sz="8000" kern="0" dirty="0">
              <a:solidFill>
                <a:srgbClr val="000000"/>
              </a:solidFill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字魂80号-萌趣小鱼体" panose="00000500000000000000" pitchFamily="2" charset="-122"/>
              <a:cs typeface="Calibri" panose="020F0502020204030204" pitchFamily="34" charset="0"/>
              <a:sym typeface="Arial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0BA0BE3A-5D06-4DCB-9FA2-76237A0A20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9731451"/>
              </p:ext>
            </p:extLst>
          </p:nvPr>
        </p:nvGraphicFramePr>
        <p:xfrm>
          <a:off x="1351722" y="719665"/>
          <a:ext cx="9740348" cy="5164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0027">
                  <a:extLst>
                    <a:ext uri="{9D8B030D-6E8A-4147-A177-3AD203B41FA5}">
                      <a16:colId xmlns:a16="http://schemas.microsoft.com/office/drawing/2014/main" val="3235929077"/>
                    </a:ext>
                  </a:extLst>
                </a:gridCol>
                <a:gridCol w="4049714">
                  <a:extLst>
                    <a:ext uri="{9D8B030D-6E8A-4147-A177-3AD203B41FA5}">
                      <a16:colId xmlns:a16="http://schemas.microsoft.com/office/drawing/2014/main" val="3642762493"/>
                    </a:ext>
                  </a:extLst>
                </a:gridCol>
                <a:gridCol w="4270607">
                  <a:extLst>
                    <a:ext uri="{9D8B030D-6E8A-4147-A177-3AD203B41FA5}">
                      <a16:colId xmlns:a16="http://schemas.microsoft.com/office/drawing/2014/main" val="777424053"/>
                    </a:ext>
                  </a:extLst>
                </a:gridCol>
              </a:tblGrid>
              <a:tr h="103286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Câu</a:t>
                      </a:r>
                      <a:endParaRPr lang="en-US" sz="3200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Từ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ngữ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chỉ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sự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vật</a:t>
                      </a:r>
                      <a:endParaRPr lang="en-US" sz="3200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Từ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ngữ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chỉ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đặc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điểm</a:t>
                      </a:r>
                      <a:endParaRPr lang="en-US" sz="3200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126221"/>
                  </a:ext>
                </a:extLst>
              </a:tr>
              <a:tr h="103286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521459"/>
                  </a:ext>
                </a:extLst>
              </a:tr>
              <a:tr h="103286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8231124"/>
                  </a:ext>
                </a:extLst>
              </a:tr>
              <a:tr h="103286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8588875"/>
                  </a:ext>
                </a:extLst>
              </a:tr>
              <a:tr h="103286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204970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5D4E35A-51D2-49BB-B08F-9BD48988D174}"/>
              </a:ext>
            </a:extLst>
          </p:cNvPr>
          <p:cNvSpPr txBox="1"/>
          <p:nvPr/>
        </p:nvSpPr>
        <p:spPr>
          <a:xfrm>
            <a:off x="2922104" y="1898374"/>
            <a:ext cx="37470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Chuồn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chuồn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bờ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ao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E2017312-5426-45EA-A9B2-7A90B7706E01}"/>
              </a:ext>
            </a:extLst>
          </p:cNvPr>
          <p:cNvSpPr txBox="1"/>
          <p:nvPr/>
        </p:nvSpPr>
        <p:spPr>
          <a:xfrm>
            <a:off x="7176051" y="1898374"/>
            <a:ext cx="37470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Thấp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cao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D4FD9701-B95F-4AD3-8861-D6B59536E792}"/>
              </a:ext>
            </a:extLst>
          </p:cNvPr>
          <p:cNvSpPr txBox="1"/>
          <p:nvPr/>
        </p:nvSpPr>
        <p:spPr>
          <a:xfrm>
            <a:off x="2951921" y="2971800"/>
            <a:ext cx="37470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Non,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biển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sào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E8902D6E-4F8F-4AF4-92A6-1CC6340DBA24}"/>
              </a:ext>
            </a:extLst>
          </p:cNvPr>
          <p:cNvSpPr txBox="1"/>
          <p:nvPr/>
        </p:nvSpPr>
        <p:spPr>
          <a:xfrm>
            <a:off x="7126356" y="2932043"/>
            <a:ext cx="37470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Cao,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sâu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cạn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61C93D01-6339-4B50-95AF-A6AFE15FFC78}"/>
              </a:ext>
            </a:extLst>
          </p:cNvPr>
          <p:cNvSpPr txBox="1"/>
          <p:nvPr/>
        </p:nvSpPr>
        <p:spPr>
          <a:xfrm>
            <a:off x="2902226" y="3876261"/>
            <a:ext cx="37470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Dòng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sông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bên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bồi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bên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lở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15447695-BD42-4A9F-9B9E-9A914409E89F}"/>
              </a:ext>
            </a:extLst>
          </p:cNvPr>
          <p:cNvSpPr txBox="1"/>
          <p:nvPr/>
        </p:nvSpPr>
        <p:spPr>
          <a:xfrm>
            <a:off x="6887817" y="3836504"/>
            <a:ext cx="37470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Đục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CCAAFF50-BBC3-482C-9DDA-1F00A2EE4C16}"/>
              </a:ext>
            </a:extLst>
          </p:cNvPr>
          <p:cNvSpPr txBox="1"/>
          <p:nvPr/>
        </p:nvSpPr>
        <p:spPr>
          <a:xfrm>
            <a:off x="2971800" y="4919870"/>
            <a:ext cx="37470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Trăng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sao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núi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đồi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38B73364-5C23-4F37-B65C-CAF30B6B929B}"/>
              </a:ext>
            </a:extLst>
          </p:cNvPr>
          <p:cNvSpPr txBox="1"/>
          <p:nvPr/>
        </p:nvSpPr>
        <p:spPr>
          <a:xfrm>
            <a:off x="7036904" y="4919870"/>
            <a:ext cx="37470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Mờ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tỏ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lở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cao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92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te Chicks Newsletter by Slidesgo">
  <a:themeElements>
    <a:clrScheme name="Simple Light">
      <a:dk1>
        <a:srgbClr val="000000"/>
      </a:dk1>
      <a:lt1>
        <a:srgbClr val="EFF5FF"/>
      </a:lt1>
      <a:dk2>
        <a:srgbClr val="6CA368"/>
      </a:dk2>
      <a:lt2>
        <a:srgbClr val="8AC789"/>
      </a:lt2>
      <a:accent1>
        <a:srgbClr val="F6DF5C"/>
      </a:accent1>
      <a:accent2>
        <a:srgbClr val="FDE886"/>
      </a:accent2>
      <a:accent3>
        <a:srgbClr val="FAC54B"/>
      </a:accent3>
      <a:accent4>
        <a:srgbClr val="E69138"/>
      </a:accent4>
      <a:accent5>
        <a:srgbClr val="CA1E49"/>
      </a:accent5>
      <a:accent6>
        <a:srgbClr val="BBA2FD"/>
      </a:accent6>
      <a:hlink>
        <a:srgbClr val="46464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te Chicks Newsletter by Slidesgo">
  <a:themeElements>
    <a:clrScheme name="Simple Light">
      <a:dk1>
        <a:srgbClr val="000000"/>
      </a:dk1>
      <a:lt1>
        <a:srgbClr val="EFF5FF"/>
      </a:lt1>
      <a:dk2>
        <a:srgbClr val="6CA368"/>
      </a:dk2>
      <a:lt2>
        <a:srgbClr val="8AC789"/>
      </a:lt2>
      <a:accent1>
        <a:srgbClr val="F6DF5C"/>
      </a:accent1>
      <a:accent2>
        <a:srgbClr val="FDE886"/>
      </a:accent2>
      <a:accent3>
        <a:srgbClr val="FAC54B"/>
      </a:accent3>
      <a:accent4>
        <a:srgbClr val="E69138"/>
      </a:accent4>
      <a:accent5>
        <a:srgbClr val="CA1E49"/>
      </a:accent5>
      <a:accent6>
        <a:srgbClr val="BBA2FD"/>
      </a:accent6>
      <a:hlink>
        <a:srgbClr val="46464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310</Words>
  <Application>Microsoft Office PowerPoint</Application>
  <PresentationFormat>Widescreen</PresentationFormat>
  <Paragraphs>48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8" baseType="lpstr">
      <vt:lpstr>微软雅黑</vt:lpstr>
      <vt:lpstr>Arial</vt:lpstr>
      <vt:lpstr>Calibri</vt:lpstr>
      <vt:lpstr>Calibri Light</vt:lpstr>
      <vt:lpstr>Catamaran</vt:lpstr>
      <vt:lpstr>Livvic</vt:lpstr>
      <vt:lpstr>Nunito</vt:lpstr>
      <vt:lpstr>Roboto Condensed Light</vt:lpstr>
      <vt:lpstr>Roboto Slab Light</vt:lpstr>
      <vt:lpstr>Times New Roman</vt:lpstr>
      <vt:lpstr>Titan One</vt:lpstr>
      <vt:lpstr>字魂80号-萌趣小鱼体</vt:lpstr>
      <vt:lpstr>Cute Chicks Newsletter by Slidesgo</vt:lpstr>
      <vt:lpstr>Office Theme</vt:lpstr>
      <vt:lpstr>1_Cute Chicks Newsletter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Kim Anh</cp:lastModifiedBy>
  <cp:revision>52</cp:revision>
  <dcterms:created xsi:type="dcterms:W3CDTF">2022-09-19T05:24:27Z</dcterms:created>
  <dcterms:modified xsi:type="dcterms:W3CDTF">2025-01-24T01:44:47Z</dcterms:modified>
</cp:coreProperties>
</file>