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49D5-C69B-42ED-B6BE-25AE8F4022E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1893" y="836175"/>
            <a:ext cx="452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655" y="2736502"/>
            <a:ext cx="976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KHỞI 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91D4-46FB-4BEA-97BB-D39F83954EE0}"/>
              </a:ext>
            </a:extLst>
          </p:cNvPr>
          <p:cNvSpPr txBox="1"/>
          <p:nvPr/>
        </p:nvSpPr>
        <p:spPr>
          <a:xfrm>
            <a:off x="2260846" y="4598633"/>
            <a:ext cx="7670307" cy="1074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16545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06872" y="586439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33988" y="620618"/>
            <a:ext cx="75639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tam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tứ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dưới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đây</a:t>
            </a:r>
            <a:r>
              <a:rPr lang="en-US" altLang="en-US" sz="2000" dirty="0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50" dirty="0"/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ê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ke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kiểm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xem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50" dirty="0"/>
          </a:p>
        </p:txBody>
      </p:sp>
      <p:pic>
        <p:nvPicPr>
          <p:cNvPr id="14" name="Picture 2" descr="Toán lớp 3 trang 121, 122 Ôn tập chung | Cánh d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03" y="1637849"/>
            <a:ext cx="7401015" cy="21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1977" y="402820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Trả</a:t>
            </a:r>
            <a:r>
              <a:rPr lang="en-US" altLang="en-US" sz="2800" u="sng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800" u="sng" dirty="0" err="1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altLang="en-US" sz="2800" u="sng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en-US" sz="28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Tứ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KLMN, tam </a:t>
            </a:r>
            <a:r>
              <a:rPr lang="en-US" altLang="en-US" sz="28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ADK</a:t>
            </a: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3954" y="1715589"/>
            <a:ext cx="2377440" cy="1942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60377" y="1784293"/>
            <a:ext cx="2377440" cy="1942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06872" y="586439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33988" y="620618"/>
            <a:ext cx="75639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tam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tứ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dưới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đây</a:t>
            </a:r>
            <a:r>
              <a:rPr lang="en-US" altLang="en-US" sz="2000" dirty="0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50" dirty="0"/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ê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ke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kiểm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xem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50" dirty="0"/>
          </a:p>
        </p:txBody>
      </p:sp>
      <p:pic>
        <p:nvPicPr>
          <p:cNvPr id="14" name="Picture 2" descr="Toán lớp 3 trang 121, 122 Ôn tập chung | Cánh d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03" y="1637849"/>
            <a:ext cx="7401015" cy="21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54629" y="3840480"/>
            <a:ext cx="6975565" cy="19333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11977" y="430884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Tứ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KLMN, tam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ADK</a:t>
            </a:r>
            <a:r>
              <a:rPr lang="en-US" altLang="en-US" sz="2000" dirty="0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5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1977" y="494852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altLang="en-US" sz="2000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altLang="en-US" sz="2000" dirty="0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altLang="en-US" sz="2000" dirty="0" err="1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Tứ</a:t>
            </a:r>
            <a:r>
              <a:rPr lang="en-US" altLang="en-US" sz="2000" dirty="0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sz="2000" dirty="0" smtClean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KLMN  </a:t>
            </a:r>
            <a:endParaRPr lang="en-US" altLang="en-US" sz="16800" dirty="0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Giải bài tập trang 119, 120 Toán 3 Tập 1, sách Cánh Diều: Ôn tập về hì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1544" r="60407" b="32817"/>
          <a:stretch/>
        </p:blipFill>
        <p:spPr bwMode="auto">
          <a:xfrm rot="10487383">
            <a:off x="5769217" y="2241509"/>
            <a:ext cx="551502" cy="7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06872" y="586439"/>
            <a:ext cx="539932" cy="584775"/>
            <a:chOff x="8325395" y="1643963"/>
            <a:chExt cx="539932" cy="584775"/>
          </a:xfrm>
        </p:grpSpPr>
        <p:sp>
          <p:nvSpPr>
            <p:cNvPr id="15" name="Oval 14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749552" y="620618"/>
            <a:ext cx="9927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tấm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thảm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trải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sàn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kích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thước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vẽ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dưới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tấm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thảm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.</a:t>
            </a:r>
            <a:endParaRPr lang="en-US" altLang="en-US" dirty="0"/>
          </a:p>
        </p:txBody>
      </p:sp>
      <p:pic>
        <p:nvPicPr>
          <p:cNvPr id="18" name="Picture 2" descr="https://img.loigiaihay.com/picture/2022/0325/bai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/>
          <a:stretch/>
        </p:blipFill>
        <p:spPr bwMode="auto">
          <a:xfrm>
            <a:off x="6455127" y="1356744"/>
            <a:ext cx="5087129" cy="26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9944" y="393526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OpenSans"/>
              </a:rPr>
              <a:t>           </a:t>
            </a:r>
            <a:r>
              <a:rPr lang="en-US" altLang="en-US" sz="2400" dirty="0" err="1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Bài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</a:t>
            </a:r>
            <a:r>
              <a:rPr lang="en-US" altLang="en-US" sz="2400" dirty="0" err="1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giải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Chu vi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OpenSans"/>
              </a:rPr>
              <a:t>của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OpenSans"/>
              </a:rPr>
              <a:t>tấm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OpenSans"/>
              </a:rPr>
              <a:t>thảm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</a:t>
            </a:r>
            <a:r>
              <a:rPr lang="en-US" altLang="en-US" sz="2400" dirty="0" err="1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là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:</a:t>
            </a: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     (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8 + 4) x 2 = 24 (m)</a:t>
            </a: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           </a:t>
            </a:r>
            <a:r>
              <a:rPr lang="en-US" altLang="en-US" sz="2400" dirty="0" err="1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Đáp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OpenSans"/>
              </a:rPr>
              <a:t>số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: 24 m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1883664"/>
            <a:ext cx="4151376" cy="2051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KHỞI 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91D4-46FB-4BEA-97BB-D39F83954EE0}"/>
              </a:ext>
            </a:extLst>
          </p:cNvPr>
          <p:cNvSpPr txBox="1"/>
          <p:nvPr/>
        </p:nvSpPr>
        <p:spPr>
          <a:xfrm>
            <a:off x="2260846" y="4598633"/>
            <a:ext cx="7670307" cy="1074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62320" y="201719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6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34829" y="386384"/>
            <a:ext cx="6248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Quan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sát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vẽ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chọn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chữ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đặt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trước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án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đúng</a:t>
            </a:r>
            <a:r>
              <a:rPr lang="en-US" altLang="en-US" sz="2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1050" dirty="0"/>
          </a:p>
        </p:txBody>
      </p:sp>
      <p:pic>
        <p:nvPicPr>
          <p:cNvPr id="7" name="Picture 2" descr="Toán lớp 3 trang 121, 122 Ôn tập chung | Cánh d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07" y="786494"/>
            <a:ext cx="6470616" cy="33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5120" y="44596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en-US" altLang="en-US" u="sng" dirty="0" err="1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altLang="en-US" u="sng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u="sng" dirty="0" err="1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giải</a:t>
            </a:r>
            <a:r>
              <a:rPr lang="en-US" altLang="en-US" u="sng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Quan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sát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vẽ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thấy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10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bóng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xanh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lục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nặng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bóng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đỏ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lục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nặng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Trả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bóng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đỏ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bóng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xanh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nặng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70473" y="3197983"/>
            <a:ext cx="427591" cy="41617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PC FUJITSU</cp:lastModifiedBy>
  <cp:revision>8</cp:revision>
  <dcterms:created xsi:type="dcterms:W3CDTF">2022-08-13T02:49:53Z</dcterms:created>
  <dcterms:modified xsi:type="dcterms:W3CDTF">2022-08-18T03:11:35Z</dcterms:modified>
</cp:coreProperties>
</file>