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0" r:id="rId2"/>
    <p:sldMasterId id="2147483726" r:id="rId3"/>
  </p:sldMasterIdLst>
  <p:notesMasterIdLst>
    <p:notesMasterId r:id="rId13"/>
  </p:notesMasterIdLst>
  <p:sldIdLst>
    <p:sldId id="314" r:id="rId4"/>
    <p:sldId id="262" r:id="rId5"/>
    <p:sldId id="2007577493" r:id="rId6"/>
    <p:sldId id="2007577495" r:id="rId7"/>
    <p:sldId id="2007577496" r:id="rId8"/>
    <p:sldId id="2007577497" r:id="rId9"/>
    <p:sldId id="2007577498" r:id="rId10"/>
    <p:sldId id="2007577500" r:id="rId11"/>
    <p:sldId id="20075774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46" autoAdjust="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83DA-D0EF-4067-A48D-EDE6D7E12CCA}" type="datetimeFigureOut">
              <a:rPr lang="en-US" smtClean="0"/>
              <a:t>03/03/2025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D2ABD-87AB-44FC-8978-B6038C6A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6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9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3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8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2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AADC820-9CB0-46BD-A5EA-A216392AA753}"/>
              </a:ext>
            </a:extLst>
          </p:cNvPr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1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8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7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4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8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8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8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8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F42390-FAC7-4D9E-9A10-CFE7BDFE6EBD}" type="datetimeFigureOut">
              <a:rPr lang="en-US" smtClean="0">
                <a:solidFill>
                  <a:prstClr val="black"/>
                </a:solidFill>
              </a:rPr>
              <a:pPr/>
              <a:t>03/03/2025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10D115-9226-430C-BDE7-735AC1AB7B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FCE2BA8-F483-4281-97EC-4B0779B64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2F1C32-304A-2BB5-7279-397CB7F7C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88" y="1015758"/>
            <a:ext cx="10177205" cy="3494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E8BA15-2FC6-9FE3-B64E-0D018EAF773C}"/>
              </a:ext>
            </a:extLst>
          </p:cNvPr>
          <p:cNvSpPr txBox="1"/>
          <p:nvPr/>
        </p:nvSpPr>
        <p:spPr>
          <a:xfrm>
            <a:off x="5105400" y="4162425"/>
            <a:ext cx="295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42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706213" y="1849237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A9DF6F-B494-B45B-A343-A9F1D8933B4B}"/>
              </a:ext>
            </a:extLst>
          </p:cNvPr>
          <p:cNvGrpSpPr/>
          <p:nvPr/>
        </p:nvGrpSpPr>
        <p:grpSpPr>
          <a:xfrm>
            <a:off x="1279120" y="2625702"/>
            <a:ext cx="9463627" cy="1011707"/>
            <a:chOff x="3093376" y="708119"/>
            <a:chExt cx="10093413" cy="1011707"/>
          </a:xfrm>
          <a:solidFill>
            <a:srgbClr val="AAE3F9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BDEB2EB-DB66-5005-9E0C-3C86332A6248}"/>
                </a:ext>
              </a:extLst>
            </p:cNvPr>
            <p:cNvSpPr/>
            <p:nvPr/>
          </p:nvSpPr>
          <p:spPr>
            <a:xfrm>
              <a:off x="3093376" y="708119"/>
              <a:ext cx="10093413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127CAF-E16F-9189-E568-D70A8207EEE7}"/>
                </a:ext>
              </a:extLst>
            </p:cNvPr>
            <p:cNvSpPr/>
            <p:nvPr/>
          </p:nvSpPr>
          <p:spPr>
            <a:xfrm>
              <a:off x="3379262" y="813425"/>
              <a:ext cx="9546988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 11 có 30 ngày. Tháng 12 có 31 ngày.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882365" y="4305045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A9DF6F-B494-B45B-A343-A9F1D8933B4B}"/>
              </a:ext>
            </a:extLst>
          </p:cNvPr>
          <p:cNvGrpSpPr/>
          <p:nvPr/>
        </p:nvGrpSpPr>
        <p:grpSpPr>
          <a:xfrm>
            <a:off x="1386629" y="5106842"/>
            <a:ext cx="7521083" cy="1011707"/>
            <a:chOff x="3093376" y="708119"/>
            <a:chExt cx="10093413" cy="1011707"/>
          </a:xfrm>
          <a:solidFill>
            <a:srgbClr val="AAE3F9"/>
          </a:solidFill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xmlns="" id="{CBDEB2EB-DB66-5005-9E0C-3C86332A6248}"/>
                </a:ext>
              </a:extLst>
            </p:cNvPr>
            <p:cNvSpPr/>
            <p:nvPr/>
          </p:nvSpPr>
          <p:spPr>
            <a:xfrm>
              <a:off x="3093376" y="708119"/>
              <a:ext cx="10093413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F127CAF-E16F-9189-E568-D70A8207EEE7}"/>
                </a:ext>
              </a:extLst>
            </p:cNvPr>
            <p:cNvSpPr/>
            <p:nvPr/>
          </p:nvSpPr>
          <p:spPr>
            <a:xfrm>
              <a:off x="4836645" y="824058"/>
              <a:ext cx="6473464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 20 tháng 11 là thứ Hai.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3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435934" y="1359872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127CAF-E16F-9189-E568-D70A8207EEE7}"/>
              </a:ext>
            </a:extLst>
          </p:cNvPr>
          <p:cNvSpPr/>
          <p:nvPr/>
        </p:nvSpPr>
        <p:spPr>
          <a:xfrm>
            <a:off x="771749" y="2286633"/>
            <a:ext cx="8714566" cy="707886"/>
          </a:xfrm>
          <a:prstGeom prst="rect">
            <a:avLst/>
          </a:prstGeom>
          <a:solidFill>
            <a:srgbClr val="F9B2D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 cuối cùng của tháng 12 là Chủ nhật.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595423" y="1803893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127CAF-E16F-9189-E568-D70A8207EEE7}"/>
              </a:ext>
            </a:extLst>
          </p:cNvPr>
          <p:cNvSpPr/>
          <p:nvPr/>
        </p:nvSpPr>
        <p:spPr>
          <a:xfrm>
            <a:off x="595423" y="3396795"/>
            <a:ext cx="100772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ngày Chủ nhật của tháng 12 là ngày: 3, 10, 17, 24, 31.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584251" y="391952"/>
            <a:ext cx="10207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8.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B2190C-BB00-A03B-A964-D273EB1ADC18}"/>
              </a:ext>
            </a:extLst>
          </p:cNvPr>
          <p:cNvSpPr/>
          <p:nvPr/>
        </p:nvSpPr>
        <p:spPr>
          <a:xfrm>
            <a:off x="1356902" y="2665339"/>
            <a:ext cx="9324754" cy="1323439"/>
          </a:xfrm>
          <a:prstGeom prst="rect">
            <a:avLst/>
          </a:prstGeom>
          <a:solidFill>
            <a:srgbClr val="F9B2D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25 tháng 8 đến 30 tháng 8 có 6 ngày. Vậy triển lãm đó diễn ra trong 6 ngày.</a:t>
            </a:r>
          </a:p>
        </p:txBody>
      </p:sp>
    </p:spTree>
    <p:extLst>
      <p:ext uri="{BB962C8B-B14F-4D97-AF65-F5344CB8AC3E}">
        <p14:creationId xmlns:p14="http://schemas.microsoft.com/office/powerpoint/2010/main" val="1756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584251" y="391952"/>
            <a:ext cx="1020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 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B2190C-BB00-A03B-A964-D273EB1ADC18}"/>
              </a:ext>
            </a:extLst>
          </p:cNvPr>
          <p:cNvSpPr/>
          <p:nvPr/>
        </p:nvSpPr>
        <p:spPr>
          <a:xfrm>
            <a:off x="1821920" y="2130806"/>
            <a:ext cx="9324754" cy="492239"/>
          </a:xfrm>
          <a:prstGeom prst="rect">
            <a:avLst/>
          </a:prstGeom>
          <a:solidFill>
            <a:srgbClr val="F9B2D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 chợ đó kết thúc vào ngày 16 tháng 1.</a:t>
            </a:r>
          </a:p>
        </p:txBody>
      </p:sp>
    </p:spTree>
    <p:extLst>
      <p:ext uri="{BB962C8B-B14F-4D97-AF65-F5344CB8AC3E}">
        <p14:creationId xmlns:p14="http://schemas.microsoft.com/office/powerpoint/2010/main" val="15126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605516" y="572705"/>
            <a:ext cx="102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4.Thực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60E8A-F09A-2441-9C4B-94537ABE4974}"/>
              </a:ext>
            </a:extLst>
          </p:cNvPr>
          <p:cNvSpPr txBox="1"/>
          <p:nvPr/>
        </p:nvSpPr>
        <p:spPr>
          <a:xfrm>
            <a:off x="7515224" y="2285992"/>
            <a:ext cx="425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tháng có 30 ngày?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7432B6-811D-7990-D496-24EEC3B9E03F}"/>
              </a:ext>
            </a:extLst>
          </p:cNvPr>
          <p:cNvSpPr txBox="1"/>
          <p:nvPr/>
        </p:nvSpPr>
        <p:spPr>
          <a:xfrm>
            <a:off x="6979454" y="3131621"/>
            <a:ext cx="4479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có 30 ngày: Tháng 4, 6, 9, 11.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660E8A-F09A-2441-9C4B-94537ABE4974}"/>
              </a:ext>
            </a:extLst>
          </p:cNvPr>
          <p:cNvSpPr txBox="1"/>
          <p:nvPr/>
        </p:nvSpPr>
        <p:spPr>
          <a:xfrm>
            <a:off x="1997779" y="2111180"/>
            <a:ext cx="425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7432B6-811D-7990-D496-24EEC3B9E03F}"/>
              </a:ext>
            </a:extLst>
          </p:cNvPr>
          <p:cNvSpPr txBox="1"/>
          <p:nvPr/>
        </p:nvSpPr>
        <p:spPr>
          <a:xfrm>
            <a:off x="1035755" y="2956809"/>
            <a:ext cx="490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có 31 ngày: Tháng 1, 3, 5, 7, 8, 10, 12.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9AEB3A62-20FD-CFD6-F3CE-2EC99B05B3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28078"/>
          <a:stretch/>
        </p:blipFill>
        <p:spPr>
          <a:xfrm>
            <a:off x="4944450" y="6060984"/>
            <a:ext cx="907991" cy="797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FB596C-DA5D-F395-5651-B0715532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253" y="1570916"/>
            <a:ext cx="5809992" cy="1493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1C6256-3E4F-4E2D-8A32-03C678FA9D36}"/>
              </a:ext>
            </a:extLst>
          </p:cNvPr>
          <p:cNvSpPr txBox="1"/>
          <p:nvPr/>
        </p:nvSpPr>
        <p:spPr>
          <a:xfrm>
            <a:off x="3748811" y="3205477"/>
            <a:ext cx="295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theme/theme1.xml><?xml version="1.0" encoding="utf-8"?>
<a:theme xmlns:a="http://schemas.openxmlformats.org/drawingml/2006/main" name="1_pikbest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323</Words>
  <Application>Microsoft Office PowerPoint</Application>
  <PresentationFormat>Custom</PresentationFormat>
  <Paragraphs>29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1_pikbest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19</cp:revision>
  <dcterms:created xsi:type="dcterms:W3CDTF">2023-02-11T13:09:57Z</dcterms:created>
  <dcterms:modified xsi:type="dcterms:W3CDTF">2025-03-03T05:07:45Z</dcterms:modified>
</cp:coreProperties>
</file>