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18"/>
  </p:notesMasterIdLst>
  <p:sldIdLst>
    <p:sldId id="314" r:id="rId4"/>
    <p:sldId id="402" r:id="rId5"/>
    <p:sldId id="282" r:id="rId6"/>
    <p:sldId id="299" r:id="rId7"/>
    <p:sldId id="300" r:id="rId8"/>
    <p:sldId id="311" r:id="rId9"/>
    <p:sldId id="422" r:id="rId10"/>
    <p:sldId id="427" r:id="rId11"/>
    <p:sldId id="429" r:id="rId12"/>
    <p:sldId id="428" r:id="rId13"/>
    <p:sldId id="331" r:id="rId14"/>
    <p:sldId id="423" r:id="rId15"/>
    <p:sldId id="339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165A3-9A89-4B3B-8011-1261C8F67562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5C89-2B25-4B04-A90C-93F5CCA1C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72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9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31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7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71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54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59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79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57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674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71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81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858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2269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3069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249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29919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60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55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0766"/>
            <a:ext cx="9543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20406"/>
            <a:ext cx="9543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35123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8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443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594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FDB57E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4"/>
          <p:cNvSpPr/>
          <p:nvPr userDrawn="1"/>
        </p:nvSpPr>
        <p:spPr>
          <a:xfrm flipV="1">
            <a:off x="0" y="4012247"/>
            <a:ext cx="12192000" cy="2980055"/>
          </a:xfrm>
          <a:custGeom>
            <a:avLst/>
            <a:gdLst>
              <a:gd name="connsiteX0" fmla="*/ 0 w 12192000"/>
              <a:gd name="connsiteY0" fmla="*/ 0 h 4340216"/>
              <a:gd name="connsiteX1" fmla="*/ 12192000 w 12192000"/>
              <a:gd name="connsiteY1" fmla="*/ 0 h 4340216"/>
              <a:gd name="connsiteX2" fmla="*/ 12192000 w 12192000"/>
              <a:gd name="connsiteY2" fmla="*/ 4340216 h 4340216"/>
              <a:gd name="connsiteX3" fmla="*/ 11874350 w 12192000"/>
              <a:gd name="connsiteY3" fmla="*/ 4291969 h 4340216"/>
              <a:gd name="connsiteX4" fmla="*/ 6641028 w 12192000"/>
              <a:gd name="connsiteY4" fmla="*/ 3494022 h 4340216"/>
              <a:gd name="connsiteX5" fmla="*/ 60586 w 12192000"/>
              <a:gd name="connsiteY5" fmla="*/ 4234661 h 4340216"/>
              <a:gd name="connsiteX6" fmla="*/ 0 w 12192000"/>
              <a:gd name="connsiteY6" fmla="*/ 4242465 h 43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40216">
                <a:moveTo>
                  <a:pt x="0" y="0"/>
                </a:moveTo>
                <a:lnTo>
                  <a:pt x="12192000" y="0"/>
                </a:lnTo>
                <a:lnTo>
                  <a:pt x="12192000" y="4340216"/>
                </a:lnTo>
                <a:lnTo>
                  <a:pt x="11874350" y="4291969"/>
                </a:lnTo>
                <a:cubicBezTo>
                  <a:pt x="10258290" y="4024112"/>
                  <a:pt x="8216849" y="3490024"/>
                  <a:pt x="6641028" y="3494022"/>
                </a:cubicBezTo>
                <a:cubicBezTo>
                  <a:pt x="4592461" y="3499219"/>
                  <a:pt x="1841189" y="3994292"/>
                  <a:pt x="60586" y="4234661"/>
                </a:cubicBezTo>
                <a:lnTo>
                  <a:pt x="0" y="4242465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5748019"/>
            <a:ext cx="2125345" cy="1367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810240" y="5502274"/>
            <a:ext cx="1427480" cy="1859280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610600" y="5992483"/>
            <a:ext cx="3224212" cy="10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2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4"/>
          <p:cNvSpPr/>
          <p:nvPr userDrawn="1"/>
        </p:nvSpPr>
        <p:spPr>
          <a:xfrm flipV="1">
            <a:off x="56515" y="5367972"/>
            <a:ext cx="12192000" cy="2980055"/>
          </a:xfrm>
          <a:custGeom>
            <a:avLst/>
            <a:gdLst>
              <a:gd name="connsiteX0" fmla="*/ 0 w 12192000"/>
              <a:gd name="connsiteY0" fmla="*/ 0 h 4340216"/>
              <a:gd name="connsiteX1" fmla="*/ 12192000 w 12192000"/>
              <a:gd name="connsiteY1" fmla="*/ 0 h 4340216"/>
              <a:gd name="connsiteX2" fmla="*/ 12192000 w 12192000"/>
              <a:gd name="connsiteY2" fmla="*/ 4340216 h 4340216"/>
              <a:gd name="connsiteX3" fmla="*/ 11874350 w 12192000"/>
              <a:gd name="connsiteY3" fmla="*/ 4291969 h 4340216"/>
              <a:gd name="connsiteX4" fmla="*/ 6641028 w 12192000"/>
              <a:gd name="connsiteY4" fmla="*/ 3494022 h 4340216"/>
              <a:gd name="connsiteX5" fmla="*/ 60586 w 12192000"/>
              <a:gd name="connsiteY5" fmla="*/ 4234661 h 4340216"/>
              <a:gd name="connsiteX6" fmla="*/ 0 w 12192000"/>
              <a:gd name="connsiteY6" fmla="*/ 4242465 h 43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40216">
                <a:moveTo>
                  <a:pt x="0" y="0"/>
                </a:moveTo>
                <a:lnTo>
                  <a:pt x="12192000" y="0"/>
                </a:lnTo>
                <a:lnTo>
                  <a:pt x="12192000" y="4340216"/>
                </a:lnTo>
                <a:lnTo>
                  <a:pt x="11874350" y="4291969"/>
                </a:lnTo>
                <a:cubicBezTo>
                  <a:pt x="10258290" y="4024112"/>
                  <a:pt x="8216849" y="3490024"/>
                  <a:pt x="6641028" y="3494022"/>
                </a:cubicBezTo>
                <a:cubicBezTo>
                  <a:pt x="4592461" y="3499219"/>
                  <a:pt x="1841189" y="3994292"/>
                  <a:pt x="60586" y="4234661"/>
                </a:cubicBezTo>
                <a:lnTo>
                  <a:pt x="0" y="4242465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27"/>
          <p:cNvSpPr/>
          <p:nvPr userDrawn="1"/>
        </p:nvSpPr>
        <p:spPr>
          <a:xfrm flipV="1">
            <a:off x="9982200" y="-1908810"/>
            <a:ext cx="3817620" cy="3817620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2129770" y="-2786199"/>
            <a:ext cx="4981575" cy="498157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893" y="0"/>
            <a:ext cx="9543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743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 animBg="1"/>
      <p:bldP spid="6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9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036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accent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1"/>
          <p:cNvSpPr/>
          <p:nvPr userDrawn="1"/>
        </p:nvSpPr>
        <p:spPr>
          <a:xfrm rot="15898521">
            <a:off x="3758686" y="-6556744"/>
            <a:ext cx="5230176" cy="13716197"/>
          </a:xfrm>
          <a:prstGeom prst="parallelogram">
            <a:avLst>
              <a:gd name="adj" fmla="val 17813"/>
            </a:avLst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33000"/>
                </a:srgbClr>
              </a:gs>
            </a:gsLst>
            <a:lin ang="16200000" scaled="0"/>
          </a:gradFill>
          <a:ln>
            <a:gradFill>
              <a:gsLst>
                <a:gs pos="66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rgbClr val="BE3A1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2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570210" y="5166641"/>
            <a:ext cx="1427480" cy="1859280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7625399" y="5322349"/>
            <a:ext cx="4566601" cy="15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547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7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11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314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0205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670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78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1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173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42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74061"/>
            <a:chOff x="621568" y="794220"/>
            <a:chExt cx="619044" cy="57406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Chọn chữ đặt trước câu trả lời đúng: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8F57D8-B942-9BFC-D470-FDB67A82E974}"/>
              </a:ext>
            </a:extLst>
          </p:cNvPr>
          <p:cNvSpPr txBox="1"/>
          <p:nvPr/>
        </p:nvSpPr>
        <p:spPr>
          <a:xfrm>
            <a:off x="1385327" y="1361561"/>
            <a:ext cx="1026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 30 tháng 8 là thứ Ba thì ngày 2 tháng 9 cùng năm đó là: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426521E-8793-46BF-D2C2-F9FACA33BF3C}"/>
              </a:ext>
            </a:extLst>
          </p:cNvPr>
          <p:cNvSpPr txBox="1"/>
          <p:nvPr/>
        </p:nvSpPr>
        <p:spPr>
          <a:xfrm>
            <a:off x="1309127" y="25331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23BCEC7-FF84-60D2-CDA5-D29168812237}"/>
              </a:ext>
            </a:extLst>
          </p:cNvPr>
          <p:cNvSpPr/>
          <p:nvPr/>
        </p:nvSpPr>
        <p:spPr>
          <a:xfrm>
            <a:off x="1638300" y="3543300"/>
            <a:ext cx="9601200" cy="2619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 8 có 31 ngày.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 ngày 30 tháng 8 đến ngày 2 tháng 9 có 4 ngày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 ngày 30 tháng 8 là thứ Ba thì ngày 2 tháng 9 cùng năm đó là Thứ Sáu.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34BF78D-01CE-43B5-1432-9EC7A4FEB640}"/>
              </a:ext>
            </a:extLst>
          </p:cNvPr>
          <p:cNvSpPr/>
          <p:nvPr/>
        </p:nvSpPr>
        <p:spPr>
          <a:xfrm>
            <a:off x="5895975" y="2609850"/>
            <a:ext cx="600075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2B5C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57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7" grpId="0" build="p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74061"/>
            <a:chOff x="621568" y="794220"/>
            <a:chExt cx="619044" cy="57406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Chọn chữ đặt trước câu trả lời đúng: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8F57D8-B942-9BFC-D470-FDB67A82E974}"/>
              </a:ext>
            </a:extLst>
          </p:cNvPr>
          <p:cNvSpPr txBox="1"/>
          <p:nvPr/>
        </p:nvSpPr>
        <p:spPr>
          <a:xfrm>
            <a:off x="1385327" y="1361561"/>
            <a:ext cx="1026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 30 tháng 8 là thứ Ba thì ngày 2 tháng 9 cùng năm đó là: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426521E-8793-46BF-D2C2-F9FACA33BF3C}"/>
              </a:ext>
            </a:extLst>
          </p:cNvPr>
          <p:cNvSpPr txBox="1"/>
          <p:nvPr/>
        </p:nvSpPr>
        <p:spPr>
          <a:xfrm>
            <a:off x="1309127" y="25331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B.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C.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D.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vi-VN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23BCEC7-FF84-60D2-CDA5-D29168812237}"/>
              </a:ext>
            </a:extLst>
          </p:cNvPr>
          <p:cNvSpPr/>
          <p:nvPr/>
        </p:nvSpPr>
        <p:spPr>
          <a:xfrm>
            <a:off x="1638300" y="3543300"/>
            <a:ext cx="9601200" cy="2619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 8 có 31 ngày.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 ngày 30 tháng 8 đến ngày 2 tháng 9 có 4 ngày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 ngày 30 tháng 8 là thứ Ba thì ngày 2 tháng 9 cùng năm đó là Thứ Sáu.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34BF78D-01CE-43B5-1432-9EC7A4FEB640}"/>
              </a:ext>
            </a:extLst>
          </p:cNvPr>
          <p:cNvSpPr/>
          <p:nvPr/>
        </p:nvSpPr>
        <p:spPr>
          <a:xfrm>
            <a:off x="5895975" y="2609850"/>
            <a:ext cx="600075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7" grpId="0" build="p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910055" y="592240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442477" y="561461"/>
            <a:ext cx="72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905A941-1FBB-0EC5-1896-C81C3288F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1220409"/>
            <a:ext cx="7225382" cy="346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581770-71E0-49FA-4E53-0B89CC065994}"/>
              </a:ext>
            </a:extLst>
          </p:cNvPr>
          <p:cNvSpPr txBox="1"/>
          <p:nvPr/>
        </p:nvSpPr>
        <p:spPr>
          <a:xfrm>
            <a:off x="1276350" y="4676261"/>
            <a:ext cx="1035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D25A773-4808-D6DC-F730-2B641C55A865}"/>
              </a:ext>
            </a:extLst>
          </p:cNvPr>
          <p:cNvSpPr/>
          <p:nvPr/>
        </p:nvSpPr>
        <p:spPr>
          <a:xfrm>
            <a:off x="1676400" y="5334001"/>
            <a:ext cx="9601200" cy="1038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 bắt đầu làm việc lúc 7 giờ 40 phút (8 giờ kém 20 phút) và kết thúc lúc 11 giờ 25 phút.</a:t>
            </a:r>
          </a:p>
        </p:txBody>
      </p:sp>
    </p:spTree>
    <p:extLst>
      <p:ext uri="{BB962C8B-B14F-4D97-AF65-F5344CB8AC3E}">
        <p14:creationId xmlns:p14="http://schemas.microsoft.com/office/powerpoint/2010/main" val="96306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Dặn</a:t>
            </a: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dò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Bahiana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marR="0" lvl="0" indent="-1142942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Tx/>
              <a:buChar char="-"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Hoàn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thành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các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bài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tập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Bahiana"/>
            </a:endParaRPr>
          </a:p>
          <a:p>
            <a:pPr marL="1142942" marR="0" lvl="0" indent="-1142942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Tx/>
              <a:buChar char="-"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Chuẩn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bị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bài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tiếp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Bahiana"/>
              </a:rPr>
              <a:t>theo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Bahiana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3EBA6DB-B4E9-5127-38DB-CBAA2695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83" y="2223788"/>
            <a:ext cx="8370533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22545" y="2102444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KHỞI ĐỘNG</a:t>
            </a: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401758" y="214077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tabLst/>
              <a:defRPr/>
            </a:pPr>
            <a:r>
              <a:rPr lang="en-US" sz="8000" b="1" kern="0" dirty="0">
                <a:solidFill>
                  <a:srgbClr val="FF657D">
                    <a:lumMod val="50000"/>
                  </a:srgbClr>
                </a:solidFill>
                <a:latin typeface="UVN Bach Tuyet Nang" panose="02090907080705020403" pitchFamily="18" charset="0"/>
              </a:rPr>
              <a:t>KHỞI ĐỘNG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657D">
                  <a:lumMod val="50000"/>
                </a:srgbClr>
              </a:solidFill>
              <a:effectLst/>
              <a:uLnTx/>
              <a:uFillTx/>
              <a:latin typeface="UVN Bach Tuyet Nang" panose="02090907080705020403" pitchFamily="18" charset="0"/>
              <a:sym typeface="Bahian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7688" y="228297"/>
            <a:ext cx="110224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60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60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altLang="en-US" sz="60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60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60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87 354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49824" y="5302493"/>
            <a:ext cx="5571767" cy="1200329"/>
            <a:chOff x="5771210" y="4973173"/>
            <a:chExt cx="5571767" cy="1200329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124751" y="4973173"/>
              <a:ext cx="5218226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87 355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568453" y="4001275"/>
            <a:ext cx="5453138" cy="1218443"/>
            <a:chOff x="5889839" y="3415923"/>
            <a:chExt cx="5453138" cy="1218443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6124751" y="3415923"/>
              <a:ext cx="5218226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87 353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226858" y="2634798"/>
            <a:ext cx="5794733" cy="1200329"/>
            <a:chOff x="5548244" y="1891276"/>
            <a:chExt cx="5794733" cy="1200329"/>
          </a:xfrm>
        </p:grpSpPr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6124751" y="1891276"/>
              <a:ext cx="5218226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87 356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9452" y="387323"/>
            <a:ext cx="145043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altLang="en-US" sz="5000" b="1" dirty="0">
                <a:solidFill>
                  <a:srgbClr val="0080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5000" b="1" dirty="0" err="1">
                <a:solidFill>
                  <a:srgbClr val="00800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50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5000" b="1" dirty="0" err="1">
                <a:solidFill>
                  <a:srgbClr val="008000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50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5000" b="1" dirty="0" err="1">
                <a:solidFill>
                  <a:srgbClr val="008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5000" b="1" dirty="0">
                <a:solidFill>
                  <a:srgbClr val="008000"/>
                </a:solidFill>
                <a:cs typeface="Arial" panose="020B0604020202020204" pitchFamily="34" charset="0"/>
              </a:rPr>
              <a:t> 34 335 </a:t>
            </a:r>
            <a:r>
              <a:rPr lang="en-US" altLang="en-US" sz="5000" b="1" dirty="0" err="1">
                <a:solidFill>
                  <a:srgbClr val="008000"/>
                </a:solidFill>
                <a:cs typeface="Arial" panose="020B0604020202020204" pitchFamily="34" charset="0"/>
              </a:rPr>
              <a:t>đến</a:t>
            </a:r>
            <a:r>
              <a:rPr lang="en-US" altLang="en-US" sz="50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5000" b="1" dirty="0" err="1">
                <a:solidFill>
                  <a:srgbClr val="008000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50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5000" b="1" dirty="0" err="1">
                <a:solidFill>
                  <a:srgbClr val="008000"/>
                </a:solidFill>
                <a:cs typeface="Arial" panose="020B0604020202020204" pitchFamily="34" charset="0"/>
              </a:rPr>
              <a:t>trăm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449824" y="5328539"/>
            <a:ext cx="5860019" cy="1200329"/>
            <a:chOff x="5771210" y="4999219"/>
            <a:chExt cx="5860019" cy="1200329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6413003" y="4999219"/>
              <a:ext cx="5218226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34 000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856705" y="3987297"/>
            <a:ext cx="5453138" cy="1218443"/>
            <a:chOff x="5889839" y="3415923"/>
            <a:chExt cx="5453138" cy="1218443"/>
          </a:xfrm>
        </p:grpSpPr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6124751" y="3415923"/>
              <a:ext cx="5218226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34 200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515110" y="2646055"/>
            <a:ext cx="5794733" cy="1200329"/>
            <a:chOff x="5548244" y="1891276"/>
            <a:chExt cx="5794733" cy="1200329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6124751" y="1891276"/>
              <a:ext cx="5218226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34 300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07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4519" y="1378718"/>
            <a:ext cx="131471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altLang="en-US" sz="6000" b="1" dirty="0">
                <a:solidFill>
                  <a:srgbClr val="008000"/>
                </a:solidFill>
                <a:cs typeface="Arial" panose="020B0604020202020204" pitchFamily="34" charset="0"/>
              </a:rPr>
              <a:t>3. </a:t>
            </a:r>
            <a:r>
              <a:rPr lang="en-US" altLang="en-US" sz="6000" b="1" dirty="0" err="1">
                <a:solidFill>
                  <a:srgbClr val="008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6000" b="1" dirty="0">
                <a:solidFill>
                  <a:srgbClr val="008000"/>
                </a:solidFill>
                <a:cs typeface="Arial" panose="020B0604020202020204" pitchFamily="34" charset="0"/>
              </a:rPr>
              <a:t> 7 </a:t>
            </a:r>
            <a:r>
              <a:rPr lang="en-US" altLang="en-US" sz="6000" b="1" dirty="0" err="1">
                <a:solidFill>
                  <a:srgbClr val="008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6000" b="1" dirty="0">
                <a:solidFill>
                  <a:srgbClr val="008000"/>
                </a:solidFill>
                <a:cs typeface="Arial" panose="020B0604020202020204" pitchFamily="34" charset="0"/>
              </a:rPr>
              <a:t> bao </a:t>
            </a:r>
            <a:r>
              <a:rPr lang="en-US" altLang="en-US" sz="6000" b="1" dirty="0" err="1">
                <a:solidFill>
                  <a:srgbClr val="008000"/>
                </a:solidFill>
                <a:cs typeface="Arial" panose="020B0604020202020204" pitchFamily="34" charset="0"/>
              </a:rPr>
              <a:t>nhiêu</a:t>
            </a:r>
            <a:r>
              <a:rPr lang="en-US" altLang="en-US" sz="6000" b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8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6000" b="1" dirty="0">
                <a:solidFill>
                  <a:srgbClr val="008000"/>
                </a:solidFill>
                <a:cs typeface="Arial" panose="020B0604020202020204" pitchFamily="34" charset="0"/>
              </a:rPr>
              <a:t> ?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57749" y="5328539"/>
            <a:ext cx="6422546" cy="1200329"/>
            <a:chOff x="5705829" y="4999219"/>
            <a:chExt cx="6422546" cy="1200329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6466346" y="4999219"/>
              <a:ext cx="5662029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829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541759" y="4033878"/>
            <a:ext cx="6003281" cy="1200329"/>
            <a:chOff x="5889839" y="3448526"/>
            <a:chExt cx="6003281" cy="1200329"/>
          </a:xfrm>
        </p:grpSpPr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6674894" y="3448526"/>
              <a:ext cx="5218226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541759" y="2616384"/>
            <a:ext cx="6003281" cy="1200329"/>
            <a:chOff x="5548244" y="1872862"/>
            <a:chExt cx="6003281" cy="1200329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6333299" y="1872862"/>
              <a:ext cx="5218226" cy="1200329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31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0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=""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95938" y="2503202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5867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76: EM ÔN LẠI NHỮNG GÌ ĐÃ HỌC</a:t>
            </a:r>
            <a:br>
              <a:rPr lang="vi-VN" sz="5867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5867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(Tiết 2)</a:t>
            </a:r>
            <a:endParaRPr lang="vi-VN" sz="5867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446901" y="251689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40"/>
            <a:r>
              <a:rPr lang="vi-VN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76: EM ÔN LẠI NHỮNG GÌ ĐÃ HỌC</a:t>
            </a:r>
            <a:endParaRPr lang="en-US" sz="5867" b="1" kern="0" dirty="0">
              <a:solidFill>
                <a:srgbClr val="FF65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219140"/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65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hiana"/>
              </a:rPr>
              <a:t>(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FF65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hiana"/>
              </a:rPr>
              <a:t>Tiết</a:t>
            </a:r>
            <a:r>
              <a:rPr kumimoji="0" lang="en-US" sz="5867" b="1" i="0" u="none" strike="noStrike" kern="0" cap="none" spc="0" normalizeH="0" noProof="0" dirty="0">
                <a:ln>
                  <a:noFill/>
                </a:ln>
                <a:solidFill>
                  <a:srgbClr val="FF65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hiana"/>
              </a:rPr>
              <a:t> 2)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657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Bahiana"/>
            </a:endParaRPr>
          </a:p>
        </p:txBody>
      </p:sp>
      <p:sp>
        <p:nvSpPr>
          <p:cNvPr id="390" name="Rectangle 389"/>
          <p:cNvSpPr/>
          <p:nvPr/>
        </p:nvSpPr>
        <p:spPr>
          <a:xfrm rot="20460306">
            <a:off x="1273094" y="1071635"/>
            <a:ext cx="2300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Toán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=""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8308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Nêu tâm, đường kính, bán kính của hình tròn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8358F2-D86F-061F-35E2-0E9D06620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2" y="1919287"/>
            <a:ext cx="4505325" cy="41433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7458D7A-9670-7979-2412-BD5B68C42E12}"/>
              </a:ext>
            </a:extLst>
          </p:cNvPr>
          <p:cNvSpPr/>
          <p:nvPr/>
        </p:nvSpPr>
        <p:spPr>
          <a:xfrm>
            <a:off x="857250" y="2276475"/>
            <a:ext cx="6181725" cy="23717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tròn tâm O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ường kính BC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 kính OA, OB, OC, 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=""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8308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Chọn chữ cái đặt trước câu đúng:</a:t>
            </a:r>
          </a:p>
          <a:p>
            <a:pPr lvl="0" algn="just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O là trung điểm của BC.</a:t>
            </a:r>
          </a:p>
          <a:p>
            <a:pPr lvl="0" algn="just" defTabSz="914377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O là trung điểm của 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8358F2-D86F-061F-35E2-0E9D06620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762" y="1919287"/>
            <a:ext cx="4505325" cy="41433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2D0F4A90-31C8-27C7-4D0B-7FCDFE78EA99}"/>
              </a:ext>
            </a:extLst>
          </p:cNvPr>
          <p:cNvSpPr/>
          <p:nvPr/>
        </p:nvSpPr>
        <p:spPr>
          <a:xfrm>
            <a:off x="1143000" y="1457325"/>
            <a:ext cx="600075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9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74061"/>
            <a:chOff x="621568" y="794220"/>
            <a:chExt cx="619044" cy="57406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102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A053AF-CF4B-2080-E849-4C9ABE3E4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49" y="1857593"/>
            <a:ext cx="10868025" cy="26460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96F4D83-7304-3DA1-F9D7-7CE890F650E5}"/>
              </a:ext>
            </a:extLst>
          </p:cNvPr>
          <p:cNvSpPr/>
          <p:nvPr/>
        </p:nvSpPr>
        <p:spPr>
          <a:xfrm>
            <a:off x="485775" y="4648199"/>
            <a:ext cx="2486025" cy="1228725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(3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A915034-DEF2-0E90-B403-AAAC9A1DCDE8}"/>
              </a:ext>
            </a:extLst>
          </p:cNvPr>
          <p:cNvSpPr/>
          <p:nvPr/>
        </p:nvSpPr>
        <p:spPr>
          <a:xfrm>
            <a:off x="3190875" y="4610099"/>
            <a:ext cx="2390775" cy="1228725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48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(12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F2F73F4-8982-4B65-03CC-96399F36DC70}"/>
              </a:ext>
            </a:extLst>
          </p:cNvPr>
          <p:cNvSpPr/>
          <p:nvPr/>
        </p:nvSpPr>
        <p:spPr>
          <a:xfrm>
            <a:off x="5972175" y="4571999"/>
            <a:ext cx="2390775" cy="666751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5B88C5D-1F91-47CA-3702-FB519C6507A3}"/>
              </a:ext>
            </a:extLst>
          </p:cNvPr>
          <p:cNvSpPr/>
          <p:nvPr/>
        </p:nvSpPr>
        <p:spPr>
          <a:xfrm>
            <a:off x="8963025" y="4591049"/>
            <a:ext cx="2390775" cy="666751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37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431</Words>
  <Application>Microsoft Office PowerPoint</Application>
  <PresentationFormat>Custom</PresentationFormat>
  <Paragraphs>59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Math Mystery Escape Room by Slidesgo</vt:lpstr>
      <vt:lpstr>1_Math Mystery Escape Room by Slidesgo</vt:lpstr>
      <vt:lpstr>Office 主题​​</vt:lpstr>
      <vt:lpstr>PowerPoint Presentation</vt:lpstr>
      <vt:lpstr>KHỞI ĐỘNG</vt:lpstr>
      <vt:lpstr>PowerPoint Presentation</vt:lpstr>
      <vt:lpstr>PowerPoint Presentation</vt:lpstr>
      <vt:lpstr>PowerPoint Presentation</vt:lpstr>
      <vt:lpstr>Bài 76: EM ÔN LẠI NHỮNG GÌ ĐÃ HỌC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Techsi.vn</cp:lastModifiedBy>
  <cp:revision>22</cp:revision>
  <dcterms:created xsi:type="dcterms:W3CDTF">2023-02-11T13:52:50Z</dcterms:created>
  <dcterms:modified xsi:type="dcterms:W3CDTF">2025-02-25T04:20:36Z</dcterms:modified>
</cp:coreProperties>
</file>