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12" r:id="rId3"/>
    <p:sldMasterId id="2147483737" r:id="rId4"/>
  </p:sldMasterIdLst>
  <p:notesMasterIdLst>
    <p:notesMasterId r:id="rId20"/>
  </p:notesMasterIdLst>
  <p:sldIdLst>
    <p:sldId id="11685" r:id="rId5"/>
    <p:sldId id="263" r:id="rId6"/>
    <p:sldId id="11671" r:id="rId7"/>
    <p:sldId id="11670" r:id="rId8"/>
    <p:sldId id="3190" r:id="rId9"/>
    <p:sldId id="11672" r:id="rId10"/>
    <p:sldId id="264" r:id="rId11"/>
    <p:sldId id="11678" r:id="rId12"/>
    <p:sldId id="11680" r:id="rId13"/>
    <p:sldId id="11677" r:id="rId14"/>
    <p:sldId id="365" r:id="rId15"/>
    <p:sldId id="11681" r:id="rId16"/>
    <p:sldId id="11682" r:id="rId17"/>
    <p:sldId id="11683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63" autoAdjust="0"/>
  </p:normalViewPr>
  <p:slideViewPr>
    <p:cSldViewPr snapToGrid="0">
      <p:cViewPr varScale="1">
        <p:scale>
          <a:sx n="77" d="100"/>
          <a:sy n="77" d="100"/>
        </p:scale>
        <p:origin x="-4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868F0-1AC4-4B98-B9CB-5FABBED99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3AAABFF-27E7-4510-A662-B3D3AE37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B1943-CF8D-46A3-AE35-A0BE343B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3B8F51-9DAE-4085-AD24-457FC389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FEA0DF-EF52-45D8-945A-E245F0C1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E25C6-2C86-490F-A526-5769327B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E0AC3C-D584-4814-987F-09760FA9B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889A7-441D-4FA7-A8C6-8E542FDE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AFDCED-92C5-4661-BC30-48789021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B89922-5A93-4755-A478-596B9C78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5EEE1C-6E0B-4623-BA0A-7C2E19AD0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4D157B-91B5-4951-8BE2-5DC6CFA8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6F287E-9E4B-4657-A480-25D0FEC7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8C0442-3340-4311-BF7E-968C52D7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0E671B-2B05-47C3-86FC-7FE1F2C8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=""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=""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=""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=""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=""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63A4AEA3-2459-4D11-AA5B-EB4E3CE49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5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7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B7CB6-570E-4FB1-890A-EED4B367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6A5051-D5D6-479F-865F-57F437C8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A0E95F-81D6-4106-BF11-BAF87B24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A6F31B-8003-4A84-80E9-442BDC40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250B21-86B4-464D-9048-6A6E0BF4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9FD2E9-708B-4C2F-98A8-63B5CEFB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0D976-C23E-46F8-9E30-A61A7EF673C2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C48D10-A3CC-4258-B62C-8E9258FD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A0B5E-04CE-4F6A-8F35-9A7569A5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46AD-95E3-4094-B9B7-E67A25464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B1DE9A3-D3C0-434A-810F-213EA346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807B-5337-4749-95AA-65C1CD069DE0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98588D-754C-4192-9AB9-CD89DF84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B8B7AF-F8DB-4B1B-A25D-64CD7E20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B635-2A4F-4A0D-BD33-352C317C3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9864D6-D239-449F-A7B6-DC89FE95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2697-CD48-421D-B80D-031C6A136085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600CE2-5E66-4D3E-B476-7F0AF8DB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087BC4-C829-46A9-9F5D-CA486FCC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F293-4C8B-42E2-870D-AB30FCB7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6D0930-6AD8-49CC-BB47-7E02EF94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C352-C9CB-49D9-86D5-86A55F9A6C2E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D8BD916-15B1-4078-BD4B-5DB31F9C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216852-348D-4168-8302-7EBA43BA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72A6-6987-4552-BB8F-392C83DE9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C47134-620D-474C-AA5C-7B3310DA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A872-BC67-4F1B-9C6C-46133F3D022F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6091C3-D5F5-4D66-AFB9-E2D28C99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41814-49B7-44BA-8E22-53C6AE32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24D6-1604-4CFA-85CE-0988B0B3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D2B2DC-09B0-4333-8836-AA90106B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A4E2-F82E-4B7A-AB38-3D9672F5126F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83DCFF-53B1-4504-99F5-80D8EBEF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3435F4-9F58-44D7-8AE2-C946383F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CF01-D928-4AED-A6CA-793DFA64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A4799-8A6B-4CF1-9BFB-6EFA551A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8C5A-DBC8-4938-9F2A-BCF53BBE1AB0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1D40A3-52D0-4BCC-862F-6ABDC0F9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E6327-F41C-4150-A297-8365B7AD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CCC3-A85B-459A-AD24-519A5890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772BDD-D74D-4BA0-8741-7E389FCE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8E1B-EF3D-4229-80D8-27410D5009E4}" type="datetimeFigureOut">
              <a:rPr lang="en-US"/>
              <a:pPr>
                <a:defRPr/>
              </a:pPr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D64522-6BD8-40D0-92C8-334BCE2B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F97A59-81A4-4C6C-9AC8-BF049733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F7F2-7DF3-434A-9F6D-E2AB66A7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0CE32-B42E-45BE-A99B-012101A8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E78B1F-6E9E-4799-96F8-57F260F70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D60CEE-5535-4AD5-99C6-B6D681C5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D0FAB5-E93C-4A37-98C0-9A892D8A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EFA16B-A153-4C54-9966-D5FB4620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3284F-6383-4643-91E4-66F404C4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A357AF-B96D-4613-9FCF-0BFDE24DF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99C0FF-4CEF-4025-8B98-EB6952881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8B0D17-86AE-4C3F-B6BB-D999B3F2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A94E9-2ED0-41FA-833C-6C197275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2FB45C-5CC7-42A7-BC08-085EF1E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9A901-788C-4184-AAF1-A71053B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5D9EB1-4A1D-4D6B-8D8B-E10B7C52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33B6F7-3A20-488B-A0F2-C287B24A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17CC17-7D2A-4DB8-9011-5CDC47EB6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47C041-4DEA-499D-833D-B8152E90D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6FAACC-3877-4554-BEFE-59793A9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5EC56C9-D9B3-4370-912C-AA7FE35F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3819E5-D26B-47BA-AF2E-2F8AA465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12687-2FF5-4EF8-B8EE-AF64176F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0DC6DC-D596-442E-A037-4870AC61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276765-D98C-4718-B566-AF71CC2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273F78-5B4E-42F8-A4BD-6EE8092A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9A4CD80-F488-4503-BB0F-C15F914A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7B18F2-6E74-42B6-BA1F-CE9DA804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6CAEA1-426B-4274-A1DB-000C1B16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60491-0340-4FC8-B9B0-D0C41346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D4C102-11CC-4FCB-BBF4-F369956D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5696BE-B805-40A2-8F83-E041CAAC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CE9F53-AEF2-47EF-A16D-2B479294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AE1C3-DA04-42E4-9611-C270EA4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E2E5F3-5379-44A9-86EB-CF2DD3B2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81BCA9-55E8-4219-A329-E0BCB43E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357CF6D-BBC5-4BE8-B63B-A3D97C9C6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B940AA-3F66-4ABB-AF3F-A5CD8DE7A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6B3588-5636-4AE7-91D9-81675285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AB4F2-666A-4F3D-B406-FC6F9FB6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8610E6-C33F-48F7-AAE2-83DB54A0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4E9FA3-EABF-438C-8512-0303FC77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952F71-F876-4BF2-82CE-61BD3006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E9BE6-F01B-4EEC-A0B1-3504B292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881C39-03C5-45F0-A668-3BE4DAD07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1A42CB-DC6D-46B8-B34F-FB15DA380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CA6164FD-CE93-451A-9778-27236BAF641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>
            <a:extLst>
              <a:ext uri="{FF2B5EF4-FFF2-40B4-BE49-F238E27FC236}">
                <a16:creationId xmlns="" xmlns:a16="http://schemas.microsoft.com/office/drawing/2014/main" id="{F5E8A47C-89F5-4A6B-9DD5-B595B5908E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866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B53549-AC53-460D-97E2-6B906759E892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229917" y="4952471"/>
            <a:ext cx="7732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VIỆT- </a:t>
            </a:r>
            <a:r>
              <a:rPr lang="en-US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4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246EA26-E732-4493-A721-C1E3BC02AE23}"/>
              </a:ext>
            </a:extLst>
          </p:cNvPr>
          <p:cNvSpPr txBox="1"/>
          <p:nvPr/>
        </p:nvSpPr>
        <p:spPr>
          <a:xfrm>
            <a:off x="904681" y="1829742"/>
            <a:ext cx="4254695" cy="1464232"/>
          </a:xfrm>
          <a:prstGeom prst="wedgeRoundRectCallout">
            <a:avLst>
              <a:gd name="adj1" fmla="val 27732"/>
              <a:gd name="adj2" fmla="val 74125"/>
              <a:gd name="adj3" fmla="val 16667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Cái khăn được làm bằng gì?</a:t>
            </a:r>
            <a:endParaRPr lang="en-US" sz="4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8DD2DF4-A28E-4908-863D-BE7AC6E801D7}"/>
              </a:ext>
            </a:extLst>
          </p:cNvPr>
          <p:cNvSpPr txBox="1"/>
          <p:nvPr/>
        </p:nvSpPr>
        <p:spPr>
          <a:xfrm>
            <a:off x="6702092" y="2058127"/>
            <a:ext cx="4254695" cy="1464231"/>
          </a:xfrm>
          <a:prstGeom prst="wedgeRoundRectCallout">
            <a:avLst>
              <a:gd name="adj1" fmla="val 27732"/>
              <a:gd name="adj2" fmla="val 74125"/>
              <a:gd name="adj3" fmla="val 16667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Cái khăn được làm bằng len.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="" xmlns:a16="http://schemas.microsoft.com/office/drawing/2014/main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="" xmlns:a16="http://schemas.microsoft.com/office/drawing/2014/main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="" xmlns:a16="http://schemas.microsoft.com/office/drawing/2014/main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="" xmlns:a16="http://schemas.microsoft.com/office/drawing/2014/main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phấn.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FE03ADE-1131-4D88-B419-0216EA714BFC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4CF9CF4-4FF0-4744-8FA6-B734D73AA0B8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14BDCF2-2859-403D-A8CB-A6946727BDF2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967B653-507B-409A-BC6F-55E50DB974D9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9C40379B-6CD0-449F-87A3-F0333F08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C754EEBE-5A8D-41C4-9F31-73CA6197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4045E59A-E1F4-4AB0-97F6-D3BE5A21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98E7C353-F580-45D0-8976-DC02D3D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BF8DEF-4DFC-4309-8486-131569395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205" y="291045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EB6494-1BB8-A3EE-F857-6CD0789A9DEA}"/>
              </a:ext>
            </a:extLst>
          </p:cNvPr>
          <p:cNvSpPr txBox="1"/>
          <p:nvPr/>
        </p:nvSpPr>
        <p:spPr>
          <a:xfrm>
            <a:off x="2555133" y="95255"/>
            <a:ext cx="6731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4EA1E1-4F60-47EF-8780-A60518F8E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279" y="1943040"/>
            <a:ext cx="932159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6904CE70-BD27-89FD-D2A3-D6F0728C6744}"/>
              </a:ext>
            </a:extLst>
          </p:cNvPr>
          <p:cNvSpPr/>
          <p:nvPr/>
        </p:nvSpPr>
        <p:spPr>
          <a:xfrm>
            <a:off x="666750" y="1349932"/>
            <a:ext cx="11373938" cy="2898218"/>
          </a:xfrm>
          <a:custGeom>
            <a:avLst/>
            <a:gdLst>
              <a:gd name="connsiteX0" fmla="*/ 0 w 11373938"/>
              <a:gd name="connsiteY0" fmla="*/ 576919 h 2898218"/>
              <a:gd name="connsiteX1" fmla="*/ 576919 w 11373938"/>
              <a:gd name="connsiteY1" fmla="*/ 0 h 2898218"/>
              <a:gd name="connsiteX2" fmla="*/ 10797019 w 11373938"/>
              <a:gd name="connsiteY2" fmla="*/ 0 h 2898218"/>
              <a:gd name="connsiteX3" fmla="*/ 11373938 w 11373938"/>
              <a:gd name="connsiteY3" fmla="*/ 576919 h 2898218"/>
              <a:gd name="connsiteX4" fmla="*/ 11373938 w 11373938"/>
              <a:gd name="connsiteY4" fmla="*/ 2321299 h 2898218"/>
              <a:gd name="connsiteX5" fmla="*/ 10797019 w 11373938"/>
              <a:gd name="connsiteY5" fmla="*/ 2898218 h 2898218"/>
              <a:gd name="connsiteX6" fmla="*/ 576919 w 11373938"/>
              <a:gd name="connsiteY6" fmla="*/ 2898218 h 2898218"/>
              <a:gd name="connsiteX7" fmla="*/ 0 w 11373938"/>
              <a:gd name="connsiteY7" fmla="*/ 2321299 h 2898218"/>
              <a:gd name="connsiteX8" fmla="*/ 0 w 11373938"/>
              <a:gd name="connsiteY8" fmla="*/ 576919 h 289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2898218" fill="none" extrusionOk="0">
                <a:moveTo>
                  <a:pt x="0" y="576919"/>
                </a:moveTo>
                <a:cubicBezTo>
                  <a:pt x="1983" y="311971"/>
                  <a:pt x="266863" y="14380"/>
                  <a:pt x="576919" y="0"/>
                </a:cubicBezTo>
                <a:cubicBezTo>
                  <a:pt x="3503252" y="72427"/>
                  <a:pt x="5702941" y="61419"/>
                  <a:pt x="10797019" y="0"/>
                </a:cubicBezTo>
                <a:cubicBezTo>
                  <a:pt x="11113831" y="-12473"/>
                  <a:pt x="11323032" y="242897"/>
                  <a:pt x="11373938" y="576919"/>
                </a:cubicBezTo>
                <a:cubicBezTo>
                  <a:pt x="11394876" y="1030191"/>
                  <a:pt x="11498458" y="1817482"/>
                  <a:pt x="11373938" y="2321299"/>
                </a:cubicBezTo>
                <a:cubicBezTo>
                  <a:pt x="11376885" y="2624965"/>
                  <a:pt x="11080695" y="2859041"/>
                  <a:pt x="10797019" y="2898218"/>
                </a:cubicBezTo>
                <a:cubicBezTo>
                  <a:pt x="9006599" y="2928045"/>
                  <a:pt x="4217272" y="2818912"/>
                  <a:pt x="576919" y="2898218"/>
                </a:cubicBezTo>
                <a:cubicBezTo>
                  <a:pt x="292668" y="2894332"/>
                  <a:pt x="-26018" y="2645068"/>
                  <a:pt x="0" y="2321299"/>
                </a:cubicBezTo>
                <a:cubicBezTo>
                  <a:pt x="-113000" y="2036339"/>
                  <a:pt x="-129104" y="1050231"/>
                  <a:pt x="0" y="576919"/>
                </a:cubicBezTo>
                <a:close/>
              </a:path>
              <a:path w="11373938" h="2898218" stroke="0" extrusionOk="0">
                <a:moveTo>
                  <a:pt x="0" y="576919"/>
                </a:moveTo>
                <a:cubicBezTo>
                  <a:pt x="17176" y="262977"/>
                  <a:pt x="282839" y="51138"/>
                  <a:pt x="576919" y="0"/>
                </a:cubicBezTo>
                <a:cubicBezTo>
                  <a:pt x="4626316" y="123000"/>
                  <a:pt x="6126580" y="-96860"/>
                  <a:pt x="10797019" y="0"/>
                </a:cubicBezTo>
                <a:cubicBezTo>
                  <a:pt x="11081626" y="-25926"/>
                  <a:pt x="11376186" y="253764"/>
                  <a:pt x="11373938" y="576919"/>
                </a:cubicBezTo>
                <a:cubicBezTo>
                  <a:pt x="11398763" y="1049330"/>
                  <a:pt x="11310600" y="1452436"/>
                  <a:pt x="11373938" y="2321299"/>
                </a:cubicBezTo>
                <a:cubicBezTo>
                  <a:pt x="11332688" y="2654867"/>
                  <a:pt x="11091865" y="2894327"/>
                  <a:pt x="10797019" y="2898218"/>
                </a:cubicBezTo>
                <a:cubicBezTo>
                  <a:pt x="8207849" y="2737511"/>
                  <a:pt x="1779106" y="2937885"/>
                  <a:pt x="576919" y="2898218"/>
                </a:cubicBezTo>
                <a:cubicBezTo>
                  <a:pt x="219134" y="2890309"/>
                  <a:pt x="-21883" y="2630009"/>
                  <a:pt x="0" y="2321299"/>
                </a:cubicBezTo>
                <a:cubicBezTo>
                  <a:pt x="-12378" y="1801613"/>
                  <a:pt x="-15241" y="1165988"/>
                  <a:pt x="0" y="576919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/>
              <a:t>Hiểu công dụng của dấu ngoặc kép khi viết câu.</a:t>
            </a:r>
            <a:endParaRPr lang="en-US" sz="3200" dirty="0"/>
          </a:p>
          <a:p>
            <a:r>
              <a:rPr lang="nl-NL" sz="3200" dirty="0"/>
              <a:t>Biết đặt và trả lời câu hỏi “Bằng gì?”</a:t>
            </a:r>
            <a:endParaRPr lang="en-US" sz="3200" dirty="0"/>
          </a:p>
          <a:p>
            <a:r>
              <a:rPr lang="nl-NL" sz="3200" dirty="0"/>
              <a:t>Hình thành và phát triển tình cảm gia đình, sự quan tâm, yêu quý, biết ơn, đối với những người thân trong gia đình dòng họ.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CF0095-8317-4863-BF2E-2F9CF5B1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81" y="0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C6656-CA70-44C6-B9CA-D9FDEF0B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36" y="1506411"/>
            <a:ext cx="609652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7">
            <a:extLst>
              <a:ext uri="{FF2B5EF4-FFF2-40B4-BE49-F238E27FC236}">
                <a16:creationId xmlns="" xmlns:a16="http://schemas.microsoft.com/office/drawing/2014/main" id="{184A2263-2F11-4FF1-8F7E-75861C154A96}"/>
              </a:ext>
            </a:extLst>
          </p:cNvPr>
          <p:cNvGrpSpPr>
            <a:grpSpLocks/>
          </p:cNvGrpSpPr>
          <p:nvPr/>
        </p:nvGrpSpPr>
        <p:grpSpPr bwMode="auto">
          <a:xfrm>
            <a:off x="122237" y="58737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="" xmlns:a16="http://schemas.microsoft.com/office/drawing/2014/main" id="{5259DCCD-AFC0-4C57-9425-DD8A589AE1B5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="" xmlns:a16="http://schemas.microsoft.com/office/drawing/2014/main" id="{AF643A28-69B7-4645-B377-B5B8E8B20752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="" xmlns:a16="http://schemas.microsoft.com/office/drawing/2014/main" id="{1C78A88A-D672-4864-B555-DE73B621B0C9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615" name="TextBox 8">
            <a:extLst>
              <a:ext uri="{FF2B5EF4-FFF2-40B4-BE49-F238E27FC236}">
                <a16:creationId xmlns="" xmlns:a16="http://schemas.microsoft.com/office/drawing/2014/main" id="{23C4236C-E3E9-4673-BD58-04F299B0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79" y="1414033"/>
            <a:ext cx="73639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 2 đoạn cuối bài “Tay trái và tay phải” trả lời câu hỏi: </a:t>
            </a:r>
            <a:r>
              <a:rPr lang="nl-NL" sz="2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chuyện nói với chúng ta điều gì?</a:t>
            </a:r>
            <a:endParaRPr lang="en-US" sz="2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4819189-9986-472E-ABE1-A485249E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252" y="2687927"/>
            <a:ext cx="10591800" cy="16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3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về sự gắn bó giữa tay trái với tay phải là để nói về sự gắn bó giữa người với người.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3D7E6A-3FBC-449F-8959-B79F4542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2" y="1401864"/>
            <a:ext cx="65537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vi-VN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391887" y="823964"/>
            <a:ext cx="7267698" cy="4650562"/>
          </a:xfrm>
          <a:custGeom>
            <a:avLst/>
            <a:gdLst>
              <a:gd name="connsiteX0" fmla="*/ 0 w 7267698"/>
              <a:gd name="connsiteY0" fmla="*/ 1099858 h 4650562"/>
              <a:gd name="connsiteX1" fmla="*/ 1099858 w 7267698"/>
              <a:gd name="connsiteY1" fmla="*/ 0 h 4650562"/>
              <a:gd name="connsiteX2" fmla="*/ 1784036 w 7267698"/>
              <a:gd name="connsiteY2" fmla="*/ 0 h 4650562"/>
              <a:gd name="connsiteX3" fmla="*/ 2316174 w 7267698"/>
              <a:gd name="connsiteY3" fmla="*/ 0 h 4650562"/>
              <a:gd name="connsiteX4" fmla="*/ 2949671 w 7267698"/>
              <a:gd name="connsiteY4" fmla="*/ 0 h 4650562"/>
              <a:gd name="connsiteX5" fmla="*/ 3532489 w 7267698"/>
              <a:gd name="connsiteY5" fmla="*/ 0 h 4650562"/>
              <a:gd name="connsiteX6" fmla="*/ 4115307 w 7267698"/>
              <a:gd name="connsiteY6" fmla="*/ 0 h 4650562"/>
              <a:gd name="connsiteX7" fmla="*/ 4698125 w 7267698"/>
              <a:gd name="connsiteY7" fmla="*/ 0 h 4650562"/>
              <a:gd name="connsiteX8" fmla="*/ 5331623 w 7267698"/>
              <a:gd name="connsiteY8" fmla="*/ 0 h 4650562"/>
              <a:gd name="connsiteX9" fmla="*/ 6167840 w 7267698"/>
              <a:gd name="connsiteY9" fmla="*/ 0 h 4650562"/>
              <a:gd name="connsiteX10" fmla="*/ 7267698 w 7267698"/>
              <a:gd name="connsiteY10" fmla="*/ 1099858 h 4650562"/>
              <a:gd name="connsiteX11" fmla="*/ 7267698 w 7267698"/>
              <a:gd name="connsiteY11" fmla="*/ 1688061 h 4650562"/>
              <a:gd name="connsiteX12" fmla="*/ 7267698 w 7267698"/>
              <a:gd name="connsiteY12" fmla="*/ 2349789 h 4650562"/>
              <a:gd name="connsiteX13" fmla="*/ 7267698 w 7267698"/>
              <a:gd name="connsiteY13" fmla="*/ 2913484 h 4650562"/>
              <a:gd name="connsiteX14" fmla="*/ 7267698 w 7267698"/>
              <a:gd name="connsiteY14" fmla="*/ 3550704 h 4650562"/>
              <a:gd name="connsiteX15" fmla="*/ 6167840 w 7267698"/>
              <a:gd name="connsiteY15" fmla="*/ 4650562 h 4650562"/>
              <a:gd name="connsiteX16" fmla="*/ 5635702 w 7267698"/>
              <a:gd name="connsiteY16" fmla="*/ 4650562 h 4650562"/>
              <a:gd name="connsiteX17" fmla="*/ 4951524 w 7267698"/>
              <a:gd name="connsiteY17" fmla="*/ 4650562 h 4650562"/>
              <a:gd name="connsiteX18" fmla="*/ 4318027 w 7267698"/>
              <a:gd name="connsiteY18" fmla="*/ 4650562 h 4650562"/>
              <a:gd name="connsiteX19" fmla="*/ 3836568 w 7267698"/>
              <a:gd name="connsiteY19" fmla="*/ 4650562 h 4650562"/>
              <a:gd name="connsiteX20" fmla="*/ 3203071 w 7267698"/>
              <a:gd name="connsiteY20" fmla="*/ 4650562 h 4650562"/>
              <a:gd name="connsiteX21" fmla="*/ 2569573 w 7267698"/>
              <a:gd name="connsiteY21" fmla="*/ 4650562 h 4650562"/>
              <a:gd name="connsiteX22" fmla="*/ 1936075 w 7267698"/>
              <a:gd name="connsiteY22" fmla="*/ 4650562 h 4650562"/>
              <a:gd name="connsiteX23" fmla="*/ 1099858 w 7267698"/>
              <a:gd name="connsiteY23" fmla="*/ 4650562 h 4650562"/>
              <a:gd name="connsiteX24" fmla="*/ 0 w 7267698"/>
              <a:gd name="connsiteY24" fmla="*/ 3550704 h 4650562"/>
              <a:gd name="connsiteX25" fmla="*/ 0 w 7267698"/>
              <a:gd name="connsiteY25" fmla="*/ 2937993 h 4650562"/>
              <a:gd name="connsiteX26" fmla="*/ 0 w 7267698"/>
              <a:gd name="connsiteY26" fmla="*/ 2374298 h 4650562"/>
              <a:gd name="connsiteX27" fmla="*/ 0 w 7267698"/>
              <a:gd name="connsiteY27" fmla="*/ 1786095 h 4650562"/>
              <a:gd name="connsiteX28" fmla="*/ 0 w 7267698"/>
              <a:gd name="connsiteY28" fmla="*/ 1099858 h 4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7698" h="4650562" fill="none" extrusionOk="0">
                <a:moveTo>
                  <a:pt x="0" y="1099858"/>
                </a:moveTo>
                <a:cubicBezTo>
                  <a:pt x="-23447" y="521581"/>
                  <a:pt x="514489" y="-58843"/>
                  <a:pt x="1099858" y="0"/>
                </a:cubicBezTo>
                <a:cubicBezTo>
                  <a:pt x="1289107" y="8039"/>
                  <a:pt x="1602231" y="-11932"/>
                  <a:pt x="1784036" y="0"/>
                </a:cubicBezTo>
                <a:cubicBezTo>
                  <a:pt x="1965841" y="11932"/>
                  <a:pt x="2093806" y="13741"/>
                  <a:pt x="2316174" y="0"/>
                </a:cubicBezTo>
                <a:cubicBezTo>
                  <a:pt x="2538542" y="-13741"/>
                  <a:pt x="2737566" y="-14410"/>
                  <a:pt x="2949671" y="0"/>
                </a:cubicBezTo>
                <a:cubicBezTo>
                  <a:pt x="3161776" y="14410"/>
                  <a:pt x="3268501" y="-19001"/>
                  <a:pt x="3532489" y="0"/>
                </a:cubicBezTo>
                <a:cubicBezTo>
                  <a:pt x="3796477" y="19001"/>
                  <a:pt x="3945286" y="11921"/>
                  <a:pt x="4115307" y="0"/>
                </a:cubicBezTo>
                <a:cubicBezTo>
                  <a:pt x="4285328" y="-11921"/>
                  <a:pt x="4488073" y="-24716"/>
                  <a:pt x="4698125" y="0"/>
                </a:cubicBezTo>
                <a:cubicBezTo>
                  <a:pt x="4908177" y="24716"/>
                  <a:pt x="5036937" y="-21390"/>
                  <a:pt x="5331623" y="0"/>
                </a:cubicBezTo>
                <a:cubicBezTo>
                  <a:pt x="5626309" y="21390"/>
                  <a:pt x="5832668" y="26001"/>
                  <a:pt x="6167840" y="0"/>
                </a:cubicBezTo>
                <a:cubicBezTo>
                  <a:pt x="6712495" y="9013"/>
                  <a:pt x="7192383" y="468362"/>
                  <a:pt x="7267698" y="1099858"/>
                </a:cubicBezTo>
                <a:cubicBezTo>
                  <a:pt x="7259667" y="1331936"/>
                  <a:pt x="7250236" y="1489828"/>
                  <a:pt x="7267698" y="1688061"/>
                </a:cubicBezTo>
                <a:cubicBezTo>
                  <a:pt x="7285160" y="1886294"/>
                  <a:pt x="7297948" y="2189429"/>
                  <a:pt x="7267698" y="2349789"/>
                </a:cubicBezTo>
                <a:cubicBezTo>
                  <a:pt x="7237448" y="2510149"/>
                  <a:pt x="7283933" y="2766998"/>
                  <a:pt x="7267698" y="2913484"/>
                </a:cubicBezTo>
                <a:cubicBezTo>
                  <a:pt x="7251463" y="3059971"/>
                  <a:pt x="7296873" y="3290289"/>
                  <a:pt x="7267698" y="3550704"/>
                </a:cubicBezTo>
                <a:cubicBezTo>
                  <a:pt x="7221169" y="4109070"/>
                  <a:pt x="6813732" y="4624828"/>
                  <a:pt x="6167840" y="4650562"/>
                </a:cubicBezTo>
                <a:cubicBezTo>
                  <a:pt x="5963336" y="4656460"/>
                  <a:pt x="5871621" y="4627460"/>
                  <a:pt x="5635702" y="4650562"/>
                </a:cubicBezTo>
                <a:cubicBezTo>
                  <a:pt x="5399783" y="4673664"/>
                  <a:pt x="5169134" y="4625979"/>
                  <a:pt x="4951524" y="4650562"/>
                </a:cubicBezTo>
                <a:cubicBezTo>
                  <a:pt x="4733914" y="4675145"/>
                  <a:pt x="4464914" y="4653517"/>
                  <a:pt x="4318027" y="4650562"/>
                </a:cubicBezTo>
                <a:cubicBezTo>
                  <a:pt x="4171140" y="4647607"/>
                  <a:pt x="4008665" y="4659231"/>
                  <a:pt x="3836568" y="4650562"/>
                </a:cubicBezTo>
                <a:cubicBezTo>
                  <a:pt x="3664471" y="4641893"/>
                  <a:pt x="3350829" y="4657903"/>
                  <a:pt x="3203071" y="4650562"/>
                </a:cubicBezTo>
                <a:cubicBezTo>
                  <a:pt x="3055313" y="4643221"/>
                  <a:pt x="2709804" y="4661497"/>
                  <a:pt x="2569573" y="4650562"/>
                </a:cubicBezTo>
                <a:cubicBezTo>
                  <a:pt x="2429342" y="4639627"/>
                  <a:pt x="2180660" y="4673403"/>
                  <a:pt x="1936075" y="4650562"/>
                </a:cubicBezTo>
                <a:cubicBezTo>
                  <a:pt x="1691490" y="4627721"/>
                  <a:pt x="1485157" y="4625899"/>
                  <a:pt x="1099858" y="4650562"/>
                </a:cubicBezTo>
                <a:cubicBezTo>
                  <a:pt x="478351" y="4608240"/>
                  <a:pt x="20826" y="4183618"/>
                  <a:pt x="0" y="3550704"/>
                </a:cubicBezTo>
                <a:cubicBezTo>
                  <a:pt x="11917" y="3330003"/>
                  <a:pt x="21182" y="3084130"/>
                  <a:pt x="0" y="2937993"/>
                </a:cubicBezTo>
                <a:cubicBezTo>
                  <a:pt x="-21182" y="2791856"/>
                  <a:pt x="-8219" y="2570527"/>
                  <a:pt x="0" y="2374298"/>
                </a:cubicBezTo>
                <a:cubicBezTo>
                  <a:pt x="8219" y="2178069"/>
                  <a:pt x="-22499" y="1959817"/>
                  <a:pt x="0" y="1786095"/>
                </a:cubicBezTo>
                <a:cubicBezTo>
                  <a:pt x="22499" y="1612373"/>
                  <a:pt x="-14957" y="1248983"/>
                  <a:pt x="0" y="1099858"/>
                </a:cubicBezTo>
                <a:close/>
              </a:path>
              <a:path w="7267698" h="4650562" stroke="0" extrusionOk="0">
                <a:moveTo>
                  <a:pt x="0" y="1099858"/>
                </a:moveTo>
                <a:cubicBezTo>
                  <a:pt x="-21499" y="514988"/>
                  <a:pt x="507255" y="62741"/>
                  <a:pt x="1099858" y="0"/>
                </a:cubicBezTo>
                <a:cubicBezTo>
                  <a:pt x="1223046" y="-6726"/>
                  <a:pt x="1369665" y="-5138"/>
                  <a:pt x="1631996" y="0"/>
                </a:cubicBezTo>
                <a:cubicBezTo>
                  <a:pt x="1894327" y="5138"/>
                  <a:pt x="2020803" y="25346"/>
                  <a:pt x="2214814" y="0"/>
                </a:cubicBezTo>
                <a:cubicBezTo>
                  <a:pt x="2408825" y="-25346"/>
                  <a:pt x="2529591" y="14739"/>
                  <a:pt x="2696272" y="0"/>
                </a:cubicBezTo>
                <a:cubicBezTo>
                  <a:pt x="2862953" y="-14739"/>
                  <a:pt x="3148561" y="-26081"/>
                  <a:pt x="3380450" y="0"/>
                </a:cubicBezTo>
                <a:cubicBezTo>
                  <a:pt x="3612339" y="26081"/>
                  <a:pt x="3680902" y="-6292"/>
                  <a:pt x="3861908" y="0"/>
                </a:cubicBezTo>
                <a:cubicBezTo>
                  <a:pt x="4042914" y="6292"/>
                  <a:pt x="4195230" y="13098"/>
                  <a:pt x="4495406" y="0"/>
                </a:cubicBezTo>
                <a:cubicBezTo>
                  <a:pt x="4795582" y="-13098"/>
                  <a:pt x="4823041" y="26594"/>
                  <a:pt x="5027544" y="0"/>
                </a:cubicBezTo>
                <a:cubicBezTo>
                  <a:pt x="5232047" y="-26594"/>
                  <a:pt x="5335935" y="2180"/>
                  <a:pt x="5559682" y="0"/>
                </a:cubicBezTo>
                <a:cubicBezTo>
                  <a:pt x="5783429" y="-2180"/>
                  <a:pt x="5882633" y="-30012"/>
                  <a:pt x="6167840" y="0"/>
                </a:cubicBezTo>
                <a:cubicBezTo>
                  <a:pt x="6764593" y="-28116"/>
                  <a:pt x="7337124" y="512704"/>
                  <a:pt x="7267698" y="1099858"/>
                </a:cubicBezTo>
                <a:cubicBezTo>
                  <a:pt x="7274848" y="1301683"/>
                  <a:pt x="7290336" y="1405957"/>
                  <a:pt x="7267698" y="1639044"/>
                </a:cubicBezTo>
                <a:cubicBezTo>
                  <a:pt x="7245060" y="1872131"/>
                  <a:pt x="7258441" y="2061094"/>
                  <a:pt x="7267698" y="2276264"/>
                </a:cubicBezTo>
                <a:cubicBezTo>
                  <a:pt x="7276955" y="2491434"/>
                  <a:pt x="7258796" y="2617909"/>
                  <a:pt x="7267698" y="2888976"/>
                </a:cubicBezTo>
                <a:cubicBezTo>
                  <a:pt x="7276600" y="3160043"/>
                  <a:pt x="7256361" y="3380330"/>
                  <a:pt x="7267698" y="3550704"/>
                </a:cubicBezTo>
                <a:cubicBezTo>
                  <a:pt x="7200655" y="4140133"/>
                  <a:pt x="6822516" y="4652812"/>
                  <a:pt x="6167840" y="4650562"/>
                </a:cubicBezTo>
                <a:cubicBezTo>
                  <a:pt x="5898982" y="4651517"/>
                  <a:pt x="5671237" y="4629700"/>
                  <a:pt x="5483662" y="4650562"/>
                </a:cubicBezTo>
                <a:cubicBezTo>
                  <a:pt x="5296087" y="4671424"/>
                  <a:pt x="4953950" y="4666132"/>
                  <a:pt x="4799485" y="4650562"/>
                </a:cubicBezTo>
                <a:cubicBezTo>
                  <a:pt x="4645020" y="4634992"/>
                  <a:pt x="4487162" y="4642896"/>
                  <a:pt x="4267347" y="4650562"/>
                </a:cubicBezTo>
                <a:cubicBezTo>
                  <a:pt x="4047532" y="4658228"/>
                  <a:pt x="3680360" y="4667519"/>
                  <a:pt x="3532489" y="4650562"/>
                </a:cubicBezTo>
                <a:cubicBezTo>
                  <a:pt x="3384618" y="4633605"/>
                  <a:pt x="3095801" y="4672279"/>
                  <a:pt x="2898992" y="4650562"/>
                </a:cubicBezTo>
                <a:cubicBezTo>
                  <a:pt x="2702183" y="4628845"/>
                  <a:pt x="2618012" y="4671087"/>
                  <a:pt x="2366854" y="4650562"/>
                </a:cubicBezTo>
                <a:cubicBezTo>
                  <a:pt x="2115696" y="4630037"/>
                  <a:pt x="1612024" y="4691103"/>
                  <a:pt x="1099858" y="4650562"/>
                </a:cubicBezTo>
                <a:cubicBezTo>
                  <a:pt x="531857" y="4584181"/>
                  <a:pt x="24988" y="4130651"/>
                  <a:pt x="0" y="3550704"/>
                </a:cubicBezTo>
                <a:cubicBezTo>
                  <a:pt x="22828" y="3324615"/>
                  <a:pt x="-23663" y="3090212"/>
                  <a:pt x="0" y="2962501"/>
                </a:cubicBezTo>
                <a:cubicBezTo>
                  <a:pt x="23663" y="2834790"/>
                  <a:pt x="-24967" y="2668135"/>
                  <a:pt x="0" y="2398806"/>
                </a:cubicBezTo>
                <a:cubicBezTo>
                  <a:pt x="24967" y="2129478"/>
                  <a:pt x="-3780" y="2009550"/>
                  <a:pt x="0" y="1859620"/>
                </a:cubicBezTo>
                <a:cubicBezTo>
                  <a:pt x="3780" y="1709690"/>
                  <a:pt x="-16219" y="1283374"/>
                  <a:pt x="0" y="1099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D4455F2-F504-47BF-BEA2-A611E69F9A6A}"/>
              </a:ext>
            </a:extLst>
          </p:cNvPr>
          <p:cNvSpPr/>
          <p:nvPr/>
        </p:nvSpPr>
        <p:spPr>
          <a:xfrm>
            <a:off x="7849591" y="296883"/>
            <a:ext cx="4050098" cy="3574639"/>
          </a:xfrm>
          <a:custGeom>
            <a:avLst/>
            <a:gdLst>
              <a:gd name="connsiteX0" fmla="*/ 0 w 3312773"/>
              <a:gd name="connsiteY0" fmla="*/ 487322 h 2923873"/>
              <a:gd name="connsiteX1" fmla="*/ 487322 w 3312773"/>
              <a:gd name="connsiteY1" fmla="*/ 0 h 2923873"/>
              <a:gd name="connsiteX2" fmla="*/ 2825451 w 3312773"/>
              <a:gd name="connsiteY2" fmla="*/ 0 h 2923873"/>
              <a:gd name="connsiteX3" fmla="*/ 3312773 w 3312773"/>
              <a:gd name="connsiteY3" fmla="*/ 487322 h 2923873"/>
              <a:gd name="connsiteX4" fmla="*/ 3312773 w 3312773"/>
              <a:gd name="connsiteY4" fmla="*/ 2436551 h 2923873"/>
              <a:gd name="connsiteX5" fmla="*/ 2825451 w 3312773"/>
              <a:gd name="connsiteY5" fmla="*/ 2923873 h 2923873"/>
              <a:gd name="connsiteX6" fmla="*/ 487322 w 3312773"/>
              <a:gd name="connsiteY6" fmla="*/ 2923873 h 2923873"/>
              <a:gd name="connsiteX7" fmla="*/ 0 w 3312773"/>
              <a:gd name="connsiteY7" fmla="*/ 2436551 h 2923873"/>
              <a:gd name="connsiteX8" fmla="*/ 0 w 3312773"/>
              <a:gd name="connsiteY8" fmla="*/ 487322 h 29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2773" h="2923873" fill="none" extrusionOk="0">
                <a:moveTo>
                  <a:pt x="0" y="487322"/>
                </a:moveTo>
                <a:cubicBezTo>
                  <a:pt x="1207" y="250844"/>
                  <a:pt x="233539" y="25776"/>
                  <a:pt x="487322" y="0"/>
                </a:cubicBezTo>
                <a:cubicBezTo>
                  <a:pt x="959506" y="72427"/>
                  <a:pt x="1885048" y="61419"/>
                  <a:pt x="2825451" y="0"/>
                </a:cubicBezTo>
                <a:cubicBezTo>
                  <a:pt x="3089915" y="-32195"/>
                  <a:pt x="3282383" y="208989"/>
                  <a:pt x="3312773" y="487322"/>
                </a:cubicBezTo>
                <a:cubicBezTo>
                  <a:pt x="3413649" y="761398"/>
                  <a:pt x="3205460" y="2129249"/>
                  <a:pt x="3312773" y="2436551"/>
                </a:cubicBezTo>
                <a:cubicBezTo>
                  <a:pt x="3320803" y="2664936"/>
                  <a:pt x="3072257" y="2898835"/>
                  <a:pt x="2825451" y="2923873"/>
                </a:cubicBezTo>
                <a:cubicBezTo>
                  <a:pt x="2152974" y="2953700"/>
                  <a:pt x="1059867" y="2844567"/>
                  <a:pt x="487322" y="2923873"/>
                </a:cubicBezTo>
                <a:cubicBezTo>
                  <a:pt x="261366" y="2918991"/>
                  <a:pt x="-17347" y="2709122"/>
                  <a:pt x="0" y="2436551"/>
                </a:cubicBezTo>
                <a:cubicBezTo>
                  <a:pt x="50037" y="2138226"/>
                  <a:pt x="770" y="874947"/>
                  <a:pt x="0" y="487322"/>
                </a:cubicBezTo>
                <a:close/>
              </a:path>
              <a:path w="3312773" h="2923873" stroke="0" extrusionOk="0">
                <a:moveTo>
                  <a:pt x="0" y="487322"/>
                </a:moveTo>
                <a:cubicBezTo>
                  <a:pt x="20694" y="223822"/>
                  <a:pt x="224590" y="13353"/>
                  <a:pt x="487322" y="0"/>
                </a:cubicBezTo>
                <a:cubicBezTo>
                  <a:pt x="913251" y="123000"/>
                  <a:pt x="2179434" y="-96860"/>
                  <a:pt x="2825451" y="0"/>
                </a:cubicBezTo>
                <a:cubicBezTo>
                  <a:pt x="3051976" y="-32479"/>
                  <a:pt x="3326410" y="190687"/>
                  <a:pt x="3312773" y="487322"/>
                </a:cubicBezTo>
                <a:cubicBezTo>
                  <a:pt x="3315946" y="1457137"/>
                  <a:pt x="3407040" y="2064922"/>
                  <a:pt x="3312773" y="2436551"/>
                </a:cubicBezTo>
                <a:cubicBezTo>
                  <a:pt x="3290577" y="2713733"/>
                  <a:pt x="3044272" y="2915638"/>
                  <a:pt x="2825451" y="2923873"/>
                </a:cubicBezTo>
                <a:cubicBezTo>
                  <a:pt x="1670715" y="2763166"/>
                  <a:pt x="1548560" y="2963540"/>
                  <a:pt x="487322" y="2923873"/>
                </a:cubicBezTo>
                <a:cubicBezTo>
                  <a:pt x="170589" y="2914261"/>
                  <a:pt x="-32782" y="2690841"/>
                  <a:pt x="0" y="2436551"/>
                </a:cubicBezTo>
                <a:cubicBezTo>
                  <a:pt x="32216" y="1846545"/>
                  <a:pt x="57206" y="1344612"/>
                  <a:pt x="0" y="48732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lời nói đó điều được đánh dấu bằng dấu ngoặc kép.</a:t>
            </a:r>
            <a:endParaRPr lang="en-US" sz="4400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FFFFFF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457</Words>
  <Application>Microsoft Office PowerPoint</Application>
  <PresentationFormat>Custom</PresentationFormat>
  <Paragraphs>37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Mathematics Subject for High School by Slidesgo</vt:lpstr>
      <vt:lpstr>4_Office Theme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32</cp:revision>
  <dcterms:created xsi:type="dcterms:W3CDTF">2022-11-21T07:56:21Z</dcterms:created>
  <dcterms:modified xsi:type="dcterms:W3CDTF">2025-02-27T03:28:46Z</dcterms:modified>
</cp:coreProperties>
</file>