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2" r:id="rId2"/>
    <p:sldId id="256" r:id="rId3"/>
    <p:sldId id="257" r:id="rId4"/>
    <p:sldId id="297" r:id="rId5"/>
    <p:sldId id="258" r:id="rId6"/>
    <p:sldId id="259" r:id="rId7"/>
    <p:sldId id="261" r:id="rId8"/>
    <p:sldId id="299" r:id="rId9"/>
    <p:sldId id="300" r:id="rId10"/>
  </p:sldIdLst>
  <p:sldSz cx="9144000" cy="5143500" type="screen16x9"/>
  <p:notesSz cx="6858000" cy="9144000"/>
  <p:embeddedFontLst>
    <p:embeddedFont>
      <p:font typeface="Arya" charset="0"/>
      <p:regular r:id="rId12"/>
      <p:bold r:id="rId13"/>
    </p:embeddedFont>
    <p:embeddedFont>
      <p:font typeface="Lexend Deca" charset="0"/>
      <p:regular r:id="rId14"/>
      <p:bold r:id="rId15"/>
    </p:embeddedFont>
    <p:embeddedFont>
      <p:font typeface="SimSun" charset="-122"/>
      <p:regular r:id="rId16"/>
    </p:embeddedFont>
    <p:embeddedFont>
      <p:font typeface="Noto Sans" charset="0"/>
      <p:regular r:id="rId17"/>
      <p:bold r:id="rId18"/>
      <p:italic r:id="rId19"/>
      <p:boldItalic r:id="rId20"/>
    </p:embeddedFont>
    <p:embeddedFont>
      <p:font typeface="Bebas Neue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C10E646-0E3D-484F-8485-6D0E9F484728}">
  <a:tblStyle styleId="{4C10E646-0E3D-484F-8485-6D0E9F4847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04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301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33980edd9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33980edd9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33980edd9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33980edd9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33980edd9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33980edd9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11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c0a85feb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c0a85feb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c0a85feb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dc0a85feb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dc0a85feb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dc0a85feb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dc0a85feb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dc0a85feb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55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c0a85feb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c0a85feb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28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25025" y="1287600"/>
            <a:ext cx="6093900" cy="256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16625" y="-862950"/>
            <a:ext cx="3773148" cy="25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15435">
            <a:off x="6922614" y="3621875"/>
            <a:ext cx="3797024" cy="253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l="21352" t="10743" r="29873" b="13112"/>
          <a:stretch/>
        </p:blipFill>
        <p:spPr>
          <a:xfrm>
            <a:off x="8075400" y="3809012"/>
            <a:ext cx="1596227" cy="16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7037343" y="3400162"/>
            <a:ext cx="2008915" cy="7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 l="20163" t="9096" r="29428" b="9096"/>
          <a:stretch/>
        </p:blipFill>
        <p:spPr>
          <a:xfrm>
            <a:off x="8285075" y="4104450"/>
            <a:ext cx="1490427" cy="161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3"/>
          <p:cNvPicPr preferRelativeResize="0"/>
          <p:nvPr/>
        </p:nvPicPr>
        <p:blipFill rotWithShape="1">
          <a:blip r:embed="rId3">
            <a:alphaModFix/>
          </a:blip>
          <a:srcRect l="11290" t="31958" r="37199" b="36700"/>
          <a:stretch/>
        </p:blipFill>
        <p:spPr>
          <a:xfrm>
            <a:off x="-247162" y="4388752"/>
            <a:ext cx="1523881" cy="6179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12000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1283375" y="1412000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122183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4"/>
          </p:nvPr>
        </p:nvSpPr>
        <p:spPr>
          <a:xfrm>
            <a:off x="1283375" y="2122183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2832366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6"/>
          </p:nvPr>
        </p:nvSpPr>
        <p:spPr>
          <a:xfrm>
            <a:off x="1283500" y="2832366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542549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8"/>
          </p:nvPr>
        </p:nvSpPr>
        <p:spPr>
          <a:xfrm>
            <a:off x="1283500" y="3542549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9" hasCustomPrompt="1"/>
          </p:nvPr>
        </p:nvSpPr>
        <p:spPr>
          <a:xfrm>
            <a:off x="4521225" y="1412000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3"/>
          </p:nvPr>
        </p:nvSpPr>
        <p:spPr>
          <a:xfrm>
            <a:off x="5084750" y="1412000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4" hasCustomPrompt="1"/>
          </p:nvPr>
        </p:nvSpPr>
        <p:spPr>
          <a:xfrm>
            <a:off x="4521225" y="2122183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5"/>
          </p:nvPr>
        </p:nvSpPr>
        <p:spPr>
          <a:xfrm>
            <a:off x="5084750" y="2122183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6" hasCustomPrompt="1"/>
          </p:nvPr>
        </p:nvSpPr>
        <p:spPr>
          <a:xfrm>
            <a:off x="4521225" y="2832366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7"/>
          </p:nvPr>
        </p:nvSpPr>
        <p:spPr>
          <a:xfrm>
            <a:off x="5084750" y="2832366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8" hasCustomPrompt="1"/>
          </p:nvPr>
        </p:nvSpPr>
        <p:spPr>
          <a:xfrm>
            <a:off x="4521225" y="3542549"/>
            <a:ext cx="563400" cy="61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9"/>
          </p:nvPr>
        </p:nvSpPr>
        <p:spPr>
          <a:xfrm>
            <a:off x="5084750" y="3542549"/>
            <a:ext cx="32445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2200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720000" y="2032993"/>
            <a:ext cx="58374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l="16098" t="13538" r="23107" b="7240"/>
          <a:stretch/>
        </p:blipFill>
        <p:spPr>
          <a:xfrm flipH="1">
            <a:off x="7193500" y="162675"/>
            <a:ext cx="2293873" cy="199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-70532" y="154637"/>
            <a:ext cx="2008915" cy="7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l="18161" t="4903" r="27979" b="7691"/>
          <a:stretch/>
        </p:blipFill>
        <p:spPr>
          <a:xfrm>
            <a:off x="-913175" y="2366475"/>
            <a:ext cx="1490427" cy="161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ya"/>
              <a:buNone/>
              <a:defRPr sz="3500" b="1">
                <a:solidFill>
                  <a:schemeClr val="dk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990" y="957756"/>
            <a:ext cx="6138023" cy="342031"/>
          </a:xfrm>
          <a:prstGeom prst="rect">
            <a:avLst/>
          </a:prstGeom>
          <a:noFill/>
          <a:ln>
            <a:noFill/>
          </a:ln>
          <a:effectLst/>
        </p:spPr>
        <p:txBody>
          <a:bodyPr lIns="51389" tIns="25695" rIns="51389" bIns="2569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369721" y="2952269"/>
            <a:ext cx="6404565" cy="2117078"/>
          </a:xfrm>
          <a:prstGeom prst="rect">
            <a:avLst/>
          </a:prstGeom>
          <a:noFill/>
        </p:spPr>
        <p:txBody>
          <a:bodyPr spcFirstLastPara="1" wrap="none" lIns="51389" tIns="25695" rIns="51389" bIns="25695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0" y="615046"/>
            <a:ext cx="978930" cy="1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076207" y="3675253"/>
            <a:ext cx="4863678" cy="499903"/>
          </a:xfrm>
          <a:prstGeom prst="rect">
            <a:avLst/>
          </a:prstGeom>
          <a:noFill/>
        </p:spPr>
        <p:txBody>
          <a:bodyPr wrap="none" lIns="68345" tIns="34174" rIns="68345" bIns="34174">
            <a:spAutoFit/>
          </a:bodyPr>
          <a:lstStyle/>
          <a:p>
            <a:pPr algn="ctr">
              <a:defRPr/>
            </a:pPr>
            <a:r>
              <a:rPr lang="en-US" sz="2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2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vi-VN" sz="2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176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ctrTitle"/>
          </p:nvPr>
        </p:nvSpPr>
        <p:spPr>
          <a:xfrm>
            <a:off x="1090752" y="1269473"/>
            <a:ext cx="7339276" cy="25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en" sz="6900" dirty="0" smtClean="0">
                <a:solidFill>
                  <a:schemeClr val="accent1"/>
                </a:solidFill>
              </a:rPr>
              <a:t>Tự nhiên và Xã hội </a:t>
            </a:r>
            <a:r>
              <a:rPr lang="en" sz="6900" dirty="0" smtClean="0">
                <a:solidFill>
                  <a:schemeClr val="dk1"/>
                </a:solidFill>
              </a:rPr>
              <a:t>Cơ quan tiêu hóa</a:t>
            </a:r>
            <a:br>
              <a:rPr lang="en" sz="6900" dirty="0" smtClean="0">
                <a:solidFill>
                  <a:schemeClr val="dk1"/>
                </a:solidFill>
              </a:rPr>
            </a:br>
            <a:r>
              <a:rPr lang="en" sz="6900" dirty="0" smtClean="0">
                <a:solidFill>
                  <a:schemeClr val="dk1"/>
                </a:solidFill>
              </a:rPr>
              <a:t>Tiết 3</a:t>
            </a:r>
            <a:endParaRPr sz="7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161634" y="577564"/>
            <a:ext cx="8081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Quan sát video và trả lời các câu hỏi sau</a:t>
            </a:r>
            <a:endParaRPr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080749" y="2761941"/>
            <a:ext cx="5328759" cy="61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nhắc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nhở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b="1" dirty="0"/>
          </a:p>
        </p:txBody>
      </p:sp>
      <p:sp>
        <p:nvSpPr>
          <p:cNvPr id="44" name="Subtitle 9"/>
          <p:cNvSpPr>
            <a:spLocks noGrp="1"/>
          </p:cNvSpPr>
          <p:nvPr>
            <p:ph type="subTitle" idx="1"/>
          </p:nvPr>
        </p:nvSpPr>
        <p:spPr>
          <a:xfrm>
            <a:off x="1080750" y="3918854"/>
            <a:ext cx="6408621" cy="7488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9055"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gặp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gì?Vì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i="1" dirty="0"/>
          </a:p>
        </p:txBody>
      </p:sp>
      <p:sp>
        <p:nvSpPr>
          <p:cNvPr id="45" name="Subtitle 9"/>
          <p:cNvSpPr>
            <a:spLocks noGrp="1"/>
          </p:cNvSpPr>
          <p:nvPr>
            <p:ph type="subTitle" idx="1"/>
          </p:nvPr>
        </p:nvSpPr>
        <p:spPr>
          <a:xfrm>
            <a:off x="1080749" y="1605028"/>
            <a:ext cx="4048599" cy="61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161634" y="577564"/>
            <a:ext cx="8081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Quan sát video và trả lời các câu hỏi sau</a:t>
            </a:r>
            <a:endParaRPr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080750" y="2761941"/>
            <a:ext cx="5320050" cy="61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nhắc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nhở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b="1" dirty="0"/>
          </a:p>
        </p:txBody>
      </p:sp>
      <p:sp>
        <p:nvSpPr>
          <p:cNvPr id="44" name="Subtitle 9"/>
          <p:cNvSpPr>
            <a:spLocks noGrp="1"/>
          </p:cNvSpPr>
          <p:nvPr>
            <p:ph type="subTitle" idx="1"/>
          </p:nvPr>
        </p:nvSpPr>
        <p:spPr>
          <a:xfrm>
            <a:off x="1080750" y="3918854"/>
            <a:ext cx="6452164" cy="7382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9055"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gặp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gì?Vì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i="1" dirty="0"/>
          </a:p>
        </p:txBody>
      </p:sp>
      <p:sp>
        <p:nvSpPr>
          <p:cNvPr id="45" name="Subtitle 9"/>
          <p:cNvSpPr>
            <a:spLocks noGrp="1"/>
          </p:cNvSpPr>
          <p:nvPr>
            <p:ph type="subTitle" idx="1"/>
          </p:nvPr>
        </p:nvSpPr>
        <p:spPr>
          <a:xfrm>
            <a:off x="1080749" y="1605028"/>
            <a:ext cx="4153101" cy="61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02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474235" y="17250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dk1"/>
                </a:solidFill>
              </a:rPr>
              <a:t>Ta </a:t>
            </a:r>
            <a:r>
              <a:rPr lang="en-US" sz="4400" dirty="0" err="1" smtClean="0">
                <a:solidFill>
                  <a:srgbClr val="FF0000"/>
                </a:solidFill>
              </a:rPr>
              <a:t>nên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và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không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nên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làm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gì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để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bảo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vệ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cơ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quan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tiêu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hóa</a:t>
            </a:r>
            <a:r>
              <a:rPr lang="en-US" sz="4400" dirty="0" smtClean="0">
                <a:solidFill>
                  <a:schemeClr val="dk1"/>
                </a:solidFill>
              </a:rPr>
              <a:t>?</a:t>
            </a:r>
            <a:endParaRPr sz="4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40" y="145726"/>
            <a:ext cx="7304441" cy="4850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397" y="1792187"/>
            <a:ext cx="3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8765" y="4189825"/>
            <a:ext cx="3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687" y="3526136"/>
            <a:ext cx="3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765" y="1080106"/>
            <a:ext cx="29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765" y="2855986"/>
            <a:ext cx="3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765" y="2455876"/>
            <a:ext cx="3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80" y="1601814"/>
            <a:ext cx="5401534" cy="3384506"/>
          </a:xfrm>
          <a:prstGeom prst="rect">
            <a:avLst/>
          </a:prstGeom>
        </p:spPr>
      </p:pic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255114" y="2096040"/>
            <a:ext cx="2249623" cy="518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</a:rPr>
              <a:t>Tình huống 1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38975" y="221772"/>
            <a:ext cx="75893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Viết lời khuyên của em dành cho bạn trong mỗi tình huống sau</a:t>
            </a:r>
            <a:endParaRPr sz="3600" dirty="0"/>
          </a:p>
        </p:txBody>
      </p:sp>
      <p:sp>
        <p:nvSpPr>
          <p:cNvPr id="192" name="Google Shape;192;p30"/>
          <p:cNvSpPr txBox="1"/>
          <p:nvPr/>
        </p:nvSpPr>
        <p:spPr>
          <a:xfrm>
            <a:off x="3805725" y="3956000"/>
            <a:ext cx="4878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Arya"/>
              <a:ea typeface="Arya"/>
              <a:cs typeface="Arya"/>
              <a:sym typeface="Ary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0980" y="1972055"/>
            <a:ext cx="5501489" cy="289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vừa</a:t>
            </a:r>
            <a:r>
              <a:rPr lang="en-US" sz="3600" dirty="0" smtClean="0"/>
              <a:t> </a:t>
            </a:r>
            <a:r>
              <a:rPr lang="en-US" sz="3600" dirty="0" err="1" smtClean="0"/>
              <a:t>ăn</a:t>
            </a:r>
            <a:r>
              <a:rPr lang="en-US" sz="3600" dirty="0" smtClean="0"/>
              <a:t> </a:t>
            </a:r>
            <a:r>
              <a:rPr lang="en-US" sz="3600" dirty="0" err="1" smtClean="0"/>
              <a:t>vừa</a:t>
            </a:r>
            <a:r>
              <a:rPr lang="en-US" sz="3600" dirty="0" smtClean="0"/>
              <a:t> </a:t>
            </a:r>
            <a:r>
              <a:rPr lang="en-US" sz="3600" dirty="0" err="1" smtClean="0"/>
              <a:t>xem</a:t>
            </a:r>
            <a:r>
              <a:rPr lang="en-US" sz="3600" dirty="0" smtClean="0"/>
              <a:t> </a:t>
            </a:r>
            <a:r>
              <a:rPr lang="en-US" sz="3600" dirty="0" err="1" smtClean="0"/>
              <a:t>ti</a:t>
            </a:r>
            <a:r>
              <a:rPr lang="en-US" sz="3600" dirty="0" smtClean="0"/>
              <a:t> vi 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sẽ</a:t>
            </a:r>
            <a:r>
              <a:rPr lang="en-US" sz="3600" dirty="0" smtClean="0"/>
              <a:t> </a:t>
            </a:r>
            <a:r>
              <a:rPr lang="en-US" sz="3600" dirty="0" err="1" smtClean="0"/>
              <a:t>ảnh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hưởng</a:t>
            </a:r>
            <a:r>
              <a:rPr lang="en-US" sz="3600" dirty="0" smtClean="0"/>
              <a:t>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</a:t>
            </a:r>
            <a:r>
              <a:rPr lang="en-US" sz="3600" dirty="0" err="1" smtClean="0"/>
              <a:t>quá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tiêu</a:t>
            </a:r>
            <a:r>
              <a:rPr lang="en-US" sz="3600" dirty="0" smtClean="0"/>
              <a:t> </a:t>
            </a:r>
            <a:r>
              <a:rPr lang="en-US" sz="3600" dirty="0" err="1" smtClean="0"/>
              <a:t>hóa</a:t>
            </a:r>
            <a:r>
              <a:rPr lang="en-US" sz="3600" dirty="0" smtClean="0"/>
              <a:t> </a:t>
            </a:r>
            <a:r>
              <a:rPr lang="en-US" sz="3600" dirty="0" err="1" smtClean="0"/>
              <a:t>thức</a:t>
            </a:r>
            <a:r>
              <a:rPr lang="en-US" sz="3600" dirty="0" smtClean="0"/>
              <a:t> </a:t>
            </a:r>
            <a:r>
              <a:rPr lang="en-US" sz="3600" dirty="0" err="1" smtClean="0"/>
              <a:t>ăn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255114" y="2096040"/>
            <a:ext cx="2249623" cy="518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</a:rPr>
              <a:t>Tình huống 2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38975" y="517863"/>
            <a:ext cx="75893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Viết lời khuyên của em dành cho bạn trong mỗi tình huống sau</a:t>
            </a:r>
            <a:endParaRPr sz="3600" dirty="0"/>
          </a:p>
        </p:txBody>
      </p:sp>
      <p:sp>
        <p:nvSpPr>
          <p:cNvPr id="192" name="Google Shape;192;p30"/>
          <p:cNvSpPr txBox="1"/>
          <p:nvPr/>
        </p:nvSpPr>
        <p:spPr>
          <a:xfrm>
            <a:off x="3805725" y="3956000"/>
            <a:ext cx="4878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2"/>
              </a:solidFill>
              <a:latin typeface="Arya"/>
              <a:ea typeface="Arya"/>
              <a:cs typeface="Arya"/>
              <a:sym typeface="Ary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707" y="1820091"/>
            <a:ext cx="4946469" cy="30752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779196" y="1912563"/>
            <a:ext cx="5501489" cy="289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không</a:t>
            </a:r>
            <a:r>
              <a:rPr lang="en-US" sz="4400" dirty="0" smtClean="0"/>
              <a:t> </a:t>
            </a:r>
            <a:r>
              <a:rPr lang="en-US" sz="4400" dirty="0" err="1" smtClean="0"/>
              <a:t>nên</a:t>
            </a:r>
            <a:r>
              <a:rPr lang="en-US" sz="4400" dirty="0" smtClean="0"/>
              <a:t> </a:t>
            </a:r>
            <a:r>
              <a:rPr lang="en-US" sz="4400" dirty="0" err="1" smtClean="0"/>
              <a:t>mua</a:t>
            </a:r>
            <a:r>
              <a:rPr lang="en-US" sz="4400" dirty="0" smtClean="0"/>
              <a:t> </a:t>
            </a:r>
            <a:r>
              <a:rPr lang="en-US" sz="4400" dirty="0" err="1" smtClean="0"/>
              <a:t>đồ</a:t>
            </a:r>
            <a:r>
              <a:rPr lang="en-US" sz="4400" dirty="0" smtClean="0"/>
              <a:t> </a:t>
            </a:r>
            <a:r>
              <a:rPr lang="en-US" sz="4400" dirty="0" err="1" smtClean="0"/>
              <a:t>ăn</a:t>
            </a:r>
            <a:r>
              <a:rPr lang="en-US" sz="4400" dirty="0" smtClean="0"/>
              <a:t>/ </a:t>
            </a:r>
            <a:r>
              <a:rPr lang="en-US" sz="4400" dirty="0" err="1" smtClean="0"/>
              <a:t>thức</a:t>
            </a:r>
            <a:r>
              <a:rPr lang="en-US" sz="4400" dirty="0" smtClean="0"/>
              <a:t> </a:t>
            </a:r>
            <a:r>
              <a:rPr lang="en-US" sz="4400" dirty="0" err="1" smtClean="0"/>
              <a:t>uống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ở </a:t>
            </a:r>
            <a:r>
              <a:rPr lang="en-US" sz="4400" dirty="0" err="1" smtClean="0"/>
              <a:t>nơi</a:t>
            </a:r>
            <a:r>
              <a:rPr lang="en-US" sz="4400" dirty="0" smtClean="0"/>
              <a:t> </a:t>
            </a:r>
            <a:r>
              <a:rPr lang="en-US" sz="4400" dirty="0" err="1" smtClean="0"/>
              <a:t>mất</a:t>
            </a:r>
            <a:r>
              <a:rPr lang="en-US" sz="4400" dirty="0" smtClean="0"/>
              <a:t> </a:t>
            </a:r>
            <a:r>
              <a:rPr lang="en-US" sz="4400" dirty="0" err="1" smtClean="0"/>
              <a:t>vệ</a:t>
            </a:r>
            <a:r>
              <a:rPr lang="en-US" sz="4400" dirty="0" smtClean="0"/>
              <a:t> </a:t>
            </a:r>
            <a:r>
              <a:rPr lang="en-US" sz="4400" dirty="0" err="1" smtClean="0"/>
              <a:t>sinh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801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474235" y="17250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 smtClean="0">
                <a:solidFill>
                  <a:schemeClr val="dk1"/>
                </a:solidFill>
              </a:rPr>
              <a:t>Liên</a:t>
            </a:r>
            <a:r>
              <a:rPr lang="en-US" sz="7200" dirty="0" smtClean="0">
                <a:solidFill>
                  <a:schemeClr val="dk1"/>
                </a:solidFill>
              </a:rPr>
              <a:t> </a:t>
            </a:r>
            <a:r>
              <a:rPr lang="en-US" sz="7200" dirty="0" err="1" smtClean="0">
                <a:solidFill>
                  <a:schemeClr val="dk1"/>
                </a:solidFill>
              </a:rPr>
              <a:t>hệ</a:t>
            </a:r>
            <a:r>
              <a:rPr lang="en-US" sz="7200" dirty="0" smtClean="0">
                <a:solidFill>
                  <a:schemeClr val="dk1"/>
                </a:solidFill>
              </a:rPr>
              <a:t> </a:t>
            </a:r>
            <a:r>
              <a:rPr lang="en-US" sz="7200" dirty="0" err="1" smtClean="0">
                <a:solidFill>
                  <a:schemeClr val="dk1"/>
                </a:solidFill>
              </a:rPr>
              <a:t>bản</a:t>
            </a:r>
            <a:r>
              <a:rPr lang="en-US" sz="7200" dirty="0" smtClean="0">
                <a:solidFill>
                  <a:schemeClr val="dk1"/>
                </a:solidFill>
              </a:rPr>
              <a:t> </a:t>
            </a:r>
            <a:r>
              <a:rPr lang="en-US" sz="7200" dirty="0" err="1" smtClean="0">
                <a:solidFill>
                  <a:schemeClr val="dk1"/>
                </a:solidFill>
              </a:rPr>
              <a:t>thân</a:t>
            </a:r>
            <a:endParaRPr sz="7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tive Writing Workshop by Slidesgo">
  <a:themeElements>
    <a:clrScheme name="Simple Light">
      <a:dk1>
        <a:srgbClr val="031A1D"/>
      </a:dk1>
      <a:lt1>
        <a:srgbClr val="F8F1E8"/>
      </a:lt1>
      <a:dk2>
        <a:srgbClr val="E99A6F"/>
      </a:dk2>
      <a:lt2>
        <a:srgbClr val="073B42"/>
      </a:lt2>
      <a:accent1>
        <a:srgbClr val="239C8D"/>
      </a:accent1>
      <a:accent2>
        <a:srgbClr val="8A8AB2"/>
      </a:accent2>
      <a:accent3>
        <a:srgbClr val="BA9C8F"/>
      </a:accent3>
      <a:accent4>
        <a:srgbClr val="FFFFFF"/>
      </a:accent4>
      <a:accent5>
        <a:srgbClr val="FFFFFF"/>
      </a:accent5>
      <a:accent6>
        <a:srgbClr val="FFFFFF"/>
      </a:accent6>
      <a:hlink>
        <a:srgbClr val="031A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206</Words>
  <Application>Microsoft Office PowerPoint</Application>
  <PresentationFormat>On-screen Show (16:9)</PresentationFormat>
  <Paragraphs>29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Arya</vt:lpstr>
      <vt:lpstr>Lexend Deca</vt:lpstr>
      <vt:lpstr>Times New Roman</vt:lpstr>
      <vt:lpstr>SimSun</vt:lpstr>
      <vt:lpstr>Noto Sans</vt:lpstr>
      <vt:lpstr>Bebas Neue</vt:lpstr>
      <vt:lpstr>Creative Writing Workshop by Slidesgo</vt:lpstr>
      <vt:lpstr>PowerPoint Presentation</vt:lpstr>
      <vt:lpstr>Tự nhiên và Xã hội Cơ quan tiêu hóa Tiết 3</vt:lpstr>
      <vt:lpstr>Quan sát video và trả lời các câu hỏi sau</vt:lpstr>
      <vt:lpstr>Quan sát video và trả lời các câu hỏi sau</vt:lpstr>
      <vt:lpstr>Ta nên và không nên làm gì để bảo vệ cơ quan tiêu hóa?</vt:lpstr>
      <vt:lpstr>PowerPoint Presentation</vt:lpstr>
      <vt:lpstr>Viết lời khuyên của em dành cho bạn trong mỗi tình huống sau</vt:lpstr>
      <vt:lpstr>Viết lời khuyên của em dành cho bạn trong mỗi tình huống sau</vt:lpstr>
      <vt:lpstr>Liên hệ bản thân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Techsi.vn</cp:lastModifiedBy>
  <cp:revision>11</cp:revision>
  <dcterms:modified xsi:type="dcterms:W3CDTF">2025-02-26T10:57:51Z</dcterms:modified>
</cp:coreProperties>
</file>