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66" r:id="rId2"/>
  </p:sldMasterIdLst>
  <p:notesMasterIdLst>
    <p:notesMasterId r:id="rId11"/>
  </p:notesMasterIdLst>
  <p:sldIdLst>
    <p:sldId id="2641" r:id="rId3"/>
    <p:sldId id="279" r:id="rId4"/>
    <p:sldId id="263" r:id="rId5"/>
    <p:sldId id="2637" r:id="rId6"/>
    <p:sldId id="271" r:id="rId7"/>
    <p:sldId id="273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21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F08BC-FC0B-4307-8D5F-1D4259795DC0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7CA01-66FB-4058-B0A3-605D01784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3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2191D-5D71-4F9F-86E6-249DA4C302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64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EAA5-F903-49CB-B267-A4A616297B87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F8ED-1D4D-4392-A4CF-43BA7F11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7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EAA5-F903-49CB-B267-A4A616297B87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F8ED-1D4D-4392-A4CF-43BA7F11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8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EAA5-F903-49CB-B267-A4A616297B87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F8ED-1D4D-4392-A4CF-43BA7F11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47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70"/>
            <a:ext cx="3633371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6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=""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1" y="131204"/>
            <a:ext cx="9571531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=""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7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=""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5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923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8" y="678660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=""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7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86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=""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33" y="182886"/>
            <a:ext cx="2573383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0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70"/>
            <a:ext cx="3633371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6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=""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90" y="142638"/>
            <a:ext cx="2747351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051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70"/>
            <a:ext cx="3633371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6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93" y="22866"/>
            <a:ext cx="9432023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=""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7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9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7" y="422910"/>
            <a:ext cx="10206991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22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26/02/2025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43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26/02/2025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6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EAA5-F903-49CB-B267-A4A616297B87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F8ED-1D4D-4392-A4CF-43BA7F11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77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26/02/2025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96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26/02/2025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81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26/02/2025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07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26/02/2025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00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26/02/2025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15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26/02/2025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5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26/02/2025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22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26/02/2025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89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26/02/2025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4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EAA5-F903-49CB-B267-A4A616297B87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F8ED-1D4D-4392-A4CF-43BA7F11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5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EAA5-F903-49CB-B267-A4A616297B87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F8ED-1D4D-4392-A4CF-43BA7F11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3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EAA5-F903-49CB-B267-A4A616297B87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F8ED-1D4D-4392-A4CF-43BA7F11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9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EAA5-F903-49CB-B267-A4A616297B87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F8ED-1D4D-4392-A4CF-43BA7F11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1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EAA5-F903-49CB-B267-A4A616297B87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F8ED-1D4D-4392-A4CF-43BA7F11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EAA5-F903-49CB-B267-A4A616297B87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F8ED-1D4D-4392-A4CF-43BA7F11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9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EAA5-F903-49CB-B267-A4A616297B87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F8ED-1D4D-4392-A4CF-43BA7F11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6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7EAA5-F903-49CB-B267-A4A616297B87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7F8ED-1D4D-4392-A4CF-43BA7F11E6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6" descr="图片包含 户外&#10;&#10;描述已自动生成">
            <a:extLst>
              <a:ext uri="{FF2B5EF4-FFF2-40B4-BE49-F238E27FC236}">
                <a16:creationId xmlns=""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072B5552-F682-4791-9A8D-87F46937542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650" y="247650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5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699" r:id="rId12"/>
    <p:sldLayoutId id="2147483700" r:id="rId13"/>
    <p:sldLayoutId id="2147483701" r:id="rId14"/>
    <p:sldLayoutId id="2147483702" r:id="rId15"/>
    <p:sldLayoutId id="2147483704" r:id="rId16"/>
    <p:sldLayoutId id="214748370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55048-D3BE-4119-B02D-95A93986764D}" type="datetimeFigureOut">
              <a:rPr lang="en-US" smtClean="0"/>
              <a:t>26/02/2025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47A97-9154-445A-BACC-823DE39FE88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EF45FC38-27FB-4601-8DDA-C6DFF9C6FC5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238125"/>
            <a:ext cx="1390651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6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=""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156" y="-35169"/>
            <a:ext cx="12176095" cy="68321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82339"/>
            <a:ext cx="8194420" cy="4549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88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88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6" y="3935110"/>
            <a:ext cx="8550263" cy="281578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76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76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76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=""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2" y="826524"/>
            <a:ext cx="1306896" cy="133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75425A85-DCC2-654C-8930-D162C4059446}"/>
              </a:ext>
            </a:extLst>
          </p:cNvPr>
          <p:cNvSpPr/>
          <p:nvPr/>
        </p:nvSpPr>
        <p:spPr>
          <a:xfrm>
            <a:off x="927315" y="4607169"/>
            <a:ext cx="8726639" cy="645870"/>
          </a:xfrm>
          <a:prstGeom prst="rect">
            <a:avLst/>
          </a:prstGeom>
          <a:noFill/>
        </p:spPr>
        <p:txBody>
          <a:bodyPr wrap="square" lIns="90982" tIns="45492" rIns="90982" bIns="45492">
            <a:spAutoFit/>
          </a:bodyPr>
          <a:lstStyle/>
          <a:p>
            <a:pPr algn="ctr">
              <a:defRPr/>
            </a:pPr>
            <a:r>
              <a:rPr lang="en-US" sz="36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36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 – VIẾT</a:t>
            </a:r>
            <a:endParaRPr lang="vi-VN" sz="36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919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3D5597A-18B3-4F65-A82B-366333F7F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951" y="251386"/>
            <a:ext cx="3682303" cy="1828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244CB31-47AF-457B-851A-E8A0493F2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803" y="1836728"/>
            <a:ext cx="7638951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9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CFD4674-CE87-4729-B5B3-3DAF7D5CF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76" y="1831419"/>
            <a:ext cx="7120745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5317;p41"/>
          <p:cNvSpPr txBox="1">
            <a:spLocks/>
          </p:cNvSpPr>
          <p:nvPr/>
        </p:nvSpPr>
        <p:spPr>
          <a:xfrm>
            <a:off x="160022" y="498678"/>
            <a:ext cx="10851692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đoạn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51" y="2723410"/>
            <a:ext cx="9848263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9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2. Em cần lưu ý điều gì khi trình bày bài viết.</a:t>
            </a:r>
          </a:p>
        </p:txBody>
      </p:sp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0EB9F9-5F6B-42C1-B10B-2DEC3BBCE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963" y="1417633"/>
            <a:ext cx="860220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4EB1CF3-7F06-47E7-A4E9-33E37D2AAD44}"/>
              </a:ext>
            </a:extLst>
          </p:cNvPr>
          <p:cNvSpPr/>
          <p:nvPr/>
        </p:nvSpPr>
        <p:spPr>
          <a:xfrm>
            <a:off x="308113" y="1048323"/>
            <a:ext cx="11608904" cy="5401226"/>
          </a:xfrm>
          <a:custGeom>
            <a:avLst/>
            <a:gdLst>
              <a:gd name="connsiteX0" fmla="*/ 0 w 11608904"/>
              <a:gd name="connsiteY0" fmla="*/ 0 h 5401226"/>
              <a:gd name="connsiteX1" fmla="*/ 915055 w 11608904"/>
              <a:gd name="connsiteY1" fmla="*/ 0 h 5401226"/>
              <a:gd name="connsiteX2" fmla="*/ 1365753 w 11608904"/>
              <a:gd name="connsiteY2" fmla="*/ 0 h 5401226"/>
              <a:gd name="connsiteX3" fmla="*/ 1700363 w 11608904"/>
              <a:gd name="connsiteY3" fmla="*/ 0 h 5401226"/>
              <a:gd name="connsiteX4" fmla="*/ 2499329 w 11608904"/>
              <a:gd name="connsiteY4" fmla="*/ 0 h 5401226"/>
              <a:gd name="connsiteX5" fmla="*/ 3066116 w 11608904"/>
              <a:gd name="connsiteY5" fmla="*/ 0 h 5401226"/>
              <a:gd name="connsiteX6" fmla="*/ 3516815 w 11608904"/>
              <a:gd name="connsiteY6" fmla="*/ 0 h 5401226"/>
              <a:gd name="connsiteX7" fmla="*/ 4199692 w 11608904"/>
              <a:gd name="connsiteY7" fmla="*/ 0 h 5401226"/>
              <a:gd name="connsiteX8" fmla="*/ 4998657 w 11608904"/>
              <a:gd name="connsiteY8" fmla="*/ 0 h 5401226"/>
              <a:gd name="connsiteX9" fmla="*/ 5449356 w 11608904"/>
              <a:gd name="connsiteY9" fmla="*/ 0 h 5401226"/>
              <a:gd name="connsiteX10" fmla="*/ 5783966 w 11608904"/>
              <a:gd name="connsiteY10" fmla="*/ 0 h 5401226"/>
              <a:gd name="connsiteX11" fmla="*/ 6699020 w 11608904"/>
              <a:gd name="connsiteY11" fmla="*/ 0 h 5401226"/>
              <a:gd name="connsiteX12" fmla="*/ 7381897 w 11608904"/>
              <a:gd name="connsiteY12" fmla="*/ 0 h 5401226"/>
              <a:gd name="connsiteX13" fmla="*/ 8064774 w 11608904"/>
              <a:gd name="connsiteY13" fmla="*/ 0 h 5401226"/>
              <a:gd name="connsiteX14" fmla="*/ 8631562 w 11608904"/>
              <a:gd name="connsiteY14" fmla="*/ 0 h 5401226"/>
              <a:gd name="connsiteX15" fmla="*/ 8966171 w 11608904"/>
              <a:gd name="connsiteY15" fmla="*/ 0 h 5401226"/>
              <a:gd name="connsiteX16" fmla="*/ 9765137 w 11608904"/>
              <a:gd name="connsiteY16" fmla="*/ 0 h 5401226"/>
              <a:gd name="connsiteX17" fmla="*/ 10215836 w 11608904"/>
              <a:gd name="connsiteY17" fmla="*/ 0 h 5401226"/>
              <a:gd name="connsiteX18" fmla="*/ 10666534 w 11608904"/>
              <a:gd name="connsiteY18" fmla="*/ 0 h 5401226"/>
              <a:gd name="connsiteX19" fmla="*/ 11608904 w 11608904"/>
              <a:gd name="connsiteY19" fmla="*/ 0 h 5401226"/>
              <a:gd name="connsiteX20" fmla="*/ 11608904 w 11608904"/>
              <a:gd name="connsiteY20" fmla="*/ 621141 h 5401226"/>
              <a:gd name="connsiteX21" fmla="*/ 11608904 w 11608904"/>
              <a:gd name="connsiteY21" fmla="*/ 1134257 h 5401226"/>
              <a:gd name="connsiteX22" fmla="*/ 11608904 w 11608904"/>
              <a:gd name="connsiteY22" fmla="*/ 1809411 h 5401226"/>
              <a:gd name="connsiteX23" fmla="*/ 11608904 w 11608904"/>
              <a:gd name="connsiteY23" fmla="*/ 2322527 h 5401226"/>
              <a:gd name="connsiteX24" fmla="*/ 11608904 w 11608904"/>
              <a:gd name="connsiteY24" fmla="*/ 3105705 h 5401226"/>
              <a:gd name="connsiteX25" fmla="*/ 11608904 w 11608904"/>
              <a:gd name="connsiteY25" fmla="*/ 3618821 h 5401226"/>
              <a:gd name="connsiteX26" fmla="*/ 11608904 w 11608904"/>
              <a:gd name="connsiteY26" fmla="*/ 4401999 h 5401226"/>
              <a:gd name="connsiteX27" fmla="*/ 11608904 w 11608904"/>
              <a:gd name="connsiteY27" fmla="*/ 5401226 h 5401226"/>
              <a:gd name="connsiteX28" fmla="*/ 11042116 w 11608904"/>
              <a:gd name="connsiteY28" fmla="*/ 5401226 h 5401226"/>
              <a:gd name="connsiteX29" fmla="*/ 10127062 w 11608904"/>
              <a:gd name="connsiteY29" fmla="*/ 5401226 h 5401226"/>
              <a:gd name="connsiteX30" fmla="*/ 9560274 w 11608904"/>
              <a:gd name="connsiteY30" fmla="*/ 5401226 h 5401226"/>
              <a:gd name="connsiteX31" fmla="*/ 9109575 w 11608904"/>
              <a:gd name="connsiteY31" fmla="*/ 5401226 h 5401226"/>
              <a:gd name="connsiteX32" fmla="*/ 8774966 w 11608904"/>
              <a:gd name="connsiteY32" fmla="*/ 5401226 h 5401226"/>
              <a:gd name="connsiteX33" fmla="*/ 7859911 w 11608904"/>
              <a:gd name="connsiteY33" fmla="*/ 5401226 h 5401226"/>
              <a:gd name="connsiteX34" fmla="*/ 7060945 w 11608904"/>
              <a:gd name="connsiteY34" fmla="*/ 5401226 h 5401226"/>
              <a:gd name="connsiteX35" fmla="*/ 6494157 w 11608904"/>
              <a:gd name="connsiteY35" fmla="*/ 5401226 h 5401226"/>
              <a:gd name="connsiteX36" fmla="*/ 5811281 w 11608904"/>
              <a:gd name="connsiteY36" fmla="*/ 5401226 h 5401226"/>
              <a:gd name="connsiteX37" fmla="*/ 5360582 w 11608904"/>
              <a:gd name="connsiteY37" fmla="*/ 5401226 h 5401226"/>
              <a:gd name="connsiteX38" fmla="*/ 4445527 w 11608904"/>
              <a:gd name="connsiteY38" fmla="*/ 5401226 h 5401226"/>
              <a:gd name="connsiteX39" fmla="*/ 3646562 w 11608904"/>
              <a:gd name="connsiteY39" fmla="*/ 5401226 h 5401226"/>
              <a:gd name="connsiteX40" fmla="*/ 2963685 w 11608904"/>
              <a:gd name="connsiteY40" fmla="*/ 5401226 h 5401226"/>
              <a:gd name="connsiteX41" fmla="*/ 2280808 w 11608904"/>
              <a:gd name="connsiteY41" fmla="*/ 5401226 h 5401226"/>
              <a:gd name="connsiteX42" fmla="*/ 1830110 w 11608904"/>
              <a:gd name="connsiteY42" fmla="*/ 5401226 h 5401226"/>
              <a:gd name="connsiteX43" fmla="*/ 1379411 w 11608904"/>
              <a:gd name="connsiteY43" fmla="*/ 5401226 h 5401226"/>
              <a:gd name="connsiteX44" fmla="*/ 0 w 11608904"/>
              <a:gd name="connsiteY44" fmla="*/ 5401226 h 5401226"/>
              <a:gd name="connsiteX45" fmla="*/ 0 w 11608904"/>
              <a:gd name="connsiteY45" fmla="*/ 4672060 h 5401226"/>
              <a:gd name="connsiteX46" fmla="*/ 0 w 11608904"/>
              <a:gd name="connsiteY46" fmla="*/ 4104932 h 5401226"/>
              <a:gd name="connsiteX47" fmla="*/ 0 w 11608904"/>
              <a:gd name="connsiteY47" fmla="*/ 3375766 h 5401226"/>
              <a:gd name="connsiteX48" fmla="*/ 0 w 11608904"/>
              <a:gd name="connsiteY48" fmla="*/ 2700613 h 5401226"/>
              <a:gd name="connsiteX49" fmla="*/ 0 w 11608904"/>
              <a:gd name="connsiteY49" fmla="*/ 2025460 h 5401226"/>
              <a:gd name="connsiteX50" fmla="*/ 0 w 11608904"/>
              <a:gd name="connsiteY50" fmla="*/ 1296294 h 5401226"/>
              <a:gd name="connsiteX51" fmla="*/ 0 w 11608904"/>
              <a:gd name="connsiteY51" fmla="*/ 783178 h 5401226"/>
              <a:gd name="connsiteX52" fmla="*/ 0 w 11608904"/>
              <a:gd name="connsiteY52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608904" h="5401226" fill="none" extrusionOk="0">
                <a:moveTo>
                  <a:pt x="0" y="0"/>
                </a:moveTo>
                <a:cubicBezTo>
                  <a:pt x="302376" y="-21136"/>
                  <a:pt x="684210" y="15553"/>
                  <a:pt x="915055" y="0"/>
                </a:cubicBezTo>
                <a:cubicBezTo>
                  <a:pt x="1145901" y="-15553"/>
                  <a:pt x="1169775" y="-9622"/>
                  <a:pt x="1365753" y="0"/>
                </a:cubicBezTo>
                <a:cubicBezTo>
                  <a:pt x="1561731" y="9622"/>
                  <a:pt x="1554169" y="15863"/>
                  <a:pt x="1700363" y="0"/>
                </a:cubicBezTo>
                <a:cubicBezTo>
                  <a:pt x="1846557" y="-15863"/>
                  <a:pt x="2210431" y="14739"/>
                  <a:pt x="2499329" y="0"/>
                </a:cubicBezTo>
                <a:cubicBezTo>
                  <a:pt x="2788227" y="-14739"/>
                  <a:pt x="2919196" y="-19358"/>
                  <a:pt x="3066116" y="0"/>
                </a:cubicBezTo>
                <a:cubicBezTo>
                  <a:pt x="3213036" y="19358"/>
                  <a:pt x="3332975" y="8439"/>
                  <a:pt x="3516815" y="0"/>
                </a:cubicBezTo>
                <a:cubicBezTo>
                  <a:pt x="3700655" y="-8439"/>
                  <a:pt x="4055239" y="-19370"/>
                  <a:pt x="4199692" y="0"/>
                </a:cubicBezTo>
                <a:cubicBezTo>
                  <a:pt x="4344145" y="19370"/>
                  <a:pt x="4665265" y="12178"/>
                  <a:pt x="4998657" y="0"/>
                </a:cubicBezTo>
                <a:cubicBezTo>
                  <a:pt x="5332050" y="-12178"/>
                  <a:pt x="5291530" y="19676"/>
                  <a:pt x="5449356" y="0"/>
                </a:cubicBezTo>
                <a:cubicBezTo>
                  <a:pt x="5607182" y="-19676"/>
                  <a:pt x="5620394" y="11783"/>
                  <a:pt x="5783966" y="0"/>
                </a:cubicBezTo>
                <a:cubicBezTo>
                  <a:pt x="5947538" y="-11783"/>
                  <a:pt x="6497424" y="43914"/>
                  <a:pt x="6699020" y="0"/>
                </a:cubicBezTo>
                <a:cubicBezTo>
                  <a:pt x="6900616" y="-43914"/>
                  <a:pt x="7229510" y="-305"/>
                  <a:pt x="7381897" y="0"/>
                </a:cubicBezTo>
                <a:cubicBezTo>
                  <a:pt x="7534284" y="305"/>
                  <a:pt x="7766997" y="-30270"/>
                  <a:pt x="8064774" y="0"/>
                </a:cubicBezTo>
                <a:cubicBezTo>
                  <a:pt x="8362551" y="30270"/>
                  <a:pt x="8477066" y="4575"/>
                  <a:pt x="8631562" y="0"/>
                </a:cubicBezTo>
                <a:cubicBezTo>
                  <a:pt x="8786058" y="-4575"/>
                  <a:pt x="8842385" y="-6708"/>
                  <a:pt x="8966171" y="0"/>
                </a:cubicBezTo>
                <a:cubicBezTo>
                  <a:pt x="9089957" y="6708"/>
                  <a:pt x="9456292" y="-9166"/>
                  <a:pt x="9765137" y="0"/>
                </a:cubicBezTo>
                <a:cubicBezTo>
                  <a:pt x="10073982" y="9166"/>
                  <a:pt x="10037170" y="-4686"/>
                  <a:pt x="10215836" y="0"/>
                </a:cubicBezTo>
                <a:cubicBezTo>
                  <a:pt x="10394502" y="4686"/>
                  <a:pt x="10570123" y="-4101"/>
                  <a:pt x="10666534" y="0"/>
                </a:cubicBezTo>
                <a:cubicBezTo>
                  <a:pt x="10762945" y="4101"/>
                  <a:pt x="11340018" y="15713"/>
                  <a:pt x="11608904" y="0"/>
                </a:cubicBezTo>
                <a:cubicBezTo>
                  <a:pt x="11628611" y="239512"/>
                  <a:pt x="11630561" y="413808"/>
                  <a:pt x="11608904" y="621141"/>
                </a:cubicBezTo>
                <a:cubicBezTo>
                  <a:pt x="11587247" y="828474"/>
                  <a:pt x="11610676" y="1024458"/>
                  <a:pt x="11608904" y="1134257"/>
                </a:cubicBezTo>
                <a:cubicBezTo>
                  <a:pt x="11607132" y="1244056"/>
                  <a:pt x="11608891" y="1587845"/>
                  <a:pt x="11608904" y="1809411"/>
                </a:cubicBezTo>
                <a:cubicBezTo>
                  <a:pt x="11608917" y="2030977"/>
                  <a:pt x="11595748" y="2087652"/>
                  <a:pt x="11608904" y="2322527"/>
                </a:cubicBezTo>
                <a:cubicBezTo>
                  <a:pt x="11622060" y="2557402"/>
                  <a:pt x="11627055" y="2821799"/>
                  <a:pt x="11608904" y="3105705"/>
                </a:cubicBezTo>
                <a:cubicBezTo>
                  <a:pt x="11590753" y="3389611"/>
                  <a:pt x="11601882" y="3394741"/>
                  <a:pt x="11608904" y="3618821"/>
                </a:cubicBezTo>
                <a:cubicBezTo>
                  <a:pt x="11615926" y="3842901"/>
                  <a:pt x="11626526" y="4132225"/>
                  <a:pt x="11608904" y="4401999"/>
                </a:cubicBezTo>
                <a:cubicBezTo>
                  <a:pt x="11591282" y="4671773"/>
                  <a:pt x="11639118" y="4961066"/>
                  <a:pt x="11608904" y="5401226"/>
                </a:cubicBezTo>
                <a:cubicBezTo>
                  <a:pt x="11458043" y="5405402"/>
                  <a:pt x="11267954" y="5396330"/>
                  <a:pt x="11042116" y="5401226"/>
                </a:cubicBezTo>
                <a:cubicBezTo>
                  <a:pt x="10816278" y="5406122"/>
                  <a:pt x="10562075" y="5389112"/>
                  <a:pt x="10127062" y="5401226"/>
                </a:cubicBezTo>
                <a:cubicBezTo>
                  <a:pt x="9692049" y="5413340"/>
                  <a:pt x="9705698" y="5387312"/>
                  <a:pt x="9560274" y="5401226"/>
                </a:cubicBezTo>
                <a:cubicBezTo>
                  <a:pt x="9414850" y="5415140"/>
                  <a:pt x="9325322" y="5390207"/>
                  <a:pt x="9109575" y="5401226"/>
                </a:cubicBezTo>
                <a:cubicBezTo>
                  <a:pt x="8893828" y="5412245"/>
                  <a:pt x="8936693" y="5416384"/>
                  <a:pt x="8774966" y="5401226"/>
                </a:cubicBezTo>
                <a:cubicBezTo>
                  <a:pt x="8613239" y="5386068"/>
                  <a:pt x="8317415" y="5416498"/>
                  <a:pt x="7859911" y="5401226"/>
                </a:cubicBezTo>
                <a:cubicBezTo>
                  <a:pt x="7402408" y="5385954"/>
                  <a:pt x="7334261" y="5413331"/>
                  <a:pt x="7060945" y="5401226"/>
                </a:cubicBezTo>
                <a:cubicBezTo>
                  <a:pt x="6787629" y="5389121"/>
                  <a:pt x="6685931" y="5409069"/>
                  <a:pt x="6494157" y="5401226"/>
                </a:cubicBezTo>
                <a:cubicBezTo>
                  <a:pt x="6302383" y="5393383"/>
                  <a:pt x="5997734" y="5395235"/>
                  <a:pt x="5811281" y="5401226"/>
                </a:cubicBezTo>
                <a:cubicBezTo>
                  <a:pt x="5624828" y="5407217"/>
                  <a:pt x="5470539" y="5403149"/>
                  <a:pt x="5360582" y="5401226"/>
                </a:cubicBezTo>
                <a:cubicBezTo>
                  <a:pt x="5250625" y="5399303"/>
                  <a:pt x="4767270" y="5432315"/>
                  <a:pt x="4445527" y="5401226"/>
                </a:cubicBezTo>
                <a:cubicBezTo>
                  <a:pt x="4123784" y="5370137"/>
                  <a:pt x="3844528" y="5422490"/>
                  <a:pt x="3646562" y="5401226"/>
                </a:cubicBezTo>
                <a:cubicBezTo>
                  <a:pt x="3448597" y="5379962"/>
                  <a:pt x="3285328" y="5387876"/>
                  <a:pt x="2963685" y="5401226"/>
                </a:cubicBezTo>
                <a:cubicBezTo>
                  <a:pt x="2642042" y="5414576"/>
                  <a:pt x="2445716" y="5432517"/>
                  <a:pt x="2280808" y="5401226"/>
                </a:cubicBezTo>
                <a:cubicBezTo>
                  <a:pt x="2115900" y="5369935"/>
                  <a:pt x="1943330" y="5399266"/>
                  <a:pt x="1830110" y="5401226"/>
                </a:cubicBezTo>
                <a:cubicBezTo>
                  <a:pt x="1716890" y="5403186"/>
                  <a:pt x="1496576" y="5380295"/>
                  <a:pt x="1379411" y="5401226"/>
                </a:cubicBezTo>
                <a:cubicBezTo>
                  <a:pt x="1262246" y="5422157"/>
                  <a:pt x="519273" y="5457068"/>
                  <a:pt x="0" y="5401226"/>
                </a:cubicBezTo>
                <a:cubicBezTo>
                  <a:pt x="-14848" y="5231925"/>
                  <a:pt x="-13888" y="4885366"/>
                  <a:pt x="0" y="4672060"/>
                </a:cubicBezTo>
                <a:cubicBezTo>
                  <a:pt x="13888" y="4458754"/>
                  <a:pt x="-26468" y="4284994"/>
                  <a:pt x="0" y="4104932"/>
                </a:cubicBezTo>
                <a:cubicBezTo>
                  <a:pt x="26468" y="3924870"/>
                  <a:pt x="34393" y="3560303"/>
                  <a:pt x="0" y="3375766"/>
                </a:cubicBezTo>
                <a:cubicBezTo>
                  <a:pt x="-34393" y="3191229"/>
                  <a:pt x="17284" y="2945706"/>
                  <a:pt x="0" y="2700613"/>
                </a:cubicBezTo>
                <a:cubicBezTo>
                  <a:pt x="-17284" y="2455520"/>
                  <a:pt x="-29590" y="2208432"/>
                  <a:pt x="0" y="2025460"/>
                </a:cubicBezTo>
                <a:cubicBezTo>
                  <a:pt x="29590" y="1842488"/>
                  <a:pt x="31646" y="1563261"/>
                  <a:pt x="0" y="1296294"/>
                </a:cubicBezTo>
                <a:cubicBezTo>
                  <a:pt x="-31646" y="1029327"/>
                  <a:pt x="-13744" y="971729"/>
                  <a:pt x="0" y="783178"/>
                </a:cubicBezTo>
                <a:cubicBezTo>
                  <a:pt x="13744" y="594627"/>
                  <a:pt x="-33091" y="379298"/>
                  <a:pt x="0" y="0"/>
                </a:cubicBezTo>
                <a:close/>
              </a:path>
              <a:path w="11608904" h="5401226" stroke="0" extrusionOk="0">
                <a:moveTo>
                  <a:pt x="0" y="0"/>
                </a:moveTo>
                <a:cubicBezTo>
                  <a:pt x="346669" y="-25788"/>
                  <a:pt x="568502" y="-17200"/>
                  <a:pt x="798966" y="0"/>
                </a:cubicBezTo>
                <a:cubicBezTo>
                  <a:pt x="1029430" y="17200"/>
                  <a:pt x="1141680" y="18988"/>
                  <a:pt x="1249664" y="0"/>
                </a:cubicBezTo>
                <a:cubicBezTo>
                  <a:pt x="1357648" y="-18988"/>
                  <a:pt x="1579050" y="14047"/>
                  <a:pt x="1816452" y="0"/>
                </a:cubicBezTo>
                <a:cubicBezTo>
                  <a:pt x="2053854" y="-14047"/>
                  <a:pt x="2428102" y="-40332"/>
                  <a:pt x="2731507" y="0"/>
                </a:cubicBezTo>
                <a:cubicBezTo>
                  <a:pt x="3034913" y="40332"/>
                  <a:pt x="3330245" y="15978"/>
                  <a:pt x="3530473" y="0"/>
                </a:cubicBezTo>
                <a:cubicBezTo>
                  <a:pt x="3730701" y="-15978"/>
                  <a:pt x="3847399" y="-1957"/>
                  <a:pt x="3981171" y="0"/>
                </a:cubicBezTo>
                <a:cubicBezTo>
                  <a:pt x="4114943" y="1957"/>
                  <a:pt x="4365002" y="-22213"/>
                  <a:pt x="4547959" y="0"/>
                </a:cubicBezTo>
                <a:cubicBezTo>
                  <a:pt x="4730916" y="22213"/>
                  <a:pt x="5029108" y="7461"/>
                  <a:pt x="5230836" y="0"/>
                </a:cubicBezTo>
                <a:cubicBezTo>
                  <a:pt x="5432564" y="-7461"/>
                  <a:pt x="5586392" y="5744"/>
                  <a:pt x="5681534" y="0"/>
                </a:cubicBezTo>
                <a:cubicBezTo>
                  <a:pt x="5776676" y="-5744"/>
                  <a:pt x="6211070" y="3823"/>
                  <a:pt x="6480500" y="0"/>
                </a:cubicBezTo>
                <a:cubicBezTo>
                  <a:pt x="6749930" y="-3823"/>
                  <a:pt x="6831595" y="22612"/>
                  <a:pt x="7163377" y="0"/>
                </a:cubicBezTo>
                <a:cubicBezTo>
                  <a:pt x="7495159" y="-22612"/>
                  <a:pt x="7578524" y="-648"/>
                  <a:pt x="7846253" y="0"/>
                </a:cubicBezTo>
                <a:cubicBezTo>
                  <a:pt x="8113982" y="648"/>
                  <a:pt x="8303426" y="-12300"/>
                  <a:pt x="8529130" y="0"/>
                </a:cubicBezTo>
                <a:cubicBezTo>
                  <a:pt x="8754834" y="12300"/>
                  <a:pt x="9022060" y="10107"/>
                  <a:pt x="9212007" y="0"/>
                </a:cubicBezTo>
                <a:cubicBezTo>
                  <a:pt x="9401954" y="-10107"/>
                  <a:pt x="9549564" y="17713"/>
                  <a:pt x="9778794" y="0"/>
                </a:cubicBezTo>
                <a:cubicBezTo>
                  <a:pt x="10008024" y="-17713"/>
                  <a:pt x="10360225" y="30732"/>
                  <a:pt x="10577760" y="0"/>
                </a:cubicBezTo>
                <a:cubicBezTo>
                  <a:pt x="10795295" y="-30732"/>
                  <a:pt x="11291938" y="13671"/>
                  <a:pt x="11608904" y="0"/>
                </a:cubicBezTo>
                <a:cubicBezTo>
                  <a:pt x="11624253" y="196433"/>
                  <a:pt x="11625542" y="374638"/>
                  <a:pt x="11608904" y="621141"/>
                </a:cubicBezTo>
                <a:cubicBezTo>
                  <a:pt x="11592266" y="867644"/>
                  <a:pt x="11620397" y="1027948"/>
                  <a:pt x="11608904" y="1350307"/>
                </a:cubicBezTo>
                <a:cubicBezTo>
                  <a:pt x="11597411" y="1672666"/>
                  <a:pt x="11628669" y="1727265"/>
                  <a:pt x="11608904" y="1917435"/>
                </a:cubicBezTo>
                <a:cubicBezTo>
                  <a:pt x="11589139" y="2107605"/>
                  <a:pt x="11615152" y="2391738"/>
                  <a:pt x="11608904" y="2700613"/>
                </a:cubicBezTo>
                <a:cubicBezTo>
                  <a:pt x="11602656" y="3009488"/>
                  <a:pt x="11630291" y="3022740"/>
                  <a:pt x="11608904" y="3267742"/>
                </a:cubicBezTo>
                <a:cubicBezTo>
                  <a:pt x="11587517" y="3512744"/>
                  <a:pt x="11592384" y="3784476"/>
                  <a:pt x="11608904" y="3942895"/>
                </a:cubicBezTo>
                <a:cubicBezTo>
                  <a:pt x="11625424" y="4101314"/>
                  <a:pt x="11585347" y="4421922"/>
                  <a:pt x="11608904" y="4618048"/>
                </a:cubicBezTo>
                <a:cubicBezTo>
                  <a:pt x="11632461" y="4814174"/>
                  <a:pt x="11615553" y="5115147"/>
                  <a:pt x="11608904" y="5401226"/>
                </a:cubicBezTo>
                <a:cubicBezTo>
                  <a:pt x="11486177" y="5399494"/>
                  <a:pt x="11357614" y="5389878"/>
                  <a:pt x="11274294" y="5401226"/>
                </a:cubicBezTo>
                <a:cubicBezTo>
                  <a:pt x="11190974" y="5412575"/>
                  <a:pt x="10787214" y="5379098"/>
                  <a:pt x="10359240" y="5401226"/>
                </a:cubicBezTo>
                <a:cubicBezTo>
                  <a:pt x="9931266" y="5423354"/>
                  <a:pt x="9923252" y="5409438"/>
                  <a:pt x="9676363" y="5401226"/>
                </a:cubicBezTo>
                <a:cubicBezTo>
                  <a:pt x="9429474" y="5393014"/>
                  <a:pt x="8972037" y="5363546"/>
                  <a:pt x="8761308" y="5401226"/>
                </a:cubicBezTo>
                <a:cubicBezTo>
                  <a:pt x="8550580" y="5438906"/>
                  <a:pt x="8297642" y="5359073"/>
                  <a:pt x="7846253" y="5401226"/>
                </a:cubicBezTo>
                <a:cubicBezTo>
                  <a:pt x="7394864" y="5443379"/>
                  <a:pt x="7512231" y="5410527"/>
                  <a:pt x="7395555" y="5401226"/>
                </a:cubicBezTo>
                <a:cubicBezTo>
                  <a:pt x="7278879" y="5391925"/>
                  <a:pt x="6956179" y="5404238"/>
                  <a:pt x="6596589" y="5401226"/>
                </a:cubicBezTo>
                <a:cubicBezTo>
                  <a:pt x="6236999" y="5398214"/>
                  <a:pt x="6259894" y="5406405"/>
                  <a:pt x="6029801" y="5401226"/>
                </a:cubicBezTo>
                <a:cubicBezTo>
                  <a:pt x="5799708" y="5396047"/>
                  <a:pt x="5356271" y="5431710"/>
                  <a:pt x="5114747" y="5401226"/>
                </a:cubicBezTo>
                <a:cubicBezTo>
                  <a:pt x="4873223" y="5370742"/>
                  <a:pt x="4704056" y="5423812"/>
                  <a:pt x="4431870" y="5401226"/>
                </a:cubicBezTo>
                <a:cubicBezTo>
                  <a:pt x="4159684" y="5378640"/>
                  <a:pt x="3913150" y="5384905"/>
                  <a:pt x="3516815" y="5401226"/>
                </a:cubicBezTo>
                <a:cubicBezTo>
                  <a:pt x="3120481" y="5417547"/>
                  <a:pt x="2955760" y="5407150"/>
                  <a:pt x="2717849" y="5401226"/>
                </a:cubicBezTo>
                <a:cubicBezTo>
                  <a:pt x="2479938" y="5395302"/>
                  <a:pt x="2240502" y="5427032"/>
                  <a:pt x="1802795" y="5401226"/>
                </a:cubicBezTo>
                <a:cubicBezTo>
                  <a:pt x="1365088" y="5375420"/>
                  <a:pt x="1605747" y="5414258"/>
                  <a:pt x="1468185" y="5401226"/>
                </a:cubicBezTo>
                <a:cubicBezTo>
                  <a:pt x="1330623" y="5388195"/>
                  <a:pt x="929850" y="5375157"/>
                  <a:pt x="669219" y="5401226"/>
                </a:cubicBezTo>
                <a:cubicBezTo>
                  <a:pt x="408588" y="5427295"/>
                  <a:pt x="319227" y="5421489"/>
                  <a:pt x="0" y="5401226"/>
                </a:cubicBezTo>
                <a:cubicBezTo>
                  <a:pt x="1350" y="5194051"/>
                  <a:pt x="20803" y="4977166"/>
                  <a:pt x="0" y="4726073"/>
                </a:cubicBezTo>
                <a:cubicBezTo>
                  <a:pt x="-20803" y="4474980"/>
                  <a:pt x="38094" y="4286008"/>
                  <a:pt x="0" y="3942895"/>
                </a:cubicBezTo>
                <a:cubicBezTo>
                  <a:pt x="-38094" y="3599782"/>
                  <a:pt x="23531" y="3553043"/>
                  <a:pt x="0" y="3267742"/>
                </a:cubicBezTo>
                <a:cubicBezTo>
                  <a:pt x="-23531" y="2982441"/>
                  <a:pt x="-10298" y="3010727"/>
                  <a:pt x="0" y="2754625"/>
                </a:cubicBezTo>
                <a:cubicBezTo>
                  <a:pt x="10298" y="2498523"/>
                  <a:pt x="6379" y="2391364"/>
                  <a:pt x="0" y="2241509"/>
                </a:cubicBezTo>
                <a:cubicBezTo>
                  <a:pt x="-6379" y="2091654"/>
                  <a:pt x="-22964" y="1965027"/>
                  <a:pt x="0" y="1728392"/>
                </a:cubicBezTo>
                <a:cubicBezTo>
                  <a:pt x="22964" y="1491757"/>
                  <a:pt x="23962" y="1327046"/>
                  <a:pt x="0" y="1107251"/>
                </a:cubicBezTo>
                <a:cubicBezTo>
                  <a:pt x="-23962" y="887456"/>
                  <a:pt x="53422" y="506943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CDCAC52-2741-4CCD-92A2-76CE15C23CC3}"/>
              </a:ext>
            </a:extLst>
          </p:cNvPr>
          <p:cNvSpPr/>
          <p:nvPr/>
        </p:nvSpPr>
        <p:spPr>
          <a:xfrm>
            <a:off x="1179806" y="328943"/>
            <a:ext cx="10922111" cy="1011105"/>
          </a:xfrm>
          <a:custGeom>
            <a:avLst/>
            <a:gdLst>
              <a:gd name="connsiteX0" fmla="*/ 0 w 10922110"/>
              <a:gd name="connsiteY0" fmla="*/ 0 h 1011105"/>
              <a:gd name="connsiteX1" fmla="*/ 573411 w 10922110"/>
              <a:gd name="connsiteY1" fmla="*/ 0 h 1011105"/>
              <a:gd name="connsiteX2" fmla="*/ 1474485 w 10922110"/>
              <a:gd name="connsiteY2" fmla="*/ 0 h 1011105"/>
              <a:gd name="connsiteX3" fmla="*/ 2157117 w 10922110"/>
              <a:gd name="connsiteY3" fmla="*/ 0 h 1011105"/>
              <a:gd name="connsiteX4" fmla="*/ 2512085 w 10922110"/>
              <a:gd name="connsiteY4" fmla="*/ 0 h 1011105"/>
              <a:gd name="connsiteX5" fmla="*/ 3303938 w 10922110"/>
              <a:gd name="connsiteY5" fmla="*/ 0 h 1011105"/>
              <a:gd name="connsiteX6" fmla="*/ 4095791 w 10922110"/>
              <a:gd name="connsiteY6" fmla="*/ 0 h 1011105"/>
              <a:gd name="connsiteX7" fmla="*/ 4450760 w 10922110"/>
              <a:gd name="connsiteY7" fmla="*/ 0 h 1011105"/>
              <a:gd name="connsiteX8" fmla="*/ 4805728 w 10922110"/>
              <a:gd name="connsiteY8" fmla="*/ 0 h 1011105"/>
              <a:gd name="connsiteX9" fmla="*/ 5488360 w 10922110"/>
              <a:gd name="connsiteY9" fmla="*/ 0 h 1011105"/>
              <a:gd name="connsiteX10" fmla="*/ 5843329 w 10922110"/>
              <a:gd name="connsiteY10" fmla="*/ 0 h 1011105"/>
              <a:gd name="connsiteX11" fmla="*/ 6635182 w 10922110"/>
              <a:gd name="connsiteY11" fmla="*/ 0 h 1011105"/>
              <a:gd name="connsiteX12" fmla="*/ 7427035 w 10922110"/>
              <a:gd name="connsiteY12" fmla="*/ 0 h 1011105"/>
              <a:gd name="connsiteX13" fmla="*/ 7782003 w 10922110"/>
              <a:gd name="connsiteY13" fmla="*/ 0 h 1011105"/>
              <a:gd name="connsiteX14" fmla="*/ 8136972 w 10922110"/>
              <a:gd name="connsiteY14" fmla="*/ 0 h 1011105"/>
              <a:gd name="connsiteX15" fmla="*/ 8601162 w 10922110"/>
              <a:gd name="connsiteY15" fmla="*/ 0 h 1011105"/>
              <a:gd name="connsiteX16" fmla="*/ 9393015 w 10922110"/>
              <a:gd name="connsiteY16" fmla="*/ 0 h 1011105"/>
              <a:gd name="connsiteX17" fmla="*/ 10184868 w 10922110"/>
              <a:gd name="connsiteY17" fmla="*/ 0 h 1011105"/>
              <a:gd name="connsiteX18" fmla="*/ 10922110 w 10922110"/>
              <a:gd name="connsiteY18" fmla="*/ 0 h 1011105"/>
              <a:gd name="connsiteX19" fmla="*/ 10922110 w 10922110"/>
              <a:gd name="connsiteY19" fmla="*/ 525775 h 1011105"/>
              <a:gd name="connsiteX20" fmla="*/ 10922110 w 10922110"/>
              <a:gd name="connsiteY20" fmla="*/ 1011105 h 1011105"/>
              <a:gd name="connsiteX21" fmla="*/ 10239478 w 10922110"/>
              <a:gd name="connsiteY21" fmla="*/ 1011105 h 1011105"/>
              <a:gd name="connsiteX22" fmla="*/ 9775288 w 10922110"/>
              <a:gd name="connsiteY22" fmla="*/ 1011105 h 1011105"/>
              <a:gd name="connsiteX23" fmla="*/ 9201878 w 10922110"/>
              <a:gd name="connsiteY23" fmla="*/ 1011105 h 1011105"/>
              <a:gd name="connsiteX24" fmla="*/ 8519246 w 10922110"/>
              <a:gd name="connsiteY24" fmla="*/ 1011105 h 1011105"/>
              <a:gd name="connsiteX25" fmla="*/ 7618172 w 10922110"/>
              <a:gd name="connsiteY25" fmla="*/ 1011105 h 1011105"/>
              <a:gd name="connsiteX26" fmla="*/ 6717098 w 10922110"/>
              <a:gd name="connsiteY26" fmla="*/ 1011105 h 1011105"/>
              <a:gd name="connsiteX27" fmla="*/ 6143687 w 10922110"/>
              <a:gd name="connsiteY27" fmla="*/ 1011105 h 1011105"/>
              <a:gd name="connsiteX28" fmla="*/ 5570276 w 10922110"/>
              <a:gd name="connsiteY28" fmla="*/ 1011105 h 1011105"/>
              <a:gd name="connsiteX29" fmla="*/ 5215308 w 10922110"/>
              <a:gd name="connsiteY29" fmla="*/ 1011105 h 1011105"/>
              <a:gd name="connsiteX30" fmla="*/ 4532676 w 10922110"/>
              <a:gd name="connsiteY30" fmla="*/ 1011105 h 1011105"/>
              <a:gd name="connsiteX31" fmla="*/ 4068486 w 10922110"/>
              <a:gd name="connsiteY31" fmla="*/ 1011105 h 1011105"/>
              <a:gd name="connsiteX32" fmla="*/ 3495075 w 10922110"/>
              <a:gd name="connsiteY32" fmla="*/ 1011105 h 1011105"/>
              <a:gd name="connsiteX33" fmla="*/ 2812443 w 10922110"/>
              <a:gd name="connsiteY33" fmla="*/ 1011105 h 1011105"/>
              <a:gd name="connsiteX34" fmla="*/ 2020590 w 10922110"/>
              <a:gd name="connsiteY34" fmla="*/ 1011105 h 1011105"/>
              <a:gd name="connsiteX35" fmla="*/ 1228737 w 10922110"/>
              <a:gd name="connsiteY35" fmla="*/ 1011105 h 1011105"/>
              <a:gd name="connsiteX36" fmla="*/ 0 w 10922110"/>
              <a:gd name="connsiteY36" fmla="*/ 1011105 h 1011105"/>
              <a:gd name="connsiteX37" fmla="*/ 0 w 10922110"/>
              <a:gd name="connsiteY37" fmla="*/ 515664 h 1011105"/>
              <a:gd name="connsiteX38" fmla="*/ 0 w 10922110"/>
              <a:gd name="connsiteY38" fmla="*/ 0 h 10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922110" h="1011105" fill="none" extrusionOk="0">
                <a:moveTo>
                  <a:pt x="0" y="0"/>
                </a:moveTo>
                <a:cubicBezTo>
                  <a:pt x="202191" y="-20265"/>
                  <a:pt x="428708" y="-46"/>
                  <a:pt x="573411" y="0"/>
                </a:cubicBezTo>
                <a:cubicBezTo>
                  <a:pt x="718114" y="46"/>
                  <a:pt x="1119037" y="-20746"/>
                  <a:pt x="1474485" y="0"/>
                </a:cubicBezTo>
                <a:cubicBezTo>
                  <a:pt x="1829933" y="20746"/>
                  <a:pt x="1925424" y="-537"/>
                  <a:pt x="2157117" y="0"/>
                </a:cubicBezTo>
                <a:cubicBezTo>
                  <a:pt x="2388810" y="537"/>
                  <a:pt x="2421893" y="-10300"/>
                  <a:pt x="2512085" y="0"/>
                </a:cubicBezTo>
                <a:cubicBezTo>
                  <a:pt x="2602277" y="10300"/>
                  <a:pt x="2961892" y="-4028"/>
                  <a:pt x="3303938" y="0"/>
                </a:cubicBezTo>
                <a:cubicBezTo>
                  <a:pt x="3645984" y="4028"/>
                  <a:pt x="3928854" y="15296"/>
                  <a:pt x="4095791" y="0"/>
                </a:cubicBezTo>
                <a:cubicBezTo>
                  <a:pt x="4262728" y="-15296"/>
                  <a:pt x="4310069" y="2655"/>
                  <a:pt x="4450760" y="0"/>
                </a:cubicBezTo>
                <a:cubicBezTo>
                  <a:pt x="4591451" y="-2655"/>
                  <a:pt x="4635602" y="15015"/>
                  <a:pt x="4805728" y="0"/>
                </a:cubicBezTo>
                <a:cubicBezTo>
                  <a:pt x="4975854" y="-15015"/>
                  <a:pt x="5302451" y="16521"/>
                  <a:pt x="5488360" y="0"/>
                </a:cubicBezTo>
                <a:cubicBezTo>
                  <a:pt x="5674269" y="-16521"/>
                  <a:pt x="5703269" y="12627"/>
                  <a:pt x="5843329" y="0"/>
                </a:cubicBezTo>
                <a:cubicBezTo>
                  <a:pt x="5983389" y="-12627"/>
                  <a:pt x="6379537" y="-25419"/>
                  <a:pt x="6635182" y="0"/>
                </a:cubicBezTo>
                <a:cubicBezTo>
                  <a:pt x="6890827" y="25419"/>
                  <a:pt x="7162723" y="15721"/>
                  <a:pt x="7427035" y="0"/>
                </a:cubicBezTo>
                <a:cubicBezTo>
                  <a:pt x="7691347" y="-15721"/>
                  <a:pt x="7702379" y="-926"/>
                  <a:pt x="7782003" y="0"/>
                </a:cubicBezTo>
                <a:cubicBezTo>
                  <a:pt x="7861627" y="926"/>
                  <a:pt x="8051098" y="-10580"/>
                  <a:pt x="8136972" y="0"/>
                </a:cubicBezTo>
                <a:cubicBezTo>
                  <a:pt x="8222846" y="10580"/>
                  <a:pt x="8478154" y="-11590"/>
                  <a:pt x="8601162" y="0"/>
                </a:cubicBezTo>
                <a:cubicBezTo>
                  <a:pt x="8724170" y="11590"/>
                  <a:pt x="9067464" y="38919"/>
                  <a:pt x="9393015" y="0"/>
                </a:cubicBezTo>
                <a:cubicBezTo>
                  <a:pt x="9718566" y="-38919"/>
                  <a:pt x="9894524" y="27748"/>
                  <a:pt x="10184868" y="0"/>
                </a:cubicBezTo>
                <a:cubicBezTo>
                  <a:pt x="10475212" y="-27748"/>
                  <a:pt x="10734148" y="26259"/>
                  <a:pt x="10922110" y="0"/>
                </a:cubicBezTo>
                <a:cubicBezTo>
                  <a:pt x="10907134" y="204547"/>
                  <a:pt x="10945488" y="306653"/>
                  <a:pt x="10922110" y="525775"/>
                </a:cubicBezTo>
                <a:cubicBezTo>
                  <a:pt x="10898732" y="744898"/>
                  <a:pt x="10940380" y="845930"/>
                  <a:pt x="10922110" y="1011105"/>
                </a:cubicBezTo>
                <a:cubicBezTo>
                  <a:pt x="10750914" y="1003117"/>
                  <a:pt x="10558318" y="1007559"/>
                  <a:pt x="10239478" y="1011105"/>
                </a:cubicBezTo>
                <a:cubicBezTo>
                  <a:pt x="9920638" y="1014651"/>
                  <a:pt x="9884395" y="1025224"/>
                  <a:pt x="9775288" y="1011105"/>
                </a:cubicBezTo>
                <a:cubicBezTo>
                  <a:pt x="9666181" y="996987"/>
                  <a:pt x="9463742" y="994535"/>
                  <a:pt x="9201878" y="1011105"/>
                </a:cubicBezTo>
                <a:cubicBezTo>
                  <a:pt x="8940014" y="1027676"/>
                  <a:pt x="8766152" y="1044176"/>
                  <a:pt x="8519246" y="1011105"/>
                </a:cubicBezTo>
                <a:cubicBezTo>
                  <a:pt x="8272340" y="978034"/>
                  <a:pt x="8010468" y="1003092"/>
                  <a:pt x="7618172" y="1011105"/>
                </a:cubicBezTo>
                <a:cubicBezTo>
                  <a:pt x="7225876" y="1019118"/>
                  <a:pt x="6908222" y="1012032"/>
                  <a:pt x="6717098" y="1011105"/>
                </a:cubicBezTo>
                <a:cubicBezTo>
                  <a:pt x="6525974" y="1010178"/>
                  <a:pt x="6423837" y="1036379"/>
                  <a:pt x="6143687" y="1011105"/>
                </a:cubicBezTo>
                <a:cubicBezTo>
                  <a:pt x="5863537" y="985831"/>
                  <a:pt x="5717857" y="983572"/>
                  <a:pt x="5570276" y="1011105"/>
                </a:cubicBezTo>
                <a:cubicBezTo>
                  <a:pt x="5422695" y="1038638"/>
                  <a:pt x="5301228" y="1009177"/>
                  <a:pt x="5215308" y="1011105"/>
                </a:cubicBezTo>
                <a:cubicBezTo>
                  <a:pt x="5129388" y="1013033"/>
                  <a:pt x="4837933" y="1016770"/>
                  <a:pt x="4532676" y="1011105"/>
                </a:cubicBezTo>
                <a:cubicBezTo>
                  <a:pt x="4227419" y="1005440"/>
                  <a:pt x="4226608" y="989114"/>
                  <a:pt x="4068486" y="1011105"/>
                </a:cubicBezTo>
                <a:cubicBezTo>
                  <a:pt x="3910364" y="1033097"/>
                  <a:pt x="3717482" y="1023272"/>
                  <a:pt x="3495075" y="1011105"/>
                </a:cubicBezTo>
                <a:cubicBezTo>
                  <a:pt x="3272668" y="998938"/>
                  <a:pt x="3050294" y="1019552"/>
                  <a:pt x="2812443" y="1011105"/>
                </a:cubicBezTo>
                <a:cubicBezTo>
                  <a:pt x="2574592" y="1002658"/>
                  <a:pt x="2314438" y="988740"/>
                  <a:pt x="2020590" y="1011105"/>
                </a:cubicBezTo>
                <a:cubicBezTo>
                  <a:pt x="1726742" y="1033470"/>
                  <a:pt x="1518624" y="984977"/>
                  <a:pt x="1228737" y="1011105"/>
                </a:cubicBezTo>
                <a:cubicBezTo>
                  <a:pt x="938850" y="1037233"/>
                  <a:pt x="507539" y="972999"/>
                  <a:pt x="0" y="1011105"/>
                </a:cubicBezTo>
                <a:cubicBezTo>
                  <a:pt x="11124" y="853001"/>
                  <a:pt x="-8955" y="735568"/>
                  <a:pt x="0" y="515664"/>
                </a:cubicBezTo>
                <a:cubicBezTo>
                  <a:pt x="8955" y="295760"/>
                  <a:pt x="11140" y="169592"/>
                  <a:pt x="0" y="0"/>
                </a:cubicBezTo>
                <a:close/>
              </a:path>
              <a:path w="10922110" h="1011105" stroke="0" extrusionOk="0">
                <a:moveTo>
                  <a:pt x="0" y="0"/>
                </a:moveTo>
                <a:cubicBezTo>
                  <a:pt x="418696" y="21688"/>
                  <a:pt x="544772" y="18059"/>
                  <a:pt x="901074" y="0"/>
                </a:cubicBezTo>
                <a:cubicBezTo>
                  <a:pt x="1257376" y="-18059"/>
                  <a:pt x="1317393" y="-16147"/>
                  <a:pt x="1474485" y="0"/>
                </a:cubicBezTo>
                <a:cubicBezTo>
                  <a:pt x="1631577" y="16147"/>
                  <a:pt x="1944770" y="-35328"/>
                  <a:pt x="2375559" y="0"/>
                </a:cubicBezTo>
                <a:cubicBezTo>
                  <a:pt x="2806348" y="35328"/>
                  <a:pt x="2679932" y="-18877"/>
                  <a:pt x="2839749" y="0"/>
                </a:cubicBezTo>
                <a:cubicBezTo>
                  <a:pt x="2999566" y="18877"/>
                  <a:pt x="3072609" y="8372"/>
                  <a:pt x="3303938" y="0"/>
                </a:cubicBezTo>
                <a:cubicBezTo>
                  <a:pt x="3535267" y="-8372"/>
                  <a:pt x="3763482" y="-23727"/>
                  <a:pt x="3986570" y="0"/>
                </a:cubicBezTo>
                <a:cubicBezTo>
                  <a:pt x="4209658" y="23727"/>
                  <a:pt x="4209733" y="-5026"/>
                  <a:pt x="4341539" y="0"/>
                </a:cubicBezTo>
                <a:cubicBezTo>
                  <a:pt x="4473345" y="5026"/>
                  <a:pt x="4800413" y="-24196"/>
                  <a:pt x="5024171" y="0"/>
                </a:cubicBezTo>
                <a:cubicBezTo>
                  <a:pt x="5247929" y="24196"/>
                  <a:pt x="5468095" y="-31951"/>
                  <a:pt x="5706802" y="0"/>
                </a:cubicBezTo>
                <a:cubicBezTo>
                  <a:pt x="5945509" y="31951"/>
                  <a:pt x="6105031" y="6484"/>
                  <a:pt x="6280213" y="0"/>
                </a:cubicBezTo>
                <a:cubicBezTo>
                  <a:pt x="6455395" y="-6484"/>
                  <a:pt x="6669189" y="31875"/>
                  <a:pt x="6962845" y="0"/>
                </a:cubicBezTo>
                <a:cubicBezTo>
                  <a:pt x="7256501" y="-31875"/>
                  <a:pt x="7288211" y="3392"/>
                  <a:pt x="7536256" y="0"/>
                </a:cubicBezTo>
                <a:cubicBezTo>
                  <a:pt x="7784301" y="-3392"/>
                  <a:pt x="7787034" y="-23059"/>
                  <a:pt x="8000446" y="0"/>
                </a:cubicBezTo>
                <a:cubicBezTo>
                  <a:pt x="8213858" y="23059"/>
                  <a:pt x="8571825" y="4180"/>
                  <a:pt x="8792299" y="0"/>
                </a:cubicBezTo>
                <a:cubicBezTo>
                  <a:pt x="9012773" y="-4180"/>
                  <a:pt x="9260564" y="-32217"/>
                  <a:pt x="9584152" y="0"/>
                </a:cubicBezTo>
                <a:cubicBezTo>
                  <a:pt x="9907740" y="32217"/>
                  <a:pt x="10036139" y="12790"/>
                  <a:pt x="10266783" y="0"/>
                </a:cubicBezTo>
                <a:cubicBezTo>
                  <a:pt x="10497427" y="-12790"/>
                  <a:pt x="10600209" y="26667"/>
                  <a:pt x="10922110" y="0"/>
                </a:cubicBezTo>
                <a:cubicBezTo>
                  <a:pt x="10914952" y="143445"/>
                  <a:pt x="10912222" y="391409"/>
                  <a:pt x="10922110" y="515664"/>
                </a:cubicBezTo>
                <a:cubicBezTo>
                  <a:pt x="10931998" y="639919"/>
                  <a:pt x="10943803" y="771800"/>
                  <a:pt x="10922110" y="1011105"/>
                </a:cubicBezTo>
                <a:cubicBezTo>
                  <a:pt x="10706062" y="1010582"/>
                  <a:pt x="10578215" y="1003180"/>
                  <a:pt x="10348699" y="1011105"/>
                </a:cubicBezTo>
                <a:cubicBezTo>
                  <a:pt x="10119183" y="1019030"/>
                  <a:pt x="10018389" y="990338"/>
                  <a:pt x="9775288" y="1011105"/>
                </a:cubicBezTo>
                <a:cubicBezTo>
                  <a:pt x="9532187" y="1031872"/>
                  <a:pt x="9427893" y="1033126"/>
                  <a:pt x="9311099" y="1011105"/>
                </a:cubicBezTo>
                <a:cubicBezTo>
                  <a:pt x="9194305" y="989084"/>
                  <a:pt x="9013995" y="1010250"/>
                  <a:pt x="8737688" y="1011105"/>
                </a:cubicBezTo>
                <a:cubicBezTo>
                  <a:pt x="8461381" y="1011960"/>
                  <a:pt x="8358880" y="988485"/>
                  <a:pt x="8055056" y="1011105"/>
                </a:cubicBezTo>
                <a:cubicBezTo>
                  <a:pt x="7751232" y="1033725"/>
                  <a:pt x="7398666" y="968561"/>
                  <a:pt x="7153982" y="1011105"/>
                </a:cubicBezTo>
                <a:cubicBezTo>
                  <a:pt x="6909298" y="1053649"/>
                  <a:pt x="6791733" y="998011"/>
                  <a:pt x="6580571" y="1011105"/>
                </a:cubicBezTo>
                <a:cubicBezTo>
                  <a:pt x="6369409" y="1024199"/>
                  <a:pt x="6282779" y="1017565"/>
                  <a:pt x="6116382" y="1011105"/>
                </a:cubicBezTo>
                <a:cubicBezTo>
                  <a:pt x="5949985" y="1004645"/>
                  <a:pt x="5705178" y="1048504"/>
                  <a:pt x="5324529" y="1011105"/>
                </a:cubicBezTo>
                <a:cubicBezTo>
                  <a:pt x="4943880" y="973706"/>
                  <a:pt x="4926404" y="1045635"/>
                  <a:pt x="4532676" y="1011105"/>
                </a:cubicBezTo>
                <a:cubicBezTo>
                  <a:pt x="4138948" y="976575"/>
                  <a:pt x="4100527" y="1035126"/>
                  <a:pt x="3740823" y="1011105"/>
                </a:cubicBezTo>
                <a:cubicBezTo>
                  <a:pt x="3381119" y="987084"/>
                  <a:pt x="3313660" y="997152"/>
                  <a:pt x="2948970" y="1011105"/>
                </a:cubicBezTo>
                <a:cubicBezTo>
                  <a:pt x="2584280" y="1025058"/>
                  <a:pt x="2500658" y="1029997"/>
                  <a:pt x="2157117" y="1011105"/>
                </a:cubicBezTo>
                <a:cubicBezTo>
                  <a:pt x="1813576" y="992213"/>
                  <a:pt x="1747283" y="1018820"/>
                  <a:pt x="1583706" y="1011105"/>
                </a:cubicBezTo>
                <a:cubicBezTo>
                  <a:pt x="1420129" y="1003390"/>
                  <a:pt x="1228800" y="981076"/>
                  <a:pt x="901074" y="1011105"/>
                </a:cubicBezTo>
                <a:cubicBezTo>
                  <a:pt x="573348" y="1041134"/>
                  <a:pt x="402309" y="978325"/>
                  <a:pt x="0" y="1011105"/>
                </a:cubicBezTo>
                <a:cubicBezTo>
                  <a:pt x="-12053" y="779501"/>
                  <a:pt x="-8478" y="675884"/>
                  <a:pt x="0" y="525775"/>
                </a:cubicBezTo>
                <a:cubicBezTo>
                  <a:pt x="8478" y="375666"/>
                  <a:pt x="-24816" y="177510"/>
                  <a:pt x="0" y="0"/>
                </a:cubicBezTo>
                <a:close/>
              </a:path>
            </a:pathLst>
          </a:custGeom>
          <a:solidFill>
            <a:srgbClr val="F9F9C5">
              <a:alpha val="94902"/>
            </a:srgbClr>
          </a:solidFill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306324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Chọn iu hoặc ưu thay vào cho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endParaRPr lang="vi-VN" sz="4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6" descr="Ghim trên Cartoons">
            <a:extLst>
              <a:ext uri="{FF2B5EF4-FFF2-40B4-BE49-F238E27FC236}">
                <a16:creationId xmlns="" xmlns:a16="http://schemas.microsoft.com/office/drawing/2014/main" id="{FCC1194C-959A-4B10-8E24-95874F71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992" y="614701"/>
            <a:ext cx="597488" cy="5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B35F31C-BA1F-4371-87DC-3D5DAF51CAFB}"/>
              </a:ext>
            </a:extLst>
          </p:cNvPr>
          <p:cNvSpPr txBox="1"/>
          <p:nvPr/>
        </p:nvSpPr>
        <p:spPr>
          <a:xfrm>
            <a:off x="1228725" y="1762128"/>
            <a:ext cx="87058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- Gió hiu hiu thổi.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- Chúng em lưu luyến chia tay cô giáo.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- Lửa cháy liu riu.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- Ông em có bộ sưu tập tem thư.</a:t>
            </a:r>
          </a:p>
        </p:txBody>
      </p:sp>
      <p:pic>
        <p:nvPicPr>
          <p:cNvPr id="61" name="Picture 6" descr="Ghim trên Cartoons">
            <a:extLst>
              <a:ext uri="{FF2B5EF4-FFF2-40B4-BE49-F238E27FC236}">
                <a16:creationId xmlns="" xmlns:a16="http://schemas.microsoft.com/office/drawing/2014/main" id="{39766EDC-29CB-43BB-BE64-0C0FF06F5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147">
            <a:off x="2601567" y="2148226"/>
            <a:ext cx="597488" cy="5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Ghim trên Cartoons">
            <a:extLst>
              <a:ext uri="{FF2B5EF4-FFF2-40B4-BE49-F238E27FC236}">
                <a16:creationId xmlns="" xmlns:a16="http://schemas.microsoft.com/office/drawing/2014/main" id="{7605D6FD-E4CB-4CE3-B38B-7FFDD4457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3282">
            <a:off x="3392143" y="2091076"/>
            <a:ext cx="597488" cy="5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Ghim trên Cartoons">
            <a:extLst>
              <a:ext uri="{FF2B5EF4-FFF2-40B4-BE49-F238E27FC236}">
                <a16:creationId xmlns="" xmlns:a16="http://schemas.microsoft.com/office/drawing/2014/main" id="{4D37FAE0-A215-4C9F-8A35-5495932D7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7586">
            <a:off x="3895725" y="3024525"/>
            <a:ext cx="628651" cy="5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Ghim trên Cartoons">
            <a:extLst>
              <a:ext uri="{FF2B5EF4-FFF2-40B4-BE49-F238E27FC236}">
                <a16:creationId xmlns="" xmlns:a16="http://schemas.microsoft.com/office/drawing/2014/main" id="{C5CD327B-9F13-4A69-BEC5-606CD90D3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3977026"/>
            <a:ext cx="628651" cy="5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Ghim trên Cartoons">
            <a:extLst>
              <a:ext uri="{FF2B5EF4-FFF2-40B4-BE49-F238E27FC236}">
                <a16:creationId xmlns="" xmlns:a16="http://schemas.microsoft.com/office/drawing/2014/main" id="{5C5C4E1D-F6DA-4F6C-9F6D-E13D644CC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62851"/>
            <a:ext cx="695325" cy="5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82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ưu đồ: Điểm Kết Thúc 1">
            <a:extLst>
              <a:ext uri="{FF2B5EF4-FFF2-40B4-BE49-F238E27FC236}">
                <a16:creationId xmlns="" xmlns:a16="http://schemas.microsoft.com/office/drawing/2014/main" id="{1AC53912-BCC4-43DF-9301-E2F53A862E3C}"/>
              </a:ext>
            </a:extLst>
          </p:cNvPr>
          <p:cNvSpPr/>
          <p:nvPr/>
        </p:nvSpPr>
        <p:spPr>
          <a:xfrm>
            <a:off x="0" y="93012"/>
            <a:ext cx="11590020" cy="1855415"/>
          </a:xfrm>
          <a:prstGeom prst="flowChartTerminator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 2 câu với từ ngữ tìm được ở bài tập 2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6419" y="1960358"/>
            <a:ext cx="8265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33675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</a:t>
            </a:r>
          </a:p>
          <a:p>
            <a:pPr lvl="0"/>
            <a:r>
              <a:rPr lang="vi-VN" sz="4000" b="1" dirty="0">
                <a:solidFill>
                  <a:srgbClr val="33675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Em đã được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tiêm phòng </a:t>
            </a:r>
            <a:r>
              <a:rPr lang="vi-VN" sz="4000" b="1" dirty="0">
                <a:solidFill>
                  <a:srgbClr val="33675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bệnh sởi.</a:t>
            </a:r>
          </a:p>
          <a:p>
            <a:pPr lvl="0"/>
            <a:r>
              <a:rPr lang="vi-VN" sz="4000" b="1" dirty="0">
                <a:solidFill>
                  <a:srgbClr val="33675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Mặt trăng hình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lưỡi liềm</a:t>
            </a:r>
            <a:r>
              <a:rPr lang="vi-VN" sz="4000" b="1" dirty="0">
                <a:solidFill>
                  <a:srgbClr val="33675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524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273" y="2153472"/>
            <a:ext cx="79057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Xem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nội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dung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Luyện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33675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675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33675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549" y="347599"/>
            <a:ext cx="7826217" cy="14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1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157</Words>
  <Application>Microsoft Office PowerPoint</Application>
  <PresentationFormat>Custom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33</cp:revision>
  <dcterms:created xsi:type="dcterms:W3CDTF">2022-11-20T11:27:54Z</dcterms:created>
  <dcterms:modified xsi:type="dcterms:W3CDTF">2025-02-26T09:51:42Z</dcterms:modified>
</cp:coreProperties>
</file>