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jpg" ContentType="image/jpeg"/>
  <Default Extension="mp4"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66" r:id="rId2"/>
    <p:sldId id="2640" r:id="rId3"/>
    <p:sldId id="274" r:id="rId4"/>
    <p:sldId id="283" r:id="rId5"/>
    <p:sldId id="2633" r:id="rId6"/>
    <p:sldId id="285" r:id="rId7"/>
    <p:sldId id="2634" r:id="rId8"/>
    <p:sldId id="2635" r:id="rId9"/>
    <p:sldId id="295" r:id="rId10"/>
    <p:sldId id="271" r:id="rId11"/>
    <p:sldId id="2638"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252"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59C2F9-0402-4883-BCE6-1B6EE7142A91}" type="datetimeFigureOut">
              <a:rPr lang="en-US" smtClean="0"/>
              <a:t>17/03/2025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708AB4-0170-4430-AB5F-07E7C5CA06ED}" type="slidenum">
              <a:rPr lang="en-US" smtClean="0"/>
              <a:t>‹#›</a:t>
            </a:fld>
            <a:endParaRPr lang="en-US"/>
          </a:p>
        </p:txBody>
      </p:sp>
    </p:spTree>
    <p:extLst>
      <p:ext uri="{BB962C8B-B14F-4D97-AF65-F5344CB8AC3E}">
        <p14:creationId xmlns:p14="http://schemas.microsoft.com/office/powerpoint/2010/main" val="25966101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B707AB4-0181-49D1-8640-76002C8D402E}"/>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2D3283B4-4983-4E41-A07F-0826617C1DB6}"/>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C610AD2E-BD51-499B-93CF-98242989EFCB}"/>
              </a:ext>
            </a:extLst>
          </p:cNvPr>
          <p:cNvSpPr>
            <a:spLocks noGrp="1"/>
          </p:cNvSpPr>
          <p:nvPr>
            <p:ph type="dt" sz="half" idx="10"/>
          </p:nvPr>
        </p:nvSpPr>
        <p:spPr>
          <a:xfrm>
            <a:off x="838200" y="6356350"/>
            <a:ext cx="2743200" cy="365125"/>
          </a:xfrm>
          <a:prstGeom prst="rect">
            <a:avLst/>
          </a:prstGeom>
        </p:spPr>
        <p:txBody>
          <a:bodyPr/>
          <a:lstStyle/>
          <a:p>
            <a:fld id="{801D21F1-114E-40CA-891A-BFDA529B3693}" type="datetimeFigureOut">
              <a:rPr lang="en-US" smtClean="0"/>
              <a:t>17/03/2025</a:t>
            </a:fld>
            <a:endParaRPr lang="en-US"/>
          </a:p>
        </p:txBody>
      </p:sp>
      <p:sp>
        <p:nvSpPr>
          <p:cNvPr id="5" name="Footer Placeholder 4">
            <a:extLst>
              <a:ext uri="{FF2B5EF4-FFF2-40B4-BE49-F238E27FC236}">
                <a16:creationId xmlns:a16="http://schemas.microsoft.com/office/drawing/2014/main" xmlns="" id="{4E3F4F29-E7DE-46CC-AF42-B95DBBCCD30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08E9272B-39E5-468D-8D69-8F1F8E477FDF}"/>
              </a:ext>
            </a:extLst>
          </p:cNvPr>
          <p:cNvSpPr>
            <a:spLocks noGrp="1"/>
          </p:cNvSpPr>
          <p:nvPr>
            <p:ph type="sldNum" sz="quarter" idx="12"/>
          </p:nvPr>
        </p:nvSpPr>
        <p:spPr>
          <a:xfrm>
            <a:off x="8610600" y="6356350"/>
            <a:ext cx="2743200" cy="365125"/>
          </a:xfrm>
          <a:prstGeom prst="rect">
            <a:avLst/>
          </a:prstGeom>
        </p:spPr>
        <p:txBody>
          <a:bodyPr/>
          <a:lstStyle/>
          <a:p>
            <a:fld id="{2FCC2E25-9F7A-4FB2-BADB-C51D71FBD84F}" type="slidenum">
              <a:rPr lang="en-US" smtClean="0"/>
              <a:t>‹#›</a:t>
            </a:fld>
            <a:endParaRPr lang="en-US"/>
          </a:p>
        </p:txBody>
      </p:sp>
    </p:spTree>
    <p:extLst>
      <p:ext uri="{BB962C8B-B14F-4D97-AF65-F5344CB8AC3E}">
        <p14:creationId xmlns:p14="http://schemas.microsoft.com/office/powerpoint/2010/main" val="27498717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A0E98B6-F1A5-4171-AEB1-0A85AC26D22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02CB6087-ADB6-49BD-84D4-E751F0E78198}"/>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52B025B-25F8-43C8-9861-80B53955350D}"/>
              </a:ext>
            </a:extLst>
          </p:cNvPr>
          <p:cNvSpPr>
            <a:spLocks noGrp="1"/>
          </p:cNvSpPr>
          <p:nvPr>
            <p:ph type="dt" sz="half" idx="10"/>
          </p:nvPr>
        </p:nvSpPr>
        <p:spPr>
          <a:xfrm>
            <a:off x="838200" y="6356350"/>
            <a:ext cx="2743200" cy="365125"/>
          </a:xfrm>
          <a:prstGeom prst="rect">
            <a:avLst/>
          </a:prstGeom>
        </p:spPr>
        <p:txBody>
          <a:bodyPr/>
          <a:lstStyle/>
          <a:p>
            <a:fld id="{801D21F1-114E-40CA-891A-BFDA529B3693}" type="datetimeFigureOut">
              <a:rPr lang="en-US" smtClean="0"/>
              <a:t>17/03/2025</a:t>
            </a:fld>
            <a:endParaRPr lang="en-US"/>
          </a:p>
        </p:txBody>
      </p:sp>
      <p:sp>
        <p:nvSpPr>
          <p:cNvPr id="5" name="Footer Placeholder 4">
            <a:extLst>
              <a:ext uri="{FF2B5EF4-FFF2-40B4-BE49-F238E27FC236}">
                <a16:creationId xmlns:a16="http://schemas.microsoft.com/office/drawing/2014/main" xmlns="" id="{D08135AD-FE7C-4255-95AE-C2A899DA0CD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3E985ED0-BE0B-4B14-9264-520ACBAB46A9}"/>
              </a:ext>
            </a:extLst>
          </p:cNvPr>
          <p:cNvSpPr>
            <a:spLocks noGrp="1"/>
          </p:cNvSpPr>
          <p:nvPr>
            <p:ph type="sldNum" sz="quarter" idx="12"/>
          </p:nvPr>
        </p:nvSpPr>
        <p:spPr>
          <a:xfrm>
            <a:off x="8610600" y="6356350"/>
            <a:ext cx="2743200" cy="365125"/>
          </a:xfrm>
          <a:prstGeom prst="rect">
            <a:avLst/>
          </a:prstGeom>
        </p:spPr>
        <p:txBody>
          <a:bodyPr/>
          <a:lstStyle/>
          <a:p>
            <a:fld id="{2FCC2E25-9F7A-4FB2-BADB-C51D71FBD84F}" type="slidenum">
              <a:rPr lang="en-US" smtClean="0"/>
              <a:t>‹#›</a:t>
            </a:fld>
            <a:endParaRPr lang="en-US"/>
          </a:p>
        </p:txBody>
      </p:sp>
    </p:spTree>
    <p:extLst>
      <p:ext uri="{BB962C8B-B14F-4D97-AF65-F5344CB8AC3E}">
        <p14:creationId xmlns:p14="http://schemas.microsoft.com/office/powerpoint/2010/main" val="29864959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FB6AD5B0-E4F6-4E5B-971E-C81C0802945D}"/>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56477325-365A-42D9-94E6-8E801676BA2F}"/>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39DE17A-3B2E-426F-AE71-D2F97C7B0584}"/>
              </a:ext>
            </a:extLst>
          </p:cNvPr>
          <p:cNvSpPr>
            <a:spLocks noGrp="1"/>
          </p:cNvSpPr>
          <p:nvPr>
            <p:ph type="dt" sz="half" idx="10"/>
          </p:nvPr>
        </p:nvSpPr>
        <p:spPr>
          <a:xfrm>
            <a:off x="838200" y="6356350"/>
            <a:ext cx="2743200" cy="365125"/>
          </a:xfrm>
          <a:prstGeom prst="rect">
            <a:avLst/>
          </a:prstGeom>
        </p:spPr>
        <p:txBody>
          <a:bodyPr/>
          <a:lstStyle/>
          <a:p>
            <a:fld id="{801D21F1-114E-40CA-891A-BFDA529B3693}" type="datetimeFigureOut">
              <a:rPr lang="en-US" smtClean="0"/>
              <a:t>17/03/2025</a:t>
            </a:fld>
            <a:endParaRPr lang="en-US"/>
          </a:p>
        </p:txBody>
      </p:sp>
      <p:sp>
        <p:nvSpPr>
          <p:cNvPr id="5" name="Footer Placeholder 4">
            <a:extLst>
              <a:ext uri="{FF2B5EF4-FFF2-40B4-BE49-F238E27FC236}">
                <a16:creationId xmlns:a16="http://schemas.microsoft.com/office/drawing/2014/main" xmlns="" id="{ED2163F4-A290-4962-B10E-80AB6B5619C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A46D574A-4DA9-4342-AF71-5B0F9388C1C0}"/>
              </a:ext>
            </a:extLst>
          </p:cNvPr>
          <p:cNvSpPr>
            <a:spLocks noGrp="1"/>
          </p:cNvSpPr>
          <p:nvPr>
            <p:ph type="sldNum" sz="quarter" idx="12"/>
          </p:nvPr>
        </p:nvSpPr>
        <p:spPr>
          <a:xfrm>
            <a:off x="8610600" y="6356350"/>
            <a:ext cx="2743200" cy="365125"/>
          </a:xfrm>
          <a:prstGeom prst="rect">
            <a:avLst/>
          </a:prstGeom>
        </p:spPr>
        <p:txBody>
          <a:bodyPr/>
          <a:lstStyle/>
          <a:p>
            <a:fld id="{2FCC2E25-9F7A-4FB2-BADB-C51D71FBD84F}" type="slidenum">
              <a:rPr lang="en-US" smtClean="0"/>
              <a:t>‹#›</a:t>
            </a:fld>
            <a:endParaRPr lang="en-US"/>
          </a:p>
        </p:txBody>
      </p:sp>
    </p:spTree>
    <p:extLst>
      <p:ext uri="{BB962C8B-B14F-4D97-AF65-F5344CB8AC3E}">
        <p14:creationId xmlns:p14="http://schemas.microsoft.com/office/powerpoint/2010/main" val="6160207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DA0FDD4-F11B-4983-A01E-EF4D29F8103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CF633927-1125-42AC-919F-FCFC40F892EC}"/>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ECEE7B2-A80A-4D2D-98BE-CF4E0C8A5343}"/>
              </a:ext>
            </a:extLst>
          </p:cNvPr>
          <p:cNvSpPr>
            <a:spLocks noGrp="1"/>
          </p:cNvSpPr>
          <p:nvPr>
            <p:ph type="dt" sz="half" idx="10"/>
          </p:nvPr>
        </p:nvSpPr>
        <p:spPr>
          <a:xfrm>
            <a:off x="838200" y="6356350"/>
            <a:ext cx="2743200" cy="365125"/>
          </a:xfrm>
          <a:prstGeom prst="rect">
            <a:avLst/>
          </a:prstGeom>
        </p:spPr>
        <p:txBody>
          <a:bodyPr/>
          <a:lstStyle/>
          <a:p>
            <a:fld id="{801D21F1-114E-40CA-891A-BFDA529B3693}" type="datetimeFigureOut">
              <a:rPr lang="en-US" smtClean="0"/>
              <a:t>17/03/2025</a:t>
            </a:fld>
            <a:endParaRPr lang="en-US"/>
          </a:p>
        </p:txBody>
      </p:sp>
      <p:sp>
        <p:nvSpPr>
          <p:cNvPr id="5" name="Footer Placeholder 4">
            <a:extLst>
              <a:ext uri="{FF2B5EF4-FFF2-40B4-BE49-F238E27FC236}">
                <a16:creationId xmlns:a16="http://schemas.microsoft.com/office/drawing/2014/main" xmlns="" id="{E701E583-B546-4879-9516-59C0C85FD13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C347B0A4-0A1B-4674-8CD8-45ACA4FC8BE4}"/>
              </a:ext>
            </a:extLst>
          </p:cNvPr>
          <p:cNvSpPr>
            <a:spLocks noGrp="1"/>
          </p:cNvSpPr>
          <p:nvPr>
            <p:ph type="sldNum" sz="quarter" idx="12"/>
          </p:nvPr>
        </p:nvSpPr>
        <p:spPr>
          <a:xfrm>
            <a:off x="8610600" y="6356350"/>
            <a:ext cx="2743200" cy="365125"/>
          </a:xfrm>
          <a:prstGeom prst="rect">
            <a:avLst/>
          </a:prstGeom>
        </p:spPr>
        <p:txBody>
          <a:bodyPr/>
          <a:lstStyle/>
          <a:p>
            <a:fld id="{2FCC2E25-9F7A-4FB2-BADB-C51D71FBD84F}" type="slidenum">
              <a:rPr lang="en-US" smtClean="0"/>
              <a:t>‹#›</a:t>
            </a:fld>
            <a:endParaRPr lang="en-US"/>
          </a:p>
        </p:txBody>
      </p:sp>
    </p:spTree>
    <p:extLst>
      <p:ext uri="{BB962C8B-B14F-4D97-AF65-F5344CB8AC3E}">
        <p14:creationId xmlns:p14="http://schemas.microsoft.com/office/powerpoint/2010/main" val="2387252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3339A7F-A567-41B4-97BB-0D54AB0EAC37}"/>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259BF6D7-7877-468A-871E-594DC23E0ACE}"/>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D7CB5DA6-D972-457E-BC46-A3261E569DF2}"/>
              </a:ext>
            </a:extLst>
          </p:cNvPr>
          <p:cNvSpPr>
            <a:spLocks noGrp="1"/>
          </p:cNvSpPr>
          <p:nvPr>
            <p:ph type="dt" sz="half" idx="10"/>
          </p:nvPr>
        </p:nvSpPr>
        <p:spPr>
          <a:xfrm>
            <a:off x="838200" y="6356350"/>
            <a:ext cx="2743200" cy="365125"/>
          </a:xfrm>
          <a:prstGeom prst="rect">
            <a:avLst/>
          </a:prstGeom>
        </p:spPr>
        <p:txBody>
          <a:bodyPr/>
          <a:lstStyle/>
          <a:p>
            <a:fld id="{801D21F1-114E-40CA-891A-BFDA529B3693}" type="datetimeFigureOut">
              <a:rPr lang="en-US" smtClean="0"/>
              <a:t>17/03/2025</a:t>
            </a:fld>
            <a:endParaRPr lang="en-US"/>
          </a:p>
        </p:txBody>
      </p:sp>
      <p:sp>
        <p:nvSpPr>
          <p:cNvPr id="5" name="Footer Placeholder 4">
            <a:extLst>
              <a:ext uri="{FF2B5EF4-FFF2-40B4-BE49-F238E27FC236}">
                <a16:creationId xmlns:a16="http://schemas.microsoft.com/office/drawing/2014/main" xmlns="" id="{31724AEE-6AB1-4A13-BC00-CA7A9EDDBC3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F9A77F08-04C4-4B6D-ABA0-78E68214F7B4}"/>
              </a:ext>
            </a:extLst>
          </p:cNvPr>
          <p:cNvSpPr>
            <a:spLocks noGrp="1"/>
          </p:cNvSpPr>
          <p:nvPr>
            <p:ph type="sldNum" sz="quarter" idx="12"/>
          </p:nvPr>
        </p:nvSpPr>
        <p:spPr>
          <a:xfrm>
            <a:off x="8610600" y="6356350"/>
            <a:ext cx="2743200" cy="365125"/>
          </a:xfrm>
          <a:prstGeom prst="rect">
            <a:avLst/>
          </a:prstGeom>
        </p:spPr>
        <p:txBody>
          <a:bodyPr/>
          <a:lstStyle/>
          <a:p>
            <a:fld id="{2FCC2E25-9F7A-4FB2-BADB-C51D71FBD84F}" type="slidenum">
              <a:rPr lang="en-US" smtClean="0"/>
              <a:t>‹#›</a:t>
            </a:fld>
            <a:endParaRPr lang="en-US"/>
          </a:p>
        </p:txBody>
      </p:sp>
    </p:spTree>
    <p:extLst>
      <p:ext uri="{BB962C8B-B14F-4D97-AF65-F5344CB8AC3E}">
        <p14:creationId xmlns:p14="http://schemas.microsoft.com/office/powerpoint/2010/main" val="27018028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57CEF26-29A8-4E85-8A1C-891A6D35563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861EDE96-21D8-4E6E-A3B6-50AADA9517C3}"/>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96C1F587-907B-4DF5-AD06-BC82A60ED78D}"/>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B98A5E01-8F95-40C6-9DE2-C8F386AF0A40}"/>
              </a:ext>
            </a:extLst>
          </p:cNvPr>
          <p:cNvSpPr>
            <a:spLocks noGrp="1"/>
          </p:cNvSpPr>
          <p:nvPr>
            <p:ph type="dt" sz="half" idx="10"/>
          </p:nvPr>
        </p:nvSpPr>
        <p:spPr>
          <a:xfrm>
            <a:off x="838200" y="6356350"/>
            <a:ext cx="2743200" cy="365125"/>
          </a:xfrm>
          <a:prstGeom prst="rect">
            <a:avLst/>
          </a:prstGeom>
        </p:spPr>
        <p:txBody>
          <a:bodyPr/>
          <a:lstStyle/>
          <a:p>
            <a:fld id="{801D21F1-114E-40CA-891A-BFDA529B3693}" type="datetimeFigureOut">
              <a:rPr lang="en-US" smtClean="0"/>
              <a:t>17/03/2025</a:t>
            </a:fld>
            <a:endParaRPr lang="en-US"/>
          </a:p>
        </p:txBody>
      </p:sp>
      <p:sp>
        <p:nvSpPr>
          <p:cNvPr id="6" name="Footer Placeholder 5">
            <a:extLst>
              <a:ext uri="{FF2B5EF4-FFF2-40B4-BE49-F238E27FC236}">
                <a16:creationId xmlns:a16="http://schemas.microsoft.com/office/drawing/2014/main" xmlns="" id="{1E2B7D30-9CC8-4A83-806A-9C15EDAEB57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AA07A5CA-F678-4DF8-9369-F60F11FB437E}"/>
              </a:ext>
            </a:extLst>
          </p:cNvPr>
          <p:cNvSpPr>
            <a:spLocks noGrp="1"/>
          </p:cNvSpPr>
          <p:nvPr>
            <p:ph type="sldNum" sz="quarter" idx="12"/>
          </p:nvPr>
        </p:nvSpPr>
        <p:spPr>
          <a:xfrm>
            <a:off x="8610600" y="6356350"/>
            <a:ext cx="2743200" cy="365125"/>
          </a:xfrm>
          <a:prstGeom prst="rect">
            <a:avLst/>
          </a:prstGeom>
        </p:spPr>
        <p:txBody>
          <a:bodyPr/>
          <a:lstStyle/>
          <a:p>
            <a:fld id="{2FCC2E25-9F7A-4FB2-BADB-C51D71FBD84F}" type="slidenum">
              <a:rPr lang="en-US" smtClean="0"/>
              <a:t>‹#›</a:t>
            </a:fld>
            <a:endParaRPr lang="en-US"/>
          </a:p>
        </p:txBody>
      </p:sp>
    </p:spTree>
    <p:extLst>
      <p:ext uri="{BB962C8B-B14F-4D97-AF65-F5344CB8AC3E}">
        <p14:creationId xmlns:p14="http://schemas.microsoft.com/office/powerpoint/2010/main" val="3660570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FF83C31-FBA0-432B-ACF6-C0FDE9EF1505}"/>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xmlns="" id="{0214C1C2-A88C-4E5B-B0DE-1A595E4B3038}"/>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1B07831F-10AF-4ED4-9720-76ACC371C6BD}"/>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E4FD48F9-7291-47B9-B3C3-49E925AE7905}"/>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193FC070-F901-4017-951D-0DC1D3A4F602}"/>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FDBCDB46-FC15-421E-95CE-8069C4DFB5DC}"/>
              </a:ext>
            </a:extLst>
          </p:cNvPr>
          <p:cNvSpPr>
            <a:spLocks noGrp="1"/>
          </p:cNvSpPr>
          <p:nvPr>
            <p:ph type="dt" sz="half" idx="10"/>
          </p:nvPr>
        </p:nvSpPr>
        <p:spPr>
          <a:xfrm>
            <a:off x="838200" y="6356350"/>
            <a:ext cx="2743200" cy="365125"/>
          </a:xfrm>
          <a:prstGeom prst="rect">
            <a:avLst/>
          </a:prstGeom>
        </p:spPr>
        <p:txBody>
          <a:bodyPr/>
          <a:lstStyle/>
          <a:p>
            <a:fld id="{801D21F1-114E-40CA-891A-BFDA529B3693}" type="datetimeFigureOut">
              <a:rPr lang="en-US" smtClean="0"/>
              <a:t>17/03/2025</a:t>
            </a:fld>
            <a:endParaRPr lang="en-US"/>
          </a:p>
        </p:txBody>
      </p:sp>
      <p:sp>
        <p:nvSpPr>
          <p:cNvPr id="8" name="Footer Placeholder 7">
            <a:extLst>
              <a:ext uri="{FF2B5EF4-FFF2-40B4-BE49-F238E27FC236}">
                <a16:creationId xmlns:a16="http://schemas.microsoft.com/office/drawing/2014/main" xmlns="" id="{132DC83A-A791-4E8E-A315-891132B9C23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xmlns="" id="{2632D520-EF4C-4AD3-AEBA-AF815A268921}"/>
              </a:ext>
            </a:extLst>
          </p:cNvPr>
          <p:cNvSpPr>
            <a:spLocks noGrp="1"/>
          </p:cNvSpPr>
          <p:nvPr>
            <p:ph type="sldNum" sz="quarter" idx="12"/>
          </p:nvPr>
        </p:nvSpPr>
        <p:spPr>
          <a:xfrm>
            <a:off x="8610600" y="6356350"/>
            <a:ext cx="2743200" cy="365125"/>
          </a:xfrm>
          <a:prstGeom prst="rect">
            <a:avLst/>
          </a:prstGeom>
        </p:spPr>
        <p:txBody>
          <a:bodyPr/>
          <a:lstStyle/>
          <a:p>
            <a:fld id="{2FCC2E25-9F7A-4FB2-BADB-C51D71FBD84F}" type="slidenum">
              <a:rPr lang="en-US" smtClean="0"/>
              <a:t>‹#›</a:t>
            </a:fld>
            <a:endParaRPr lang="en-US"/>
          </a:p>
        </p:txBody>
      </p:sp>
    </p:spTree>
    <p:extLst>
      <p:ext uri="{BB962C8B-B14F-4D97-AF65-F5344CB8AC3E}">
        <p14:creationId xmlns:p14="http://schemas.microsoft.com/office/powerpoint/2010/main" val="23152143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1B92223-C3F2-4395-B58F-1E3F2BA9A61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xmlns="" id="{48BE0597-CFDB-4419-8541-E52AFA8CE71C}"/>
              </a:ext>
            </a:extLst>
          </p:cNvPr>
          <p:cNvSpPr>
            <a:spLocks noGrp="1"/>
          </p:cNvSpPr>
          <p:nvPr>
            <p:ph type="dt" sz="half" idx="10"/>
          </p:nvPr>
        </p:nvSpPr>
        <p:spPr>
          <a:xfrm>
            <a:off x="838200" y="6356350"/>
            <a:ext cx="2743200" cy="365125"/>
          </a:xfrm>
          <a:prstGeom prst="rect">
            <a:avLst/>
          </a:prstGeom>
        </p:spPr>
        <p:txBody>
          <a:bodyPr/>
          <a:lstStyle/>
          <a:p>
            <a:fld id="{801D21F1-114E-40CA-891A-BFDA529B3693}" type="datetimeFigureOut">
              <a:rPr lang="en-US" smtClean="0"/>
              <a:t>17/03/2025</a:t>
            </a:fld>
            <a:endParaRPr lang="en-US"/>
          </a:p>
        </p:txBody>
      </p:sp>
      <p:sp>
        <p:nvSpPr>
          <p:cNvPr id="4" name="Footer Placeholder 3">
            <a:extLst>
              <a:ext uri="{FF2B5EF4-FFF2-40B4-BE49-F238E27FC236}">
                <a16:creationId xmlns:a16="http://schemas.microsoft.com/office/drawing/2014/main" xmlns="" id="{89F90907-7B04-4C50-9AF0-B1705E9F2D5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xmlns="" id="{A0714CEB-189D-48AD-B3B0-9CD624426A61}"/>
              </a:ext>
            </a:extLst>
          </p:cNvPr>
          <p:cNvSpPr>
            <a:spLocks noGrp="1"/>
          </p:cNvSpPr>
          <p:nvPr>
            <p:ph type="sldNum" sz="quarter" idx="12"/>
          </p:nvPr>
        </p:nvSpPr>
        <p:spPr>
          <a:xfrm>
            <a:off x="8610600" y="6356350"/>
            <a:ext cx="2743200" cy="365125"/>
          </a:xfrm>
          <a:prstGeom prst="rect">
            <a:avLst/>
          </a:prstGeom>
        </p:spPr>
        <p:txBody>
          <a:bodyPr/>
          <a:lstStyle/>
          <a:p>
            <a:fld id="{2FCC2E25-9F7A-4FB2-BADB-C51D71FBD84F}" type="slidenum">
              <a:rPr lang="en-US" smtClean="0"/>
              <a:t>‹#›</a:t>
            </a:fld>
            <a:endParaRPr lang="en-US"/>
          </a:p>
        </p:txBody>
      </p:sp>
    </p:spTree>
    <p:extLst>
      <p:ext uri="{BB962C8B-B14F-4D97-AF65-F5344CB8AC3E}">
        <p14:creationId xmlns:p14="http://schemas.microsoft.com/office/powerpoint/2010/main" val="12943312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711D958B-82F2-4FFF-8E91-639F9A7102EA}"/>
              </a:ext>
            </a:extLst>
          </p:cNvPr>
          <p:cNvSpPr>
            <a:spLocks noGrp="1"/>
          </p:cNvSpPr>
          <p:nvPr>
            <p:ph type="dt" sz="half" idx="10"/>
          </p:nvPr>
        </p:nvSpPr>
        <p:spPr>
          <a:xfrm>
            <a:off x="838200" y="6356350"/>
            <a:ext cx="2743200" cy="365125"/>
          </a:xfrm>
          <a:prstGeom prst="rect">
            <a:avLst/>
          </a:prstGeom>
        </p:spPr>
        <p:txBody>
          <a:bodyPr/>
          <a:lstStyle/>
          <a:p>
            <a:fld id="{801D21F1-114E-40CA-891A-BFDA529B3693}" type="datetimeFigureOut">
              <a:rPr lang="en-US" smtClean="0"/>
              <a:t>17/03/2025</a:t>
            </a:fld>
            <a:endParaRPr lang="en-US"/>
          </a:p>
        </p:txBody>
      </p:sp>
      <p:sp>
        <p:nvSpPr>
          <p:cNvPr id="3" name="Footer Placeholder 2">
            <a:extLst>
              <a:ext uri="{FF2B5EF4-FFF2-40B4-BE49-F238E27FC236}">
                <a16:creationId xmlns:a16="http://schemas.microsoft.com/office/drawing/2014/main" xmlns="" id="{48DD22CD-8021-41A9-968B-22D5DE4D09F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xmlns="" id="{6F6BA9DC-08EE-48F6-AD54-69A634F15B4B}"/>
              </a:ext>
            </a:extLst>
          </p:cNvPr>
          <p:cNvSpPr>
            <a:spLocks noGrp="1"/>
          </p:cNvSpPr>
          <p:nvPr>
            <p:ph type="sldNum" sz="quarter" idx="12"/>
          </p:nvPr>
        </p:nvSpPr>
        <p:spPr>
          <a:xfrm>
            <a:off x="8610600" y="6356350"/>
            <a:ext cx="2743200" cy="365125"/>
          </a:xfrm>
          <a:prstGeom prst="rect">
            <a:avLst/>
          </a:prstGeom>
        </p:spPr>
        <p:txBody>
          <a:bodyPr/>
          <a:lstStyle/>
          <a:p>
            <a:fld id="{2FCC2E25-9F7A-4FB2-BADB-C51D71FBD84F}" type="slidenum">
              <a:rPr lang="en-US" smtClean="0"/>
              <a:t>‹#›</a:t>
            </a:fld>
            <a:endParaRPr lang="en-US"/>
          </a:p>
        </p:txBody>
      </p:sp>
    </p:spTree>
    <p:extLst>
      <p:ext uri="{BB962C8B-B14F-4D97-AF65-F5344CB8AC3E}">
        <p14:creationId xmlns:p14="http://schemas.microsoft.com/office/powerpoint/2010/main" val="1475383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6A552C6-3C87-4BC4-B06A-FE18BC0E412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6391456B-4EDD-46C3-AA7B-0118F3F1F906}"/>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CD6854F2-EB93-4D51-A739-623C21AD241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7F8EFFD4-4416-49BC-A077-455D3BE605C6}"/>
              </a:ext>
            </a:extLst>
          </p:cNvPr>
          <p:cNvSpPr>
            <a:spLocks noGrp="1"/>
          </p:cNvSpPr>
          <p:nvPr>
            <p:ph type="dt" sz="half" idx="10"/>
          </p:nvPr>
        </p:nvSpPr>
        <p:spPr>
          <a:xfrm>
            <a:off x="838200" y="6356350"/>
            <a:ext cx="2743200" cy="365125"/>
          </a:xfrm>
          <a:prstGeom prst="rect">
            <a:avLst/>
          </a:prstGeom>
        </p:spPr>
        <p:txBody>
          <a:bodyPr/>
          <a:lstStyle/>
          <a:p>
            <a:fld id="{801D21F1-114E-40CA-891A-BFDA529B3693}" type="datetimeFigureOut">
              <a:rPr lang="en-US" smtClean="0"/>
              <a:t>17/03/2025</a:t>
            </a:fld>
            <a:endParaRPr lang="en-US"/>
          </a:p>
        </p:txBody>
      </p:sp>
      <p:sp>
        <p:nvSpPr>
          <p:cNvPr id="6" name="Footer Placeholder 5">
            <a:extLst>
              <a:ext uri="{FF2B5EF4-FFF2-40B4-BE49-F238E27FC236}">
                <a16:creationId xmlns:a16="http://schemas.microsoft.com/office/drawing/2014/main" xmlns="" id="{124FFB38-6F88-4840-A9E2-9CAB920F012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E7E7B6FB-8ADC-49AC-9ECA-6C547FD6297D}"/>
              </a:ext>
            </a:extLst>
          </p:cNvPr>
          <p:cNvSpPr>
            <a:spLocks noGrp="1"/>
          </p:cNvSpPr>
          <p:nvPr>
            <p:ph type="sldNum" sz="quarter" idx="12"/>
          </p:nvPr>
        </p:nvSpPr>
        <p:spPr>
          <a:xfrm>
            <a:off x="8610600" y="6356350"/>
            <a:ext cx="2743200" cy="365125"/>
          </a:xfrm>
          <a:prstGeom prst="rect">
            <a:avLst/>
          </a:prstGeom>
        </p:spPr>
        <p:txBody>
          <a:bodyPr/>
          <a:lstStyle/>
          <a:p>
            <a:fld id="{2FCC2E25-9F7A-4FB2-BADB-C51D71FBD84F}" type="slidenum">
              <a:rPr lang="en-US" smtClean="0"/>
              <a:t>‹#›</a:t>
            </a:fld>
            <a:endParaRPr lang="en-US"/>
          </a:p>
        </p:txBody>
      </p:sp>
    </p:spTree>
    <p:extLst>
      <p:ext uri="{BB962C8B-B14F-4D97-AF65-F5344CB8AC3E}">
        <p14:creationId xmlns:p14="http://schemas.microsoft.com/office/powerpoint/2010/main" val="13271096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79B25F3-B303-4F6C-9E3F-037D6E09975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71A6C985-02CF-4DEC-8D75-A42CB696840F}"/>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5932B836-B2A5-458F-8E3C-0179F2DFBED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9A9FCDE9-D5C1-40C2-B652-857C3E095FC7}"/>
              </a:ext>
            </a:extLst>
          </p:cNvPr>
          <p:cNvSpPr>
            <a:spLocks noGrp="1"/>
          </p:cNvSpPr>
          <p:nvPr>
            <p:ph type="dt" sz="half" idx="10"/>
          </p:nvPr>
        </p:nvSpPr>
        <p:spPr>
          <a:xfrm>
            <a:off x="838200" y="6356350"/>
            <a:ext cx="2743200" cy="365125"/>
          </a:xfrm>
          <a:prstGeom prst="rect">
            <a:avLst/>
          </a:prstGeom>
        </p:spPr>
        <p:txBody>
          <a:bodyPr/>
          <a:lstStyle/>
          <a:p>
            <a:fld id="{801D21F1-114E-40CA-891A-BFDA529B3693}" type="datetimeFigureOut">
              <a:rPr lang="en-US" smtClean="0"/>
              <a:t>17/03/2025</a:t>
            </a:fld>
            <a:endParaRPr lang="en-US"/>
          </a:p>
        </p:txBody>
      </p:sp>
      <p:sp>
        <p:nvSpPr>
          <p:cNvPr id="6" name="Footer Placeholder 5">
            <a:extLst>
              <a:ext uri="{FF2B5EF4-FFF2-40B4-BE49-F238E27FC236}">
                <a16:creationId xmlns:a16="http://schemas.microsoft.com/office/drawing/2014/main" xmlns="" id="{DD0F157F-C157-4302-A1AA-2F4F5F19C6F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D4DB8835-99D7-4A90-8733-57ED0FD196D7}"/>
              </a:ext>
            </a:extLst>
          </p:cNvPr>
          <p:cNvSpPr>
            <a:spLocks noGrp="1"/>
          </p:cNvSpPr>
          <p:nvPr>
            <p:ph type="sldNum" sz="quarter" idx="12"/>
          </p:nvPr>
        </p:nvSpPr>
        <p:spPr>
          <a:xfrm>
            <a:off x="8610600" y="6356350"/>
            <a:ext cx="2743200" cy="365125"/>
          </a:xfrm>
          <a:prstGeom prst="rect">
            <a:avLst/>
          </a:prstGeom>
        </p:spPr>
        <p:txBody>
          <a:bodyPr/>
          <a:lstStyle/>
          <a:p>
            <a:fld id="{2FCC2E25-9F7A-4FB2-BADB-C51D71FBD84F}" type="slidenum">
              <a:rPr lang="en-US" smtClean="0"/>
              <a:t>‹#›</a:t>
            </a:fld>
            <a:endParaRPr lang="en-US"/>
          </a:p>
        </p:txBody>
      </p:sp>
    </p:spTree>
    <p:extLst>
      <p:ext uri="{BB962C8B-B14F-4D97-AF65-F5344CB8AC3E}">
        <p14:creationId xmlns:p14="http://schemas.microsoft.com/office/powerpoint/2010/main" val="40723356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A picture containing bedclothes&#10;&#10;Description automatically generated">
            <a:extLst>
              <a:ext uri="{FF2B5EF4-FFF2-40B4-BE49-F238E27FC236}">
                <a16:creationId xmlns:a16="http://schemas.microsoft.com/office/drawing/2014/main" xmlns="" id="{4E2660E5-161C-40F2-A867-8A7EE00AC221}"/>
              </a:ext>
            </a:extLst>
          </p:cNvPr>
          <p:cNvPicPr>
            <a:picLocks noChangeAspect="1"/>
          </p:cNvPicPr>
          <p:nvPr userDrawn="1"/>
        </p:nvPicPr>
        <p:blipFill rotWithShape="1">
          <a:blip r:embed="rId13" cstate="print">
            <a:extLst>
              <a:ext uri="{28A0092B-C50C-407E-A947-70E740481C1C}">
                <a14:useLocalDpi xmlns:a14="http://schemas.microsoft.com/office/drawing/2010/main" val="0"/>
              </a:ext>
            </a:extLst>
          </a:blip>
          <a:srcRect l="400" r="9993"/>
          <a:stretch/>
        </p:blipFill>
        <p:spPr>
          <a:xfrm>
            <a:off x="0" y="0"/>
            <a:ext cx="12192000" cy="6858000"/>
          </a:xfrm>
          <a:prstGeom prst="rect">
            <a:avLst/>
          </a:prstGeom>
        </p:spPr>
      </p:pic>
      <p:pic>
        <p:nvPicPr>
          <p:cNvPr id="3" name="Picture 2" descr="A picture containing shape&#10;&#10;Description automatically generated">
            <a:extLst>
              <a:ext uri="{FF2B5EF4-FFF2-40B4-BE49-F238E27FC236}">
                <a16:creationId xmlns:a16="http://schemas.microsoft.com/office/drawing/2014/main" xmlns="" id="{94A71299-C64B-4B60-98B8-8D91F7D69E7F}"/>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581151" y="571499"/>
            <a:ext cx="1152525" cy="1152525"/>
          </a:xfrm>
          <a:prstGeom prst="rect">
            <a:avLst/>
          </a:prstGeom>
        </p:spPr>
      </p:pic>
    </p:spTree>
    <p:extLst>
      <p:ext uri="{BB962C8B-B14F-4D97-AF65-F5344CB8AC3E}">
        <p14:creationId xmlns:p14="http://schemas.microsoft.com/office/powerpoint/2010/main" val="19015264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2.mp4"/><Relationship Id="rId1" Type="http://schemas.microsoft.com/office/2007/relationships/media" Target="../media/media2.mp4"/><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Group 44">
            <a:extLst>
              <a:ext uri="{FF2B5EF4-FFF2-40B4-BE49-F238E27FC236}">
                <a16:creationId xmlns:a16="http://schemas.microsoft.com/office/drawing/2014/main" xmlns="" id="{1CA14B3C-87C3-2122-95F1-9B89E7B57F4B}"/>
              </a:ext>
            </a:extLst>
          </p:cNvPr>
          <p:cNvGrpSpPr/>
          <p:nvPr/>
        </p:nvGrpSpPr>
        <p:grpSpPr>
          <a:xfrm>
            <a:off x="1925265" y="495000"/>
            <a:ext cx="8028359" cy="5868000"/>
            <a:chOff x="4227089" y="495000"/>
            <a:chExt cx="6930768" cy="5868000"/>
          </a:xfrm>
        </p:grpSpPr>
        <p:pic>
          <p:nvPicPr>
            <p:cNvPr id="29" name="Picture 28">
              <a:extLst>
                <a:ext uri="{FF2B5EF4-FFF2-40B4-BE49-F238E27FC236}">
                  <a16:creationId xmlns:a16="http://schemas.microsoft.com/office/drawing/2014/main" xmlns="" id="{584775D6-7834-05FD-48EF-4856B0B072FD}"/>
                </a:ext>
              </a:extLst>
            </p:cNvPr>
            <p:cNvPicPr>
              <a:picLocks noChangeAspect="1"/>
            </p:cNvPicPr>
            <p:nvPr/>
          </p:nvPicPr>
          <p:blipFill rotWithShape="1">
            <a:blip r:embed="rId3"/>
            <a:srcRect l="6254" t="15789" r="5161" b="9210"/>
            <a:stretch/>
          </p:blipFill>
          <p:spPr>
            <a:xfrm>
              <a:off x="4227089" y="495000"/>
              <a:ext cx="6930768" cy="5868000"/>
            </a:xfrm>
            <a:prstGeom prst="rect">
              <a:avLst/>
            </a:prstGeom>
          </p:spPr>
        </p:pic>
        <p:sp>
          <p:nvSpPr>
            <p:cNvPr id="44" name="TextBox 43">
              <a:extLst>
                <a:ext uri="{FF2B5EF4-FFF2-40B4-BE49-F238E27FC236}">
                  <a16:creationId xmlns:a16="http://schemas.microsoft.com/office/drawing/2014/main" xmlns="" id="{97568BE0-D9F0-DB91-B015-21D685AE745B}"/>
                </a:ext>
              </a:extLst>
            </p:cNvPr>
            <p:cNvSpPr txBox="1"/>
            <p:nvPr/>
          </p:nvSpPr>
          <p:spPr>
            <a:xfrm>
              <a:off x="8069565" y="4929766"/>
              <a:ext cx="2224899" cy="584775"/>
            </a:xfrm>
            <a:prstGeom prst="rect">
              <a:avLst/>
            </a:prstGeom>
            <a:noFill/>
          </p:spPr>
          <p:txBody>
            <a:bodyPr wrap="square" rtlCol="0">
              <a:spAutoFit/>
              <a:scene3d>
                <a:camera prst="orthographicFront"/>
                <a:lightRig rig="threePt" dir="t">
                  <a:rot lat="0" lon="0" rev="1200000"/>
                </a:lightRig>
              </a:scene3d>
              <a:sp3d>
                <a:bevelT w="25400" h="254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w="3175">
                    <a:noFill/>
                    <a:prstDash val="solid"/>
                  </a:ln>
                  <a:blipFill dpi="0" rotWithShape="1">
                    <a:blip r:embed="rId4">
                      <a:extLst>
                        <a:ext uri="{28A0092B-C50C-407E-A947-70E740481C1C}">
                          <a14:useLocalDpi xmlns:a14="http://schemas.microsoft.com/office/drawing/2010/main" val="0"/>
                        </a:ext>
                      </a:extLst>
                    </a:blip>
                    <a:srcRect/>
                    <a:stretch>
                      <a:fillRect/>
                    </a:stretch>
                  </a:blipFill>
                  <a:effectLst>
                    <a:glow rad="152400">
                      <a:prstClr val="white"/>
                    </a:glow>
                    <a:innerShdw>
                      <a:prstClr val="black"/>
                    </a:innerShdw>
                  </a:effectLst>
                  <a:uLnTx/>
                  <a:uFillTx/>
                  <a:latin typeface="Cambria" panose="02040503050406030204" pitchFamily="18" charset="0"/>
                  <a:ea typeface="Cambria" panose="02040503050406030204" pitchFamily="18" charset="0"/>
                </a:rPr>
                <a:t>TẬP VIẾT</a:t>
              </a:r>
            </a:p>
          </p:txBody>
        </p:sp>
      </p:grpSp>
      <p:sp>
        <p:nvSpPr>
          <p:cNvPr id="39" name="TextBox 38">
            <a:extLst>
              <a:ext uri="{FF2B5EF4-FFF2-40B4-BE49-F238E27FC236}">
                <a16:creationId xmlns:a16="http://schemas.microsoft.com/office/drawing/2014/main" xmlns="" id="{218EB350-4AE7-8B30-1E4C-B8594D72EE01}"/>
              </a:ext>
            </a:extLst>
          </p:cNvPr>
          <p:cNvSpPr txBox="1"/>
          <p:nvPr/>
        </p:nvSpPr>
        <p:spPr>
          <a:xfrm>
            <a:off x="3793346" y="1168883"/>
            <a:ext cx="4592924"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66CC"/>
                </a:solidFill>
                <a:effectLst/>
                <a:uLnTx/>
                <a:uFillTx/>
                <a:latin typeface="+mj-lt"/>
                <a:ea typeface="+mn-ea"/>
                <a:cs typeface="+mn-cs"/>
              </a:rPr>
              <a:t>Thứ</a:t>
            </a:r>
            <a:r>
              <a:rPr kumimoji="0" lang="en-US" sz="3200" b="1" i="0" u="none" strike="noStrike" kern="1200" cap="none" spc="0" normalizeH="0" baseline="0" noProof="0" dirty="0">
                <a:ln>
                  <a:noFill/>
                </a:ln>
                <a:solidFill>
                  <a:srgbClr val="0066CC"/>
                </a:solidFill>
                <a:effectLst/>
                <a:uLnTx/>
                <a:uFillTx/>
                <a:latin typeface="+mj-lt"/>
                <a:ea typeface="+mn-ea"/>
                <a:cs typeface="+mn-cs"/>
              </a:rPr>
              <a:t>… </a:t>
            </a:r>
            <a:r>
              <a:rPr kumimoji="0" lang="en-US" sz="3200" b="1" i="0" u="none" strike="noStrike" kern="1200" cap="none" spc="0" normalizeH="0" baseline="0" noProof="0" dirty="0" err="1">
                <a:ln>
                  <a:noFill/>
                </a:ln>
                <a:solidFill>
                  <a:srgbClr val="0066CC"/>
                </a:solidFill>
                <a:effectLst/>
                <a:uLnTx/>
                <a:uFillTx/>
                <a:latin typeface="+mj-lt"/>
                <a:ea typeface="+mn-ea"/>
                <a:cs typeface="+mn-cs"/>
              </a:rPr>
              <a:t>ngày</a:t>
            </a:r>
            <a:r>
              <a:rPr kumimoji="0" lang="en-US" sz="3200" b="1" i="0" u="none" strike="noStrike" kern="1200" cap="none" spc="0" normalizeH="0" baseline="0" noProof="0" dirty="0">
                <a:ln>
                  <a:noFill/>
                </a:ln>
                <a:solidFill>
                  <a:srgbClr val="0066CC"/>
                </a:solidFill>
                <a:effectLst/>
                <a:uLnTx/>
                <a:uFillTx/>
                <a:latin typeface="+mj-lt"/>
                <a:ea typeface="+mn-ea"/>
                <a:cs typeface="+mn-cs"/>
              </a:rPr>
              <a:t>… </a:t>
            </a:r>
            <a:r>
              <a:rPr kumimoji="0" lang="en-US" sz="3200" b="1" i="0" u="none" strike="noStrike" kern="1200" cap="none" spc="0" normalizeH="0" baseline="0" noProof="0" dirty="0" err="1">
                <a:ln>
                  <a:noFill/>
                </a:ln>
                <a:solidFill>
                  <a:srgbClr val="0066CC"/>
                </a:solidFill>
                <a:effectLst/>
                <a:uLnTx/>
                <a:uFillTx/>
                <a:latin typeface="+mj-lt"/>
                <a:ea typeface="+mn-ea"/>
                <a:cs typeface="+mn-cs"/>
              </a:rPr>
              <a:t>tháng</a:t>
            </a:r>
            <a:r>
              <a:rPr kumimoji="0" lang="en-US" sz="3200" b="1" i="0" u="none" strike="noStrike" kern="1200" cap="none" spc="0" normalizeH="0" baseline="0" noProof="0" dirty="0">
                <a:ln>
                  <a:noFill/>
                </a:ln>
                <a:solidFill>
                  <a:srgbClr val="0066CC"/>
                </a:solidFill>
                <a:effectLst/>
                <a:uLnTx/>
                <a:uFillTx/>
                <a:latin typeface="+mj-lt"/>
                <a:ea typeface="+mn-ea"/>
                <a:cs typeface="+mn-cs"/>
              </a:rPr>
              <a:t>… </a:t>
            </a:r>
            <a:r>
              <a:rPr kumimoji="0" lang="en-US" sz="3200" b="1" i="0" u="none" strike="noStrike" kern="1200" cap="none" spc="0" normalizeH="0" baseline="0" noProof="0" dirty="0" err="1">
                <a:ln>
                  <a:noFill/>
                </a:ln>
                <a:solidFill>
                  <a:srgbClr val="0066CC"/>
                </a:solidFill>
                <a:effectLst/>
                <a:uLnTx/>
                <a:uFillTx/>
                <a:latin typeface="+mj-lt"/>
                <a:ea typeface="+mn-ea"/>
                <a:cs typeface="+mn-cs"/>
              </a:rPr>
              <a:t>năm</a:t>
            </a:r>
            <a:r>
              <a:rPr kumimoji="0" lang="en-US" sz="3200" b="1" i="0" u="none" strike="noStrike" kern="1200" cap="none" spc="0" normalizeH="0" baseline="0" noProof="0" dirty="0">
                <a:ln>
                  <a:noFill/>
                </a:ln>
                <a:solidFill>
                  <a:srgbClr val="0066CC"/>
                </a:solidFill>
                <a:effectLst/>
                <a:uLnTx/>
                <a:uFillTx/>
                <a:latin typeface="+mj-lt"/>
                <a:ea typeface="+mn-ea"/>
                <a:cs typeface="+mn-cs"/>
              </a:rPr>
              <a:t>…</a:t>
            </a:r>
          </a:p>
        </p:txBody>
      </p:sp>
      <p:sp>
        <p:nvSpPr>
          <p:cNvPr id="40" name="TextBox 39">
            <a:extLst>
              <a:ext uri="{FF2B5EF4-FFF2-40B4-BE49-F238E27FC236}">
                <a16:creationId xmlns:a16="http://schemas.microsoft.com/office/drawing/2014/main" xmlns="" id="{BCD2D8E3-61E8-9A42-8FC5-0F053D3A3F10}"/>
              </a:ext>
            </a:extLst>
          </p:cNvPr>
          <p:cNvSpPr txBox="1"/>
          <p:nvPr/>
        </p:nvSpPr>
        <p:spPr>
          <a:xfrm>
            <a:off x="2931964" y="3094016"/>
            <a:ext cx="6154885" cy="86177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5000" b="1" i="0" u="none" strike="noStrike" kern="0" cap="none" spc="0" normalizeH="0" baseline="0" noProof="0" dirty="0" err="1">
                <a:ln>
                  <a:noFill/>
                </a:ln>
                <a:solidFill>
                  <a:srgbClr val="FF5252"/>
                </a:solidFill>
                <a:effectLst/>
                <a:uLnTx/>
                <a:uFillTx/>
                <a:latin typeface="UTM French Vanilla" panose="02040603050506020204" pitchFamily="18" charset="0"/>
                <a:ea typeface="+mn-ea"/>
                <a:cs typeface="Arial"/>
                <a:sym typeface="Arial"/>
              </a:rPr>
              <a:t>Ôn</a:t>
            </a:r>
            <a:r>
              <a:rPr kumimoji="0" lang="en-US" sz="5000" b="1" i="0" u="none" strike="noStrike" kern="0" cap="none" spc="0" normalizeH="0" baseline="0" noProof="0" dirty="0">
                <a:ln>
                  <a:noFill/>
                </a:ln>
                <a:solidFill>
                  <a:srgbClr val="FF5252"/>
                </a:solidFill>
                <a:effectLst/>
                <a:uLnTx/>
                <a:uFillTx/>
                <a:latin typeface="UTM French Vanilla" panose="02040603050506020204" pitchFamily="18" charset="0"/>
                <a:ea typeface="+mn-ea"/>
                <a:cs typeface="Arial"/>
                <a:sym typeface="Arial"/>
              </a:rPr>
              <a:t> </a:t>
            </a:r>
            <a:r>
              <a:rPr kumimoji="0" lang="en-US" sz="5000" b="1" i="0" u="none" strike="noStrike" kern="0" cap="none" spc="0" normalizeH="0" baseline="0" noProof="0" dirty="0" err="1">
                <a:ln>
                  <a:noFill/>
                </a:ln>
                <a:solidFill>
                  <a:srgbClr val="FF5252"/>
                </a:solidFill>
                <a:effectLst/>
                <a:uLnTx/>
                <a:uFillTx/>
                <a:latin typeface="UTM French Vanilla" panose="02040603050506020204" pitchFamily="18" charset="0"/>
                <a:ea typeface="+mn-ea"/>
                <a:cs typeface="Arial"/>
                <a:sym typeface="Arial"/>
              </a:rPr>
              <a:t>chữ</a:t>
            </a:r>
            <a:r>
              <a:rPr kumimoji="0" lang="en-US" sz="5000" b="1" i="0" u="none" strike="noStrike" kern="0" cap="none" spc="0" normalizeH="0" baseline="0" noProof="0" dirty="0">
                <a:ln>
                  <a:noFill/>
                </a:ln>
                <a:solidFill>
                  <a:srgbClr val="FF5252"/>
                </a:solidFill>
                <a:effectLst/>
                <a:uLnTx/>
                <a:uFillTx/>
                <a:latin typeface="UTM French Vanilla" panose="02040603050506020204" pitchFamily="18" charset="0"/>
                <a:ea typeface="+mn-ea"/>
                <a:cs typeface="Arial"/>
                <a:sym typeface="Arial"/>
              </a:rPr>
              <a:t> </a:t>
            </a:r>
            <a:r>
              <a:rPr kumimoji="0" lang="en-US" sz="5000" b="1" i="0" u="none" strike="noStrike" kern="0" cap="none" spc="0" normalizeH="0" baseline="0" noProof="0" dirty="0" err="1">
                <a:ln>
                  <a:noFill/>
                </a:ln>
                <a:solidFill>
                  <a:srgbClr val="FF5252"/>
                </a:solidFill>
                <a:effectLst/>
                <a:uLnTx/>
                <a:uFillTx/>
                <a:latin typeface="UTM French Vanilla" panose="02040603050506020204" pitchFamily="18" charset="0"/>
                <a:ea typeface="+mn-ea"/>
                <a:cs typeface="Arial"/>
                <a:sym typeface="Arial"/>
              </a:rPr>
              <a:t>viết</a:t>
            </a:r>
            <a:r>
              <a:rPr kumimoji="0" lang="en-US" sz="5000" b="1" i="0" u="none" strike="noStrike" kern="0" cap="none" spc="0" normalizeH="0" noProof="0" dirty="0">
                <a:ln>
                  <a:noFill/>
                </a:ln>
                <a:solidFill>
                  <a:srgbClr val="FF5252"/>
                </a:solidFill>
                <a:effectLst/>
                <a:uLnTx/>
                <a:uFillTx/>
                <a:latin typeface="UTM French Vanilla" panose="02040603050506020204" pitchFamily="18" charset="0"/>
                <a:ea typeface="+mn-ea"/>
                <a:cs typeface="Arial"/>
                <a:sym typeface="Arial"/>
              </a:rPr>
              <a:t> </a:t>
            </a:r>
            <a:r>
              <a:rPr kumimoji="0" lang="en-US" sz="5000" b="1" i="0" u="none" strike="noStrike" kern="0" cap="none" spc="0" normalizeH="0" baseline="0" noProof="0" dirty="0" err="1">
                <a:ln>
                  <a:noFill/>
                </a:ln>
                <a:solidFill>
                  <a:srgbClr val="FF5252"/>
                </a:solidFill>
                <a:effectLst/>
                <a:uLnTx/>
                <a:uFillTx/>
                <a:latin typeface="UTM French Vanilla" panose="02040603050506020204" pitchFamily="18" charset="0"/>
                <a:ea typeface="+mn-ea"/>
                <a:cs typeface="Arial"/>
                <a:sym typeface="Arial"/>
              </a:rPr>
              <a:t>hoa</a:t>
            </a:r>
            <a:r>
              <a:rPr kumimoji="0" lang="en-US" sz="5000" b="1" i="0" u="none" strike="noStrike" kern="0" cap="none" spc="0" normalizeH="0" baseline="0" noProof="0" dirty="0">
                <a:ln>
                  <a:noFill/>
                </a:ln>
                <a:solidFill>
                  <a:srgbClr val="FF5252"/>
                </a:solidFill>
                <a:effectLst/>
                <a:uLnTx/>
                <a:uFillTx/>
                <a:latin typeface="UTM French Vanilla" panose="02040603050506020204" pitchFamily="18" charset="0"/>
                <a:ea typeface="+mn-ea"/>
                <a:cs typeface="Arial"/>
                <a:sym typeface="Arial"/>
              </a:rPr>
              <a:t> </a:t>
            </a:r>
            <a:r>
              <a:rPr kumimoji="0" lang="en-US" sz="4000" b="1" i="0" u="none" strike="noStrike" kern="0" cap="none" spc="0" normalizeH="0" baseline="0" noProof="0" dirty="0">
                <a:ln>
                  <a:noFill/>
                </a:ln>
                <a:solidFill>
                  <a:srgbClr val="FF5252"/>
                </a:solidFill>
                <a:effectLst/>
                <a:uLnTx/>
                <a:uFillTx/>
                <a:latin typeface="HP001 5 hàng" panose="020B0603050302020204" pitchFamily="34" charset="0"/>
                <a:ea typeface="+mn-ea"/>
                <a:cs typeface="Arial"/>
                <a:sym typeface="Arial"/>
              </a:rPr>
              <a:t>V,</a:t>
            </a:r>
            <a:r>
              <a:rPr kumimoji="0" lang="en-US" sz="4000" b="1" i="0" u="none" strike="noStrike" kern="0" cap="none" spc="0" normalizeH="0" noProof="0" dirty="0">
                <a:ln>
                  <a:noFill/>
                </a:ln>
                <a:solidFill>
                  <a:srgbClr val="FF5252"/>
                </a:solidFill>
                <a:effectLst/>
                <a:uLnTx/>
                <a:uFillTx/>
                <a:latin typeface="HP001 5 hàng" panose="020B0603050302020204" pitchFamily="34" charset="0"/>
                <a:ea typeface="+mn-ea"/>
                <a:cs typeface="Arial"/>
                <a:sym typeface="Arial"/>
              </a:rPr>
              <a:t> X</a:t>
            </a:r>
            <a:endParaRPr kumimoji="0" lang="en-US" sz="5400" b="1" i="0" u="none" strike="noStrike" kern="0" cap="none" spc="0" normalizeH="0" baseline="0" noProof="0" dirty="0">
              <a:ln>
                <a:noFill/>
              </a:ln>
              <a:solidFill>
                <a:srgbClr val="FF5252"/>
              </a:solidFill>
              <a:effectLst/>
              <a:uLnTx/>
              <a:uFillTx/>
              <a:latin typeface="HP001 5 hàng" panose="020B0603050302020204" pitchFamily="34" charset="0"/>
              <a:ea typeface="+mn-ea"/>
              <a:cs typeface="Arial"/>
              <a:sym typeface="Arial"/>
            </a:endParaRPr>
          </a:p>
        </p:txBody>
      </p:sp>
      <p:grpSp>
        <p:nvGrpSpPr>
          <p:cNvPr id="41" name="Group 40">
            <a:extLst>
              <a:ext uri="{FF2B5EF4-FFF2-40B4-BE49-F238E27FC236}">
                <a16:creationId xmlns:a16="http://schemas.microsoft.com/office/drawing/2014/main" xmlns="" id="{96830524-6DB1-4FDF-33FC-A6B511F8ECF5}"/>
              </a:ext>
            </a:extLst>
          </p:cNvPr>
          <p:cNvGrpSpPr/>
          <p:nvPr/>
        </p:nvGrpSpPr>
        <p:grpSpPr>
          <a:xfrm>
            <a:off x="3249596" y="1786797"/>
            <a:ext cx="4282100" cy="809568"/>
            <a:chOff x="2963151" y="1796738"/>
            <a:chExt cx="4282100" cy="809568"/>
          </a:xfrm>
        </p:grpSpPr>
        <p:pic>
          <p:nvPicPr>
            <p:cNvPr id="42" name="Picture 41" descr="A picture containing text, electronics&#10;&#10;Description automatically generated">
              <a:extLst>
                <a:ext uri="{FF2B5EF4-FFF2-40B4-BE49-F238E27FC236}">
                  <a16:creationId xmlns:a16="http://schemas.microsoft.com/office/drawing/2014/main" xmlns="" id="{FF7E51D7-76C9-753B-EA81-F58CE3AEDA2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63151" y="1796738"/>
              <a:ext cx="4282100" cy="809568"/>
            </a:xfrm>
            <a:prstGeom prst="rect">
              <a:avLst/>
            </a:prstGeom>
          </p:spPr>
        </p:pic>
        <p:sp>
          <p:nvSpPr>
            <p:cNvPr id="43" name="TextBox 42">
              <a:extLst>
                <a:ext uri="{FF2B5EF4-FFF2-40B4-BE49-F238E27FC236}">
                  <a16:creationId xmlns:a16="http://schemas.microsoft.com/office/drawing/2014/main" xmlns="" id="{61B32471-8766-5EDA-16E3-1AA8B53F39C9}"/>
                </a:ext>
              </a:extLst>
            </p:cNvPr>
            <p:cNvSpPr txBox="1"/>
            <p:nvPr/>
          </p:nvSpPr>
          <p:spPr>
            <a:xfrm>
              <a:off x="4095055" y="1996350"/>
              <a:ext cx="2419343" cy="584775"/>
            </a:xfrm>
            <a:prstGeom prst="rect">
              <a:avLst/>
            </a:prstGeom>
            <a:noFill/>
          </p:spPr>
          <p:txBody>
            <a:bodyPr wrap="square" rtlCol="0">
              <a:spAutoFit/>
              <a:scene3d>
                <a:camera prst="orthographicFront"/>
                <a:lightRig rig="threePt" dir="t">
                  <a:rot lat="0" lon="0" rev="1200000"/>
                </a:lightRig>
              </a:scene3d>
              <a:sp3d>
                <a:bevelT w="25400" h="254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w="3175">
                    <a:noFill/>
                    <a:prstDash val="solid"/>
                  </a:ln>
                  <a:blipFill dpi="0" rotWithShape="1">
                    <a:blip r:embed="rId4">
                      <a:extLst>
                        <a:ext uri="{28A0092B-C50C-407E-A947-70E740481C1C}">
                          <a14:useLocalDpi xmlns:a14="http://schemas.microsoft.com/office/drawing/2010/main" val="0"/>
                        </a:ext>
                      </a:extLst>
                    </a:blip>
                    <a:srcRect/>
                    <a:stretch>
                      <a:fillRect/>
                    </a:stretch>
                  </a:blipFill>
                  <a:effectLst>
                    <a:glow rad="152400">
                      <a:prstClr val="white"/>
                    </a:glow>
                    <a:innerShdw>
                      <a:prstClr val="black"/>
                    </a:innerShdw>
                  </a:effectLst>
                  <a:uLnTx/>
                  <a:uFillTx/>
                  <a:latin typeface="Cambria" panose="02040503050406030204" pitchFamily="18" charset="0"/>
                  <a:ea typeface="Cambria" panose="02040503050406030204" pitchFamily="18" charset="0"/>
                </a:rPr>
                <a:t>TIẾNG VIỆT</a:t>
              </a:r>
            </a:p>
          </p:txBody>
        </p:sp>
      </p:grpSp>
    </p:spTree>
    <p:extLst>
      <p:ext uri="{BB962C8B-B14F-4D97-AF65-F5344CB8AC3E}">
        <p14:creationId xmlns:p14="http://schemas.microsoft.com/office/powerpoint/2010/main" val="29643890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25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anim calcmode="lin" valueType="num">
                                      <p:cBhvr>
                                        <p:cTn id="8" dur="500" fill="hold"/>
                                        <p:tgtEl>
                                          <p:spTgt spid="45"/>
                                        </p:tgtEl>
                                        <p:attrNameLst>
                                          <p:attrName>ppt_x</p:attrName>
                                        </p:attrNameLst>
                                      </p:cBhvr>
                                      <p:tavLst>
                                        <p:tav tm="0">
                                          <p:val>
                                            <p:strVal val="#ppt_x"/>
                                          </p:val>
                                        </p:tav>
                                        <p:tav tm="100000">
                                          <p:val>
                                            <p:strVal val="#ppt_x"/>
                                          </p:val>
                                        </p:tav>
                                      </p:tavLst>
                                    </p:anim>
                                    <p:anim calcmode="lin" valueType="num">
                                      <p:cBhvr>
                                        <p:cTn id="9" dur="500" fill="hold"/>
                                        <p:tgtEl>
                                          <p:spTgt spid="45"/>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39"/>
                                        </p:tgtEl>
                                        <p:attrNameLst>
                                          <p:attrName>style.visibility</p:attrName>
                                        </p:attrNameLst>
                                      </p:cBhvr>
                                      <p:to>
                                        <p:strVal val="visible"/>
                                      </p:to>
                                    </p:set>
                                    <p:anim calcmode="lin" valueType="num">
                                      <p:cBhvr>
                                        <p:cTn id="13" dur="500" fill="hold"/>
                                        <p:tgtEl>
                                          <p:spTgt spid="39"/>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39"/>
                                        </p:tgtEl>
                                        <p:attrNameLst>
                                          <p:attrName>ppt_y</p:attrName>
                                        </p:attrNameLst>
                                      </p:cBhvr>
                                      <p:tavLst>
                                        <p:tav tm="0">
                                          <p:val>
                                            <p:strVal val="#ppt_y"/>
                                          </p:val>
                                        </p:tav>
                                        <p:tav tm="100000">
                                          <p:val>
                                            <p:strVal val="#ppt_y"/>
                                          </p:val>
                                        </p:tav>
                                      </p:tavLst>
                                    </p:anim>
                                    <p:anim calcmode="lin" valueType="num">
                                      <p:cBhvr>
                                        <p:cTn id="15" dur="500" fill="hold"/>
                                        <p:tgtEl>
                                          <p:spTgt spid="39"/>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39"/>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39"/>
                                        </p:tgtEl>
                                      </p:cBhvr>
                                    </p:animEffect>
                                  </p:childTnLst>
                                  <p:subTnLst>
                                    <p:audio>
                                      <p:cMediaNode>
                                        <p:cTn display="0" masterRel="sameClick">
                                          <p:stCondLst>
                                            <p:cond evt="begin" delay="0">
                                              <p:tn val="11"/>
                                            </p:cond>
                                          </p:stCondLst>
                                          <p:endCondLst>
                                            <p:cond evt="onStopAudio" delay="0">
                                              <p:tgtEl>
                                                <p:sldTgt/>
                                              </p:tgtEl>
                                            </p:cond>
                                          </p:endCondLst>
                                        </p:cTn>
                                        <p:tgtEl>
                                          <p:sndTgt r:embed="rId2" name="giai-điệu-thần-tiên.wav"/>
                                        </p:tgtEl>
                                      </p:cMediaNode>
                                    </p:audio>
                                  </p:subTnLst>
                                </p:cTn>
                              </p:par>
                            </p:childTnLst>
                          </p:cTn>
                        </p:par>
                        <p:par>
                          <p:cTn id="18" fill="hold">
                            <p:stCondLst>
                              <p:cond delay="2150"/>
                            </p:stCondLst>
                            <p:childTnLst>
                              <p:par>
                                <p:cTn id="19" presetID="12" presetClass="entr" presetSubtype="2" fill="hold"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750"/>
                                        <p:tgtEl>
                                          <p:spTgt spid="41"/>
                                        </p:tgtEl>
                                        <p:attrNameLst>
                                          <p:attrName>ppt_x</p:attrName>
                                        </p:attrNameLst>
                                      </p:cBhvr>
                                      <p:tavLst>
                                        <p:tav tm="0">
                                          <p:val>
                                            <p:strVal val="#ppt_x+#ppt_w*1.125000"/>
                                          </p:val>
                                        </p:tav>
                                        <p:tav tm="100000">
                                          <p:val>
                                            <p:strVal val="#ppt_x"/>
                                          </p:val>
                                        </p:tav>
                                      </p:tavLst>
                                    </p:anim>
                                    <p:animEffect transition="in" filter="wipe(left)">
                                      <p:cBhvr>
                                        <p:cTn id="22" dur="750"/>
                                        <p:tgtEl>
                                          <p:spTgt spid="41"/>
                                        </p:tgtEl>
                                      </p:cBhvr>
                                    </p:animEffect>
                                  </p:childTnLst>
                                </p:cTn>
                              </p:par>
                            </p:childTnLst>
                          </p:cTn>
                        </p:par>
                        <p:par>
                          <p:cTn id="23" fill="hold">
                            <p:stCondLst>
                              <p:cond delay="2900"/>
                            </p:stCondLst>
                            <p:childTnLst>
                              <p:par>
                                <p:cTn id="24" presetID="20" presetClass="entr" presetSubtype="0"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edge">
                                      <p:cBhvr>
                                        <p:cTn id="26"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xmlns="" id="{C8F3E494-07C1-B345-5E71-342E87CBD035}"/>
              </a:ext>
            </a:extLst>
          </p:cNvPr>
          <p:cNvSpPr/>
          <p:nvPr/>
        </p:nvSpPr>
        <p:spPr>
          <a:xfrm>
            <a:off x="457263" y="397669"/>
            <a:ext cx="11160000" cy="5940000"/>
          </a:xfrm>
          <a:custGeom>
            <a:avLst/>
            <a:gdLst>
              <a:gd name="connsiteX0" fmla="*/ 0 w 11160000"/>
              <a:gd name="connsiteY0" fmla="*/ 303118 h 5940000"/>
              <a:gd name="connsiteX1" fmla="*/ 303118 w 11160000"/>
              <a:gd name="connsiteY1" fmla="*/ 0 h 5940000"/>
              <a:gd name="connsiteX2" fmla="*/ 962728 w 11160000"/>
              <a:gd name="connsiteY2" fmla="*/ 0 h 5940000"/>
              <a:gd name="connsiteX3" fmla="*/ 1305726 w 11160000"/>
              <a:gd name="connsiteY3" fmla="*/ 0 h 5940000"/>
              <a:gd name="connsiteX4" fmla="*/ 1859798 w 11160000"/>
              <a:gd name="connsiteY4" fmla="*/ 0 h 5940000"/>
              <a:gd name="connsiteX5" fmla="*/ 2730484 w 11160000"/>
              <a:gd name="connsiteY5" fmla="*/ 0 h 5940000"/>
              <a:gd name="connsiteX6" fmla="*/ 3073481 w 11160000"/>
              <a:gd name="connsiteY6" fmla="*/ 0 h 5940000"/>
              <a:gd name="connsiteX7" fmla="*/ 3416478 w 11160000"/>
              <a:gd name="connsiteY7" fmla="*/ 0 h 5940000"/>
              <a:gd name="connsiteX8" fmla="*/ 3865013 w 11160000"/>
              <a:gd name="connsiteY8" fmla="*/ 0 h 5940000"/>
              <a:gd name="connsiteX9" fmla="*/ 4524624 w 11160000"/>
              <a:gd name="connsiteY9" fmla="*/ 0 h 5940000"/>
              <a:gd name="connsiteX10" fmla="*/ 5078696 w 11160000"/>
              <a:gd name="connsiteY10" fmla="*/ 0 h 5940000"/>
              <a:gd name="connsiteX11" fmla="*/ 5738306 w 11160000"/>
              <a:gd name="connsiteY11" fmla="*/ 0 h 5940000"/>
              <a:gd name="connsiteX12" fmla="*/ 6503454 w 11160000"/>
              <a:gd name="connsiteY12" fmla="*/ 0 h 5940000"/>
              <a:gd name="connsiteX13" fmla="*/ 7268602 w 11160000"/>
              <a:gd name="connsiteY13" fmla="*/ 0 h 5940000"/>
              <a:gd name="connsiteX14" fmla="*/ 7822675 w 11160000"/>
              <a:gd name="connsiteY14" fmla="*/ 0 h 5940000"/>
              <a:gd name="connsiteX15" fmla="*/ 8587823 w 11160000"/>
              <a:gd name="connsiteY15" fmla="*/ 0 h 5940000"/>
              <a:gd name="connsiteX16" fmla="*/ 9458508 w 11160000"/>
              <a:gd name="connsiteY16" fmla="*/ 0 h 5940000"/>
              <a:gd name="connsiteX17" fmla="*/ 10856882 w 11160000"/>
              <a:gd name="connsiteY17" fmla="*/ 0 h 5940000"/>
              <a:gd name="connsiteX18" fmla="*/ 11160000 w 11160000"/>
              <a:gd name="connsiteY18" fmla="*/ 303118 h 5940000"/>
              <a:gd name="connsiteX19" fmla="*/ 11160000 w 11160000"/>
              <a:gd name="connsiteY19" fmla="*/ 916501 h 5940000"/>
              <a:gd name="connsiteX20" fmla="*/ 11160000 w 11160000"/>
              <a:gd name="connsiteY20" fmla="*/ 1476546 h 5940000"/>
              <a:gd name="connsiteX21" fmla="*/ 11160000 w 11160000"/>
              <a:gd name="connsiteY21" fmla="*/ 1983254 h 5940000"/>
              <a:gd name="connsiteX22" fmla="*/ 11160000 w 11160000"/>
              <a:gd name="connsiteY22" fmla="*/ 2756649 h 5940000"/>
              <a:gd name="connsiteX23" fmla="*/ 11160000 w 11160000"/>
              <a:gd name="connsiteY23" fmla="*/ 3530045 h 5940000"/>
              <a:gd name="connsiteX24" fmla="*/ 11160000 w 11160000"/>
              <a:gd name="connsiteY24" fmla="*/ 4303441 h 5940000"/>
              <a:gd name="connsiteX25" fmla="*/ 11160000 w 11160000"/>
              <a:gd name="connsiteY25" fmla="*/ 4863486 h 5940000"/>
              <a:gd name="connsiteX26" fmla="*/ 11160000 w 11160000"/>
              <a:gd name="connsiteY26" fmla="*/ 5636882 h 5940000"/>
              <a:gd name="connsiteX27" fmla="*/ 10856882 w 11160000"/>
              <a:gd name="connsiteY27" fmla="*/ 5940000 h 5940000"/>
              <a:gd name="connsiteX28" fmla="*/ 10197272 w 11160000"/>
              <a:gd name="connsiteY28" fmla="*/ 5940000 h 5940000"/>
              <a:gd name="connsiteX29" fmla="*/ 9854274 w 11160000"/>
              <a:gd name="connsiteY29" fmla="*/ 5940000 h 5940000"/>
              <a:gd name="connsiteX30" fmla="*/ 9300202 w 11160000"/>
              <a:gd name="connsiteY30" fmla="*/ 5940000 h 5940000"/>
              <a:gd name="connsiteX31" fmla="*/ 8535054 w 11160000"/>
              <a:gd name="connsiteY31" fmla="*/ 5940000 h 5940000"/>
              <a:gd name="connsiteX32" fmla="*/ 7875444 w 11160000"/>
              <a:gd name="connsiteY32" fmla="*/ 5940000 h 5940000"/>
              <a:gd name="connsiteX33" fmla="*/ 7110296 w 11160000"/>
              <a:gd name="connsiteY33" fmla="*/ 5940000 h 5940000"/>
              <a:gd name="connsiteX34" fmla="*/ 6345148 w 11160000"/>
              <a:gd name="connsiteY34" fmla="*/ 5940000 h 5940000"/>
              <a:gd name="connsiteX35" fmla="*/ 5474462 w 11160000"/>
              <a:gd name="connsiteY35" fmla="*/ 5940000 h 5940000"/>
              <a:gd name="connsiteX36" fmla="*/ 4603777 w 11160000"/>
              <a:gd name="connsiteY36" fmla="*/ 5940000 h 5940000"/>
              <a:gd name="connsiteX37" fmla="*/ 4049704 w 11160000"/>
              <a:gd name="connsiteY37" fmla="*/ 5940000 h 5940000"/>
              <a:gd name="connsiteX38" fmla="*/ 3179019 w 11160000"/>
              <a:gd name="connsiteY38" fmla="*/ 5940000 h 5940000"/>
              <a:gd name="connsiteX39" fmla="*/ 2624946 w 11160000"/>
              <a:gd name="connsiteY39" fmla="*/ 5940000 h 5940000"/>
              <a:gd name="connsiteX40" fmla="*/ 1859798 w 11160000"/>
              <a:gd name="connsiteY40" fmla="*/ 5940000 h 5940000"/>
              <a:gd name="connsiteX41" fmla="*/ 1200188 w 11160000"/>
              <a:gd name="connsiteY41" fmla="*/ 5940000 h 5940000"/>
              <a:gd name="connsiteX42" fmla="*/ 303118 w 11160000"/>
              <a:gd name="connsiteY42" fmla="*/ 5940000 h 5940000"/>
              <a:gd name="connsiteX43" fmla="*/ 0 w 11160000"/>
              <a:gd name="connsiteY43" fmla="*/ 5636882 h 5940000"/>
              <a:gd name="connsiteX44" fmla="*/ 0 w 11160000"/>
              <a:gd name="connsiteY44" fmla="*/ 4863486 h 5940000"/>
              <a:gd name="connsiteX45" fmla="*/ 0 w 11160000"/>
              <a:gd name="connsiteY45" fmla="*/ 4356779 h 5940000"/>
              <a:gd name="connsiteX46" fmla="*/ 0 w 11160000"/>
              <a:gd name="connsiteY46" fmla="*/ 3743396 h 5940000"/>
              <a:gd name="connsiteX47" fmla="*/ 0 w 11160000"/>
              <a:gd name="connsiteY47" fmla="*/ 3130013 h 5940000"/>
              <a:gd name="connsiteX48" fmla="*/ 0 w 11160000"/>
              <a:gd name="connsiteY48" fmla="*/ 2569968 h 5940000"/>
              <a:gd name="connsiteX49" fmla="*/ 0 w 11160000"/>
              <a:gd name="connsiteY49" fmla="*/ 1849910 h 5940000"/>
              <a:gd name="connsiteX50" fmla="*/ 0 w 11160000"/>
              <a:gd name="connsiteY50" fmla="*/ 1129851 h 5940000"/>
              <a:gd name="connsiteX51" fmla="*/ 0 w 11160000"/>
              <a:gd name="connsiteY51" fmla="*/ 303118 h 59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1160000" h="5940000" fill="none" extrusionOk="0">
                <a:moveTo>
                  <a:pt x="0" y="303118"/>
                </a:moveTo>
                <a:cubicBezTo>
                  <a:pt x="-459" y="109024"/>
                  <a:pt x="129738" y="-35853"/>
                  <a:pt x="303118" y="0"/>
                </a:cubicBezTo>
                <a:cubicBezTo>
                  <a:pt x="594592" y="-4444"/>
                  <a:pt x="649950" y="-29171"/>
                  <a:pt x="962728" y="0"/>
                </a:cubicBezTo>
                <a:cubicBezTo>
                  <a:pt x="1275506" y="29171"/>
                  <a:pt x="1187107" y="-2207"/>
                  <a:pt x="1305726" y="0"/>
                </a:cubicBezTo>
                <a:cubicBezTo>
                  <a:pt x="1424345" y="2207"/>
                  <a:pt x="1635286" y="-1105"/>
                  <a:pt x="1859798" y="0"/>
                </a:cubicBezTo>
                <a:cubicBezTo>
                  <a:pt x="2084310" y="1105"/>
                  <a:pt x="2516684" y="35275"/>
                  <a:pt x="2730484" y="0"/>
                </a:cubicBezTo>
                <a:cubicBezTo>
                  <a:pt x="2944284" y="-35275"/>
                  <a:pt x="2925668" y="-9463"/>
                  <a:pt x="3073481" y="0"/>
                </a:cubicBezTo>
                <a:cubicBezTo>
                  <a:pt x="3221294" y="9463"/>
                  <a:pt x="3260137" y="-3620"/>
                  <a:pt x="3416478" y="0"/>
                </a:cubicBezTo>
                <a:cubicBezTo>
                  <a:pt x="3572819" y="3620"/>
                  <a:pt x="3658655" y="-15039"/>
                  <a:pt x="3865013" y="0"/>
                </a:cubicBezTo>
                <a:cubicBezTo>
                  <a:pt x="4071372" y="15039"/>
                  <a:pt x="4314059" y="10973"/>
                  <a:pt x="4524624" y="0"/>
                </a:cubicBezTo>
                <a:cubicBezTo>
                  <a:pt x="4735189" y="-10973"/>
                  <a:pt x="4825901" y="2072"/>
                  <a:pt x="5078696" y="0"/>
                </a:cubicBezTo>
                <a:cubicBezTo>
                  <a:pt x="5331491" y="-2072"/>
                  <a:pt x="5574403" y="5006"/>
                  <a:pt x="5738306" y="0"/>
                </a:cubicBezTo>
                <a:cubicBezTo>
                  <a:pt x="5902209" y="-5006"/>
                  <a:pt x="6272563" y="16404"/>
                  <a:pt x="6503454" y="0"/>
                </a:cubicBezTo>
                <a:cubicBezTo>
                  <a:pt x="6734345" y="-16404"/>
                  <a:pt x="6887240" y="27933"/>
                  <a:pt x="7268602" y="0"/>
                </a:cubicBezTo>
                <a:cubicBezTo>
                  <a:pt x="7649964" y="-27933"/>
                  <a:pt x="7694547" y="15980"/>
                  <a:pt x="7822675" y="0"/>
                </a:cubicBezTo>
                <a:cubicBezTo>
                  <a:pt x="7950803" y="-15980"/>
                  <a:pt x="8413412" y="2507"/>
                  <a:pt x="8587823" y="0"/>
                </a:cubicBezTo>
                <a:cubicBezTo>
                  <a:pt x="8762234" y="-2507"/>
                  <a:pt x="9170658" y="-21565"/>
                  <a:pt x="9458508" y="0"/>
                </a:cubicBezTo>
                <a:cubicBezTo>
                  <a:pt x="9746358" y="21565"/>
                  <a:pt x="10264976" y="33661"/>
                  <a:pt x="10856882" y="0"/>
                </a:cubicBezTo>
                <a:cubicBezTo>
                  <a:pt x="11015249" y="-4939"/>
                  <a:pt x="11157490" y="140142"/>
                  <a:pt x="11160000" y="303118"/>
                </a:cubicBezTo>
                <a:cubicBezTo>
                  <a:pt x="11183339" y="580109"/>
                  <a:pt x="11164493" y="716227"/>
                  <a:pt x="11160000" y="916501"/>
                </a:cubicBezTo>
                <a:cubicBezTo>
                  <a:pt x="11155507" y="1116775"/>
                  <a:pt x="11160184" y="1224573"/>
                  <a:pt x="11160000" y="1476546"/>
                </a:cubicBezTo>
                <a:cubicBezTo>
                  <a:pt x="11159816" y="1728519"/>
                  <a:pt x="11158104" y="1762362"/>
                  <a:pt x="11160000" y="1983254"/>
                </a:cubicBezTo>
                <a:cubicBezTo>
                  <a:pt x="11161896" y="2204146"/>
                  <a:pt x="11165617" y="2506599"/>
                  <a:pt x="11160000" y="2756649"/>
                </a:cubicBezTo>
                <a:cubicBezTo>
                  <a:pt x="11154383" y="3006699"/>
                  <a:pt x="11192214" y="3223193"/>
                  <a:pt x="11160000" y="3530045"/>
                </a:cubicBezTo>
                <a:cubicBezTo>
                  <a:pt x="11127786" y="3836897"/>
                  <a:pt x="11124016" y="4045414"/>
                  <a:pt x="11160000" y="4303441"/>
                </a:cubicBezTo>
                <a:cubicBezTo>
                  <a:pt x="11195984" y="4561468"/>
                  <a:pt x="11139606" y="4701152"/>
                  <a:pt x="11160000" y="4863486"/>
                </a:cubicBezTo>
                <a:cubicBezTo>
                  <a:pt x="11180394" y="5025820"/>
                  <a:pt x="11166231" y="5467040"/>
                  <a:pt x="11160000" y="5636882"/>
                </a:cubicBezTo>
                <a:cubicBezTo>
                  <a:pt x="11177700" y="5790838"/>
                  <a:pt x="11007162" y="5920042"/>
                  <a:pt x="10856882" y="5940000"/>
                </a:cubicBezTo>
                <a:cubicBezTo>
                  <a:pt x="10600635" y="5940495"/>
                  <a:pt x="10416771" y="5957384"/>
                  <a:pt x="10197272" y="5940000"/>
                </a:cubicBezTo>
                <a:cubicBezTo>
                  <a:pt x="9977773" y="5922617"/>
                  <a:pt x="9989195" y="5941285"/>
                  <a:pt x="9854274" y="5940000"/>
                </a:cubicBezTo>
                <a:cubicBezTo>
                  <a:pt x="9719353" y="5938715"/>
                  <a:pt x="9525505" y="5947647"/>
                  <a:pt x="9300202" y="5940000"/>
                </a:cubicBezTo>
                <a:cubicBezTo>
                  <a:pt x="9074899" y="5932353"/>
                  <a:pt x="8718964" y="5911680"/>
                  <a:pt x="8535054" y="5940000"/>
                </a:cubicBezTo>
                <a:cubicBezTo>
                  <a:pt x="8351144" y="5968320"/>
                  <a:pt x="8199815" y="5932571"/>
                  <a:pt x="7875444" y="5940000"/>
                </a:cubicBezTo>
                <a:cubicBezTo>
                  <a:pt x="7551073" y="5947430"/>
                  <a:pt x="7376334" y="5953185"/>
                  <a:pt x="7110296" y="5940000"/>
                </a:cubicBezTo>
                <a:cubicBezTo>
                  <a:pt x="6844258" y="5926815"/>
                  <a:pt x="6612628" y="5963800"/>
                  <a:pt x="6345148" y="5940000"/>
                </a:cubicBezTo>
                <a:cubicBezTo>
                  <a:pt x="6077668" y="5916200"/>
                  <a:pt x="5904826" y="5956229"/>
                  <a:pt x="5474462" y="5940000"/>
                </a:cubicBezTo>
                <a:cubicBezTo>
                  <a:pt x="5044098" y="5923771"/>
                  <a:pt x="4813248" y="5910087"/>
                  <a:pt x="4603777" y="5940000"/>
                </a:cubicBezTo>
                <a:cubicBezTo>
                  <a:pt x="4394307" y="5969913"/>
                  <a:pt x="4311810" y="5917763"/>
                  <a:pt x="4049704" y="5940000"/>
                </a:cubicBezTo>
                <a:cubicBezTo>
                  <a:pt x="3787598" y="5962237"/>
                  <a:pt x="3428068" y="5921596"/>
                  <a:pt x="3179019" y="5940000"/>
                </a:cubicBezTo>
                <a:cubicBezTo>
                  <a:pt x="2929970" y="5958404"/>
                  <a:pt x="2813997" y="5953987"/>
                  <a:pt x="2624946" y="5940000"/>
                </a:cubicBezTo>
                <a:cubicBezTo>
                  <a:pt x="2435895" y="5926013"/>
                  <a:pt x="2231907" y="5943139"/>
                  <a:pt x="1859798" y="5940000"/>
                </a:cubicBezTo>
                <a:cubicBezTo>
                  <a:pt x="1487689" y="5936861"/>
                  <a:pt x="1474488" y="5967208"/>
                  <a:pt x="1200188" y="5940000"/>
                </a:cubicBezTo>
                <a:cubicBezTo>
                  <a:pt x="925888" y="5912793"/>
                  <a:pt x="482917" y="5968406"/>
                  <a:pt x="303118" y="5940000"/>
                </a:cubicBezTo>
                <a:cubicBezTo>
                  <a:pt x="137311" y="5965872"/>
                  <a:pt x="-2854" y="5765274"/>
                  <a:pt x="0" y="5636882"/>
                </a:cubicBezTo>
                <a:cubicBezTo>
                  <a:pt x="8456" y="5346971"/>
                  <a:pt x="-2670" y="5157459"/>
                  <a:pt x="0" y="4863486"/>
                </a:cubicBezTo>
                <a:cubicBezTo>
                  <a:pt x="2670" y="4569513"/>
                  <a:pt x="-10421" y="4524644"/>
                  <a:pt x="0" y="4356779"/>
                </a:cubicBezTo>
                <a:cubicBezTo>
                  <a:pt x="10421" y="4188914"/>
                  <a:pt x="-13022" y="3992361"/>
                  <a:pt x="0" y="3743396"/>
                </a:cubicBezTo>
                <a:cubicBezTo>
                  <a:pt x="13022" y="3494431"/>
                  <a:pt x="-21464" y="3340994"/>
                  <a:pt x="0" y="3130013"/>
                </a:cubicBezTo>
                <a:cubicBezTo>
                  <a:pt x="21464" y="2919032"/>
                  <a:pt x="-12313" y="2777755"/>
                  <a:pt x="0" y="2569968"/>
                </a:cubicBezTo>
                <a:cubicBezTo>
                  <a:pt x="12313" y="2362182"/>
                  <a:pt x="14102" y="2132172"/>
                  <a:pt x="0" y="1849910"/>
                </a:cubicBezTo>
                <a:cubicBezTo>
                  <a:pt x="-14102" y="1567648"/>
                  <a:pt x="3688" y="1423008"/>
                  <a:pt x="0" y="1129851"/>
                </a:cubicBezTo>
                <a:cubicBezTo>
                  <a:pt x="-3688" y="836694"/>
                  <a:pt x="-30859" y="571141"/>
                  <a:pt x="0" y="303118"/>
                </a:cubicBezTo>
                <a:close/>
              </a:path>
              <a:path w="11160000" h="5940000" stroke="0" extrusionOk="0">
                <a:moveTo>
                  <a:pt x="0" y="303118"/>
                </a:moveTo>
                <a:cubicBezTo>
                  <a:pt x="-13170" y="163376"/>
                  <a:pt x="162397" y="6766"/>
                  <a:pt x="303118" y="0"/>
                </a:cubicBezTo>
                <a:cubicBezTo>
                  <a:pt x="480887" y="6829"/>
                  <a:pt x="659206" y="-8483"/>
                  <a:pt x="751653" y="0"/>
                </a:cubicBezTo>
                <a:cubicBezTo>
                  <a:pt x="844100" y="8483"/>
                  <a:pt x="1062568" y="-5446"/>
                  <a:pt x="1305726" y="0"/>
                </a:cubicBezTo>
                <a:cubicBezTo>
                  <a:pt x="1548884" y="5446"/>
                  <a:pt x="1755477" y="4658"/>
                  <a:pt x="2176411" y="0"/>
                </a:cubicBezTo>
                <a:cubicBezTo>
                  <a:pt x="2597346" y="-4658"/>
                  <a:pt x="2642372" y="22298"/>
                  <a:pt x="2941559" y="0"/>
                </a:cubicBezTo>
                <a:cubicBezTo>
                  <a:pt x="3240746" y="-22298"/>
                  <a:pt x="3555472" y="-24925"/>
                  <a:pt x="3812245" y="0"/>
                </a:cubicBezTo>
                <a:cubicBezTo>
                  <a:pt x="4069018" y="24925"/>
                  <a:pt x="4054404" y="3117"/>
                  <a:pt x="4260780" y="0"/>
                </a:cubicBezTo>
                <a:cubicBezTo>
                  <a:pt x="4467157" y="-3117"/>
                  <a:pt x="4691553" y="27116"/>
                  <a:pt x="4814852" y="0"/>
                </a:cubicBezTo>
                <a:cubicBezTo>
                  <a:pt x="4938151" y="-27116"/>
                  <a:pt x="5325669" y="-21516"/>
                  <a:pt x="5580000" y="0"/>
                </a:cubicBezTo>
                <a:cubicBezTo>
                  <a:pt x="5834331" y="21516"/>
                  <a:pt x="5805773" y="13446"/>
                  <a:pt x="5922997" y="0"/>
                </a:cubicBezTo>
                <a:cubicBezTo>
                  <a:pt x="6040221" y="-13446"/>
                  <a:pt x="6189488" y="5418"/>
                  <a:pt x="6371532" y="0"/>
                </a:cubicBezTo>
                <a:cubicBezTo>
                  <a:pt x="6553576" y="-5418"/>
                  <a:pt x="7001248" y="8733"/>
                  <a:pt x="7242218" y="0"/>
                </a:cubicBezTo>
                <a:cubicBezTo>
                  <a:pt x="7483188" y="-8733"/>
                  <a:pt x="7446722" y="-16834"/>
                  <a:pt x="7585215" y="0"/>
                </a:cubicBezTo>
                <a:cubicBezTo>
                  <a:pt x="7723708" y="16834"/>
                  <a:pt x="8025878" y="11261"/>
                  <a:pt x="8244825" y="0"/>
                </a:cubicBezTo>
                <a:cubicBezTo>
                  <a:pt x="8463772" y="-11261"/>
                  <a:pt x="8567271" y="-11362"/>
                  <a:pt x="8693360" y="0"/>
                </a:cubicBezTo>
                <a:cubicBezTo>
                  <a:pt x="8819449" y="11362"/>
                  <a:pt x="9281110" y="-33917"/>
                  <a:pt x="9458508" y="0"/>
                </a:cubicBezTo>
                <a:cubicBezTo>
                  <a:pt x="9635906" y="33917"/>
                  <a:pt x="10211970" y="-59527"/>
                  <a:pt x="10856882" y="0"/>
                </a:cubicBezTo>
                <a:cubicBezTo>
                  <a:pt x="11023641" y="23772"/>
                  <a:pt x="11163789" y="152892"/>
                  <a:pt x="11160000" y="303118"/>
                </a:cubicBezTo>
                <a:cubicBezTo>
                  <a:pt x="11194122" y="564935"/>
                  <a:pt x="11186927" y="822649"/>
                  <a:pt x="11160000" y="1023176"/>
                </a:cubicBezTo>
                <a:cubicBezTo>
                  <a:pt x="11133073" y="1223703"/>
                  <a:pt x="11187496" y="1394257"/>
                  <a:pt x="11160000" y="1636559"/>
                </a:cubicBezTo>
                <a:cubicBezTo>
                  <a:pt x="11132504" y="1878861"/>
                  <a:pt x="11168509" y="2079534"/>
                  <a:pt x="11160000" y="2196604"/>
                </a:cubicBezTo>
                <a:cubicBezTo>
                  <a:pt x="11151491" y="2313674"/>
                  <a:pt x="11146188" y="2633801"/>
                  <a:pt x="11160000" y="2756649"/>
                </a:cubicBezTo>
                <a:cubicBezTo>
                  <a:pt x="11173812" y="2879497"/>
                  <a:pt x="11132476" y="3142314"/>
                  <a:pt x="11160000" y="3316695"/>
                </a:cubicBezTo>
                <a:cubicBezTo>
                  <a:pt x="11187524" y="3491076"/>
                  <a:pt x="11153588" y="3702272"/>
                  <a:pt x="11160000" y="3930078"/>
                </a:cubicBezTo>
                <a:cubicBezTo>
                  <a:pt x="11166412" y="4157884"/>
                  <a:pt x="11185777" y="4341332"/>
                  <a:pt x="11160000" y="4543460"/>
                </a:cubicBezTo>
                <a:cubicBezTo>
                  <a:pt x="11134223" y="4745588"/>
                  <a:pt x="11125917" y="5415548"/>
                  <a:pt x="11160000" y="5636882"/>
                </a:cubicBezTo>
                <a:cubicBezTo>
                  <a:pt x="11132208" y="5810680"/>
                  <a:pt x="11049089" y="5938000"/>
                  <a:pt x="10856882" y="5940000"/>
                </a:cubicBezTo>
                <a:cubicBezTo>
                  <a:pt x="10538011" y="5913832"/>
                  <a:pt x="10248359" y="5953645"/>
                  <a:pt x="9986196" y="5940000"/>
                </a:cubicBezTo>
                <a:cubicBezTo>
                  <a:pt x="9724033" y="5926355"/>
                  <a:pt x="9486571" y="5973792"/>
                  <a:pt x="9221049" y="5940000"/>
                </a:cubicBezTo>
                <a:cubicBezTo>
                  <a:pt x="8955527" y="5906208"/>
                  <a:pt x="8598476" y="5914076"/>
                  <a:pt x="8350363" y="5940000"/>
                </a:cubicBezTo>
                <a:cubicBezTo>
                  <a:pt x="8102250" y="5965924"/>
                  <a:pt x="8088725" y="5952647"/>
                  <a:pt x="8007366" y="5940000"/>
                </a:cubicBezTo>
                <a:cubicBezTo>
                  <a:pt x="7926007" y="5927353"/>
                  <a:pt x="7622383" y="5953624"/>
                  <a:pt x="7242218" y="5940000"/>
                </a:cubicBezTo>
                <a:cubicBezTo>
                  <a:pt x="6862053" y="5926376"/>
                  <a:pt x="6739835" y="5913271"/>
                  <a:pt x="6477070" y="5940000"/>
                </a:cubicBezTo>
                <a:cubicBezTo>
                  <a:pt x="6214305" y="5966729"/>
                  <a:pt x="5870737" y="5904606"/>
                  <a:pt x="5711922" y="5940000"/>
                </a:cubicBezTo>
                <a:cubicBezTo>
                  <a:pt x="5553107" y="5975394"/>
                  <a:pt x="5409038" y="5920206"/>
                  <a:pt x="5157849" y="5940000"/>
                </a:cubicBezTo>
                <a:cubicBezTo>
                  <a:pt x="4906660" y="5959794"/>
                  <a:pt x="4634805" y="5911909"/>
                  <a:pt x="4498239" y="5940000"/>
                </a:cubicBezTo>
                <a:cubicBezTo>
                  <a:pt x="4361673" y="5968092"/>
                  <a:pt x="4238275" y="5936424"/>
                  <a:pt x="4155242" y="5940000"/>
                </a:cubicBezTo>
                <a:cubicBezTo>
                  <a:pt x="4072209" y="5943576"/>
                  <a:pt x="3901532" y="5956575"/>
                  <a:pt x="3812245" y="5940000"/>
                </a:cubicBezTo>
                <a:cubicBezTo>
                  <a:pt x="3722958" y="5923425"/>
                  <a:pt x="3354515" y="5945313"/>
                  <a:pt x="2941559" y="5940000"/>
                </a:cubicBezTo>
                <a:cubicBezTo>
                  <a:pt x="2528603" y="5934687"/>
                  <a:pt x="2613631" y="5934740"/>
                  <a:pt x="2387486" y="5940000"/>
                </a:cubicBezTo>
                <a:cubicBezTo>
                  <a:pt x="2161341" y="5945260"/>
                  <a:pt x="1938028" y="5983494"/>
                  <a:pt x="1516801" y="5940000"/>
                </a:cubicBezTo>
                <a:cubicBezTo>
                  <a:pt x="1095574" y="5896506"/>
                  <a:pt x="774011" y="5977315"/>
                  <a:pt x="303118" y="5940000"/>
                </a:cubicBezTo>
                <a:cubicBezTo>
                  <a:pt x="176541" y="5936160"/>
                  <a:pt x="15057" y="5833295"/>
                  <a:pt x="0" y="5636882"/>
                </a:cubicBezTo>
                <a:cubicBezTo>
                  <a:pt x="41" y="5475725"/>
                  <a:pt x="-7985" y="5287136"/>
                  <a:pt x="0" y="4970162"/>
                </a:cubicBezTo>
                <a:cubicBezTo>
                  <a:pt x="7985" y="4653188"/>
                  <a:pt x="31068" y="4544701"/>
                  <a:pt x="0" y="4250103"/>
                </a:cubicBezTo>
                <a:cubicBezTo>
                  <a:pt x="-31068" y="3955505"/>
                  <a:pt x="30403" y="3803275"/>
                  <a:pt x="0" y="3530045"/>
                </a:cubicBezTo>
                <a:cubicBezTo>
                  <a:pt x="-30403" y="3256815"/>
                  <a:pt x="17082" y="2962701"/>
                  <a:pt x="0" y="2809987"/>
                </a:cubicBezTo>
                <a:cubicBezTo>
                  <a:pt x="-17082" y="2657273"/>
                  <a:pt x="13201" y="2474315"/>
                  <a:pt x="0" y="2143267"/>
                </a:cubicBezTo>
                <a:cubicBezTo>
                  <a:pt x="-13201" y="1812219"/>
                  <a:pt x="-33271" y="1680821"/>
                  <a:pt x="0" y="1423208"/>
                </a:cubicBezTo>
                <a:cubicBezTo>
                  <a:pt x="33271" y="1165595"/>
                  <a:pt x="-41543" y="613062"/>
                  <a:pt x="0" y="303118"/>
                </a:cubicBezTo>
                <a:close/>
              </a:path>
            </a:pathLst>
          </a:custGeom>
          <a:solidFill>
            <a:schemeClr val="bg1">
              <a:alpha val="88000"/>
            </a:schemeClr>
          </a:solidFill>
          <a:ln w="19050" cap="rnd" cmpd="thinThick">
            <a:noFill/>
            <a:prstDash val="sysDash"/>
            <a:round/>
            <a:extLst>
              <a:ext uri="{C807C97D-BFC1-408E-A445-0C87EB9F89A2}">
                <ask:lineSketchStyleProps xmlns:ask="http://schemas.microsoft.com/office/drawing/2018/sketchyshapes" xmlns="" sd="3905381866">
                  <a:prstGeom prst="roundRect">
                    <a:avLst>
                      <a:gd name="adj" fmla="val 5103"/>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58E76"/>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xmlns="" id="{2A83A7CA-8004-5074-2534-4A11B30AD63C}"/>
              </a:ext>
            </a:extLst>
          </p:cNvPr>
          <p:cNvSpPr txBox="1"/>
          <p:nvPr/>
        </p:nvSpPr>
        <p:spPr>
          <a:xfrm>
            <a:off x="171451" y="-3046720"/>
            <a:ext cx="6572249" cy="6617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700" b="1" i="0" u="none" strike="noStrike" kern="1200" cap="none" spc="0" normalizeH="0" baseline="0" noProof="0">
                <a:ln>
                  <a:noFill/>
                </a:ln>
                <a:solidFill>
                  <a:srgbClr val="CC0099"/>
                </a:solidFill>
                <a:effectLst/>
                <a:uLnTx/>
                <a:uFillTx/>
                <a:latin typeface="HP001" panose="020B0603050302020204" pitchFamily="34" charset="0"/>
                <a:ea typeface="HP001" panose="020B0603050302020204" pitchFamily="34" charset="0"/>
                <a:cs typeface="+mn-cs"/>
              </a:rPr>
              <a:t> BɂȰ Ǉa</a:t>
            </a:r>
            <a:r>
              <a:rPr kumimoji="0" lang="el-GR" sz="3700" b="1" i="0" u="none" strike="noStrike" kern="1200" cap="none" spc="0" normalizeH="0" baseline="0" noProof="0">
                <a:ln>
                  <a:noFill/>
                </a:ln>
                <a:solidFill>
                  <a:srgbClr val="CC0099"/>
                </a:solidFill>
                <a:effectLst/>
                <a:uLnTx/>
                <a:uFillTx/>
                <a:latin typeface="HP001" panose="020B0603050302020204" pitchFamily="34" charset="0"/>
                <a:ea typeface="HP001" panose="020B0603050302020204" pitchFamily="34" charset="0"/>
                <a:cs typeface="+mn-cs"/>
              </a:rPr>
              <a:t>Ἣ </a:t>
            </a:r>
            <a:r>
              <a:rPr kumimoji="0" lang="vi-VN" sz="3700" b="1" i="0" u="none" strike="noStrike" kern="1200" cap="none" spc="0" normalizeH="0" baseline="0" noProof="0">
                <a:ln>
                  <a:noFill/>
                </a:ln>
                <a:solidFill>
                  <a:srgbClr val="CC0099"/>
                </a:solidFill>
                <a:effectLst/>
                <a:uLnTx/>
                <a:uFillTx/>
                <a:latin typeface="HP001" panose="020B0603050302020204" pitchFamily="34" charset="0"/>
                <a:ea typeface="HP001" panose="020B0603050302020204" pitchFamily="34" charset="0"/>
                <a:cs typeface="+mn-cs"/>
              </a:rPr>
              <a:t>Ǉa ẚɂʎ </a:t>
            </a:r>
            <a:r>
              <a:rPr kumimoji="0" lang="el-GR" sz="3700" b="1" i="0" u="none" strike="noStrike" kern="1200" cap="none" spc="0" normalizeH="0" baseline="0" noProof="0">
                <a:ln>
                  <a:noFill/>
                </a:ln>
                <a:solidFill>
                  <a:srgbClr val="CC0099"/>
                </a:solidFill>
                <a:effectLst/>
                <a:uLnTx/>
                <a:uFillTx/>
                <a:latin typeface="HP001" panose="020B0603050302020204" pitchFamily="34" charset="0"/>
                <a:ea typeface="HP001" panose="020B0603050302020204" pitchFamily="34" charset="0"/>
                <a:cs typeface="+mn-cs"/>
              </a:rPr>
              <a:t>Ζ</a:t>
            </a:r>
            <a:r>
              <a:rPr kumimoji="0" lang="vi-VN" sz="3700" b="1" i="0" u="none" strike="noStrike" kern="1200" cap="none" spc="0" normalizeH="0" baseline="0" noProof="0">
                <a:ln>
                  <a:noFill/>
                </a:ln>
                <a:solidFill>
                  <a:srgbClr val="CC0099"/>
                </a:solidFill>
                <a:effectLst/>
                <a:uLnTx/>
                <a:uFillTx/>
                <a:latin typeface="HP001" panose="020B0603050302020204" pitchFamily="34" charset="0"/>
                <a:ea typeface="HP001" panose="020B0603050302020204" pitchFamily="34" charset="0"/>
                <a:cs typeface="+mn-cs"/>
              </a:rPr>
              <a:t>ên Ǉất cả,      </a:t>
            </a:r>
            <a:r>
              <a:rPr kumimoji="0" lang="el-GR" sz="3700" b="1" i="0" u="none" strike="noStrike" kern="1200" cap="none" spc="0" normalizeH="0" baseline="0" noProof="0">
                <a:ln>
                  <a:noFill/>
                </a:ln>
                <a:solidFill>
                  <a:srgbClr val="CC0099"/>
                </a:solidFill>
                <a:effectLst/>
                <a:uLnTx/>
                <a:uFillTx/>
                <a:latin typeface="HP001" panose="020B0603050302020204" pitchFamily="34" charset="0"/>
                <a:ea typeface="HP001" panose="020B0603050302020204" pitchFamily="34" charset="0"/>
                <a:cs typeface="+mn-cs"/>
              </a:rPr>
              <a:t> </a:t>
            </a:r>
            <a:endParaRPr kumimoji="0" lang="vi-VN" sz="3700" b="1" i="0" u="none" strike="noStrike" kern="1200" cap="none" spc="0" normalizeH="0" baseline="0" noProof="0">
              <a:ln>
                <a:noFill/>
              </a:ln>
              <a:solidFill>
                <a:srgbClr val="CC0099"/>
              </a:solidFill>
              <a:effectLst/>
              <a:uLnTx/>
              <a:uFillTx/>
              <a:latin typeface="HP001" panose="020B0603050302020204" pitchFamily="34" charset="0"/>
              <a:ea typeface="HP001" panose="020B0603050302020204" pitchFamily="34" charset="0"/>
              <a:cs typeface="+mn-cs"/>
            </a:endParaRPr>
          </a:p>
        </p:txBody>
      </p:sp>
      <p:sp>
        <p:nvSpPr>
          <p:cNvPr id="13" name="TextBox 12">
            <a:extLst>
              <a:ext uri="{FF2B5EF4-FFF2-40B4-BE49-F238E27FC236}">
                <a16:creationId xmlns:a16="http://schemas.microsoft.com/office/drawing/2014/main" xmlns="" id="{2592B952-FA15-07A0-2B01-F88CA271138D}"/>
              </a:ext>
            </a:extLst>
          </p:cNvPr>
          <p:cNvSpPr txBox="1"/>
          <p:nvPr/>
        </p:nvSpPr>
        <p:spPr>
          <a:xfrm>
            <a:off x="4444392" y="-1594372"/>
            <a:ext cx="5725114" cy="6617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700" b="1" i="0" u="none" strike="noStrike" kern="1200" cap="none" spc="0" normalizeH="0" baseline="0" noProof="0">
                <a:ln>
                  <a:noFill/>
                </a:ln>
                <a:solidFill>
                  <a:srgbClr val="CC0099"/>
                </a:solidFill>
                <a:effectLst/>
                <a:uLnTx/>
                <a:uFillTx/>
                <a:latin typeface="HP001" panose="020B0603050302020204" pitchFamily="34" charset="0"/>
                <a:ea typeface="HP001" panose="020B0603050302020204" pitchFamily="34" charset="0"/>
                <a:cs typeface="+mn-cs"/>
              </a:rPr>
              <a:t> Ho</a:t>
            </a:r>
            <a:r>
              <a:rPr kumimoji="0" lang="el-GR" sz="3700" b="1" i="0" u="none" strike="noStrike" kern="1200" cap="none" spc="0" normalizeH="0" baseline="0" noProof="0">
                <a:ln>
                  <a:noFill/>
                </a:ln>
                <a:solidFill>
                  <a:srgbClr val="CC0099"/>
                </a:solidFill>
                <a:effectLst/>
                <a:uLnTx/>
                <a:uFillTx/>
                <a:latin typeface="HP001" panose="020B0603050302020204" pitchFamily="34" charset="0"/>
                <a:ea typeface="HP001" panose="020B0603050302020204" pitchFamily="34" charset="0"/>
                <a:cs typeface="+mn-cs"/>
              </a:rPr>
              <a:t>Ο</a:t>
            </a:r>
            <a:r>
              <a:rPr kumimoji="0" lang="vi-VN" sz="3700" b="1" i="0" u="none" strike="noStrike" kern="1200" cap="none" spc="0" normalizeH="0" baseline="0" noProof="0">
                <a:ln>
                  <a:noFill/>
                </a:ln>
                <a:solidFill>
                  <a:srgbClr val="CC0099"/>
                </a:solidFill>
                <a:effectLst/>
                <a:uLnTx/>
                <a:uFillTx/>
                <a:latin typeface="HP001" panose="020B0603050302020204" pitchFamily="34" charset="0"/>
                <a:ea typeface="HP001" panose="020B0603050302020204" pitchFamily="34" charset="0"/>
                <a:cs typeface="+mn-cs"/>
              </a:rPr>
              <a:t>ɂȰḑ TǟɶȰḑ TȆô</a:t>
            </a:r>
            <a:r>
              <a:rPr kumimoji="0" lang="el-GR" sz="3700" b="1" i="0" u="none" strike="noStrike" kern="1200" cap="none" spc="0" normalizeH="0" baseline="0" noProof="0">
                <a:ln>
                  <a:noFill/>
                </a:ln>
                <a:solidFill>
                  <a:srgbClr val="CC0099"/>
                </a:solidFill>
                <a:effectLst/>
                <a:uLnTx/>
                <a:uFillTx/>
                <a:latin typeface="HP001" panose="020B0603050302020204" pitchFamily="34" charset="0"/>
                <a:ea typeface="HP001" panose="020B0603050302020204" pitchFamily="34" charset="0"/>
                <a:cs typeface="+mn-cs"/>
              </a:rPr>
              <a:t>Ϊ</a:t>
            </a:r>
            <a:r>
              <a:rPr kumimoji="0" lang="vi-VN" sz="3700" b="1" i="0" u="none" strike="noStrike" kern="1200" cap="none" spc="0" normalizeH="0" baseline="0" noProof="0">
                <a:ln>
                  <a:noFill/>
                </a:ln>
                <a:solidFill>
                  <a:srgbClr val="CC0099"/>
                </a:solidFill>
                <a:effectLst/>
                <a:uLnTx/>
                <a:uFillTx/>
                <a:latin typeface="HP001" panose="020B0603050302020204" pitchFamily="34" charset="0"/>
                <a:ea typeface="HP001" panose="020B0603050302020204" pitchFamily="34" charset="0"/>
                <a:cs typeface="+mn-cs"/>
              </a:rPr>
              <a:t>ḑ </a:t>
            </a:r>
          </a:p>
        </p:txBody>
      </p:sp>
      <p:sp>
        <p:nvSpPr>
          <p:cNvPr id="34" name="TextBox 33">
            <a:extLst>
              <a:ext uri="{FF2B5EF4-FFF2-40B4-BE49-F238E27FC236}">
                <a16:creationId xmlns:a16="http://schemas.microsoft.com/office/drawing/2014/main" xmlns="" id="{0DBC595B-77F5-A520-E230-CDEEE0D82B0D}"/>
              </a:ext>
            </a:extLst>
          </p:cNvPr>
          <p:cNvSpPr txBox="1"/>
          <p:nvPr/>
        </p:nvSpPr>
        <p:spPr>
          <a:xfrm>
            <a:off x="1028700" y="3612356"/>
            <a:ext cx="10420350" cy="1754326"/>
          </a:xfrm>
          <a:prstGeom prst="rect">
            <a:avLst/>
          </a:prstGeom>
          <a:noFill/>
        </p:spPr>
        <p:txBody>
          <a:bodyPr wrap="square" rtlCol="0">
            <a:spAutoFit/>
          </a:bodyPr>
          <a:lstStyle/>
          <a:p>
            <a:pPr lvl="0" algn="just">
              <a:defRPr/>
            </a:pPr>
            <a:r>
              <a:rPr lang="vi-VN" sz="3600" dirty="0">
                <a:solidFill>
                  <a:srgbClr val="003399"/>
                </a:solidFill>
                <a:ea typeface="LNTH-LuoLuoNotangYuanTi 1" pitchFamily="2" charset="-128"/>
                <a:cs typeface="LNTH-LuoLuoNotangYuanTi 1" pitchFamily="2" charset="-128"/>
              </a:rPr>
              <a:t>Câu ca dao tả phong cảnh hữu tình, thơ mộng của miền sông Hương núi Ngự vào một buổi sớm tinh mơ khi gà vừa gáy sáng chuyển canh</a:t>
            </a:r>
            <a:r>
              <a:rPr lang="en-US" sz="3600" dirty="0">
                <a:solidFill>
                  <a:srgbClr val="003399"/>
                </a:solidFill>
                <a:ea typeface="LNTH-LuoLuoNotangYuanTi 1" pitchFamily="2" charset="-128"/>
                <a:cs typeface="LNTH-LuoLuoNotangYuanTi 1" pitchFamily="2" charset="-128"/>
              </a:rPr>
              <a:t>.</a:t>
            </a:r>
            <a:endParaRPr kumimoji="0" lang="en-US" sz="3600" b="0" i="0" u="none" strike="noStrike" kern="1200" cap="none" spc="0" normalizeH="0" baseline="0" noProof="0" dirty="0">
              <a:ln>
                <a:noFill/>
              </a:ln>
              <a:solidFill>
                <a:srgbClr val="003399"/>
              </a:solidFill>
              <a:effectLst/>
              <a:uLnTx/>
              <a:uFillTx/>
              <a:latin typeface="Calibri" panose="020F0502020204030204"/>
              <a:ea typeface="LNTH-LuoLuoNotangYuanTi 1" pitchFamily="2" charset="-128"/>
              <a:cs typeface="LNTH-LuoLuoNotangYuanTi 1" pitchFamily="2" charset="-128"/>
            </a:endParaRPr>
          </a:p>
        </p:txBody>
      </p:sp>
      <p:sp>
        <p:nvSpPr>
          <p:cNvPr id="14" name="TextBox 13">
            <a:extLst>
              <a:ext uri="{FF2B5EF4-FFF2-40B4-BE49-F238E27FC236}">
                <a16:creationId xmlns:a16="http://schemas.microsoft.com/office/drawing/2014/main" xmlns="" id="{ECE1D2C5-A4BA-4CF4-83C2-B20D4514228E}"/>
              </a:ext>
            </a:extLst>
          </p:cNvPr>
          <p:cNvSpPr txBox="1"/>
          <p:nvPr/>
        </p:nvSpPr>
        <p:spPr>
          <a:xfrm>
            <a:off x="-498233" y="-2370448"/>
            <a:ext cx="10648950" cy="6617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700" b="1" i="0" u="none" strike="noStrike" kern="1200" cap="none" spc="0" normalizeH="0" baseline="0" noProof="0">
                <a:ln>
                  <a:noFill/>
                </a:ln>
                <a:solidFill>
                  <a:srgbClr val="CC0099"/>
                </a:solidFill>
                <a:effectLst/>
                <a:uLnTx/>
                <a:uFillTx/>
                <a:latin typeface="HP001" panose="020B0603050302020204" pitchFamily="34" charset="0"/>
                <a:ea typeface="HP001" panose="020B0603050302020204" pitchFamily="34" charset="0"/>
                <a:cs typeface="+mn-cs"/>
              </a:rPr>
              <a:t>Có Ȩẁɖ ǻgườ</a:t>
            </a:r>
            <a:r>
              <a:rPr kumimoji="0" lang="el-GR" sz="3700" b="1" i="0" u="none" strike="noStrike" kern="1200" cap="none" spc="0" normalizeH="0" baseline="0" noProof="0">
                <a:ln>
                  <a:noFill/>
                </a:ln>
                <a:solidFill>
                  <a:srgbClr val="CC0099"/>
                </a:solidFill>
                <a:effectLst/>
                <a:uLnTx/>
                <a:uFillTx/>
                <a:latin typeface="HP001" panose="020B0603050302020204" pitchFamily="34" charset="0"/>
                <a:ea typeface="HP001" panose="020B0603050302020204" pitchFamily="34" charset="0"/>
                <a:cs typeface="+mn-cs"/>
              </a:rPr>
              <a:t>Τ΅ </a:t>
            </a:r>
            <a:r>
              <a:rPr kumimoji="0" lang="vi-VN" sz="3700" b="1" i="0" u="none" strike="noStrike" kern="1200" cap="none" spc="0" normalizeH="0" baseline="0" noProof="0">
                <a:ln>
                  <a:noFill/>
                </a:ln>
                <a:solidFill>
                  <a:srgbClr val="CC0099"/>
                </a:solidFill>
                <a:effectLst/>
                <a:uLnTx/>
                <a:uFillTx/>
                <a:latin typeface="HP001" panose="020B0603050302020204" pitchFamily="34" charset="0"/>
                <a:ea typeface="HP001" panose="020B0603050302020204" pitchFamily="34" charset="0"/>
                <a:cs typeface="+mn-cs"/>
              </a:rPr>
              <a:t>Ȥỏ</a:t>
            </a:r>
            <a:r>
              <a:rPr kumimoji="0" lang="el-GR" sz="3700" b="1" i="0" u="none" strike="noStrike" kern="1200" cap="none" spc="0" normalizeH="0" baseline="0" noProof="0">
                <a:ln>
                  <a:noFill/>
                </a:ln>
                <a:solidFill>
                  <a:srgbClr val="CC0099"/>
                </a:solidFill>
                <a:effectLst/>
                <a:uLnTx/>
                <a:uFillTx/>
                <a:latin typeface="HP001" panose="020B0603050302020204" pitchFamily="34" charset="0"/>
                <a:ea typeface="HP001" panose="020B0603050302020204" pitchFamily="34" charset="0"/>
                <a:cs typeface="+mn-cs"/>
              </a:rPr>
              <a:t>Τ΅ </a:t>
            </a:r>
            <a:r>
              <a:rPr kumimoji="0" lang="vi-VN" sz="3700" b="1" i="0" u="none" strike="noStrike" kern="1200" cap="none" spc="0" normalizeH="0" baseline="0" noProof="0">
                <a:ln>
                  <a:noFill/>
                </a:ln>
                <a:solidFill>
                  <a:srgbClr val="CC0099"/>
                </a:solidFill>
                <a:effectLst/>
                <a:uLnTx/>
                <a:uFillTx/>
                <a:latin typeface="HP001" panose="020B0603050302020204" pitchFamily="34" charset="0"/>
                <a:ea typeface="HP001" panose="020B0603050302020204" pitchFamily="34" charset="0"/>
                <a:cs typeface="+mn-cs"/>
              </a:rPr>
              <a:t>đá cɺȰḑ </a:t>
            </a:r>
            <a:r>
              <a:rPr kumimoji="0" lang="el-GR" sz="3700" b="1" i="0" u="none" strike="noStrike" kern="1200" cap="none" spc="0" normalizeH="0" baseline="0" noProof="0">
                <a:ln>
                  <a:noFill/>
                </a:ln>
                <a:solidFill>
                  <a:srgbClr val="CC0099"/>
                </a:solidFill>
                <a:effectLst/>
                <a:uLnTx/>
                <a:uFillTx/>
                <a:latin typeface="HP001" panose="020B0603050302020204" pitchFamily="34" charset="0"/>
                <a:ea typeface="HP001" panose="020B0603050302020204" pitchFamily="34" charset="0"/>
                <a:cs typeface="+mn-cs"/>
              </a:rPr>
              <a:t>κ</a:t>
            </a:r>
            <a:r>
              <a:rPr kumimoji="0" lang="vi-VN" sz="3700" b="1" i="0" u="none" strike="noStrike" kern="1200" cap="none" spc="0" normalizeH="0" baseline="0" noProof="0">
                <a:ln>
                  <a:noFill/>
                </a:ln>
                <a:solidFill>
                  <a:srgbClr val="CC0099"/>
                </a:solidFill>
                <a:effectLst/>
                <a:uLnTx/>
                <a:uFillTx/>
                <a:latin typeface="HP001" panose="020B0603050302020204" pitchFamily="34" charset="0"/>
                <a:ea typeface="HP001" panose="020B0603050302020204" pitchFamily="34" charset="0"/>
                <a:cs typeface="+mn-cs"/>
              </a:rPr>
              <a:t>ɂʏ cơ</a:t>
            </a:r>
            <a:r>
              <a:rPr kumimoji="0" lang="el-GR" sz="3700" b="1" i="0" u="none" strike="noStrike" kern="1200" cap="none" spc="0" normalizeH="0" baseline="0" noProof="0">
                <a:ln>
                  <a:noFill/>
                </a:ln>
                <a:solidFill>
                  <a:srgbClr val="CC0099"/>
                </a:solidFill>
                <a:effectLst/>
                <a:uLnTx/>
                <a:uFillTx/>
                <a:latin typeface="HP001" panose="020B0603050302020204" pitchFamily="34" charset="0"/>
                <a:ea typeface="HP001" panose="020B0603050302020204" pitchFamily="34" charset="0"/>
                <a:cs typeface="+mn-cs"/>
              </a:rPr>
              <a:t>Ψ.</a:t>
            </a:r>
          </a:p>
        </p:txBody>
      </p:sp>
      <p:sp>
        <p:nvSpPr>
          <p:cNvPr id="3" name="TextBox 2">
            <a:extLst>
              <a:ext uri="{FF2B5EF4-FFF2-40B4-BE49-F238E27FC236}">
                <a16:creationId xmlns:a16="http://schemas.microsoft.com/office/drawing/2014/main" xmlns="" id="{EFE09567-25A1-4C72-8AE9-FFCA143BA3F2}"/>
              </a:ext>
            </a:extLst>
          </p:cNvPr>
          <p:cNvSpPr txBox="1"/>
          <p:nvPr/>
        </p:nvSpPr>
        <p:spPr>
          <a:xfrm>
            <a:off x="695325" y="1362075"/>
            <a:ext cx="10306049" cy="1754326"/>
          </a:xfrm>
          <a:prstGeom prst="rect">
            <a:avLst/>
          </a:prstGeom>
          <a:noFill/>
        </p:spPr>
        <p:txBody>
          <a:bodyPr wrap="square" rtlCol="0">
            <a:spAutoFit/>
          </a:bodyPr>
          <a:lstStyle/>
          <a:p>
            <a:pPr algn="ctr">
              <a:lnSpc>
                <a:spcPct val="150000"/>
              </a:lnSpc>
            </a:pPr>
            <a:r>
              <a:rPr lang="vi-VN" sz="3600" b="1" dirty="0">
                <a:solidFill>
                  <a:srgbClr val="7030A0"/>
                </a:solidFill>
                <a:latin typeface="HP001 4 hàng" panose="020B0603050302020204" pitchFamily="34" charset="0"/>
              </a:rPr>
              <a:t>Gió đưa cành trúc la đà</a:t>
            </a:r>
          </a:p>
          <a:p>
            <a:pPr algn="ctr">
              <a:lnSpc>
                <a:spcPct val="150000"/>
              </a:lnSpc>
            </a:pPr>
            <a:r>
              <a:rPr lang="vi-VN" sz="3600" b="1" dirty="0">
                <a:solidFill>
                  <a:srgbClr val="7030A0"/>
                </a:solidFill>
                <a:latin typeface="HP001 4 hàng" panose="020B0603050302020204" pitchFamily="34" charset="0"/>
              </a:rPr>
              <a:t>Tiếng chuông </a:t>
            </a:r>
            <a:r>
              <a:rPr lang="vi-VN" sz="3600" b="1" dirty="0" smtClean="0">
                <a:solidFill>
                  <a:srgbClr val="7030A0"/>
                </a:solidFill>
                <a:latin typeface="HP001 4 hàng" panose="020B0603050302020204" pitchFamily="34" charset="0"/>
              </a:rPr>
              <a:t>T</a:t>
            </a:r>
            <a:r>
              <a:rPr lang="en-US" sz="3600" b="1" dirty="0" smtClean="0">
                <a:solidFill>
                  <a:srgbClr val="7030A0"/>
                </a:solidFill>
                <a:latin typeface="HP001 4 hàng" panose="020B0603050302020204" pitchFamily="34" charset="0"/>
              </a:rPr>
              <a:t>r</a:t>
            </a:r>
            <a:r>
              <a:rPr lang="vi-VN" sz="3600" b="1" dirty="0" smtClean="0">
                <a:solidFill>
                  <a:srgbClr val="7030A0"/>
                </a:solidFill>
                <a:latin typeface="HP001 4 hàng" panose="020B0603050302020204" pitchFamily="34" charset="0"/>
              </a:rPr>
              <a:t>ấn </a:t>
            </a:r>
            <a:r>
              <a:rPr lang="vi-VN" sz="3600" b="1" dirty="0">
                <a:solidFill>
                  <a:srgbClr val="7030A0"/>
                </a:solidFill>
                <a:latin typeface="HP001 4 hàng" panose="020B0603050302020204" pitchFamily="34" charset="0"/>
              </a:rPr>
              <a:t>Vũ, canh gà Thọ Xương.</a:t>
            </a:r>
          </a:p>
        </p:txBody>
      </p:sp>
    </p:spTree>
    <p:extLst>
      <p:ext uri="{BB962C8B-B14F-4D97-AF65-F5344CB8AC3E}">
        <p14:creationId xmlns:p14="http://schemas.microsoft.com/office/powerpoint/2010/main" val="23764416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1000"/>
                                        <p:tgtEl>
                                          <p:spTgt spid="34"/>
                                        </p:tgtEl>
                                      </p:cBhvr>
                                    </p:animEffect>
                                    <p:anim calcmode="lin" valueType="num">
                                      <p:cBhvr>
                                        <p:cTn id="13" dur="1000" fill="hold"/>
                                        <p:tgtEl>
                                          <p:spTgt spid="34"/>
                                        </p:tgtEl>
                                        <p:attrNameLst>
                                          <p:attrName>ppt_x</p:attrName>
                                        </p:attrNameLst>
                                      </p:cBhvr>
                                      <p:tavLst>
                                        <p:tav tm="0">
                                          <p:val>
                                            <p:strVal val="#ppt_x"/>
                                          </p:val>
                                        </p:tav>
                                        <p:tav tm="100000">
                                          <p:val>
                                            <p:strVal val="#ppt_x"/>
                                          </p:val>
                                        </p:tav>
                                      </p:tavLst>
                                    </p:anim>
                                    <p:anim calcmode="lin" valueType="num">
                                      <p:cBhvr>
                                        <p:cTn id="14"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xmlns="" id="{D7AFC78B-CB43-9435-9F0A-3C72D14989F8}"/>
              </a:ext>
            </a:extLst>
          </p:cNvPr>
          <p:cNvSpPr/>
          <p:nvPr/>
        </p:nvSpPr>
        <p:spPr>
          <a:xfrm>
            <a:off x="515999" y="459000"/>
            <a:ext cx="11160000" cy="5940000"/>
          </a:xfrm>
          <a:custGeom>
            <a:avLst/>
            <a:gdLst>
              <a:gd name="connsiteX0" fmla="*/ 0 w 11160000"/>
              <a:gd name="connsiteY0" fmla="*/ 303118 h 5940000"/>
              <a:gd name="connsiteX1" fmla="*/ 303118 w 11160000"/>
              <a:gd name="connsiteY1" fmla="*/ 0 h 5940000"/>
              <a:gd name="connsiteX2" fmla="*/ 962728 w 11160000"/>
              <a:gd name="connsiteY2" fmla="*/ 0 h 5940000"/>
              <a:gd name="connsiteX3" fmla="*/ 1305726 w 11160000"/>
              <a:gd name="connsiteY3" fmla="*/ 0 h 5940000"/>
              <a:gd name="connsiteX4" fmla="*/ 1859798 w 11160000"/>
              <a:gd name="connsiteY4" fmla="*/ 0 h 5940000"/>
              <a:gd name="connsiteX5" fmla="*/ 2730484 w 11160000"/>
              <a:gd name="connsiteY5" fmla="*/ 0 h 5940000"/>
              <a:gd name="connsiteX6" fmla="*/ 3073481 w 11160000"/>
              <a:gd name="connsiteY6" fmla="*/ 0 h 5940000"/>
              <a:gd name="connsiteX7" fmla="*/ 3416478 w 11160000"/>
              <a:gd name="connsiteY7" fmla="*/ 0 h 5940000"/>
              <a:gd name="connsiteX8" fmla="*/ 3865013 w 11160000"/>
              <a:gd name="connsiteY8" fmla="*/ 0 h 5940000"/>
              <a:gd name="connsiteX9" fmla="*/ 4524624 w 11160000"/>
              <a:gd name="connsiteY9" fmla="*/ 0 h 5940000"/>
              <a:gd name="connsiteX10" fmla="*/ 5078696 w 11160000"/>
              <a:gd name="connsiteY10" fmla="*/ 0 h 5940000"/>
              <a:gd name="connsiteX11" fmla="*/ 5738306 w 11160000"/>
              <a:gd name="connsiteY11" fmla="*/ 0 h 5940000"/>
              <a:gd name="connsiteX12" fmla="*/ 6503454 w 11160000"/>
              <a:gd name="connsiteY12" fmla="*/ 0 h 5940000"/>
              <a:gd name="connsiteX13" fmla="*/ 7268602 w 11160000"/>
              <a:gd name="connsiteY13" fmla="*/ 0 h 5940000"/>
              <a:gd name="connsiteX14" fmla="*/ 7822675 w 11160000"/>
              <a:gd name="connsiteY14" fmla="*/ 0 h 5940000"/>
              <a:gd name="connsiteX15" fmla="*/ 8587823 w 11160000"/>
              <a:gd name="connsiteY15" fmla="*/ 0 h 5940000"/>
              <a:gd name="connsiteX16" fmla="*/ 9458508 w 11160000"/>
              <a:gd name="connsiteY16" fmla="*/ 0 h 5940000"/>
              <a:gd name="connsiteX17" fmla="*/ 10856882 w 11160000"/>
              <a:gd name="connsiteY17" fmla="*/ 0 h 5940000"/>
              <a:gd name="connsiteX18" fmla="*/ 11160000 w 11160000"/>
              <a:gd name="connsiteY18" fmla="*/ 303118 h 5940000"/>
              <a:gd name="connsiteX19" fmla="*/ 11160000 w 11160000"/>
              <a:gd name="connsiteY19" fmla="*/ 916501 h 5940000"/>
              <a:gd name="connsiteX20" fmla="*/ 11160000 w 11160000"/>
              <a:gd name="connsiteY20" fmla="*/ 1476546 h 5940000"/>
              <a:gd name="connsiteX21" fmla="*/ 11160000 w 11160000"/>
              <a:gd name="connsiteY21" fmla="*/ 1983254 h 5940000"/>
              <a:gd name="connsiteX22" fmla="*/ 11160000 w 11160000"/>
              <a:gd name="connsiteY22" fmla="*/ 2756649 h 5940000"/>
              <a:gd name="connsiteX23" fmla="*/ 11160000 w 11160000"/>
              <a:gd name="connsiteY23" fmla="*/ 3530045 h 5940000"/>
              <a:gd name="connsiteX24" fmla="*/ 11160000 w 11160000"/>
              <a:gd name="connsiteY24" fmla="*/ 4303441 h 5940000"/>
              <a:gd name="connsiteX25" fmla="*/ 11160000 w 11160000"/>
              <a:gd name="connsiteY25" fmla="*/ 4863486 h 5940000"/>
              <a:gd name="connsiteX26" fmla="*/ 11160000 w 11160000"/>
              <a:gd name="connsiteY26" fmla="*/ 5636882 h 5940000"/>
              <a:gd name="connsiteX27" fmla="*/ 10856882 w 11160000"/>
              <a:gd name="connsiteY27" fmla="*/ 5940000 h 5940000"/>
              <a:gd name="connsiteX28" fmla="*/ 10197272 w 11160000"/>
              <a:gd name="connsiteY28" fmla="*/ 5940000 h 5940000"/>
              <a:gd name="connsiteX29" fmla="*/ 9854274 w 11160000"/>
              <a:gd name="connsiteY29" fmla="*/ 5940000 h 5940000"/>
              <a:gd name="connsiteX30" fmla="*/ 9300202 w 11160000"/>
              <a:gd name="connsiteY30" fmla="*/ 5940000 h 5940000"/>
              <a:gd name="connsiteX31" fmla="*/ 8535054 w 11160000"/>
              <a:gd name="connsiteY31" fmla="*/ 5940000 h 5940000"/>
              <a:gd name="connsiteX32" fmla="*/ 7875444 w 11160000"/>
              <a:gd name="connsiteY32" fmla="*/ 5940000 h 5940000"/>
              <a:gd name="connsiteX33" fmla="*/ 7110296 w 11160000"/>
              <a:gd name="connsiteY33" fmla="*/ 5940000 h 5940000"/>
              <a:gd name="connsiteX34" fmla="*/ 6345148 w 11160000"/>
              <a:gd name="connsiteY34" fmla="*/ 5940000 h 5940000"/>
              <a:gd name="connsiteX35" fmla="*/ 5474462 w 11160000"/>
              <a:gd name="connsiteY35" fmla="*/ 5940000 h 5940000"/>
              <a:gd name="connsiteX36" fmla="*/ 4603777 w 11160000"/>
              <a:gd name="connsiteY36" fmla="*/ 5940000 h 5940000"/>
              <a:gd name="connsiteX37" fmla="*/ 4049704 w 11160000"/>
              <a:gd name="connsiteY37" fmla="*/ 5940000 h 5940000"/>
              <a:gd name="connsiteX38" fmla="*/ 3179019 w 11160000"/>
              <a:gd name="connsiteY38" fmla="*/ 5940000 h 5940000"/>
              <a:gd name="connsiteX39" fmla="*/ 2624946 w 11160000"/>
              <a:gd name="connsiteY39" fmla="*/ 5940000 h 5940000"/>
              <a:gd name="connsiteX40" fmla="*/ 1859798 w 11160000"/>
              <a:gd name="connsiteY40" fmla="*/ 5940000 h 5940000"/>
              <a:gd name="connsiteX41" fmla="*/ 1200188 w 11160000"/>
              <a:gd name="connsiteY41" fmla="*/ 5940000 h 5940000"/>
              <a:gd name="connsiteX42" fmla="*/ 303118 w 11160000"/>
              <a:gd name="connsiteY42" fmla="*/ 5940000 h 5940000"/>
              <a:gd name="connsiteX43" fmla="*/ 0 w 11160000"/>
              <a:gd name="connsiteY43" fmla="*/ 5636882 h 5940000"/>
              <a:gd name="connsiteX44" fmla="*/ 0 w 11160000"/>
              <a:gd name="connsiteY44" fmla="*/ 4863486 h 5940000"/>
              <a:gd name="connsiteX45" fmla="*/ 0 w 11160000"/>
              <a:gd name="connsiteY45" fmla="*/ 4356779 h 5940000"/>
              <a:gd name="connsiteX46" fmla="*/ 0 w 11160000"/>
              <a:gd name="connsiteY46" fmla="*/ 3743396 h 5940000"/>
              <a:gd name="connsiteX47" fmla="*/ 0 w 11160000"/>
              <a:gd name="connsiteY47" fmla="*/ 3130013 h 5940000"/>
              <a:gd name="connsiteX48" fmla="*/ 0 w 11160000"/>
              <a:gd name="connsiteY48" fmla="*/ 2569968 h 5940000"/>
              <a:gd name="connsiteX49" fmla="*/ 0 w 11160000"/>
              <a:gd name="connsiteY49" fmla="*/ 1849910 h 5940000"/>
              <a:gd name="connsiteX50" fmla="*/ 0 w 11160000"/>
              <a:gd name="connsiteY50" fmla="*/ 1129851 h 5940000"/>
              <a:gd name="connsiteX51" fmla="*/ 0 w 11160000"/>
              <a:gd name="connsiteY51" fmla="*/ 303118 h 59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1160000" h="5940000" fill="none" extrusionOk="0">
                <a:moveTo>
                  <a:pt x="0" y="303118"/>
                </a:moveTo>
                <a:cubicBezTo>
                  <a:pt x="-459" y="109024"/>
                  <a:pt x="129738" y="-35853"/>
                  <a:pt x="303118" y="0"/>
                </a:cubicBezTo>
                <a:cubicBezTo>
                  <a:pt x="594592" y="-4444"/>
                  <a:pt x="649950" y="-29171"/>
                  <a:pt x="962728" y="0"/>
                </a:cubicBezTo>
                <a:cubicBezTo>
                  <a:pt x="1275506" y="29171"/>
                  <a:pt x="1187107" y="-2207"/>
                  <a:pt x="1305726" y="0"/>
                </a:cubicBezTo>
                <a:cubicBezTo>
                  <a:pt x="1424345" y="2207"/>
                  <a:pt x="1635286" y="-1105"/>
                  <a:pt x="1859798" y="0"/>
                </a:cubicBezTo>
                <a:cubicBezTo>
                  <a:pt x="2084310" y="1105"/>
                  <a:pt x="2516684" y="35275"/>
                  <a:pt x="2730484" y="0"/>
                </a:cubicBezTo>
                <a:cubicBezTo>
                  <a:pt x="2944284" y="-35275"/>
                  <a:pt x="2925668" y="-9463"/>
                  <a:pt x="3073481" y="0"/>
                </a:cubicBezTo>
                <a:cubicBezTo>
                  <a:pt x="3221294" y="9463"/>
                  <a:pt x="3260137" y="-3620"/>
                  <a:pt x="3416478" y="0"/>
                </a:cubicBezTo>
                <a:cubicBezTo>
                  <a:pt x="3572819" y="3620"/>
                  <a:pt x="3658655" y="-15039"/>
                  <a:pt x="3865013" y="0"/>
                </a:cubicBezTo>
                <a:cubicBezTo>
                  <a:pt x="4071372" y="15039"/>
                  <a:pt x="4314059" y="10973"/>
                  <a:pt x="4524624" y="0"/>
                </a:cubicBezTo>
                <a:cubicBezTo>
                  <a:pt x="4735189" y="-10973"/>
                  <a:pt x="4825901" y="2072"/>
                  <a:pt x="5078696" y="0"/>
                </a:cubicBezTo>
                <a:cubicBezTo>
                  <a:pt x="5331491" y="-2072"/>
                  <a:pt x="5574403" y="5006"/>
                  <a:pt x="5738306" y="0"/>
                </a:cubicBezTo>
                <a:cubicBezTo>
                  <a:pt x="5902209" y="-5006"/>
                  <a:pt x="6272563" y="16404"/>
                  <a:pt x="6503454" y="0"/>
                </a:cubicBezTo>
                <a:cubicBezTo>
                  <a:pt x="6734345" y="-16404"/>
                  <a:pt x="6887240" y="27933"/>
                  <a:pt x="7268602" y="0"/>
                </a:cubicBezTo>
                <a:cubicBezTo>
                  <a:pt x="7649964" y="-27933"/>
                  <a:pt x="7694547" y="15980"/>
                  <a:pt x="7822675" y="0"/>
                </a:cubicBezTo>
                <a:cubicBezTo>
                  <a:pt x="7950803" y="-15980"/>
                  <a:pt x="8413412" y="2507"/>
                  <a:pt x="8587823" y="0"/>
                </a:cubicBezTo>
                <a:cubicBezTo>
                  <a:pt x="8762234" y="-2507"/>
                  <a:pt x="9170658" y="-21565"/>
                  <a:pt x="9458508" y="0"/>
                </a:cubicBezTo>
                <a:cubicBezTo>
                  <a:pt x="9746358" y="21565"/>
                  <a:pt x="10264976" y="33661"/>
                  <a:pt x="10856882" y="0"/>
                </a:cubicBezTo>
                <a:cubicBezTo>
                  <a:pt x="11015249" y="-4939"/>
                  <a:pt x="11157490" y="140142"/>
                  <a:pt x="11160000" y="303118"/>
                </a:cubicBezTo>
                <a:cubicBezTo>
                  <a:pt x="11183339" y="580109"/>
                  <a:pt x="11164493" y="716227"/>
                  <a:pt x="11160000" y="916501"/>
                </a:cubicBezTo>
                <a:cubicBezTo>
                  <a:pt x="11155507" y="1116775"/>
                  <a:pt x="11160184" y="1224573"/>
                  <a:pt x="11160000" y="1476546"/>
                </a:cubicBezTo>
                <a:cubicBezTo>
                  <a:pt x="11159816" y="1728519"/>
                  <a:pt x="11158104" y="1762362"/>
                  <a:pt x="11160000" y="1983254"/>
                </a:cubicBezTo>
                <a:cubicBezTo>
                  <a:pt x="11161896" y="2204146"/>
                  <a:pt x="11165617" y="2506599"/>
                  <a:pt x="11160000" y="2756649"/>
                </a:cubicBezTo>
                <a:cubicBezTo>
                  <a:pt x="11154383" y="3006699"/>
                  <a:pt x="11192214" y="3223193"/>
                  <a:pt x="11160000" y="3530045"/>
                </a:cubicBezTo>
                <a:cubicBezTo>
                  <a:pt x="11127786" y="3836897"/>
                  <a:pt x="11124016" y="4045414"/>
                  <a:pt x="11160000" y="4303441"/>
                </a:cubicBezTo>
                <a:cubicBezTo>
                  <a:pt x="11195984" y="4561468"/>
                  <a:pt x="11139606" y="4701152"/>
                  <a:pt x="11160000" y="4863486"/>
                </a:cubicBezTo>
                <a:cubicBezTo>
                  <a:pt x="11180394" y="5025820"/>
                  <a:pt x="11166231" y="5467040"/>
                  <a:pt x="11160000" y="5636882"/>
                </a:cubicBezTo>
                <a:cubicBezTo>
                  <a:pt x="11177700" y="5790838"/>
                  <a:pt x="11007162" y="5920042"/>
                  <a:pt x="10856882" y="5940000"/>
                </a:cubicBezTo>
                <a:cubicBezTo>
                  <a:pt x="10600635" y="5940495"/>
                  <a:pt x="10416771" y="5957384"/>
                  <a:pt x="10197272" y="5940000"/>
                </a:cubicBezTo>
                <a:cubicBezTo>
                  <a:pt x="9977773" y="5922617"/>
                  <a:pt x="9989195" y="5941285"/>
                  <a:pt x="9854274" y="5940000"/>
                </a:cubicBezTo>
                <a:cubicBezTo>
                  <a:pt x="9719353" y="5938715"/>
                  <a:pt x="9525505" y="5947647"/>
                  <a:pt x="9300202" y="5940000"/>
                </a:cubicBezTo>
                <a:cubicBezTo>
                  <a:pt x="9074899" y="5932353"/>
                  <a:pt x="8718964" y="5911680"/>
                  <a:pt x="8535054" y="5940000"/>
                </a:cubicBezTo>
                <a:cubicBezTo>
                  <a:pt x="8351144" y="5968320"/>
                  <a:pt x="8199815" y="5932571"/>
                  <a:pt x="7875444" y="5940000"/>
                </a:cubicBezTo>
                <a:cubicBezTo>
                  <a:pt x="7551073" y="5947430"/>
                  <a:pt x="7376334" y="5953185"/>
                  <a:pt x="7110296" y="5940000"/>
                </a:cubicBezTo>
                <a:cubicBezTo>
                  <a:pt x="6844258" y="5926815"/>
                  <a:pt x="6612628" y="5963800"/>
                  <a:pt x="6345148" y="5940000"/>
                </a:cubicBezTo>
                <a:cubicBezTo>
                  <a:pt x="6077668" y="5916200"/>
                  <a:pt x="5904826" y="5956229"/>
                  <a:pt x="5474462" y="5940000"/>
                </a:cubicBezTo>
                <a:cubicBezTo>
                  <a:pt x="5044098" y="5923771"/>
                  <a:pt x="4813248" y="5910087"/>
                  <a:pt x="4603777" y="5940000"/>
                </a:cubicBezTo>
                <a:cubicBezTo>
                  <a:pt x="4394307" y="5969913"/>
                  <a:pt x="4311810" y="5917763"/>
                  <a:pt x="4049704" y="5940000"/>
                </a:cubicBezTo>
                <a:cubicBezTo>
                  <a:pt x="3787598" y="5962237"/>
                  <a:pt x="3428068" y="5921596"/>
                  <a:pt x="3179019" y="5940000"/>
                </a:cubicBezTo>
                <a:cubicBezTo>
                  <a:pt x="2929970" y="5958404"/>
                  <a:pt x="2813997" y="5953987"/>
                  <a:pt x="2624946" y="5940000"/>
                </a:cubicBezTo>
                <a:cubicBezTo>
                  <a:pt x="2435895" y="5926013"/>
                  <a:pt x="2231907" y="5943139"/>
                  <a:pt x="1859798" y="5940000"/>
                </a:cubicBezTo>
                <a:cubicBezTo>
                  <a:pt x="1487689" y="5936861"/>
                  <a:pt x="1474488" y="5967208"/>
                  <a:pt x="1200188" y="5940000"/>
                </a:cubicBezTo>
                <a:cubicBezTo>
                  <a:pt x="925888" y="5912793"/>
                  <a:pt x="482917" y="5968406"/>
                  <a:pt x="303118" y="5940000"/>
                </a:cubicBezTo>
                <a:cubicBezTo>
                  <a:pt x="137311" y="5965872"/>
                  <a:pt x="-2854" y="5765274"/>
                  <a:pt x="0" y="5636882"/>
                </a:cubicBezTo>
                <a:cubicBezTo>
                  <a:pt x="8456" y="5346971"/>
                  <a:pt x="-2670" y="5157459"/>
                  <a:pt x="0" y="4863486"/>
                </a:cubicBezTo>
                <a:cubicBezTo>
                  <a:pt x="2670" y="4569513"/>
                  <a:pt x="-10421" y="4524644"/>
                  <a:pt x="0" y="4356779"/>
                </a:cubicBezTo>
                <a:cubicBezTo>
                  <a:pt x="10421" y="4188914"/>
                  <a:pt x="-13022" y="3992361"/>
                  <a:pt x="0" y="3743396"/>
                </a:cubicBezTo>
                <a:cubicBezTo>
                  <a:pt x="13022" y="3494431"/>
                  <a:pt x="-21464" y="3340994"/>
                  <a:pt x="0" y="3130013"/>
                </a:cubicBezTo>
                <a:cubicBezTo>
                  <a:pt x="21464" y="2919032"/>
                  <a:pt x="-12313" y="2777755"/>
                  <a:pt x="0" y="2569968"/>
                </a:cubicBezTo>
                <a:cubicBezTo>
                  <a:pt x="12313" y="2362182"/>
                  <a:pt x="14102" y="2132172"/>
                  <a:pt x="0" y="1849910"/>
                </a:cubicBezTo>
                <a:cubicBezTo>
                  <a:pt x="-14102" y="1567648"/>
                  <a:pt x="3688" y="1423008"/>
                  <a:pt x="0" y="1129851"/>
                </a:cubicBezTo>
                <a:cubicBezTo>
                  <a:pt x="-3688" y="836694"/>
                  <a:pt x="-30859" y="571141"/>
                  <a:pt x="0" y="303118"/>
                </a:cubicBezTo>
                <a:close/>
              </a:path>
              <a:path w="11160000" h="5940000" stroke="0" extrusionOk="0">
                <a:moveTo>
                  <a:pt x="0" y="303118"/>
                </a:moveTo>
                <a:cubicBezTo>
                  <a:pt x="-13170" y="163376"/>
                  <a:pt x="162397" y="6766"/>
                  <a:pt x="303118" y="0"/>
                </a:cubicBezTo>
                <a:cubicBezTo>
                  <a:pt x="480887" y="6829"/>
                  <a:pt x="659206" y="-8483"/>
                  <a:pt x="751653" y="0"/>
                </a:cubicBezTo>
                <a:cubicBezTo>
                  <a:pt x="844100" y="8483"/>
                  <a:pt x="1062568" y="-5446"/>
                  <a:pt x="1305726" y="0"/>
                </a:cubicBezTo>
                <a:cubicBezTo>
                  <a:pt x="1548884" y="5446"/>
                  <a:pt x="1755477" y="4658"/>
                  <a:pt x="2176411" y="0"/>
                </a:cubicBezTo>
                <a:cubicBezTo>
                  <a:pt x="2597346" y="-4658"/>
                  <a:pt x="2642372" y="22298"/>
                  <a:pt x="2941559" y="0"/>
                </a:cubicBezTo>
                <a:cubicBezTo>
                  <a:pt x="3240746" y="-22298"/>
                  <a:pt x="3555472" y="-24925"/>
                  <a:pt x="3812245" y="0"/>
                </a:cubicBezTo>
                <a:cubicBezTo>
                  <a:pt x="4069018" y="24925"/>
                  <a:pt x="4054404" y="3117"/>
                  <a:pt x="4260780" y="0"/>
                </a:cubicBezTo>
                <a:cubicBezTo>
                  <a:pt x="4467157" y="-3117"/>
                  <a:pt x="4691553" y="27116"/>
                  <a:pt x="4814852" y="0"/>
                </a:cubicBezTo>
                <a:cubicBezTo>
                  <a:pt x="4938151" y="-27116"/>
                  <a:pt x="5325669" y="-21516"/>
                  <a:pt x="5580000" y="0"/>
                </a:cubicBezTo>
                <a:cubicBezTo>
                  <a:pt x="5834331" y="21516"/>
                  <a:pt x="5805773" y="13446"/>
                  <a:pt x="5922997" y="0"/>
                </a:cubicBezTo>
                <a:cubicBezTo>
                  <a:pt x="6040221" y="-13446"/>
                  <a:pt x="6189488" y="5418"/>
                  <a:pt x="6371532" y="0"/>
                </a:cubicBezTo>
                <a:cubicBezTo>
                  <a:pt x="6553576" y="-5418"/>
                  <a:pt x="7001248" y="8733"/>
                  <a:pt x="7242218" y="0"/>
                </a:cubicBezTo>
                <a:cubicBezTo>
                  <a:pt x="7483188" y="-8733"/>
                  <a:pt x="7446722" y="-16834"/>
                  <a:pt x="7585215" y="0"/>
                </a:cubicBezTo>
                <a:cubicBezTo>
                  <a:pt x="7723708" y="16834"/>
                  <a:pt x="8025878" y="11261"/>
                  <a:pt x="8244825" y="0"/>
                </a:cubicBezTo>
                <a:cubicBezTo>
                  <a:pt x="8463772" y="-11261"/>
                  <a:pt x="8567271" y="-11362"/>
                  <a:pt x="8693360" y="0"/>
                </a:cubicBezTo>
                <a:cubicBezTo>
                  <a:pt x="8819449" y="11362"/>
                  <a:pt x="9281110" y="-33917"/>
                  <a:pt x="9458508" y="0"/>
                </a:cubicBezTo>
                <a:cubicBezTo>
                  <a:pt x="9635906" y="33917"/>
                  <a:pt x="10211970" y="-59527"/>
                  <a:pt x="10856882" y="0"/>
                </a:cubicBezTo>
                <a:cubicBezTo>
                  <a:pt x="11023641" y="23772"/>
                  <a:pt x="11163789" y="152892"/>
                  <a:pt x="11160000" y="303118"/>
                </a:cubicBezTo>
                <a:cubicBezTo>
                  <a:pt x="11194122" y="564935"/>
                  <a:pt x="11186927" y="822649"/>
                  <a:pt x="11160000" y="1023176"/>
                </a:cubicBezTo>
                <a:cubicBezTo>
                  <a:pt x="11133073" y="1223703"/>
                  <a:pt x="11187496" y="1394257"/>
                  <a:pt x="11160000" y="1636559"/>
                </a:cubicBezTo>
                <a:cubicBezTo>
                  <a:pt x="11132504" y="1878861"/>
                  <a:pt x="11168509" y="2079534"/>
                  <a:pt x="11160000" y="2196604"/>
                </a:cubicBezTo>
                <a:cubicBezTo>
                  <a:pt x="11151491" y="2313674"/>
                  <a:pt x="11146188" y="2633801"/>
                  <a:pt x="11160000" y="2756649"/>
                </a:cubicBezTo>
                <a:cubicBezTo>
                  <a:pt x="11173812" y="2879497"/>
                  <a:pt x="11132476" y="3142314"/>
                  <a:pt x="11160000" y="3316695"/>
                </a:cubicBezTo>
                <a:cubicBezTo>
                  <a:pt x="11187524" y="3491076"/>
                  <a:pt x="11153588" y="3702272"/>
                  <a:pt x="11160000" y="3930078"/>
                </a:cubicBezTo>
                <a:cubicBezTo>
                  <a:pt x="11166412" y="4157884"/>
                  <a:pt x="11185777" y="4341332"/>
                  <a:pt x="11160000" y="4543460"/>
                </a:cubicBezTo>
                <a:cubicBezTo>
                  <a:pt x="11134223" y="4745588"/>
                  <a:pt x="11125917" y="5415548"/>
                  <a:pt x="11160000" y="5636882"/>
                </a:cubicBezTo>
                <a:cubicBezTo>
                  <a:pt x="11132208" y="5810680"/>
                  <a:pt x="11049089" y="5938000"/>
                  <a:pt x="10856882" y="5940000"/>
                </a:cubicBezTo>
                <a:cubicBezTo>
                  <a:pt x="10538011" y="5913832"/>
                  <a:pt x="10248359" y="5953645"/>
                  <a:pt x="9986196" y="5940000"/>
                </a:cubicBezTo>
                <a:cubicBezTo>
                  <a:pt x="9724033" y="5926355"/>
                  <a:pt x="9486571" y="5973792"/>
                  <a:pt x="9221049" y="5940000"/>
                </a:cubicBezTo>
                <a:cubicBezTo>
                  <a:pt x="8955527" y="5906208"/>
                  <a:pt x="8598476" y="5914076"/>
                  <a:pt x="8350363" y="5940000"/>
                </a:cubicBezTo>
                <a:cubicBezTo>
                  <a:pt x="8102250" y="5965924"/>
                  <a:pt x="8088725" y="5952647"/>
                  <a:pt x="8007366" y="5940000"/>
                </a:cubicBezTo>
                <a:cubicBezTo>
                  <a:pt x="7926007" y="5927353"/>
                  <a:pt x="7622383" y="5953624"/>
                  <a:pt x="7242218" y="5940000"/>
                </a:cubicBezTo>
                <a:cubicBezTo>
                  <a:pt x="6862053" y="5926376"/>
                  <a:pt x="6739835" y="5913271"/>
                  <a:pt x="6477070" y="5940000"/>
                </a:cubicBezTo>
                <a:cubicBezTo>
                  <a:pt x="6214305" y="5966729"/>
                  <a:pt x="5870737" y="5904606"/>
                  <a:pt x="5711922" y="5940000"/>
                </a:cubicBezTo>
                <a:cubicBezTo>
                  <a:pt x="5553107" y="5975394"/>
                  <a:pt x="5409038" y="5920206"/>
                  <a:pt x="5157849" y="5940000"/>
                </a:cubicBezTo>
                <a:cubicBezTo>
                  <a:pt x="4906660" y="5959794"/>
                  <a:pt x="4634805" y="5911909"/>
                  <a:pt x="4498239" y="5940000"/>
                </a:cubicBezTo>
                <a:cubicBezTo>
                  <a:pt x="4361673" y="5968092"/>
                  <a:pt x="4238275" y="5936424"/>
                  <a:pt x="4155242" y="5940000"/>
                </a:cubicBezTo>
                <a:cubicBezTo>
                  <a:pt x="4072209" y="5943576"/>
                  <a:pt x="3901532" y="5956575"/>
                  <a:pt x="3812245" y="5940000"/>
                </a:cubicBezTo>
                <a:cubicBezTo>
                  <a:pt x="3722958" y="5923425"/>
                  <a:pt x="3354515" y="5945313"/>
                  <a:pt x="2941559" y="5940000"/>
                </a:cubicBezTo>
                <a:cubicBezTo>
                  <a:pt x="2528603" y="5934687"/>
                  <a:pt x="2613631" y="5934740"/>
                  <a:pt x="2387486" y="5940000"/>
                </a:cubicBezTo>
                <a:cubicBezTo>
                  <a:pt x="2161341" y="5945260"/>
                  <a:pt x="1938028" y="5983494"/>
                  <a:pt x="1516801" y="5940000"/>
                </a:cubicBezTo>
                <a:cubicBezTo>
                  <a:pt x="1095574" y="5896506"/>
                  <a:pt x="774011" y="5977315"/>
                  <a:pt x="303118" y="5940000"/>
                </a:cubicBezTo>
                <a:cubicBezTo>
                  <a:pt x="176541" y="5936160"/>
                  <a:pt x="15057" y="5833295"/>
                  <a:pt x="0" y="5636882"/>
                </a:cubicBezTo>
                <a:cubicBezTo>
                  <a:pt x="41" y="5475725"/>
                  <a:pt x="-7985" y="5287136"/>
                  <a:pt x="0" y="4970162"/>
                </a:cubicBezTo>
                <a:cubicBezTo>
                  <a:pt x="7985" y="4653188"/>
                  <a:pt x="31068" y="4544701"/>
                  <a:pt x="0" y="4250103"/>
                </a:cubicBezTo>
                <a:cubicBezTo>
                  <a:pt x="-31068" y="3955505"/>
                  <a:pt x="30403" y="3803275"/>
                  <a:pt x="0" y="3530045"/>
                </a:cubicBezTo>
                <a:cubicBezTo>
                  <a:pt x="-30403" y="3256815"/>
                  <a:pt x="17082" y="2962701"/>
                  <a:pt x="0" y="2809987"/>
                </a:cubicBezTo>
                <a:cubicBezTo>
                  <a:pt x="-17082" y="2657273"/>
                  <a:pt x="13201" y="2474315"/>
                  <a:pt x="0" y="2143267"/>
                </a:cubicBezTo>
                <a:cubicBezTo>
                  <a:pt x="-13201" y="1812219"/>
                  <a:pt x="-33271" y="1680821"/>
                  <a:pt x="0" y="1423208"/>
                </a:cubicBezTo>
                <a:cubicBezTo>
                  <a:pt x="33271" y="1165595"/>
                  <a:pt x="-41543" y="613062"/>
                  <a:pt x="0" y="303118"/>
                </a:cubicBezTo>
                <a:close/>
              </a:path>
            </a:pathLst>
          </a:custGeom>
          <a:solidFill>
            <a:schemeClr val="bg1">
              <a:alpha val="88000"/>
            </a:schemeClr>
          </a:solidFill>
          <a:ln w="19050" cap="rnd" cmpd="thinThick">
            <a:noFill/>
            <a:prstDash val="solid"/>
            <a:round/>
            <a:extLst>
              <a:ext uri="{C807C97D-BFC1-408E-A445-0C87EB9F89A2}">
                <ask:lineSketchStyleProps xmlns:ask="http://schemas.microsoft.com/office/drawing/2018/sketchyshapes" xmlns="" sd="3905381866">
                  <a:prstGeom prst="roundRect">
                    <a:avLst>
                      <a:gd name="adj" fmla="val 5103"/>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58E76"/>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xmlns="" id="{C72CEDC6-5F45-4CB3-B0BB-5A64587CBD79}"/>
              </a:ext>
            </a:extLst>
          </p:cNvPr>
          <p:cNvPicPr>
            <a:picLocks noChangeAspect="1"/>
          </p:cNvPicPr>
          <p:nvPr/>
        </p:nvPicPr>
        <p:blipFill>
          <a:blip r:embed="rId2"/>
          <a:stretch>
            <a:fillRect/>
          </a:stretch>
        </p:blipFill>
        <p:spPr>
          <a:xfrm>
            <a:off x="600075" y="1466288"/>
            <a:ext cx="6902285" cy="1872923"/>
          </a:xfrm>
          <a:prstGeom prst="rect">
            <a:avLst/>
          </a:prstGeom>
        </p:spPr>
      </p:pic>
    </p:spTree>
    <p:extLst>
      <p:ext uri="{BB962C8B-B14F-4D97-AF65-F5344CB8AC3E}">
        <p14:creationId xmlns:p14="http://schemas.microsoft.com/office/powerpoint/2010/main" val="5903107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icon&#10;&#10;Description automatically generated">
            <a:extLst>
              <a:ext uri="{FF2B5EF4-FFF2-40B4-BE49-F238E27FC236}">
                <a16:creationId xmlns:a16="http://schemas.microsoft.com/office/drawing/2014/main" xmlns="" id="{3775D578-7257-E78B-5EB7-2ADB4A6DF7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1683" y="458999"/>
            <a:ext cx="5940000" cy="5940000"/>
          </a:xfrm>
          <a:prstGeom prst="rect">
            <a:avLst/>
          </a:prstGeom>
        </p:spPr>
      </p:pic>
      <p:sp>
        <p:nvSpPr>
          <p:cNvPr id="21" name="TextBox 20">
            <a:extLst>
              <a:ext uri="{FF2B5EF4-FFF2-40B4-BE49-F238E27FC236}">
                <a16:creationId xmlns:a16="http://schemas.microsoft.com/office/drawing/2014/main" xmlns="" id="{1516971F-D635-9217-39C3-19D1F1A52276}"/>
              </a:ext>
            </a:extLst>
          </p:cNvPr>
          <p:cNvSpPr txBox="1"/>
          <p:nvPr/>
        </p:nvSpPr>
        <p:spPr>
          <a:xfrm>
            <a:off x="3074668" y="1857538"/>
            <a:ext cx="5146430" cy="1107996"/>
          </a:xfrm>
          <a:prstGeom prst="rect">
            <a:avLst/>
          </a:prstGeom>
          <a:noFill/>
          <a:effectLst/>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4800" b="1" i="0" u="none" strike="noStrike" kern="0" cap="none" spc="0" normalizeH="0" baseline="0" noProof="0" dirty="0">
                <a:ln>
                  <a:noFill/>
                </a:ln>
                <a:solidFill>
                  <a:srgbClr val="FF5252"/>
                </a:solidFill>
                <a:effectLst>
                  <a:glow>
                    <a:srgbClr val="4472C4">
                      <a:alpha val="40000"/>
                    </a:srgbClr>
                  </a:glow>
                </a:effectLst>
                <a:uLnTx/>
                <a:uFillTx/>
                <a:latin typeface="Arial" panose="020B0604020202020204" pitchFamily="34" charset="0"/>
                <a:ea typeface="LNTH-LuoLuoNotangYuanTi 1" pitchFamily="2" charset="-128"/>
                <a:cs typeface="Arial" panose="020B0604020202020204" pitchFamily="34" charset="0"/>
                <a:sym typeface="Arial"/>
              </a:rPr>
              <a:t>KHỞI ĐỘNG</a:t>
            </a:r>
            <a:endParaRPr kumimoji="0" lang="en-US" sz="7200" b="1" i="0" u="none" strike="noStrike" kern="0" cap="none" spc="0" normalizeH="0" baseline="0" noProof="0" dirty="0">
              <a:ln>
                <a:noFill/>
              </a:ln>
              <a:solidFill>
                <a:srgbClr val="FF5252"/>
              </a:solidFill>
              <a:effectLst>
                <a:glow>
                  <a:srgbClr val="4472C4">
                    <a:alpha val="40000"/>
                  </a:srgbClr>
                </a:glow>
              </a:effectLst>
              <a:uLnTx/>
              <a:uFillTx/>
              <a:latin typeface="HP001 4 hàng" panose="020B0603050302020204" pitchFamily="34" charset="0"/>
              <a:ea typeface="LNTH-LuoLuoNotangYuanTi 1" pitchFamily="2" charset="-128"/>
              <a:cs typeface="LNTH-LuoLuoNotangYuanTi 1" pitchFamily="2" charset="-128"/>
              <a:sym typeface="Arial"/>
            </a:endParaRPr>
          </a:p>
        </p:txBody>
      </p:sp>
    </p:spTree>
    <p:extLst>
      <p:ext uri="{BB962C8B-B14F-4D97-AF65-F5344CB8AC3E}">
        <p14:creationId xmlns:p14="http://schemas.microsoft.com/office/powerpoint/2010/main" val="29924339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par>
                          <p:cTn id="8" fill="hold">
                            <p:stCondLst>
                              <p:cond delay="500"/>
                            </p:stCondLst>
                            <p:childTnLst>
                              <p:par>
                                <p:cTn id="9" presetID="21" presetClass="entr" presetSubtype="3"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3)">
                                      <p:cBhvr>
                                        <p:cTn id="11" dur="750"/>
                                        <p:tgtEl>
                                          <p:spTgt spid="21"/>
                                        </p:tgtEl>
                                      </p:cBhvr>
                                    </p:animEffect>
                                  </p:childTnLst>
                                  <p:subTnLst>
                                    <p:audio>
                                      <p:cMediaNode>
                                        <p:cTn display="0" masterRel="sameClick">
                                          <p:stCondLst>
                                            <p:cond evt="begin" delay="0">
                                              <p:tn val="9"/>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icon&#10;&#10;Description automatically generated">
            <a:extLst>
              <a:ext uri="{FF2B5EF4-FFF2-40B4-BE49-F238E27FC236}">
                <a16:creationId xmlns:a16="http://schemas.microsoft.com/office/drawing/2014/main" xmlns="" id="{3775D578-7257-E78B-5EB7-2ADB4A6DF7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1683" y="458999"/>
            <a:ext cx="5940000" cy="5940000"/>
          </a:xfrm>
          <a:prstGeom prst="rect">
            <a:avLst/>
          </a:prstGeom>
        </p:spPr>
      </p:pic>
      <p:sp>
        <p:nvSpPr>
          <p:cNvPr id="21" name="TextBox 20">
            <a:extLst>
              <a:ext uri="{FF2B5EF4-FFF2-40B4-BE49-F238E27FC236}">
                <a16:creationId xmlns:a16="http://schemas.microsoft.com/office/drawing/2014/main" xmlns="" id="{1516971F-D635-9217-39C3-19D1F1A52276}"/>
              </a:ext>
            </a:extLst>
          </p:cNvPr>
          <p:cNvSpPr txBox="1"/>
          <p:nvPr/>
        </p:nvSpPr>
        <p:spPr>
          <a:xfrm>
            <a:off x="3074668" y="1857538"/>
            <a:ext cx="5146430" cy="2400657"/>
          </a:xfrm>
          <a:prstGeom prst="rect">
            <a:avLst/>
          </a:prstGeom>
          <a:noFill/>
          <a:effectLst/>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4000" b="0" i="0" u="none" strike="noStrike" kern="0" cap="none" spc="0" normalizeH="0" baseline="0" noProof="0" dirty="0">
                <a:ln>
                  <a:noFill/>
                </a:ln>
                <a:solidFill>
                  <a:srgbClr val="FF5252"/>
                </a:solidFill>
                <a:effectLst>
                  <a:glow>
                    <a:srgbClr val="4472C4">
                      <a:alpha val="40000"/>
                    </a:srgbClr>
                  </a:glow>
                </a:effectLst>
                <a:uLnTx/>
                <a:uFillTx/>
                <a:latin typeface="Arial" panose="020B0604020202020204" pitchFamily="34" charset="0"/>
                <a:ea typeface="LNTH-LuoLuoNotangYuanTi 1" pitchFamily="2" charset="-128"/>
                <a:cs typeface="Arial" panose="020B0604020202020204" pitchFamily="34" charset="0"/>
                <a:sym typeface="Arial"/>
              </a:rPr>
              <a:t>ÔN VIẾT CHỮ HOA </a:t>
            </a:r>
          </a:p>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lang="en-US" sz="6000" b="1" kern="0" dirty="0">
                <a:solidFill>
                  <a:srgbClr val="FF5252"/>
                </a:solidFill>
                <a:effectLst>
                  <a:glow>
                    <a:srgbClr val="4472C4">
                      <a:alpha val="40000"/>
                    </a:srgbClr>
                  </a:glow>
                </a:effectLst>
                <a:latin typeface="HP001 4 hàng" panose="020B0603050302020204" pitchFamily="34" charset="0"/>
                <a:ea typeface="LNTH-LuoLuoNotangYuanTi 1" pitchFamily="2" charset="-128"/>
                <a:cs typeface="LNTH-LuoLuoNotangYuanTi 1" pitchFamily="2" charset="-128"/>
                <a:sym typeface="Arial"/>
              </a:rPr>
              <a:t>V, X</a:t>
            </a:r>
            <a:endParaRPr kumimoji="0" lang="en-US" sz="6000" b="1" i="0" u="none" strike="noStrike" kern="0" cap="none" spc="0" normalizeH="0" baseline="0" noProof="0" dirty="0">
              <a:ln>
                <a:noFill/>
              </a:ln>
              <a:solidFill>
                <a:srgbClr val="FF5252"/>
              </a:solidFill>
              <a:effectLst>
                <a:glow>
                  <a:srgbClr val="4472C4">
                    <a:alpha val="40000"/>
                  </a:srgbClr>
                </a:glow>
              </a:effectLst>
              <a:uLnTx/>
              <a:uFillTx/>
              <a:latin typeface="HP001 4 hàng" panose="020B0603050302020204" pitchFamily="34" charset="0"/>
              <a:ea typeface="LNTH-LuoLuoNotangYuanTi 1" pitchFamily="2" charset="-128"/>
              <a:cs typeface="LNTH-LuoLuoNotangYuanTi 1" pitchFamily="2" charset="-128"/>
              <a:sym typeface="Arial"/>
            </a:endParaRPr>
          </a:p>
        </p:txBody>
      </p:sp>
    </p:spTree>
    <p:extLst>
      <p:ext uri="{BB962C8B-B14F-4D97-AF65-F5344CB8AC3E}">
        <p14:creationId xmlns:p14="http://schemas.microsoft.com/office/powerpoint/2010/main" val="32864812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par>
                          <p:cTn id="8" fill="hold">
                            <p:stCondLst>
                              <p:cond delay="500"/>
                            </p:stCondLst>
                            <p:childTnLst>
                              <p:par>
                                <p:cTn id="9" presetID="21" presetClass="entr" presetSubtype="3"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3)">
                                      <p:cBhvr>
                                        <p:cTn id="11" dur="750"/>
                                        <p:tgtEl>
                                          <p:spTgt spid="21"/>
                                        </p:tgtEl>
                                      </p:cBhvr>
                                    </p:animEffect>
                                  </p:childTnLst>
                                  <p:subTnLst>
                                    <p:audio>
                                      <p:cMediaNode>
                                        <p:cTn display="0" masterRel="sameClick">
                                          <p:stCondLst>
                                            <p:cond evt="begin" delay="0">
                                              <p:tn val="9"/>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xmlns="" id="{880E4C05-6D5E-2761-542F-E6BA24A9533D}"/>
              </a:ext>
            </a:extLst>
          </p:cNvPr>
          <p:cNvSpPr/>
          <p:nvPr/>
        </p:nvSpPr>
        <p:spPr>
          <a:xfrm>
            <a:off x="516000" y="459000"/>
            <a:ext cx="11160000" cy="5940000"/>
          </a:xfrm>
          <a:custGeom>
            <a:avLst/>
            <a:gdLst>
              <a:gd name="connsiteX0" fmla="*/ 0 w 11160000"/>
              <a:gd name="connsiteY0" fmla="*/ 303118 h 5940000"/>
              <a:gd name="connsiteX1" fmla="*/ 303118 w 11160000"/>
              <a:gd name="connsiteY1" fmla="*/ 0 h 5940000"/>
              <a:gd name="connsiteX2" fmla="*/ 962728 w 11160000"/>
              <a:gd name="connsiteY2" fmla="*/ 0 h 5940000"/>
              <a:gd name="connsiteX3" fmla="*/ 1305726 w 11160000"/>
              <a:gd name="connsiteY3" fmla="*/ 0 h 5940000"/>
              <a:gd name="connsiteX4" fmla="*/ 1859798 w 11160000"/>
              <a:gd name="connsiteY4" fmla="*/ 0 h 5940000"/>
              <a:gd name="connsiteX5" fmla="*/ 2730484 w 11160000"/>
              <a:gd name="connsiteY5" fmla="*/ 0 h 5940000"/>
              <a:gd name="connsiteX6" fmla="*/ 3073481 w 11160000"/>
              <a:gd name="connsiteY6" fmla="*/ 0 h 5940000"/>
              <a:gd name="connsiteX7" fmla="*/ 3416478 w 11160000"/>
              <a:gd name="connsiteY7" fmla="*/ 0 h 5940000"/>
              <a:gd name="connsiteX8" fmla="*/ 3865013 w 11160000"/>
              <a:gd name="connsiteY8" fmla="*/ 0 h 5940000"/>
              <a:gd name="connsiteX9" fmla="*/ 4524624 w 11160000"/>
              <a:gd name="connsiteY9" fmla="*/ 0 h 5940000"/>
              <a:gd name="connsiteX10" fmla="*/ 5078696 w 11160000"/>
              <a:gd name="connsiteY10" fmla="*/ 0 h 5940000"/>
              <a:gd name="connsiteX11" fmla="*/ 5738306 w 11160000"/>
              <a:gd name="connsiteY11" fmla="*/ 0 h 5940000"/>
              <a:gd name="connsiteX12" fmla="*/ 6503454 w 11160000"/>
              <a:gd name="connsiteY12" fmla="*/ 0 h 5940000"/>
              <a:gd name="connsiteX13" fmla="*/ 7268602 w 11160000"/>
              <a:gd name="connsiteY13" fmla="*/ 0 h 5940000"/>
              <a:gd name="connsiteX14" fmla="*/ 7822675 w 11160000"/>
              <a:gd name="connsiteY14" fmla="*/ 0 h 5940000"/>
              <a:gd name="connsiteX15" fmla="*/ 8587823 w 11160000"/>
              <a:gd name="connsiteY15" fmla="*/ 0 h 5940000"/>
              <a:gd name="connsiteX16" fmla="*/ 9458508 w 11160000"/>
              <a:gd name="connsiteY16" fmla="*/ 0 h 5940000"/>
              <a:gd name="connsiteX17" fmla="*/ 10856882 w 11160000"/>
              <a:gd name="connsiteY17" fmla="*/ 0 h 5940000"/>
              <a:gd name="connsiteX18" fmla="*/ 11160000 w 11160000"/>
              <a:gd name="connsiteY18" fmla="*/ 303118 h 5940000"/>
              <a:gd name="connsiteX19" fmla="*/ 11160000 w 11160000"/>
              <a:gd name="connsiteY19" fmla="*/ 916501 h 5940000"/>
              <a:gd name="connsiteX20" fmla="*/ 11160000 w 11160000"/>
              <a:gd name="connsiteY20" fmla="*/ 1476546 h 5940000"/>
              <a:gd name="connsiteX21" fmla="*/ 11160000 w 11160000"/>
              <a:gd name="connsiteY21" fmla="*/ 1983254 h 5940000"/>
              <a:gd name="connsiteX22" fmla="*/ 11160000 w 11160000"/>
              <a:gd name="connsiteY22" fmla="*/ 2756649 h 5940000"/>
              <a:gd name="connsiteX23" fmla="*/ 11160000 w 11160000"/>
              <a:gd name="connsiteY23" fmla="*/ 3530045 h 5940000"/>
              <a:gd name="connsiteX24" fmla="*/ 11160000 w 11160000"/>
              <a:gd name="connsiteY24" fmla="*/ 4303441 h 5940000"/>
              <a:gd name="connsiteX25" fmla="*/ 11160000 w 11160000"/>
              <a:gd name="connsiteY25" fmla="*/ 4863486 h 5940000"/>
              <a:gd name="connsiteX26" fmla="*/ 11160000 w 11160000"/>
              <a:gd name="connsiteY26" fmla="*/ 5636882 h 5940000"/>
              <a:gd name="connsiteX27" fmla="*/ 10856882 w 11160000"/>
              <a:gd name="connsiteY27" fmla="*/ 5940000 h 5940000"/>
              <a:gd name="connsiteX28" fmla="*/ 10197272 w 11160000"/>
              <a:gd name="connsiteY28" fmla="*/ 5940000 h 5940000"/>
              <a:gd name="connsiteX29" fmla="*/ 9854274 w 11160000"/>
              <a:gd name="connsiteY29" fmla="*/ 5940000 h 5940000"/>
              <a:gd name="connsiteX30" fmla="*/ 9300202 w 11160000"/>
              <a:gd name="connsiteY30" fmla="*/ 5940000 h 5940000"/>
              <a:gd name="connsiteX31" fmla="*/ 8535054 w 11160000"/>
              <a:gd name="connsiteY31" fmla="*/ 5940000 h 5940000"/>
              <a:gd name="connsiteX32" fmla="*/ 7875444 w 11160000"/>
              <a:gd name="connsiteY32" fmla="*/ 5940000 h 5940000"/>
              <a:gd name="connsiteX33" fmla="*/ 7110296 w 11160000"/>
              <a:gd name="connsiteY33" fmla="*/ 5940000 h 5940000"/>
              <a:gd name="connsiteX34" fmla="*/ 6345148 w 11160000"/>
              <a:gd name="connsiteY34" fmla="*/ 5940000 h 5940000"/>
              <a:gd name="connsiteX35" fmla="*/ 5474462 w 11160000"/>
              <a:gd name="connsiteY35" fmla="*/ 5940000 h 5940000"/>
              <a:gd name="connsiteX36" fmla="*/ 4603777 w 11160000"/>
              <a:gd name="connsiteY36" fmla="*/ 5940000 h 5940000"/>
              <a:gd name="connsiteX37" fmla="*/ 4049704 w 11160000"/>
              <a:gd name="connsiteY37" fmla="*/ 5940000 h 5940000"/>
              <a:gd name="connsiteX38" fmla="*/ 3179019 w 11160000"/>
              <a:gd name="connsiteY38" fmla="*/ 5940000 h 5940000"/>
              <a:gd name="connsiteX39" fmla="*/ 2624946 w 11160000"/>
              <a:gd name="connsiteY39" fmla="*/ 5940000 h 5940000"/>
              <a:gd name="connsiteX40" fmla="*/ 1859798 w 11160000"/>
              <a:gd name="connsiteY40" fmla="*/ 5940000 h 5940000"/>
              <a:gd name="connsiteX41" fmla="*/ 1200188 w 11160000"/>
              <a:gd name="connsiteY41" fmla="*/ 5940000 h 5940000"/>
              <a:gd name="connsiteX42" fmla="*/ 303118 w 11160000"/>
              <a:gd name="connsiteY42" fmla="*/ 5940000 h 5940000"/>
              <a:gd name="connsiteX43" fmla="*/ 0 w 11160000"/>
              <a:gd name="connsiteY43" fmla="*/ 5636882 h 5940000"/>
              <a:gd name="connsiteX44" fmla="*/ 0 w 11160000"/>
              <a:gd name="connsiteY44" fmla="*/ 4863486 h 5940000"/>
              <a:gd name="connsiteX45" fmla="*/ 0 w 11160000"/>
              <a:gd name="connsiteY45" fmla="*/ 4356779 h 5940000"/>
              <a:gd name="connsiteX46" fmla="*/ 0 w 11160000"/>
              <a:gd name="connsiteY46" fmla="*/ 3743396 h 5940000"/>
              <a:gd name="connsiteX47" fmla="*/ 0 w 11160000"/>
              <a:gd name="connsiteY47" fmla="*/ 3130013 h 5940000"/>
              <a:gd name="connsiteX48" fmla="*/ 0 w 11160000"/>
              <a:gd name="connsiteY48" fmla="*/ 2569968 h 5940000"/>
              <a:gd name="connsiteX49" fmla="*/ 0 w 11160000"/>
              <a:gd name="connsiteY49" fmla="*/ 1849910 h 5940000"/>
              <a:gd name="connsiteX50" fmla="*/ 0 w 11160000"/>
              <a:gd name="connsiteY50" fmla="*/ 1129851 h 5940000"/>
              <a:gd name="connsiteX51" fmla="*/ 0 w 11160000"/>
              <a:gd name="connsiteY51" fmla="*/ 303118 h 59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1160000" h="5940000" fill="none" extrusionOk="0">
                <a:moveTo>
                  <a:pt x="0" y="303118"/>
                </a:moveTo>
                <a:cubicBezTo>
                  <a:pt x="-459" y="109024"/>
                  <a:pt x="129738" y="-35853"/>
                  <a:pt x="303118" y="0"/>
                </a:cubicBezTo>
                <a:cubicBezTo>
                  <a:pt x="594592" y="-4444"/>
                  <a:pt x="649950" y="-29171"/>
                  <a:pt x="962728" y="0"/>
                </a:cubicBezTo>
                <a:cubicBezTo>
                  <a:pt x="1275506" y="29171"/>
                  <a:pt x="1187107" y="-2207"/>
                  <a:pt x="1305726" y="0"/>
                </a:cubicBezTo>
                <a:cubicBezTo>
                  <a:pt x="1424345" y="2207"/>
                  <a:pt x="1635286" y="-1105"/>
                  <a:pt x="1859798" y="0"/>
                </a:cubicBezTo>
                <a:cubicBezTo>
                  <a:pt x="2084310" y="1105"/>
                  <a:pt x="2516684" y="35275"/>
                  <a:pt x="2730484" y="0"/>
                </a:cubicBezTo>
                <a:cubicBezTo>
                  <a:pt x="2944284" y="-35275"/>
                  <a:pt x="2925668" y="-9463"/>
                  <a:pt x="3073481" y="0"/>
                </a:cubicBezTo>
                <a:cubicBezTo>
                  <a:pt x="3221294" y="9463"/>
                  <a:pt x="3260137" y="-3620"/>
                  <a:pt x="3416478" y="0"/>
                </a:cubicBezTo>
                <a:cubicBezTo>
                  <a:pt x="3572819" y="3620"/>
                  <a:pt x="3658655" y="-15039"/>
                  <a:pt x="3865013" y="0"/>
                </a:cubicBezTo>
                <a:cubicBezTo>
                  <a:pt x="4071372" y="15039"/>
                  <a:pt x="4314059" y="10973"/>
                  <a:pt x="4524624" y="0"/>
                </a:cubicBezTo>
                <a:cubicBezTo>
                  <a:pt x="4735189" y="-10973"/>
                  <a:pt x="4825901" y="2072"/>
                  <a:pt x="5078696" y="0"/>
                </a:cubicBezTo>
                <a:cubicBezTo>
                  <a:pt x="5331491" y="-2072"/>
                  <a:pt x="5574403" y="5006"/>
                  <a:pt x="5738306" y="0"/>
                </a:cubicBezTo>
                <a:cubicBezTo>
                  <a:pt x="5902209" y="-5006"/>
                  <a:pt x="6272563" y="16404"/>
                  <a:pt x="6503454" y="0"/>
                </a:cubicBezTo>
                <a:cubicBezTo>
                  <a:pt x="6734345" y="-16404"/>
                  <a:pt x="6887240" y="27933"/>
                  <a:pt x="7268602" y="0"/>
                </a:cubicBezTo>
                <a:cubicBezTo>
                  <a:pt x="7649964" y="-27933"/>
                  <a:pt x="7694547" y="15980"/>
                  <a:pt x="7822675" y="0"/>
                </a:cubicBezTo>
                <a:cubicBezTo>
                  <a:pt x="7950803" y="-15980"/>
                  <a:pt x="8413412" y="2507"/>
                  <a:pt x="8587823" y="0"/>
                </a:cubicBezTo>
                <a:cubicBezTo>
                  <a:pt x="8762234" y="-2507"/>
                  <a:pt x="9170658" y="-21565"/>
                  <a:pt x="9458508" y="0"/>
                </a:cubicBezTo>
                <a:cubicBezTo>
                  <a:pt x="9746358" y="21565"/>
                  <a:pt x="10264976" y="33661"/>
                  <a:pt x="10856882" y="0"/>
                </a:cubicBezTo>
                <a:cubicBezTo>
                  <a:pt x="11015249" y="-4939"/>
                  <a:pt x="11157490" y="140142"/>
                  <a:pt x="11160000" y="303118"/>
                </a:cubicBezTo>
                <a:cubicBezTo>
                  <a:pt x="11183339" y="580109"/>
                  <a:pt x="11164493" y="716227"/>
                  <a:pt x="11160000" y="916501"/>
                </a:cubicBezTo>
                <a:cubicBezTo>
                  <a:pt x="11155507" y="1116775"/>
                  <a:pt x="11160184" y="1224573"/>
                  <a:pt x="11160000" y="1476546"/>
                </a:cubicBezTo>
                <a:cubicBezTo>
                  <a:pt x="11159816" y="1728519"/>
                  <a:pt x="11158104" y="1762362"/>
                  <a:pt x="11160000" y="1983254"/>
                </a:cubicBezTo>
                <a:cubicBezTo>
                  <a:pt x="11161896" y="2204146"/>
                  <a:pt x="11165617" y="2506599"/>
                  <a:pt x="11160000" y="2756649"/>
                </a:cubicBezTo>
                <a:cubicBezTo>
                  <a:pt x="11154383" y="3006699"/>
                  <a:pt x="11192214" y="3223193"/>
                  <a:pt x="11160000" y="3530045"/>
                </a:cubicBezTo>
                <a:cubicBezTo>
                  <a:pt x="11127786" y="3836897"/>
                  <a:pt x="11124016" y="4045414"/>
                  <a:pt x="11160000" y="4303441"/>
                </a:cubicBezTo>
                <a:cubicBezTo>
                  <a:pt x="11195984" y="4561468"/>
                  <a:pt x="11139606" y="4701152"/>
                  <a:pt x="11160000" y="4863486"/>
                </a:cubicBezTo>
                <a:cubicBezTo>
                  <a:pt x="11180394" y="5025820"/>
                  <a:pt x="11166231" y="5467040"/>
                  <a:pt x="11160000" y="5636882"/>
                </a:cubicBezTo>
                <a:cubicBezTo>
                  <a:pt x="11177700" y="5790838"/>
                  <a:pt x="11007162" y="5920042"/>
                  <a:pt x="10856882" y="5940000"/>
                </a:cubicBezTo>
                <a:cubicBezTo>
                  <a:pt x="10600635" y="5940495"/>
                  <a:pt x="10416771" y="5957384"/>
                  <a:pt x="10197272" y="5940000"/>
                </a:cubicBezTo>
                <a:cubicBezTo>
                  <a:pt x="9977773" y="5922617"/>
                  <a:pt x="9989195" y="5941285"/>
                  <a:pt x="9854274" y="5940000"/>
                </a:cubicBezTo>
                <a:cubicBezTo>
                  <a:pt x="9719353" y="5938715"/>
                  <a:pt x="9525505" y="5947647"/>
                  <a:pt x="9300202" y="5940000"/>
                </a:cubicBezTo>
                <a:cubicBezTo>
                  <a:pt x="9074899" y="5932353"/>
                  <a:pt x="8718964" y="5911680"/>
                  <a:pt x="8535054" y="5940000"/>
                </a:cubicBezTo>
                <a:cubicBezTo>
                  <a:pt x="8351144" y="5968320"/>
                  <a:pt x="8199815" y="5932571"/>
                  <a:pt x="7875444" y="5940000"/>
                </a:cubicBezTo>
                <a:cubicBezTo>
                  <a:pt x="7551073" y="5947430"/>
                  <a:pt x="7376334" y="5953185"/>
                  <a:pt x="7110296" y="5940000"/>
                </a:cubicBezTo>
                <a:cubicBezTo>
                  <a:pt x="6844258" y="5926815"/>
                  <a:pt x="6612628" y="5963800"/>
                  <a:pt x="6345148" y="5940000"/>
                </a:cubicBezTo>
                <a:cubicBezTo>
                  <a:pt x="6077668" y="5916200"/>
                  <a:pt x="5904826" y="5956229"/>
                  <a:pt x="5474462" y="5940000"/>
                </a:cubicBezTo>
                <a:cubicBezTo>
                  <a:pt x="5044098" y="5923771"/>
                  <a:pt x="4813248" y="5910087"/>
                  <a:pt x="4603777" y="5940000"/>
                </a:cubicBezTo>
                <a:cubicBezTo>
                  <a:pt x="4394307" y="5969913"/>
                  <a:pt x="4311810" y="5917763"/>
                  <a:pt x="4049704" y="5940000"/>
                </a:cubicBezTo>
                <a:cubicBezTo>
                  <a:pt x="3787598" y="5962237"/>
                  <a:pt x="3428068" y="5921596"/>
                  <a:pt x="3179019" y="5940000"/>
                </a:cubicBezTo>
                <a:cubicBezTo>
                  <a:pt x="2929970" y="5958404"/>
                  <a:pt x="2813997" y="5953987"/>
                  <a:pt x="2624946" y="5940000"/>
                </a:cubicBezTo>
                <a:cubicBezTo>
                  <a:pt x="2435895" y="5926013"/>
                  <a:pt x="2231907" y="5943139"/>
                  <a:pt x="1859798" y="5940000"/>
                </a:cubicBezTo>
                <a:cubicBezTo>
                  <a:pt x="1487689" y="5936861"/>
                  <a:pt x="1474488" y="5967208"/>
                  <a:pt x="1200188" y="5940000"/>
                </a:cubicBezTo>
                <a:cubicBezTo>
                  <a:pt x="925888" y="5912793"/>
                  <a:pt x="482917" y="5968406"/>
                  <a:pt x="303118" y="5940000"/>
                </a:cubicBezTo>
                <a:cubicBezTo>
                  <a:pt x="137311" y="5965872"/>
                  <a:pt x="-2854" y="5765274"/>
                  <a:pt x="0" y="5636882"/>
                </a:cubicBezTo>
                <a:cubicBezTo>
                  <a:pt x="8456" y="5346971"/>
                  <a:pt x="-2670" y="5157459"/>
                  <a:pt x="0" y="4863486"/>
                </a:cubicBezTo>
                <a:cubicBezTo>
                  <a:pt x="2670" y="4569513"/>
                  <a:pt x="-10421" y="4524644"/>
                  <a:pt x="0" y="4356779"/>
                </a:cubicBezTo>
                <a:cubicBezTo>
                  <a:pt x="10421" y="4188914"/>
                  <a:pt x="-13022" y="3992361"/>
                  <a:pt x="0" y="3743396"/>
                </a:cubicBezTo>
                <a:cubicBezTo>
                  <a:pt x="13022" y="3494431"/>
                  <a:pt x="-21464" y="3340994"/>
                  <a:pt x="0" y="3130013"/>
                </a:cubicBezTo>
                <a:cubicBezTo>
                  <a:pt x="21464" y="2919032"/>
                  <a:pt x="-12313" y="2777755"/>
                  <a:pt x="0" y="2569968"/>
                </a:cubicBezTo>
                <a:cubicBezTo>
                  <a:pt x="12313" y="2362182"/>
                  <a:pt x="14102" y="2132172"/>
                  <a:pt x="0" y="1849910"/>
                </a:cubicBezTo>
                <a:cubicBezTo>
                  <a:pt x="-14102" y="1567648"/>
                  <a:pt x="3688" y="1423008"/>
                  <a:pt x="0" y="1129851"/>
                </a:cubicBezTo>
                <a:cubicBezTo>
                  <a:pt x="-3688" y="836694"/>
                  <a:pt x="-30859" y="571141"/>
                  <a:pt x="0" y="303118"/>
                </a:cubicBezTo>
                <a:close/>
              </a:path>
              <a:path w="11160000" h="5940000" stroke="0" extrusionOk="0">
                <a:moveTo>
                  <a:pt x="0" y="303118"/>
                </a:moveTo>
                <a:cubicBezTo>
                  <a:pt x="-13170" y="163376"/>
                  <a:pt x="162397" y="6766"/>
                  <a:pt x="303118" y="0"/>
                </a:cubicBezTo>
                <a:cubicBezTo>
                  <a:pt x="480887" y="6829"/>
                  <a:pt x="659206" y="-8483"/>
                  <a:pt x="751653" y="0"/>
                </a:cubicBezTo>
                <a:cubicBezTo>
                  <a:pt x="844100" y="8483"/>
                  <a:pt x="1062568" y="-5446"/>
                  <a:pt x="1305726" y="0"/>
                </a:cubicBezTo>
                <a:cubicBezTo>
                  <a:pt x="1548884" y="5446"/>
                  <a:pt x="1755477" y="4658"/>
                  <a:pt x="2176411" y="0"/>
                </a:cubicBezTo>
                <a:cubicBezTo>
                  <a:pt x="2597346" y="-4658"/>
                  <a:pt x="2642372" y="22298"/>
                  <a:pt x="2941559" y="0"/>
                </a:cubicBezTo>
                <a:cubicBezTo>
                  <a:pt x="3240746" y="-22298"/>
                  <a:pt x="3555472" y="-24925"/>
                  <a:pt x="3812245" y="0"/>
                </a:cubicBezTo>
                <a:cubicBezTo>
                  <a:pt x="4069018" y="24925"/>
                  <a:pt x="4054404" y="3117"/>
                  <a:pt x="4260780" y="0"/>
                </a:cubicBezTo>
                <a:cubicBezTo>
                  <a:pt x="4467157" y="-3117"/>
                  <a:pt x="4691553" y="27116"/>
                  <a:pt x="4814852" y="0"/>
                </a:cubicBezTo>
                <a:cubicBezTo>
                  <a:pt x="4938151" y="-27116"/>
                  <a:pt x="5325669" y="-21516"/>
                  <a:pt x="5580000" y="0"/>
                </a:cubicBezTo>
                <a:cubicBezTo>
                  <a:pt x="5834331" y="21516"/>
                  <a:pt x="5805773" y="13446"/>
                  <a:pt x="5922997" y="0"/>
                </a:cubicBezTo>
                <a:cubicBezTo>
                  <a:pt x="6040221" y="-13446"/>
                  <a:pt x="6189488" y="5418"/>
                  <a:pt x="6371532" y="0"/>
                </a:cubicBezTo>
                <a:cubicBezTo>
                  <a:pt x="6553576" y="-5418"/>
                  <a:pt x="7001248" y="8733"/>
                  <a:pt x="7242218" y="0"/>
                </a:cubicBezTo>
                <a:cubicBezTo>
                  <a:pt x="7483188" y="-8733"/>
                  <a:pt x="7446722" y="-16834"/>
                  <a:pt x="7585215" y="0"/>
                </a:cubicBezTo>
                <a:cubicBezTo>
                  <a:pt x="7723708" y="16834"/>
                  <a:pt x="8025878" y="11261"/>
                  <a:pt x="8244825" y="0"/>
                </a:cubicBezTo>
                <a:cubicBezTo>
                  <a:pt x="8463772" y="-11261"/>
                  <a:pt x="8567271" y="-11362"/>
                  <a:pt x="8693360" y="0"/>
                </a:cubicBezTo>
                <a:cubicBezTo>
                  <a:pt x="8819449" y="11362"/>
                  <a:pt x="9281110" y="-33917"/>
                  <a:pt x="9458508" y="0"/>
                </a:cubicBezTo>
                <a:cubicBezTo>
                  <a:pt x="9635906" y="33917"/>
                  <a:pt x="10211970" y="-59527"/>
                  <a:pt x="10856882" y="0"/>
                </a:cubicBezTo>
                <a:cubicBezTo>
                  <a:pt x="11023641" y="23772"/>
                  <a:pt x="11163789" y="152892"/>
                  <a:pt x="11160000" y="303118"/>
                </a:cubicBezTo>
                <a:cubicBezTo>
                  <a:pt x="11194122" y="564935"/>
                  <a:pt x="11186927" y="822649"/>
                  <a:pt x="11160000" y="1023176"/>
                </a:cubicBezTo>
                <a:cubicBezTo>
                  <a:pt x="11133073" y="1223703"/>
                  <a:pt x="11187496" y="1394257"/>
                  <a:pt x="11160000" y="1636559"/>
                </a:cubicBezTo>
                <a:cubicBezTo>
                  <a:pt x="11132504" y="1878861"/>
                  <a:pt x="11168509" y="2079534"/>
                  <a:pt x="11160000" y="2196604"/>
                </a:cubicBezTo>
                <a:cubicBezTo>
                  <a:pt x="11151491" y="2313674"/>
                  <a:pt x="11146188" y="2633801"/>
                  <a:pt x="11160000" y="2756649"/>
                </a:cubicBezTo>
                <a:cubicBezTo>
                  <a:pt x="11173812" y="2879497"/>
                  <a:pt x="11132476" y="3142314"/>
                  <a:pt x="11160000" y="3316695"/>
                </a:cubicBezTo>
                <a:cubicBezTo>
                  <a:pt x="11187524" y="3491076"/>
                  <a:pt x="11153588" y="3702272"/>
                  <a:pt x="11160000" y="3930078"/>
                </a:cubicBezTo>
                <a:cubicBezTo>
                  <a:pt x="11166412" y="4157884"/>
                  <a:pt x="11185777" y="4341332"/>
                  <a:pt x="11160000" y="4543460"/>
                </a:cubicBezTo>
                <a:cubicBezTo>
                  <a:pt x="11134223" y="4745588"/>
                  <a:pt x="11125917" y="5415548"/>
                  <a:pt x="11160000" y="5636882"/>
                </a:cubicBezTo>
                <a:cubicBezTo>
                  <a:pt x="11132208" y="5810680"/>
                  <a:pt x="11049089" y="5938000"/>
                  <a:pt x="10856882" y="5940000"/>
                </a:cubicBezTo>
                <a:cubicBezTo>
                  <a:pt x="10538011" y="5913832"/>
                  <a:pt x="10248359" y="5953645"/>
                  <a:pt x="9986196" y="5940000"/>
                </a:cubicBezTo>
                <a:cubicBezTo>
                  <a:pt x="9724033" y="5926355"/>
                  <a:pt x="9486571" y="5973792"/>
                  <a:pt x="9221049" y="5940000"/>
                </a:cubicBezTo>
                <a:cubicBezTo>
                  <a:pt x="8955527" y="5906208"/>
                  <a:pt x="8598476" y="5914076"/>
                  <a:pt x="8350363" y="5940000"/>
                </a:cubicBezTo>
                <a:cubicBezTo>
                  <a:pt x="8102250" y="5965924"/>
                  <a:pt x="8088725" y="5952647"/>
                  <a:pt x="8007366" y="5940000"/>
                </a:cubicBezTo>
                <a:cubicBezTo>
                  <a:pt x="7926007" y="5927353"/>
                  <a:pt x="7622383" y="5953624"/>
                  <a:pt x="7242218" y="5940000"/>
                </a:cubicBezTo>
                <a:cubicBezTo>
                  <a:pt x="6862053" y="5926376"/>
                  <a:pt x="6739835" y="5913271"/>
                  <a:pt x="6477070" y="5940000"/>
                </a:cubicBezTo>
                <a:cubicBezTo>
                  <a:pt x="6214305" y="5966729"/>
                  <a:pt x="5870737" y="5904606"/>
                  <a:pt x="5711922" y="5940000"/>
                </a:cubicBezTo>
                <a:cubicBezTo>
                  <a:pt x="5553107" y="5975394"/>
                  <a:pt x="5409038" y="5920206"/>
                  <a:pt x="5157849" y="5940000"/>
                </a:cubicBezTo>
                <a:cubicBezTo>
                  <a:pt x="4906660" y="5959794"/>
                  <a:pt x="4634805" y="5911909"/>
                  <a:pt x="4498239" y="5940000"/>
                </a:cubicBezTo>
                <a:cubicBezTo>
                  <a:pt x="4361673" y="5968092"/>
                  <a:pt x="4238275" y="5936424"/>
                  <a:pt x="4155242" y="5940000"/>
                </a:cubicBezTo>
                <a:cubicBezTo>
                  <a:pt x="4072209" y="5943576"/>
                  <a:pt x="3901532" y="5956575"/>
                  <a:pt x="3812245" y="5940000"/>
                </a:cubicBezTo>
                <a:cubicBezTo>
                  <a:pt x="3722958" y="5923425"/>
                  <a:pt x="3354515" y="5945313"/>
                  <a:pt x="2941559" y="5940000"/>
                </a:cubicBezTo>
                <a:cubicBezTo>
                  <a:pt x="2528603" y="5934687"/>
                  <a:pt x="2613631" y="5934740"/>
                  <a:pt x="2387486" y="5940000"/>
                </a:cubicBezTo>
                <a:cubicBezTo>
                  <a:pt x="2161341" y="5945260"/>
                  <a:pt x="1938028" y="5983494"/>
                  <a:pt x="1516801" y="5940000"/>
                </a:cubicBezTo>
                <a:cubicBezTo>
                  <a:pt x="1095574" y="5896506"/>
                  <a:pt x="774011" y="5977315"/>
                  <a:pt x="303118" y="5940000"/>
                </a:cubicBezTo>
                <a:cubicBezTo>
                  <a:pt x="176541" y="5936160"/>
                  <a:pt x="15057" y="5833295"/>
                  <a:pt x="0" y="5636882"/>
                </a:cubicBezTo>
                <a:cubicBezTo>
                  <a:pt x="41" y="5475725"/>
                  <a:pt x="-7985" y="5287136"/>
                  <a:pt x="0" y="4970162"/>
                </a:cubicBezTo>
                <a:cubicBezTo>
                  <a:pt x="7985" y="4653188"/>
                  <a:pt x="31068" y="4544701"/>
                  <a:pt x="0" y="4250103"/>
                </a:cubicBezTo>
                <a:cubicBezTo>
                  <a:pt x="-31068" y="3955505"/>
                  <a:pt x="30403" y="3803275"/>
                  <a:pt x="0" y="3530045"/>
                </a:cubicBezTo>
                <a:cubicBezTo>
                  <a:pt x="-30403" y="3256815"/>
                  <a:pt x="17082" y="2962701"/>
                  <a:pt x="0" y="2809987"/>
                </a:cubicBezTo>
                <a:cubicBezTo>
                  <a:pt x="-17082" y="2657273"/>
                  <a:pt x="13201" y="2474315"/>
                  <a:pt x="0" y="2143267"/>
                </a:cubicBezTo>
                <a:cubicBezTo>
                  <a:pt x="-13201" y="1812219"/>
                  <a:pt x="-33271" y="1680821"/>
                  <a:pt x="0" y="1423208"/>
                </a:cubicBezTo>
                <a:cubicBezTo>
                  <a:pt x="33271" y="1165595"/>
                  <a:pt x="-41543" y="613062"/>
                  <a:pt x="0" y="303118"/>
                </a:cubicBezTo>
                <a:close/>
              </a:path>
            </a:pathLst>
          </a:custGeom>
          <a:solidFill>
            <a:schemeClr val="bg1">
              <a:alpha val="88000"/>
            </a:schemeClr>
          </a:solidFill>
          <a:ln w="19050" cap="rnd" cmpd="thinThick">
            <a:noFill/>
            <a:prstDash val="sysDash"/>
            <a:round/>
            <a:extLst>
              <a:ext uri="{C807C97D-BFC1-408E-A445-0C87EB9F89A2}">
                <ask:lineSketchStyleProps xmlns:ask="http://schemas.microsoft.com/office/drawing/2018/sketchyshapes" xmlns="" sd="3905381866">
                  <a:prstGeom prst="roundRect">
                    <a:avLst>
                      <a:gd name="adj" fmla="val 5103"/>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58E76"/>
              </a:solidFill>
              <a:effectLst/>
              <a:uLnTx/>
              <a:uFillTx/>
              <a:ea typeface="+mn-ea"/>
              <a:cs typeface="+mn-cs"/>
            </a:endParaRPr>
          </a:p>
        </p:txBody>
      </p:sp>
      <p:grpSp>
        <p:nvGrpSpPr>
          <p:cNvPr id="16" name="Group 15">
            <a:extLst>
              <a:ext uri="{FF2B5EF4-FFF2-40B4-BE49-F238E27FC236}">
                <a16:creationId xmlns:a16="http://schemas.microsoft.com/office/drawing/2014/main" xmlns="" id="{6C119320-D2A0-92C4-81CC-A0D97C9E617E}"/>
              </a:ext>
            </a:extLst>
          </p:cNvPr>
          <p:cNvGrpSpPr/>
          <p:nvPr/>
        </p:nvGrpSpPr>
        <p:grpSpPr>
          <a:xfrm>
            <a:off x="515999" y="0"/>
            <a:ext cx="4513200" cy="1044000"/>
            <a:chOff x="515999" y="0"/>
            <a:chExt cx="4513200" cy="1044000"/>
          </a:xfrm>
        </p:grpSpPr>
        <p:sp>
          <p:nvSpPr>
            <p:cNvPr id="17" name="Rectangle: Rounded Corners 16">
              <a:extLst>
                <a:ext uri="{FF2B5EF4-FFF2-40B4-BE49-F238E27FC236}">
                  <a16:creationId xmlns:a16="http://schemas.microsoft.com/office/drawing/2014/main" xmlns="" id="{CBBE2349-EC40-C228-40A2-3AF88EBD5A74}"/>
                </a:ext>
              </a:extLst>
            </p:cNvPr>
            <p:cNvSpPr/>
            <p:nvPr/>
          </p:nvSpPr>
          <p:spPr>
            <a:xfrm>
              <a:off x="652586" y="458999"/>
              <a:ext cx="4176000" cy="574473"/>
            </a:xfrm>
            <a:custGeom>
              <a:avLst/>
              <a:gdLst>
                <a:gd name="connsiteX0" fmla="*/ 0 w 4176000"/>
                <a:gd name="connsiteY0" fmla="*/ 82942 h 574473"/>
                <a:gd name="connsiteX1" fmla="*/ 82942 w 4176000"/>
                <a:gd name="connsiteY1" fmla="*/ 0 h 574473"/>
                <a:gd name="connsiteX2" fmla="*/ 4093058 w 4176000"/>
                <a:gd name="connsiteY2" fmla="*/ 0 h 574473"/>
                <a:gd name="connsiteX3" fmla="*/ 4176000 w 4176000"/>
                <a:gd name="connsiteY3" fmla="*/ 82942 h 574473"/>
                <a:gd name="connsiteX4" fmla="*/ 4176000 w 4176000"/>
                <a:gd name="connsiteY4" fmla="*/ 491531 h 574473"/>
                <a:gd name="connsiteX5" fmla="*/ 4093058 w 4176000"/>
                <a:gd name="connsiteY5" fmla="*/ 574473 h 574473"/>
                <a:gd name="connsiteX6" fmla="*/ 82942 w 4176000"/>
                <a:gd name="connsiteY6" fmla="*/ 574473 h 574473"/>
                <a:gd name="connsiteX7" fmla="*/ 0 w 4176000"/>
                <a:gd name="connsiteY7" fmla="*/ 491531 h 574473"/>
                <a:gd name="connsiteX8" fmla="*/ 0 w 4176000"/>
                <a:gd name="connsiteY8" fmla="*/ 82942 h 574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76000" h="574473" fill="none" extrusionOk="0">
                  <a:moveTo>
                    <a:pt x="0" y="82942"/>
                  </a:moveTo>
                  <a:cubicBezTo>
                    <a:pt x="-4220" y="31159"/>
                    <a:pt x="29000" y="2771"/>
                    <a:pt x="82942" y="0"/>
                  </a:cubicBezTo>
                  <a:cubicBezTo>
                    <a:pt x="2077204" y="-92351"/>
                    <a:pt x="3624535" y="104030"/>
                    <a:pt x="4093058" y="0"/>
                  </a:cubicBezTo>
                  <a:cubicBezTo>
                    <a:pt x="4137008" y="2172"/>
                    <a:pt x="4179811" y="29465"/>
                    <a:pt x="4176000" y="82942"/>
                  </a:cubicBezTo>
                  <a:cubicBezTo>
                    <a:pt x="4167915" y="244919"/>
                    <a:pt x="4162797" y="382450"/>
                    <a:pt x="4176000" y="491531"/>
                  </a:cubicBezTo>
                  <a:cubicBezTo>
                    <a:pt x="4175626" y="542904"/>
                    <a:pt x="4133905" y="567011"/>
                    <a:pt x="4093058" y="574473"/>
                  </a:cubicBezTo>
                  <a:cubicBezTo>
                    <a:pt x="2298819" y="437847"/>
                    <a:pt x="1172043" y="565650"/>
                    <a:pt x="82942" y="574473"/>
                  </a:cubicBezTo>
                  <a:cubicBezTo>
                    <a:pt x="37508" y="567174"/>
                    <a:pt x="2781" y="542620"/>
                    <a:pt x="0" y="491531"/>
                  </a:cubicBezTo>
                  <a:cubicBezTo>
                    <a:pt x="24640" y="405180"/>
                    <a:pt x="-27775" y="183803"/>
                    <a:pt x="0" y="82942"/>
                  </a:cubicBezTo>
                  <a:close/>
                </a:path>
                <a:path w="4176000" h="574473" stroke="0" extrusionOk="0">
                  <a:moveTo>
                    <a:pt x="0" y="82942"/>
                  </a:moveTo>
                  <a:cubicBezTo>
                    <a:pt x="148" y="37911"/>
                    <a:pt x="32618" y="-6924"/>
                    <a:pt x="82942" y="0"/>
                  </a:cubicBezTo>
                  <a:cubicBezTo>
                    <a:pt x="1074880" y="-168373"/>
                    <a:pt x="2418476" y="-141978"/>
                    <a:pt x="4093058" y="0"/>
                  </a:cubicBezTo>
                  <a:cubicBezTo>
                    <a:pt x="4137402" y="1693"/>
                    <a:pt x="4178644" y="35760"/>
                    <a:pt x="4176000" y="82942"/>
                  </a:cubicBezTo>
                  <a:cubicBezTo>
                    <a:pt x="4162215" y="283589"/>
                    <a:pt x="4139465" y="429706"/>
                    <a:pt x="4176000" y="491531"/>
                  </a:cubicBezTo>
                  <a:cubicBezTo>
                    <a:pt x="4172089" y="543285"/>
                    <a:pt x="4143490" y="577198"/>
                    <a:pt x="4093058" y="574473"/>
                  </a:cubicBezTo>
                  <a:cubicBezTo>
                    <a:pt x="2176109" y="662374"/>
                    <a:pt x="1352314" y="678193"/>
                    <a:pt x="82942" y="574473"/>
                  </a:cubicBezTo>
                  <a:cubicBezTo>
                    <a:pt x="32558" y="580744"/>
                    <a:pt x="840" y="538531"/>
                    <a:pt x="0" y="491531"/>
                  </a:cubicBezTo>
                  <a:cubicBezTo>
                    <a:pt x="-15292" y="368118"/>
                    <a:pt x="-13927" y="252659"/>
                    <a:pt x="0" y="82942"/>
                  </a:cubicBezTo>
                  <a:close/>
                </a:path>
              </a:pathLst>
            </a:custGeom>
            <a:solidFill>
              <a:srgbClr val="F3E985"/>
            </a:solidFill>
            <a:ln>
              <a:solidFill>
                <a:schemeClr val="bg1"/>
              </a:solidFill>
              <a:extLst>
                <a:ext uri="{C807C97D-BFC1-408E-A445-0C87EB9F89A2}">
                  <ask:lineSketchStyleProps xmlns:ask="http://schemas.microsoft.com/office/drawing/2018/sketchyshapes" xmlns="" sd="1226581119">
                    <a:prstGeom prst="roundRect">
                      <a:avLst>
                        <a:gd name="adj" fmla="val 14438"/>
                      </a:avLst>
                    </a:prstGeom>
                    <ask:type>
                      <ask:lineSketchCurved/>
                    </ask:type>
                  </ask:lineSketchStyleProps>
                </a:ext>
              </a:extLst>
            </a:ln>
            <a:effectLst>
              <a:outerShdw blurRad="50800" dist="38100" dir="18900000" algn="b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9AA"/>
                </a:solidFill>
                <a:effectLst/>
                <a:uLnTx/>
                <a:uFillTx/>
                <a:ea typeface="+mn-ea"/>
                <a:cs typeface="Arial" panose="020B0604020202020204" pitchFamily="34" charset="0"/>
              </a:endParaRPr>
            </a:p>
          </p:txBody>
        </p:sp>
        <p:sp>
          <p:nvSpPr>
            <p:cNvPr id="18" name="TextBox 17">
              <a:extLst>
                <a:ext uri="{FF2B5EF4-FFF2-40B4-BE49-F238E27FC236}">
                  <a16:creationId xmlns:a16="http://schemas.microsoft.com/office/drawing/2014/main" xmlns="" id="{3B1EF6AC-2D05-A0D1-15EA-F715632B85BE}"/>
                </a:ext>
              </a:extLst>
            </p:cNvPr>
            <p:cNvSpPr txBox="1"/>
            <p:nvPr/>
          </p:nvSpPr>
          <p:spPr>
            <a:xfrm>
              <a:off x="1918548" y="397669"/>
              <a:ext cx="311065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w="0"/>
                  <a:solidFill>
                    <a:srgbClr val="4C7716"/>
                  </a:solidFill>
                  <a:effectLst/>
                  <a:uLnTx/>
                  <a:uFillTx/>
                  <a:ea typeface="LNTH-LuoLuoNotangYuanTi 1" pitchFamily="2" charset="-128"/>
                  <a:cs typeface="Arial" panose="020B0604020202020204" pitchFamily="34" charset="0"/>
                </a:rPr>
                <a:t>Cùng</a:t>
              </a:r>
              <a:r>
                <a:rPr kumimoji="0" lang="en-US" sz="3600" b="0" i="0" u="none" strike="noStrike" kern="1200" cap="none" spc="0" normalizeH="0" baseline="0" noProof="0" dirty="0">
                  <a:ln w="0"/>
                  <a:solidFill>
                    <a:srgbClr val="4C7716"/>
                  </a:solidFill>
                  <a:effectLst/>
                  <a:uLnTx/>
                  <a:uFillTx/>
                  <a:ea typeface="LNTH-LuoLuoNotangYuanTi 1" pitchFamily="2" charset="-128"/>
                  <a:cs typeface="Arial" panose="020B0604020202020204" pitchFamily="34" charset="0"/>
                </a:rPr>
                <a:t> </a:t>
              </a:r>
              <a:r>
                <a:rPr kumimoji="0" lang="en-US" sz="3600" b="0" i="0" u="none" strike="noStrike" kern="1200" cap="none" spc="0" normalizeH="0" baseline="0" noProof="0" dirty="0" err="1">
                  <a:ln w="0"/>
                  <a:solidFill>
                    <a:srgbClr val="4C7716"/>
                  </a:solidFill>
                  <a:effectLst/>
                  <a:uLnTx/>
                  <a:uFillTx/>
                  <a:ea typeface="LNTH-LuoLuoNotangYuanTi 1" pitchFamily="2" charset="-128"/>
                  <a:cs typeface="Arial" panose="020B0604020202020204" pitchFamily="34" charset="0"/>
                </a:rPr>
                <a:t>quan</a:t>
              </a:r>
              <a:r>
                <a:rPr kumimoji="0" lang="en-US" sz="3600" b="0" i="0" u="none" strike="noStrike" kern="1200" cap="none" spc="0" normalizeH="0" baseline="0" noProof="0" dirty="0">
                  <a:ln w="0"/>
                  <a:solidFill>
                    <a:srgbClr val="4C7716"/>
                  </a:solidFill>
                  <a:effectLst/>
                  <a:uLnTx/>
                  <a:uFillTx/>
                  <a:ea typeface="LNTH-LuoLuoNotangYuanTi 1" pitchFamily="2" charset="-128"/>
                  <a:cs typeface="Arial" panose="020B0604020202020204" pitchFamily="34" charset="0"/>
                </a:rPr>
                <a:t> </a:t>
              </a:r>
              <a:r>
                <a:rPr kumimoji="0" lang="en-US" sz="3600" b="0" i="0" u="none" strike="noStrike" kern="1200" cap="none" spc="0" normalizeH="0" baseline="0" noProof="0" dirty="0" err="1">
                  <a:ln w="0"/>
                  <a:solidFill>
                    <a:srgbClr val="4C7716"/>
                  </a:solidFill>
                  <a:effectLst/>
                  <a:uLnTx/>
                  <a:uFillTx/>
                  <a:ea typeface="LNTH-LuoLuoNotangYuanTi 1" pitchFamily="2" charset="-128"/>
                  <a:cs typeface="Arial" panose="020B0604020202020204" pitchFamily="34" charset="0"/>
                </a:rPr>
                <a:t>sát</a:t>
              </a:r>
              <a:endParaRPr kumimoji="0" lang="en-US" sz="3600" b="0" i="0" u="none" strike="noStrike" kern="1200" cap="none" spc="0" normalizeH="0" baseline="0" noProof="0" dirty="0">
                <a:ln w="0"/>
                <a:solidFill>
                  <a:srgbClr val="4C7716"/>
                </a:solidFill>
                <a:effectLst/>
                <a:uLnTx/>
                <a:uFillTx/>
                <a:ea typeface="LNTH-LuoLuoNotangYuanTi 1" pitchFamily="2" charset="-128"/>
                <a:cs typeface="Arial" panose="020B0604020202020204" pitchFamily="34" charset="0"/>
              </a:endParaRPr>
            </a:p>
          </p:txBody>
        </p:sp>
        <p:pic>
          <p:nvPicPr>
            <p:cNvPr id="19" name="Picture 18" descr="A snail on a leaf&#10;&#10;Description automatically generated with low confidence">
              <a:extLst>
                <a:ext uri="{FF2B5EF4-FFF2-40B4-BE49-F238E27FC236}">
                  <a16:creationId xmlns:a16="http://schemas.microsoft.com/office/drawing/2014/main" xmlns="" id="{BBE27DFE-774E-2B03-493D-641B4514131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920" t="27737" r="-1"/>
            <a:stretch/>
          </p:blipFill>
          <p:spPr>
            <a:xfrm flipH="1">
              <a:off x="515999" y="0"/>
              <a:ext cx="1402550" cy="1044000"/>
            </a:xfrm>
            <a:prstGeom prst="rect">
              <a:avLst/>
            </a:prstGeom>
          </p:spPr>
        </p:pic>
      </p:grpSp>
      <p:pic>
        <p:nvPicPr>
          <p:cNvPr id="7" name="Picture 6">
            <a:extLst>
              <a:ext uri="{FF2B5EF4-FFF2-40B4-BE49-F238E27FC236}">
                <a16:creationId xmlns:a16="http://schemas.microsoft.com/office/drawing/2014/main" xmlns="" id="{BC27EAA6-DE7B-4D51-AA6B-2F8E468B636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4128151" y="1390650"/>
            <a:ext cx="3508285" cy="3729201"/>
          </a:xfrm>
          <a:prstGeom prst="rect">
            <a:avLst/>
          </a:prstGeom>
        </p:spPr>
      </p:pic>
      <p:cxnSp>
        <p:nvCxnSpPr>
          <p:cNvPr id="9" name="Straight Arrow Connector 8">
            <a:extLst>
              <a:ext uri="{FF2B5EF4-FFF2-40B4-BE49-F238E27FC236}">
                <a16:creationId xmlns:a16="http://schemas.microsoft.com/office/drawing/2014/main" xmlns="" id="{A2058889-4DD3-43F7-BAAD-DEF38E3BD4CF}"/>
              </a:ext>
            </a:extLst>
          </p:cNvPr>
          <p:cNvCxnSpPr>
            <a:cxnSpLocks/>
          </p:cNvCxnSpPr>
          <p:nvPr/>
        </p:nvCxnSpPr>
        <p:spPr>
          <a:xfrm>
            <a:off x="6527236" y="2914197"/>
            <a:ext cx="0" cy="1703066"/>
          </a:xfrm>
          <a:prstGeom prst="straightConnector1">
            <a:avLst/>
          </a:prstGeom>
          <a:noFill/>
          <a:ln w="19050" cap="flat" cmpd="sng" algn="ctr">
            <a:solidFill>
              <a:srgbClr val="434343"/>
            </a:solidFill>
            <a:prstDash val="solid"/>
            <a:headEnd type="triangle"/>
            <a:tailEnd type="triangle"/>
          </a:ln>
          <a:effectLst/>
        </p:spPr>
      </p:cxnSp>
      <p:sp>
        <p:nvSpPr>
          <p:cNvPr id="10" name="Rectangle 9">
            <a:extLst>
              <a:ext uri="{FF2B5EF4-FFF2-40B4-BE49-F238E27FC236}">
                <a16:creationId xmlns:a16="http://schemas.microsoft.com/office/drawing/2014/main" xmlns="" id="{CD77EA30-D8EF-4BDD-ACC4-5FDBA92B5D1C}"/>
              </a:ext>
            </a:extLst>
          </p:cNvPr>
          <p:cNvSpPr/>
          <p:nvPr/>
        </p:nvSpPr>
        <p:spPr>
          <a:xfrm>
            <a:off x="4509434" y="4710183"/>
            <a:ext cx="2215215"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F95858">
                    <a:lumMod val="75000"/>
                  </a:srgbClr>
                </a:solidFill>
                <a:effectLst/>
                <a:uLnTx/>
                <a:uFillTx/>
                <a:latin typeface="Arial" panose="020B0604020202020204" pitchFamily="34" charset="0"/>
                <a:cs typeface="Arial" panose="020B0604020202020204" pitchFamily="34" charset="0"/>
                <a:sym typeface="Arial"/>
              </a:rPr>
              <a:t>2 ô </a:t>
            </a:r>
            <a:r>
              <a:rPr kumimoji="0" lang="en-US" sz="2400" b="1" i="0" u="none" strike="noStrike" kern="0" cap="none" spc="0" normalizeH="0" baseline="0" noProof="0" dirty="0" err="1">
                <a:ln>
                  <a:noFill/>
                </a:ln>
                <a:solidFill>
                  <a:srgbClr val="F95858">
                    <a:lumMod val="75000"/>
                  </a:srgbClr>
                </a:solidFill>
                <a:effectLst/>
                <a:uLnTx/>
                <a:uFillTx/>
                <a:latin typeface="Arial" panose="020B0604020202020204" pitchFamily="34" charset="0"/>
                <a:cs typeface="Arial" panose="020B0604020202020204" pitchFamily="34" charset="0"/>
                <a:sym typeface="Arial"/>
              </a:rPr>
              <a:t>ly</a:t>
            </a:r>
            <a:r>
              <a:rPr kumimoji="0" lang="en-US" sz="2400" b="1" i="0" u="none" strike="noStrike" kern="0" cap="none" spc="0" normalizeH="0" baseline="0" noProof="0" dirty="0">
                <a:ln>
                  <a:noFill/>
                </a:ln>
                <a:solidFill>
                  <a:srgbClr val="F95858">
                    <a:lumMod val="75000"/>
                  </a:srgbClr>
                </a:solidFill>
                <a:effectLst/>
                <a:uLnTx/>
                <a:uFillTx/>
                <a:latin typeface="Arial" panose="020B0604020202020204" pitchFamily="34" charset="0"/>
                <a:cs typeface="Arial" panose="020B0604020202020204" pitchFamily="34" charset="0"/>
                <a:sym typeface="Arial"/>
              </a:rPr>
              <a:t> </a:t>
            </a:r>
            <a:r>
              <a:rPr kumimoji="0" lang="en-US" sz="2400" b="1" i="0" u="none" strike="noStrike" kern="0" cap="none" spc="0" normalizeH="0" baseline="0" noProof="0" dirty="0" err="1">
                <a:ln>
                  <a:noFill/>
                </a:ln>
                <a:solidFill>
                  <a:srgbClr val="F95858">
                    <a:lumMod val="75000"/>
                  </a:srgbClr>
                </a:solidFill>
                <a:effectLst/>
                <a:uLnTx/>
                <a:uFillTx/>
                <a:latin typeface="Arial" panose="020B0604020202020204" pitchFamily="34" charset="0"/>
                <a:cs typeface="Arial" panose="020B0604020202020204" pitchFamily="34" charset="0"/>
                <a:sym typeface="Arial"/>
              </a:rPr>
              <a:t>rưỡi</a:t>
            </a:r>
            <a:endParaRPr kumimoji="0" lang="en-US" sz="2400" b="1" i="0" u="none" strike="noStrike" kern="0" cap="none" spc="0" normalizeH="0" baseline="0" noProof="0" dirty="0">
              <a:ln>
                <a:noFill/>
              </a:ln>
              <a:solidFill>
                <a:srgbClr val="F95858">
                  <a:lumMod val="75000"/>
                </a:srgbClr>
              </a:solidFill>
              <a:effectLst/>
              <a:uLnTx/>
              <a:uFillTx/>
              <a:latin typeface="Arial" panose="020B0604020202020204" pitchFamily="34" charset="0"/>
              <a:cs typeface="Arial" panose="020B0604020202020204" pitchFamily="34" charset="0"/>
              <a:sym typeface="Arial"/>
            </a:endParaRPr>
          </a:p>
        </p:txBody>
      </p:sp>
      <p:cxnSp>
        <p:nvCxnSpPr>
          <p:cNvPr id="11" name="Straight Arrow Connector 10">
            <a:extLst>
              <a:ext uri="{FF2B5EF4-FFF2-40B4-BE49-F238E27FC236}">
                <a16:creationId xmlns:a16="http://schemas.microsoft.com/office/drawing/2014/main" xmlns="" id="{7900EDAF-31B9-4341-B9DA-E5F2C8D6B649}"/>
              </a:ext>
            </a:extLst>
          </p:cNvPr>
          <p:cNvCxnSpPr>
            <a:cxnSpLocks/>
          </p:cNvCxnSpPr>
          <p:nvPr/>
        </p:nvCxnSpPr>
        <p:spPr>
          <a:xfrm flipH="1">
            <a:off x="4625979" y="4790972"/>
            <a:ext cx="1908171" cy="0"/>
          </a:xfrm>
          <a:prstGeom prst="straightConnector1">
            <a:avLst/>
          </a:prstGeom>
          <a:noFill/>
          <a:ln w="19050" cap="flat" cmpd="sng" algn="ctr">
            <a:solidFill>
              <a:srgbClr val="434343"/>
            </a:solidFill>
            <a:prstDash val="solid"/>
            <a:headEnd type="triangle"/>
            <a:tailEnd type="triangle"/>
          </a:ln>
          <a:effectLst/>
        </p:spPr>
      </p:cxnSp>
      <p:sp>
        <p:nvSpPr>
          <p:cNvPr id="12" name="Rectangle 11">
            <a:extLst>
              <a:ext uri="{FF2B5EF4-FFF2-40B4-BE49-F238E27FC236}">
                <a16:creationId xmlns:a16="http://schemas.microsoft.com/office/drawing/2014/main" xmlns="" id="{D58FD508-5C67-4678-9533-D23CF02EF578}"/>
              </a:ext>
            </a:extLst>
          </p:cNvPr>
          <p:cNvSpPr/>
          <p:nvPr/>
        </p:nvSpPr>
        <p:spPr>
          <a:xfrm>
            <a:off x="6485617" y="3518906"/>
            <a:ext cx="909224" cy="707886"/>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a:ln>
                  <a:noFill/>
                </a:ln>
                <a:solidFill>
                  <a:srgbClr val="F95858">
                    <a:lumMod val="75000"/>
                  </a:srgbClr>
                </a:solidFill>
                <a:effectLst/>
                <a:uLnTx/>
                <a:uFillTx/>
                <a:latin typeface="Arial" panose="020B0604020202020204" pitchFamily="34" charset="0"/>
                <a:cs typeface="Arial" panose="020B0604020202020204" pitchFamily="34" charset="0"/>
                <a:sym typeface="Arial"/>
              </a:rPr>
              <a:t>2 ô </a:t>
            </a:r>
            <a:r>
              <a:rPr kumimoji="0" lang="en-US" sz="2000" b="1" i="0" u="none" strike="noStrike" kern="0" cap="none" spc="0" normalizeH="0" baseline="0" noProof="0" dirty="0" err="1">
                <a:ln>
                  <a:noFill/>
                </a:ln>
                <a:solidFill>
                  <a:srgbClr val="F95858">
                    <a:lumMod val="75000"/>
                  </a:srgbClr>
                </a:solidFill>
                <a:effectLst/>
                <a:uLnTx/>
                <a:uFillTx/>
                <a:latin typeface="Arial" panose="020B0604020202020204" pitchFamily="34" charset="0"/>
                <a:cs typeface="Arial" panose="020B0604020202020204" pitchFamily="34" charset="0"/>
                <a:sym typeface="Arial"/>
              </a:rPr>
              <a:t>ly</a:t>
            </a:r>
            <a:r>
              <a:rPr kumimoji="0" lang="en-US" sz="2000" b="1" i="0" u="none" strike="noStrike" kern="0" cap="none" spc="0" normalizeH="0" baseline="0" noProof="0" dirty="0">
                <a:ln>
                  <a:noFill/>
                </a:ln>
                <a:solidFill>
                  <a:srgbClr val="F95858">
                    <a:lumMod val="75000"/>
                  </a:srgbClr>
                </a:solidFill>
                <a:effectLst/>
                <a:uLnTx/>
                <a:uFillTx/>
                <a:latin typeface="Arial" panose="020B0604020202020204" pitchFamily="34" charset="0"/>
                <a:cs typeface="Arial" panose="020B0604020202020204" pitchFamily="34" charset="0"/>
                <a:sym typeface="Arial"/>
              </a:rPr>
              <a:t>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err="1">
                <a:ln>
                  <a:noFill/>
                </a:ln>
                <a:solidFill>
                  <a:srgbClr val="F95858">
                    <a:lumMod val="75000"/>
                  </a:srgbClr>
                </a:solidFill>
                <a:effectLst/>
                <a:uLnTx/>
                <a:uFillTx/>
                <a:latin typeface="Arial" panose="020B0604020202020204" pitchFamily="34" charset="0"/>
                <a:cs typeface="Arial" panose="020B0604020202020204" pitchFamily="34" charset="0"/>
                <a:sym typeface="Arial"/>
              </a:rPr>
              <a:t>rưỡi</a:t>
            </a:r>
            <a:endParaRPr kumimoji="0" lang="en-US" sz="2000" b="1" i="0" u="none" strike="noStrike" kern="0" cap="none" spc="0" normalizeH="0" baseline="0" noProof="0" dirty="0">
              <a:ln>
                <a:noFill/>
              </a:ln>
              <a:solidFill>
                <a:srgbClr val="F95858">
                  <a:lumMod val="75000"/>
                </a:srgbClr>
              </a:solidFill>
              <a:effectLst/>
              <a:uLnTx/>
              <a:uFillTx/>
              <a:latin typeface="Arial" panose="020B0604020202020204" pitchFamily="34" charset="0"/>
              <a:cs typeface="Arial" panose="020B0604020202020204" pitchFamily="34" charset="0"/>
              <a:sym typeface="Arial"/>
            </a:endParaRPr>
          </a:p>
        </p:txBody>
      </p:sp>
      <p:grpSp>
        <p:nvGrpSpPr>
          <p:cNvPr id="13" name="Group 12">
            <a:extLst>
              <a:ext uri="{FF2B5EF4-FFF2-40B4-BE49-F238E27FC236}">
                <a16:creationId xmlns:a16="http://schemas.microsoft.com/office/drawing/2014/main" xmlns="" id="{937E3299-6E67-4CD4-9E9D-AC3655FADF69}"/>
              </a:ext>
            </a:extLst>
          </p:cNvPr>
          <p:cNvGrpSpPr/>
          <p:nvPr/>
        </p:nvGrpSpPr>
        <p:grpSpPr>
          <a:xfrm>
            <a:off x="619125" y="2252007"/>
            <a:ext cx="4267200" cy="954107"/>
            <a:chOff x="-1017979" y="2197159"/>
            <a:chExt cx="4267200" cy="954107"/>
          </a:xfrm>
        </p:grpSpPr>
        <p:sp>
          <p:nvSpPr>
            <p:cNvPr id="14" name="Rectangle 13">
              <a:extLst>
                <a:ext uri="{FF2B5EF4-FFF2-40B4-BE49-F238E27FC236}">
                  <a16:creationId xmlns:a16="http://schemas.microsoft.com/office/drawing/2014/main" xmlns="" id="{D6A71F89-EE13-419E-B780-36BBDE23886A}"/>
                </a:ext>
              </a:extLst>
            </p:cNvPr>
            <p:cNvSpPr/>
            <p:nvPr/>
          </p:nvSpPr>
          <p:spPr>
            <a:xfrm>
              <a:off x="-1017979" y="2197159"/>
              <a:ext cx="3574741" cy="95410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800" b="1" dirty="0">
                  <a:solidFill>
                    <a:srgbClr val="202124"/>
                  </a:solidFill>
                  <a:latin typeface="Arial" panose="020B0604020202020204" pitchFamily="34" charset="0"/>
                  <a:cs typeface="Arial" panose="020B0604020202020204" pitchFamily="34" charset="0"/>
                </a:rPr>
                <a:t>K</a:t>
              </a:r>
              <a:r>
                <a:rPr lang="vi-VN" sz="2800" b="1" i="0" dirty="0">
                  <a:solidFill>
                    <a:srgbClr val="202124"/>
                  </a:solidFill>
                  <a:effectLst/>
                  <a:latin typeface="Arial" panose="020B0604020202020204" pitchFamily="34" charset="0"/>
                  <a:cs typeface="Arial" panose="020B0604020202020204" pitchFamily="34" charset="0"/>
                </a:rPr>
                <a:t>ết hợp nét cong trái và lượn ngang</a:t>
              </a:r>
              <a:endParaRPr kumimoji="0" lang="en-US" sz="2800" b="1"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sym typeface="Arial"/>
              </a:endParaRPr>
            </a:p>
          </p:txBody>
        </p:sp>
        <p:cxnSp>
          <p:nvCxnSpPr>
            <p:cNvPr id="15" name="Straight Arrow Connector 14">
              <a:extLst>
                <a:ext uri="{FF2B5EF4-FFF2-40B4-BE49-F238E27FC236}">
                  <a16:creationId xmlns:a16="http://schemas.microsoft.com/office/drawing/2014/main" xmlns="" id="{A3C37F0A-A8E2-4150-B102-B2576067A361}"/>
                </a:ext>
              </a:extLst>
            </p:cNvPr>
            <p:cNvCxnSpPr>
              <a:cxnSpLocks/>
              <a:stCxn id="14" idx="3"/>
            </p:cNvCxnSpPr>
            <p:nvPr/>
          </p:nvCxnSpPr>
          <p:spPr>
            <a:xfrm>
              <a:off x="2556762" y="2674213"/>
              <a:ext cx="692459" cy="157014"/>
            </a:xfrm>
            <a:prstGeom prst="straightConnector1">
              <a:avLst/>
            </a:prstGeom>
            <a:noFill/>
            <a:ln w="9525" cap="flat" cmpd="sng" algn="ctr">
              <a:solidFill>
                <a:srgbClr val="FF0000"/>
              </a:solidFill>
              <a:prstDash val="lgDash"/>
              <a:tailEnd type="triangle"/>
            </a:ln>
            <a:effectLst/>
          </p:spPr>
        </p:cxnSp>
      </p:grpSp>
      <p:grpSp>
        <p:nvGrpSpPr>
          <p:cNvPr id="21" name="Group 20">
            <a:extLst>
              <a:ext uri="{FF2B5EF4-FFF2-40B4-BE49-F238E27FC236}">
                <a16:creationId xmlns:a16="http://schemas.microsoft.com/office/drawing/2014/main" xmlns="" id="{FDB936A7-0AE4-4867-A09B-1660992899A8}"/>
              </a:ext>
            </a:extLst>
          </p:cNvPr>
          <p:cNvGrpSpPr/>
          <p:nvPr/>
        </p:nvGrpSpPr>
        <p:grpSpPr>
          <a:xfrm>
            <a:off x="5276850" y="2288721"/>
            <a:ext cx="6215649" cy="1416504"/>
            <a:chOff x="3639746" y="2233873"/>
            <a:chExt cx="6215649" cy="1416504"/>
          </a:xfrm>
        </p:grpSpPr>
        <p:sp>
          <p:nvSpPr>
            <p:cNvPr id="22" name="Rectangle 21">
              <a:extLst>
                <a:ext uri="{FF2B5EF4-FFF2-40B4-BE49-F238E27FC236}">
                  <a16:creationId xmlns:a16="http://schemas.microsoft.com/office/drawing/2014/main" xmlns="" id="{CE070222-A265-449D-8C1C-08F3CB248260}"/>
                </a:ext>
              </a:extLst>
            </p:cNvPr>
            <p:cNvSpPr/>
            <p:nvPr/>
          </p:nvSpPr>
          <p:spPr>
            <a:xfrm>
              <a:off x="6049570" y="2233873"/>
              <a:ext cx="3805825" cy="138499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800" b="1" dirty="0">
                  <a:solidFill>
                    <a:srgbClr val="202124"/>
                  </a:solidFill>
                  <a:latin typeface="Arial" panose="020B0604020202020204" pitchFamily="34" charset="0"/>
                  <a:cs typeface="Arial" panose="020B0604020202020204" pitchFamily="34" charset="0"/>
                </a:rPr>
                <a:t>N</a:t>
              </a:r>
              <a:r>
                <a:rPr lang="vi-VN" sz="2800" b="1" i="0" dirty="0">
                  <a:solidFill>
                    <a:srgbClr val="202124"/>
                  </a:solidFill>
                  <a:effectLst/>
                  <a:latin typeface="Arial" panose="020B0604020202020204" pitchFamily="34" charset="0"/>
                  <a:cs typeface="Arial" panose="020B0604020202020204" pitchFamily="34" charset="0"/>
                </a:rPr>
                <a:t>ét thẳng đứng, hơi lượn ở hai đầu nét lượn dọc</a:t>
              </a:r>
              <a:endParaRPr kumimoji="0" lang="en-US" sz="2800" b="1"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sym typeface="Arial"/>
              </a:endParaRPr>
            </a:p>
          </p:txBody>
        </p:sp>
        <p:cxnSp>
          <p:nvCxnSpPr>
            <p:cNvPr id="23" name="Straight Arrow Connector 22">
              <a:extLst>
                <a:ext uri="{FF2B5EF4-FFF2-40B4-BE49-F238E27FC236}">
                  <a16:creationId xmlns:a16="http://schemas.microsoft.com/office/drawing/2014/main" xmlns="" id="{54628D3A-5F70-4088-9A18-37154FCC1B6A}"/>
                </a:ext>
              </a:extLst>
            </p:cNvPr>
            <p:cNvCxnSpPr>
              <a:cxnSpLocks/>
            </p:cNvCxnSpPr>
            <p:nvPr/>
          </p:nvCxnSpPr>
          <p:spPr>
            <a:xfrm flipH="1">
              <a:off x="3639746" y="2966361"/>
              <a:ext cx="2253691" cy="684016"/>
            </a:xfrm>
            <a:prstGeom prst="straightConnector1">
              <a:avLst/>
            </a:prstGeom>
            <a:noFill/>
            <a:ln w="9525" cap="flat" cmpd="sng" algn="ctr">
              <a:solidFill>
                <a:srgbClr val="FF0000"/>
              </a:solidFill>
              <a:prstDash val="lgDash"/>
              <a:tailEnd type="triangle"/>
            </a:ln>
            <a:effectLst/>
          </p:spPr>
        </p:cxnSp>
      </p:grpSp>
      <p:grpSp>
        <p:nvGrpSpPr>
          <p:cNvPr id="24" name="Group 23">
            <a:extLst>
              <a:ext uri="{FF2B5EF4-FFF2-40B4-BE49-F238E27FC236}">
                <a16:creationId xmlns:a16="http://schemas.microsoft.com/office/drawing/2014/main" xmlns="" id="{CEB01ED4-265C-449E-B0AC-35165C28B9BA}"/>
              </a:ext>
            </a:extLst>
          </p:cNvPr>
          <p:cNvGrpSpPr/>
          <p:nvPr/>
        </p:nvGrpSpPr>
        <p:grpSpPr>
          <a:xfrm>
            <a:off x="5772150" y="3924300"/>
            <a:ext cx="6110875" cy="1271153"/>
            <a:chOff x="3744521" y="1916827"/>
            <a:chExt cx="6110875" cy="1271153"/>
          </a:xfrm>
        </p:grpSpPr>
        <p:sp>
          <p:nvSpPr>
            <p:cNvPr id="25" name="Rectangle 24">
              <a:extLst>
                <a:ext uri="{FF2B5EF4-FFF2-40B4-BE49-F238E27FC236}">
                  <a16:creationId xmlns:a16="http://schemas.microsoft.com/office/drawing/2014/main" xmlns="" id="{07422239-0DD9-45BE-B8B0-242BA17B7D5A}"/>
                </a:ext>
              </a:extLst>
            </p:cNvPr>
            <p:cNvSpPr/>
            <p:nvPr/>
          </p:nvSpPr>
          <p:spPr>
            <a:xfrm>
              <a:off x="5735246" y="2233873"/>
              <a:ext cx="4120150" cy="95410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800" b="1" i="0" dirty="0">
                  <a:solidFill>
                    <a:srgbClr val="202124"/>
                  </a:solidFill>
                  <a:effectLst/>
                  <a:latin typeface="Arial" panose="020B0604020202020204" pitchFamily="34" charset="0"/>
                  <a:cs typeface="Arial" panose="020B0604020202020204" pitchFamily="34" charset="0"/>
                </a:rPr>
                <a:t>N</a:t>
              </a:r>
              <a:r>
                <a:rPr lang="vi-VN" sz="2800" b="1" i="0" dirty="0">
                  <a:solidFill>
                    <a:srgbClr val="202124"/>
                  </a:solidFill>
                  <a:effectLst/>
                  <a:latin typeface="Arial" panose="020B0604020202020204" pitchFamily="34" charset="0"/>
                  <a:cs typeface="Arial" panose="020B0604020202020204" pitchFamily="34" charset="0"/>
                </a:rPr>
                <a:t>ét móc xuôi phải, lượn ở phía dưới</a:t>
              </a:r>
              <a:endParaRPr kumimoji="0" lang="en-US" sz="2800" b="1"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sym typeface="Arial"/>
              </a:endParaRPr>
            </a:p>
          </p:txBody>
        </p:sp>
        <p:cxnSp>
          <p:nvCxnSpPr>
            <p:cNvPr id="26" name="Straight Arrow Connector 25">
              <a:extLst>
                <a:ext uri="{FF2B5EF4-FFF2-40B4-BE49-F238E27FC236}">
                  <a16:creationId xmlns:a16="http://schemas.microsoft.com/office/drawing/2014/main" xmlns="" id="{89A8D159-3454-4017-9421-2F7640D9809A}"/>
                </a:ext>
              </a:extLst>
            </p:cNvPr>
            <p:cNvCxnSpPr>
              <a:cxnSpLocks/>
            </p:cNvCxnSpPr>
            <p:nvPr/>
          </p:nvCxnSpPr>
          <p:spPr>
            <a:xfrm flipH="1" flipV="1">
              <a:off x="3744521" y="1916827"/>
              <a:ext cx="2148916" cy="1049534"/>
            </a:xfrm>
            <a:prstGeom prst="straightConnector1">
              <a:avLst/>
            </a:prstGeom>
            <a:noFill/>
            <a:ln w="9525" cap="flat" cmpd="sng" algn="ctr">
              <a:solidFill>
                <a:srgbClr val="FF0000"/>
              </a:solidFill>
              <a:prstDash val="lgDash"/>
              <a:tailEnd type="triangle"/>
            </a:ln>
            <a:effectLst/>
          </p:spPr>
        </p:cxnSp>
      </p:grpSp>
    </p:spTree>
    <p:extLst>
      <p:ext uri="{BB962C8B-B14F-4D97-AF65-F5344CB8AC3E}">
        <p14:creationId xmlns:p14="http://schemas.microsoft.com/office/powerpoint/2010/main" val="496562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down)">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wipe(down)">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wipe(down)">
                                      <p:cBhvr>
                                        <p:cTn id="3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V hoa">
            <a:hlinkClick r:id="" action="ppaction://media"/>
            <a:extLst>
              <a:ext uri="{FF2B5EF4-FFF2-40B4-BE49-F238E27FC236}">
                <a16:creationId xmlns:a16="http://schemas.microsoft.com/office/drawing/2014/main" xmlns="" id="{08C787AB-9AC8-47EE-91BE-264DD15CD09B}"/>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123392132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9335"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showWhenStopped="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xmlns="" id="{880E4C05-6D5E-2761-542F-E6BA24A9533D}"/>
              </a:ext>
            </a:extLst>
          </p:cNvPr>
          <p:cNvSpPr/>
          <p:nvPr/>
        </p:nvSpPr>
        <p:spPr>
          <a:xfrm>
            <a:off x="516000" y="459000"/>
            <a:ext cx="11160000" cy="5940000"/>
          </a:xfrm>
          <a:custGeom>
            <a:avLst/>
            <a:gdLst>
              <a:gd name="connsiteX0" fmla="*/ 0 w 11160000"/>
              <a:gd name="connsiteY0" fmla="*/ 303118 h 5940000"/>
              <a:gd name="connsiteX1" fmla="*/ 303118 w 11160000"/>
              <a:gd name="connsiteY1" fmla="*/ 0 h 5940000"/>
              <a:gd name="connsiteX2" fmla="*/ 962728 w 11160000"/>
              <a:gd name="connsiteY2" fmla="*/ 0 h 5940000"/>
              <a:gd name="connsiteX3" fmla="*/ 1305726 w 11160000"/>
              <a:gd name="connsiteY3" fmla="*/ 0 h 5940000"/>
              <a:gd name="connsiteX4" fmla="*/ 1859798 w 11160000"/>
              <a:gd name="connsiteY4" fmla="*/ 0 h 5940000"/>
              <a:gd name="connsiteX5" fmla="*/ 2730484 w 11160000"/>
              <a:gd name="connsiteY5" fmla="*/ 0 h 5940000"/>
              <a:gd name="connsiteX6" fmla="*/ 3073481 w 11160000"/>
              <a:gd name="connsiteY6" fmla="*/ 0 h 5940000"/>
              <a:gd name="connsiteX7" fmla="*/ 3416478 w 11160000"/>
              <a:gd name="connsiteY7" fmla="*/ 0 h 5940000"/>
              <a:gd name="connsiteX8" fmla="*/ 3865013 w 11160000"/>
              <a:gd name="connsiteY8" fmla="*/ 0 h 5940000"/>
              <a:gd name="connsiteX9" fmla="*/ 4524624 w 11160000"/>
              <a:gd name="connsiteY9" fmla="*/ 0 h 5940000"/>
              <a:gd name="connsiteX10" fmla="*/ 5078696 w 11160000"/>
              <a:gd name="connsiteY10" fmla="*/ 0 h 5940000"/>
              <a:gd name="connsiteX11" fmla="*/ 5738306 w 11160000"/>
              <a:gd name="connsiteY11" fmla="*/ 0 h 5940000"/>
              <a:gd name="connsiteX12" fmla="*/ 6503454 w 11160000"/>
              <a:gd name="connsiteY12" fmla="*/ 0 h 5940000"/>
              <a:gd name="connsiteX13" fmla="*/ 7268602 w 11160000"/>
              <a:gd name="connsiteY13" fmla="*/ 0 h 5940000"/>
              <a:gd name="connsiteX14" fmla="*/ 7822675 w 11160000"/>
              <a:gd name="connsiteY14" fmla="*/ 0 h 5940000"/>
              <a:gd name="connsiteX15" fmla="*/ 8587823 w 11160000"/>
              <a:gd name="connsiteY15" fmla="*/ 0 h 5940000"/>
              <a:gd name="connsiteX16" fmla="*/ 9458508 w 11160000"/>
              <a:gd name="connsiteY16" fmla="*/ 0 h 5940000"/>
              <a:gd name="connsiteX17" fmla="*/ 10856882 w 11160000"/>
              <a:gd name="connsiteY17" fmla="*/ 0 h 5940000"/>
              <a:gd name="connsiteX18" fmla="*/ 11160000 w 11160000"/>
              <a:gd name="connsiteY18" fmla="*/ 303118 h 5940000"/>
              <a:gd name="connsiteX19" fmla="*/ 11160000 w 11160000"/>
              <a:gd name="connsiteY19" fmla="*/ 916501 h 5940000"/>
              <a:gd name="connsiteX20" fmla="*/ 11160000 w 11160000"/>
              <a:gd name="connsiteY20" fmla="*/ 1476546 h 5940000"/>
              <a:gd name="connsiteX21" fmla="*/ 11160000 w 11160000"/>
              <a:gd name="connsiteY21" fmla="*/ 1983254 h 5940000"/>
              <a:gd name="connsiteX22" fmla="*/ 11160000 w 11160000"/>
              <a:gd name="connsiteY22" fmla="*/ 2756649 h 5940000"/>
              <a:gd name="connsiteX23" fmla="*/ 11160000 w 11160000"/>
              <a:gd name="connsiteY23" fmla="*/ 3530045 h 5940000"/>
              <a:gd name="connsiteX24" fmla="*/ 11160000 w 11160000"/>
              <a:gd name="connsiteY24" fmla="*/ 4303441 h 5940000"/>
              <a:gd name="connsiteX25" fmla="*/ 11160000 w 11160000"/>
              <a:gd name="connsiteY25" fmla="*/ 4863486 h 5940000"/>
              <a:gd name="connsiteX26" fmla="*/ 11160000 w 11160000"/>
              <a:gd name="connsiteY26" fmla="*/ 5636882 h 5940000"/>
              <a:gd name="connsiteX27" fmla="*/ 10856882 w 11160000"/>
              <a:gd name="connsiteY27" fmla="*/ 5940000 h 5940000"/>
              <a:gd name="connsiteX28" fmla="*/ 10197272 w 11160000"/>
              <a:gd name="connsiteY28" fmla="*/ 5940000 h 5940000"/>
              <a:gd name="connsiteX29" fmla="*/ 9854274 w 11160000"/>
              <a:gd name="connsiteY29" fmla="*/ 5940000 h 5940000"/>
              <a:gd name="connsiteX30" fmla="*/ 9300202 w 11160000"/>
              <a:gd name="connsiteY30" fmla="*/ 5940000 h 5940000"/>
              <a:gd name="connsiteX31" fmla="*/ 8535054 w 11160000"/>
              <a:gd name="connsiteY31" fmla="*/ 5940000 h 5940000"/>
              <a:gd name="connsiteX32" fmla="*/ 7875444 w 11160000"/>
              <a:gd name="connsiteY32" fmla="*/ 5940000 h 5940000"/>
              <a:gd name="connsiteX33" fmla="*/ 7110296 w 11160000"/>
              <a:gd name="connsiteY33" fmla="*/ 5940000 h 5940000"/>
              <a:gd name="connsiteX34" fmla="*/ 6345148 w 11160000"/>
              <a:gd name="connsiteY34" fmla="*/ 5940000 h 5940000"/>
              <a:gd name="connsiteX35" fmla="*/ 5474462 w 11160000"/>
              <a:gd name="connsiteY35" fmla="*/ 5940000 h 5940000"/>
              <a:gd name="connsiteX36" fmla="*/ 4603777 w 11160000"/>
              <a:gd name="connsiteY36" fmla="*/ 5940000 h 5940000"/>
              <a:gd name="connsiteX37" fmla="*/ 4049704 w 11160000"/>
              <a:gd name="connsiteY37" fmla="*/ 5940000 h 5940000"/>
              <a:gd name="connsiteX38" fmla="*/ 3179019 w 11160000"/>
              <a:gd name="connsiteY38" fmla="*/ 5940000 h 5940000"/>
              <a:gd name="connsiteX39" fmla="*/ 2624946 w 11160000"/>
              <a:gd name="connsiteY39" fmla="*/ 5940000 h 5940000"/>
              <a:gd name="connsiteX40" fmla="*/ 1859798 w 11160000"/>
              <a:gd name="connsiteY40" fmla="*/ 5940000 h 5940000"/>
              <a:gd name="connsiteX41" fmla="*/ 1200188 w 11160000"/>
              <a:gd name="connsiteY41" fmla="*/ 5940000 h 5940000"/>
              <a:gd name="connsiteX42" fmla="*/ 303118 w 11160000"/>
              <a:gd name="connsiteY42" fmla="*/ 5940000 h 5940000"/>
              <a:gd name="connsiteX43" fmla="*/ 0 w 11160000"/>
              <a:gd name="connsiteY43" fmla="*/ 5636882 h 5940000"/>
              <a:gd name="connsiteX44" fmla="*/ 0 w 11160000"/>
              <a:gd name="connsiteY44" fmla="*/ 4863486 h 5940000"/>
              <a:gd name="connsiteX45" fmla="*/ 0 w 11160000"/>
              <a:gd name="connsiteY45" fmla="*/ 4356779 h 5940000"/>
              <a:gd name="connsiteX46" fmla="*/ 0 w 11160000"/>
              <a:gd name="connsiteY46" fmla="*/ 3743396 h 5940000"/>
              <a:gd name="connsiteX47" fmla="*/ 0 w 11160000"/>
              <a:gd name="connsiteY47" fmla="*/ 3130013 h 5940000"/>
              <a:gd name="connsiteX48" fmla="*/ 0 w 11160000"/>
              <a:gd name="connsiteY48" fmla="*/ 2569968 h 5940000"/>
              <a:gd name="connsiteX49" fmla="*/ 0 w 11160000"/>
              <a:gd name="connsiteY49" fmla="*/ 1849910 h 5940000"/>
              <a:gd name="connsiteX50" fmla="*/ 0 w 11160000"/>
              <a:gd name="connsiteY50" fmla="*/ 1129851 h 5940000"/>
              <a:gd name="connsiteX51" fmla="*/ 0 w 11160000"/>
              <a:gd name="connsiteY51" fmla="*/ 303118 h 59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1160000" h="5940000" fill="none" extrusionOk="0">
                <a:moveTo>
                  <a:pt x="0" y="303118"/>
                </a:moveTo>
                <a:cubicBezTo>
                  <a:pt x="-459" y="109024"/>
                  <a:pt x="129738" y="-35853"/>
                  <a:pt x="303118" y="0"/>
                </a:cubicBezTo>
                <a:cubicBezTo>
                  <a:pt x="594592" y="-4444"/>
                  <a:pt x="649950" y="-29171"/>
                  <a:pt x="962728" y="0"/>
                </a:cubicBezTo>
                <a:cubicBezTo>
                  <a:pt x="1275506" y="29171"/>
                  <a:pt x="1187107" y="-2207"/>
                  <a:pt x="1305726" y="0"/>
                </a:cubicBezTo>
                <a:cubicBezTo>
                  <a:pt x="1424345" y="2207"/>
                  <a:pt x="1635286" y="-1105"/>
                  <a:pt x="1859798" y="0"/>
                </a:cubicBezTo>
                <a:cubicBezTo>
                  <a:pt x="2084310" y="1105"/>
                  <a:pt x="2516684" y="35275"/>
                  <a:pt x="2730484" y="0"/>
                </a:cubicBezTo>
                <a:cubicBezTo>
                  <a:pt x="2944284" y="-35275"/>
                  <a:pt x="2925668" y="-9463"/>
                  <a:pt x="3073481" y="0"/>
                </a:cubicBezTo>
                <a:cubicBezTo>
                  <a:pt x="3221294" y="9463"/>
                  <a:pt x="3260137" y="-3620"/>
                  <a:pt x="3416478" y="0"/>
                </a:cubicBezTo>
                <a:cubicBezTo>
                  <a:pt x="3572819" y="3620"/>
                  <a:pt x="3658655" y="-15039"/>
                  <a:pt x="3865013" y="0"/>
                </a:cubicBezTo>
                <a:cubicBezTo>
                  <a:pt x="4071372" y="15039"/>
                  <a:pt x="4314059" y="10973"/>
                  <a:pt x="4524624" y="0"/>
                </a:cubicBezTo>
                <a:cubicBezTo>
                  <a:pt x="4735189" y="-10973"/>
                  <a:pt x="4825901" y="2072"/>
                  <a:pt x="5078696" y="0"/>
                </a:cubicBezTo>
                <a:cubicBezTo>
                  <a:pt x="5331491" y="-2072"/>
                  <a:pt x="5574403" y="5006"/>
                  <a:pt x="5738306" y="0"/>
                </a:cubicBezTo>
                <a:cubicBezTo>
                  <a:pt x="5902209" y="-5006"/>
                  <a:pt x="6272563" y="16404"/>
                  <a:pt x="6503454" y="0"/>
                </a:cubicBezTo>
                <a:cubicBezTo>
                  <a:pt x="6734345" y="-16404"/>
                  <a:pt x="6887240" y="27933"/>
                  <a:pt x="7268602" y="0"/>
                </a:cubicBezTo>
                <a:cubicBezTo>
                  <a:pt x="7649964" y="-27933"/>
                  <a:pt x="7694547" y="15980"/>
                  <a:pt x="7822675" y="0"/>
                </a:cubicBezTo>
                <a:cubicBezTo>
                  <a:pt x="7950803" y="-15980"/>
                  <a:pt x="8413412" y="2507"/>
                  <a:pt x="8587823" y="0"/>
                </a:cubicBezTo>
                <a:cubicBezTo>
                  <a:pt x="8762234" y="-2507"/>
                  <a:pt x="9170658" y="-21565"/>
                  <a:pt x="9458508" y="0"/>
                </a:cubicBezTo>
                <a:cubicBezTo>
                  <a:pt x="9746358" y="21565"/>
                  <a:pt x="10264976" y="33661"/>
                  <a:pt x="10856882" y="0"/>
                </a:cubicBezTo>
                <a:cubicBezTo>
                  <a:pt x="11015249" y="-4939"/>
                  <a:pt x="11157490" y="140142"/>
                  <a:pt x="11160000" y="303118"/>
                </a:cubicBezTo>
                <a:cubicBezTo>
                  <a:pt x="11183339" y="580109"/>
                  <a:pt x="11164493" y="716227"/>
                  <a:pt x="11160000" y="916501"/>
                </a:cubicBezTo>
                <a:cubicBezTo>
                  <a:pt x="11155507" y="1116775"/>
                  <a:pt x="11160184" y="1224573"/>
                  <a:pt x="11160000" y="1476546"/>
                </a:cubicBezTo>
                <a:cubicBezTo>
                  <a:pt x="11159816" y="1728519"/>
                  <a:pt x="11158104" y="1762362"/>
                  <a:pt x="11160000" y="1983254"/>
                </a:cubicBezTo>
                <a:cubicBezTo>
                  <a:pt x="11161896" y="2204146"/>
                  <a:pt x="11165617" y="2506599"/>
                  <a:pt x="11160000" y="2756649"/>
                </a:cubicBezTo>
                <a:cubicBezTo>
                  <a:pt x="11154383" y="3006699"/>
                  <a:pt x="11192214" y="3223193"/>
                  <a:pt x="11160000" y="3530045"/>
                </a:cubicBezTo>
                <a:cubicBezTo>
                  <a:pt x="11127786" y="3836897"/>
                  <a:pt x="11124016" y="4045414"/>
                  <a:pt x="11160000" y="4303441"/>
                </a:cubicBezTo>
                <a:cubicBezTo>
                  <a:pt x="11195984" y="4561468"/>
                  <a:pt x="11139606" y="4701152"/>
                  <a:pt x="11160000" y="4863486"/>
                </a:cubicBezTo>
                <a:cubicBezTo>
                  <a:pt x="11180394" y="5025820"/>
                  <a:pt x="11166231" y="5467040"/>
                  <a:pt x="11160000" y="5636882"/>
                </a:cubicBezTo>
                <a:cubicBezTo>
                  <a:pt x="11177700" y="5790838"/>
                  <a:pt x="11007162" y="5920042"/>
                  <a:pt x="10856882" y="5940000"/>
                </a:cubicBezTo>
                <a:cubicBezTo>
                  <a:pt x="10600635" y="5940495"/>
                  <a:pt x="10416771" y="5957384"/>
                  <a:pt x="10197272" y="5940000"/>
                </a:cubicBezTo>
                <a:cubicBezTo>
                  <a:pt x="9977773" y="5922617"/>
                  <a:pt x="9989195" y="5941285"/>
                  <a:pt x="9854274" y="5940000"/>
                </a:cubicBezTo>
                <a:cubicBezTo>
                  <a:pt x="9719353" y="5938715"/>
                  <a:pt x="9525505" y="5947647"/>
                  <a:pt x="9300202" y="5940000"/>
                </a:cubicBezTo>
                <a:cubicBezTo>
                  <a:pt x="9074899" y="5932353"/>
                  <a:pt x="8718964" y="5911680"/>
                  <a:pt x="8535054" y="5940000"/>
                </a:cubicBezTo>
                <a:cubicBezTo>
                  <a:pt x="8351144" y="5968320"/>
                  <a:pt x="8199815" y="5932571"/>
                  <a:pt x="7875444" y="5940000"/>
                </a:cubicBezTo>
                <a:cubicBezTo>
                  <a:pt x="7551073" y="5947430"/>
                  <a:pt x="7376334" y="5953185"/>
                  <a:pt x="7110296" y="5940000"/>
                </a:cubicBezTo>
                <a:cubicBezTo>
                  <a:pt x="6844258" y="5926815"/>
                  <a:pt x="6612628" y="5963800"/>
                  <a:pt x="6345148" y="5940000"/>
                </a:cubicBezTo>
                <a:cubicBezTo>
                  <a:pt x="6077668" y="5916200"/>
                  <a:pt x="5904826" y="5956229"/>
                  <a:pt x="5474462" y="5940000"/>
                </a:cubicBezTo>
                <a:cubicBezTo>
                  <a:pt x="5044098" y="5923771"/>
                  <a:pt x="4813248" y="5910087"/>
                  <a:pt x="4603777" y="5940000"/>
                </a:cubicBezTo>
                <a:cubicBezTo>
                  <a:pt x="4394307" y="5969913"/>
                  <a:pt x="4311810" y="5917763"/>
                  <a:pt x="4049704" y="5940000"/>
                </a:cubicBezTo>
                <a:cubicBezTo>
                  <a:pt x="3787598" y="5962237"/>
                  <a:pt x="3428068" y="5921596"/>
                  <a:pt x="3179019" y="5940000"/>
                </a:cubicBezTo>
                <a:cubicBezTo>
                  <a:pt x="2929970" y="5958404"/>
                  <a:pt x="2813997" y="5953987"/>
                  <a:pt x="2624946" y="5940000"/>
                </a:cubicBezTo>
                <a:cubicBezTo>
                  <a:pt x="2435895" y="5926013"/>
                  <a:pt x="2231907" y="5943139"/>
                  <a:pt x="1859798" y="5940000"/>
                </a:cubicBezTo>
                <a:cubicBezTo>
                  <a:pt x="1487689" y="5936861"/>
                  <a:pt x="1474488" y="5967208"/>
                  <a:pt x="1200188" y="5940000"/>
                </a:cubicBezTo>
                <a:cubicBezTo>
                  <a:pt x="925888" y="5912793"/>
                  <a:pt x="482917" y="5968406"/>
                  <a:pt x="303118" y="5940000"/>
                </a:cubicBezTo>
                <a:cubicBezTo>
                  <a:pt x="137311" y="5965872"/>
                  <a:pt x="-2854" y="5765274"/>
                  <a:pt x="0" y="5636882"/>
                </a:cubicBezTo>
                <a:cubicBezTo>
                  <a:pt x="8456" y="5346971"/>
                  <a:pt x="-2670" y="5157459"/>
                  <a:pt x="0" y="4863486"/>
                </a:cubicBezTo>
                <a:cubicBezTo>
                  <a:pt x="2670" y="4569513"/>
                  <a:pt x="-10421" y="4524644"/>
                  <a:pt x="0" y="4356779"/>
                </a:cubicBezTo>
                <a:cubicBezTo>
                  <a:pt x="10421" y="4188914"/>
                  <a:pt x="-13022" y="3992361"/>
                  <a:pt x="0" y="3743396"/>
                </a:cubicBezTo>
                <a:cubicBezTo>
                  <a:pt x="13022" y="3494431"/>
                  <a:pt x="-21464" y="3340994"/>
                  <a:pt x="0" y="3130013"/>
                </a:cubicBezTo>
                <a:cubicBezTo>
                  <a:pt x="21464" y="2919032"/>
                  <a:pt x="-12313" y="2777755"/>
                  <a:pt x="0" y="2569968"/>
                </a:cubicBezTo>
                <a:cubicBezTo>
                  <a:pt x="12313" y="2362182"/>
                  <a:pt x="14102" y="2132172"/>
                  <a:pt x="0" y="1849910"/>
                </a:cubicBezTo>
                <a:cubicBezTo>
                  <a:pt x="-14102" y="1567648"/>
                  <a:pt x="3688" y="1423008"/>
                  <a:pt x="0" y="1129851"/>
                </a:cubicBezTo>
                <a:cubicBezTo>
                  <a:pt x="-3688" y="836694"/>
                  <a:pt x="-30859" y="571141"/>
                  <a:pt x="0" y="303118"/>
                </a:cubicBezTo>
                <a:close/>
              </a:path>
              <a:path w="11160000" h="5940000" stroke="0" extrusionOk="0">
                <a:moveTo>
                  <a:pt x="0" y="303118"/>
                </a:moveTo>
                <a:cubicBezTo>
                  <a:pt x="-13170" y="163376"/>
                  <a:pt x="162397" y="6766"/>
                  <a:pt x="303118" y="0"/>
                </a:cubicBezTo>
                <a:cubicBezTo>
                  <a:pt x="480887" y="6829"/>
                  <a:pt x="659206" y="-8483"/>
                  <a:pt x="751653" y="0"/>
                </a:cubicBezTo>
                <a:cubicBezTo>
                  <a:pt x="844100" y="8483"/>
                  <a:pt x="1062568" y="-5446"/>
                  <a:pt x="1305726" y="0"/>
                </a:cubicBezTo>
                <a:cubicBezTo>
                  <a:pt x="1548884" y="5446"/>
                  <a:pt x="1755477" y="4658"/>
                  <a:pt x="2176411" y="0"/>
                </a:cubicBezTo>
                <a:cubicBezTo>
                  <a:pt x="2597346" y="-4658"/>
                  <a:pt x="2642372" y="22298"/>
                  <a:pt x="2941559" y="0"/>
                </a:cubicBezTo>
                <a:cubicBezTo>
                  <a:pt x="3240746" y="-22298"/>
                  <a:pt x="3555472" y="-24925"/>
                  <a:pt x="3812245" y="0"/>
                </a:cubicBezTo>
                <a:cubicBezTo>
                  <a:pt x="4069018" y="24925"/>
                  <a:pt x="4054404" y="3117"/>
                  <a:pt x="4260780" y="0"/>
                </a:cubicBezTo>
                <a:cubicBezTo>
                  <a:pt x="4467157" y="-3117"/>
                  <a:pt x="4691553" y="27116"/>
                  <a:pt x="4814852" y="0"/>
                </a:cubicBezTo>
                <a:cubicBezTo>
                  <a:pt x="4938151" y="-27116"/>
                  <a:pt x="5325669" y="-21516"/>
                  <a:pt x="5580000" y="0"/>
                </a:cubicBezTo>
                <a:cubicBezTo>
                  <a:pt x="5834331" y="21516"/>
                  <a:pt x="5805773" y="13446"/>
                  <a:pt x="5922997" y="0"/>
                </a:cubicBezTo>
                <a:cubicBezTo>
                  <a:pt x="6040221" y="-13446"/>
                  <a:pt x="6189488" y="5418"/>
                  <a:pt x="6371532" y="0"/>
                </a:cubicBezTo>
                <a:cubicBezTo>
                  <a:pt x="6553576" y="-5418"/>
                  <a:pt x="7001248" y="8733"/>
                  <a:pt x="7242218" y="0"/>
                </a:cubicBezTo>
                <a:cubicBezTo>
                  <a:pt x="7483188" y="-8733"/>
                  <a:pt x="7446722" y="-16834"/>
                  <a:pt x="7585215" y="0"/>
                </a:cubicBezTo>
                <a:cubicBezTo>
                  <a:pt x="7723708" y="16834"/>
                  <a:pt x="8025878" y="11261"/>
                  <a:pt x="8244825" y="0"/>
                </a:cubicBezTo>
                <a:cubicBezTo>
                  <a:pt x="8463772" y="-11261"/>
                  <a:pt x="8567271" y="-11362"/>
                  <a:pt x="8693360" y="0"/>
                </a:cubicBezTo>
                <a:cubicBezTo>
                  <a:pt x="8819449" y="11362"/>
                  <a:pt x="9281110" y="-33917"/>
                  <a:pt x="9458508" y="0"/>
                </a:cubicBezTo>
                <a:cubicBezTo>
                  <a:pt x="9635906" y="33917"/>
                  <a:pt x="10211970" y="-59527"/>
                  <a:pt x="10856882" y="0"/>
                </a:cubicBezTo>
                <a:cubicBezTo>
                  <a:pt x="11023641" y="23772"/>
                  <a:pt x="11163789" y="152892"/>
                  <a:pt x="11160000" y="303118"/>
                </a:cubicBezTo>
                <a:cubicBezTo>
                  <a:pt x="11194122" y="564935"/>
                  <a:pt x="11186927" y="822649"/>
                  <a:pt x="11160000" y="1023176"/>
                </a:cubicBezTo>
                <a:cubicBezTo>
                  <a:pt x="11133073" y="1223703"/>
                  <a:pt x="11187496" y="1394257"/>
                  <a:pt x="11160000" y="1636559"/>
                </a:cubicBezTo>
                <a:cubicBezTo>
                  <a:pt x="11132504" y="1878861"/>
                  <a:pt x="11168509" y="2079534"/>
                  <a:pt x="11160000" y="2196604"/>
                </a:cubicBezTo>
                <a:cubicBezTo>
                  <a:pt x="11151491" y="2313674"/>
                  <a:pt x="11146188" y="2633801"/>
                  <a:pt x="11160000" y="2756649"/>
                </a:cubicBezTo>
                <a:cubicBezTo>
                  <a:pt x="11173812" y="2879497"/>
                  <a:pt x="11132476" y="3142314"/>
                  <a:pt x="11160000" y="3316695"/>
                </a:cubicBezTo>
                <a:cubicBezTo>
                  <a:pt x="11187524" y="3491076"/>
                  <a:pt x="11153588" y="3702272"/>
                  <a:pt x="11160000" y="3930078"/>
                </a:cubicBezTo>
                <a:cubicBezTo>
                  <a:pt x="11166412" y="4157884"/>
                  <a:pt x="11185777" y="4341332"/>
                  <a:pt x="11160000" y="4543460"/>
                </a:cubicBezTo>
                <a:cubicBezTo>
                  <a:pt x="11134223" y="4745588"/>
                  <a:pt x="11125917" y="5415548"/>
                  <a:pt x="11160000" y="5636882"/>
                </a:cubicBezTo>
                <a:cubicBezTo>
                  <a:pt x="11132208" y="5810680"/>
                  <a:pt x="11049089" y="5938000"/>
                  <a:pt x="10856882" y="5940000"/>
                </a:cubicBezTo>
                <a:cubicBezTo>
                  <a:pt x="10538011" y="5913832"/>
                  <a:pt x="10248359" y="5953645"/>
                  <a:pt x="9986196" y="5940000"/>
                </a:cubicBezTo>
                <a:cubicBezTo>
                  <a:pt x="9724033" y="5926355"/>
                  <a:pt x="9486571" y="5973792"/>
                  <a:pt x="9221049" y="5940000"/>
                </a:cubicBezTo>
                <a:cubicBezTo>
                  <a:pt x="8955527" y="5906208"/>
                  <a:pt x="8598476" y="5914076"/>
                  <a:pt x="8350363" y="5940000"/>
                </a:cubicBezTo>
                <a:cubicBezTo>
                  <a:pt x="8102250" y="5965924"/>
                  <a:pt x="8088725" y="5952647"/>
                  <a:pt x="8007366" y="5940000"/>
                </a:cubicBezTo>
                <a:cubicBezTo>
                  <a:pt x="7926007" y="5927353"/>
                  <a:pt x="7622383" y="5953624"/>
                  <a:pt x="7242218" y="5940000"/>
                </a:cubicBezTo>
                <a:cubicBezTo>
                  <a:pt x="6862053" y="5926376"/>
                  <a:pt x="6739835" y="5913271"/>
                  <a:pt x="6477070" y="5940000"/>
                </a:cubicBezTo>
                <a:cubicBezTo>
                  <a:pt x="6214305" y="5966729"/>
                  <a:pt x="5870737" y="5904606"/>
                  <a:pt x="5711922" y="5940000"/>
                </a:cubicBezTo>
                <a:cubicBezTo>
                  <a:pt x="5553107" y="5975394"/>
                  <a:pt x="5409038" y="5920206"/>
                  <a:pt x="5157849" y="5940000"/>
                </a:cubicBezTo>
                <a:cubicBezTo>
                  <a:pt x="4906660" y="5959794"/>
                  <a:pt x="4634805" y="5911909"/>
                  <a:pt x="4498239" y="5940000"/>
                </a:cubicBezTo>
                <a:cubicBezTo>
                  <a:pt x="4361673" y="5968092"/>
                  <a:pt x="4238275" y="5936424"/>
                  <a:pt x="4155242" y="5940000"/>
                </a:cubicBezTo>
                <a:cubicBezTo>
                  <a:pt x="4072209" y="5943576"/>
                  <a:pt x="3901532" y="5956575"/>
                  <a:pt x="3812245" y="5940000"/>
                </a:cubicBezTo>
                <a:cubicBezTo>
                  <a:pt x="3722958" y="5923425"/>
                  <a:pt x="3354515" y="5945313"/>
                  <a:pt x="2941559" y="5940000"/>
                </a:cubicBezTo>
                <a:cubicBezTo>
                  <a:pt x="2528603" y="5934687"/>
                  <a:pt x="2613631" y="5934740"/>
                  <a:pt x="2387486" y="5940000"/>
                </a:cubicBezTo>
                <a:cubicBezTo>
                  <a:pt x="2161341" y="5945260"/>
                  <a:pt x="1938028" y="5983494"/>
                  <a:pt x="1516801" y="5940000"/>
                </a:cubicBezTo>
                <a:cubicBezTo>
                  <a:pt x="1095574" y="5896506"/>
                  <a:pt x="774011" y="5977315"/>
                  <a:pt x="303118" y="5940000"/>
                </a:cubicBezTo>
                <a:cubicBezTo>
                  <a:pt x="176541" y="5936160"/>
                  <a:pt x="15057" y="5833295"/>
                  <a:pt x="0" y="5636882"/>
                </a:cubicBezTo>
                <a:cubicBezTo>
                  <a:pt x="41" y="5475725"/>
                  <a:pt x="-7985" y="5287136"/>
                  <a:pt x="0" y="4970162"/>
                </a:cubicBezTo>
                <a:cubicBezTo>
                  <a:pt x="7985" y="4653188"/>
                  <a:pt x="31068" y="4544701"/>
                  <a:pt x="0" y="4250103"/>
                </a:cubicBezTo>
                <a:cubicBezTo>
                  <a:pt x="-31068" y="3955505"/>
                  <a:pt x="30403" y="3803275"/>
                  <a:pt x="0" y="3530045"/>
                </a:cubicBezTo>
                <a:cubicBezTo>
                  <a:pt x="-30403" y="3256815"/>
                  <a:pt x="17082" y="2962701"/>
                  <a:pt x="0" y="2809987"/>
                </a:cubicBezTo>
                <a:cubicBezTo>
                  <a:pt x="-17082" y="2657273"/>
                  <a:pt x="13201" y="2474315"/>
                  <a:pt x="0" y="2143267"/>
                </a:cubicBezTo>
                <a:cubicBezTo>
                  <a:pt x="-13201" y="1812219"/>
                  <a:pt x="-33271" y="1680821"/>
                  <a:pt x="0" y="1423208"/>
                </a:cubicBezTo>
                <a:cubicBezTo>
                  <a:pt x="33271" y="1165595"/>
                  <a:pt x="-41543" y="613062"/>
                  <a:pt x="0" y="303118"/>
                </a:cubicBezTo>
                <a:close/>
              </a:path>
            </a:pathLst>
          </a:custGeom>
          <a:solidFill>
            <a:schemeClr val="bg1">
              <a:alpha val="88000"/>
            </a:schemeClr>
          </a:solidFill>
          <a:ln w="19050" cap="rnd" cmpd="thinThick">
            <a:noFill/>
            <a:prstDash val="sysDash"/>
            <a:round/>
            <a:extLst>
              <a:ext uri="{C807C97D-BFC1-408E-A445-0C87EB9F89A2}">
                <ask:lineSketchStyleProps xmlns:ask="http://schemas.microsoft.com/office/drawing/2018/sketchyshapes" xmlns="" sd="3905381866">
                  <a:prstGeom prst="roundRect">
                    <a:avLst>
                      <a:gd name="adj" fmla="val 5103"/>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58E76"/>
              </a:solidFill>
              <a:effectLst/>
              <a:uLnTx/>
              <a:uFillTx/>
              <a:ea typeface="+mn-ea"/>
              <a:cs typeface="+mn-cs"/>
            </a:endParaRPr>
          </a:p>
        </p:txBody>
      </p:sp>
      <p:pic>
        <p:nvPicPr>
          <p:cNvPr id="24" name="Picture 23">
            <a:extLst>
              <a:ext uri="{FF2B5EF4-FFF2-40B4-BE49-F238E27FC236}">
                <a16:creationId xmlns:a16="http://schemas.microsoft.com/office/drawing/2014/main" xmlns="" id="{7E5418FE-2D04-4BEA-80CC-B6B78E8429C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3798540" y="1228725"/>
            <a:ext cx="3800136" cy="4035857"/>
          </a:xfrm>
          <a:prstGeom prst="rect">
            <a:avLst/>
          </a:prstGeom>
        </p:spPr>
      </p:pic>
      <p:grpSp>
        <p:nvGrpSpPr>
          <p:cNvPr id="16" name="Group 15">
            <a:extLst>
              <a:ext uri="{FF2B5EF4-FFF2-40B4-BE49-F238E27FC236}">
                <a16:creationId xmlns:a16="http://schemas.microsoft.com/office/drawing/2014/main" xmlns="" id="{6C119320-D2A0-92C4-81CC-A0D97C9E617E}"/>
              </a:ext>
            </a:extLst>
          </p:cNvPr>
          <p:cNvGrpSpPr/>
          <p:nvPr/>
        </p:nvGrpSpPr>
        <p:grpSpPr>
          <a:xfrm>
            <a:off x="515999" y="0"/>
            <a:ext cx="4312587" cy="1044000"/>
            <a:chOff x="515999" y="0"/>
            <a:chExt cx="4312587" cy="1044000"/>
          </a:xfrm>
        </p:grpSpPr>
        <p:sp>
          <p:nvSpPr>
            <p:cNvPr id="17" name="Rectangle: Rounded Corners 16">
              <a:extLst>
                <a:ext uri="{FF2B5EF4-FFF2-40B4-BE49-F238E27FC236}">
                  <a16:creationId xmlns:a16="http://schemas.microsoft.com/office/drawing/2014/main" xmlns="" id="{CBBE2349-EC40-C228-40A2-3AF88EBD5A74}"/>
                </a:ext>
              </a:extLst>
            </p:cNvPr>
            <p:cNvSpPr/>
            <p:nvPr/>
          </p:nvSpPr>
          <p:spPr>
            <a:xfrm>
              <a:off x="652586" y="458999"/>
              <a:ext cx="4176000" cy="574473"/>
            </a:xfrm>
            <a:custGeom>
              <a:avLst/>
              <a:gdLst>
                <a:gd name="connsiteX0" fmla="*/ 0 w 4176000"/>
                <a:gd name="connsiteY0" fmla="*/ 82942 h 574473"/>
                <a:gd name="connsiteX1" fmla="*/ 82942 w 4176000"/>
                <a:gd name="connsiteY1" fmla="*/ 0 h 574473"/>
                <a:gd name="connsiteX2" fmla="*/ 4093058 w 4176000"/>
                <a:gd name="connsiteY2" fmla="*/ 0 h 574473"/>
                <a:gd name="connsiteX3" fmla="*/ 4176000 w 4176000"/>
                <a:gd name="connsiteY3" fmla="*/ 82942 h 574473"/>
                <a:gd name="connsiteX4" fmla="*/ 4176000 w 4176000"/>
                <a:gd name="connsiteY4" fmla="*/ 491531 h 574473"/>
                <a:gd name="connsiteX5" fmla="*/ 4093058 w 4176000"/>
                <a:gd name="connsiteY5" fmla="*/ 574473 h 574473"/>
                <a:gd name="connsiteX6" fmla="*/ 82942 w 4176000"/>
                <a:gd name="connsiteY6" fmla="*/ 574473 h 574473"/>
                <a:gd name="connsiteX7" fmla="*/ 0 w 4176000"/>
                <a:gd name="connsiteY7" fmla="*/ 491531 h 574473"/>
                <a:gd name="connsiteX8" fmla="*/ 0 w 4176000"/>
                <a:gd name="connsiteY8" fmla="*/ 82942 h 574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76000" h="574473" fill="none" extrusionOk="0">
                  <a:moveTo>
                    <a:pt x="0" y="82942"/>
                  </a:moveTo>
                  <a:cubicBezTo>
                    <a:pt x="-4220" y="31159"/>
                    <a:pt x="29000" y="2771"/>
                    <a:pt x="82942" y="0"/>
                  </a:cubicBezTo>
                  <a:cubicBezTo>
                    <a:pt x="2077204" y="-92351"/>
                    <a:pt x="3624535" y="104030"/>
                    <a:pt x="4093058" y="0"/>
                  </a:cubicBezTo>
                  <a:cubicBezTo>
                    <a:pt x="4137008" y="2172"/>
                    <a:pt x="4179811" y="29465"/>
                    <a:pt x="4176000" y="82942"/>
                  </a:cubicBezTo>
                  <a:cubicBezTo>
                    <a:pt x="4167915" y="244919"/>
                    <a:pt x="4162797" y="382450"/>
                    <a:pt x="4176000" y="491531"/>
                  </a:cubicBezTo>
                  <a:cubicBezTo>
                    <a:pt x="4175626" y="542904"/>
                    <a:pt x="4133905" y="567011"/>
                    <a:pt x="4093058" y="574473"/>
                  </a:cubicBezTo>
                  <a:cubicBezTo>
                    <a:pt x="2298819" y="437847"/>
                    <a:pt x="1172043" y="565650"/>
                    <a:pt x="82942" y="574473"/>
                  </a:cubicBezTo>
                  <a:cubicBezTo>
                    <a:pt x="37508" y="567174"/>
                    <a:pt x="2781" y="542620"/>
                    <a:pt x="0" y="491531"/>
                  </a:cubicBezTo>
                  <a:cubicBezTo>
                    <a:pt x="24640" y="405180"/>
                    <a:pt x="-27775" y="183803"/>
                    <a:pt x="0" y="82942"/>
                  </a:cubicBezTo>
                  <a:close/>
                </a:path>
                <a:path w="4176000" h="574473" stroke="0" extrusionOk="0">
                  <a:moveTo>
                    <a:pt x="0" y="82942"/>
                  </a:moveTo>
                  <a:cubicBezTo>
                    <a:pt x="148" y="37911"/>
                    <a:pt x="32618" y="-6924"/>
                    <a:pt x="82942" y="0"/>
                  </a:cubicBezTo>
                  <a:cubicBezTo>
                    <a:pt x="1074880" y="-168373"/>
                    <a:pt x="2418476" y="-141978"/>
                    <a:pt x="4093058" y="0"/>
                  </a:cubicBezTo>
                  <a:cubicBezTo>
                    <a:pt x="4137402" y="1693"/>
                    <a:pt x="4178644" y="35760"/>
                    <a:pt x="4176000" y="82942"/>
                  </a:cubicBezTo>
                  <a:cubicBezTo>
                    <a:pt x="4162215" y="283589"/>
                    <a:pt x="4139465" y="429706"/>
                    <a:pt x="4176000" y="491531"/>
                  </a:cubicBezTo>
                  <a:cubicBezTo>
                    <a:pt x="4172089" y="543285"/>
                    <a:pt x="4143490" y="577198"/>
                    <a:pt x="4093058" y="574473"/>
                  </a:cubicBezTo>
                  <a:cubicBezTo>
                    <a:pt x="2176109" y="662374"/>
                    <a:pt x="1352314" y="678193"/>
                    <a:pt x="82942" y="574473"/>
                  </a:cubicBezTo>
                  <a:cubicBezTo>
                    <a:pt x="32558" y="580744"/>
                    <a:pt x="840" y="538531"/>
                    <a:pt x="0" y="491531"/>
                  </a:cubicBezTo>
                  <a:cubicBezTo>
                    <a:pt x="-15292" y="368118"/>
                    <a:pt x="-13927" y="252659"/>
                    <a:pt x="0" y="82942"/>
                  </a:cubicBezTo>
                  <a:close/>
                </a:path>
              </a:pathLst>
            </a:custGeom>
            <a:solidFill>
              <a:srgbClr val="F3E985"/>
            </a:solidFill>
            <a:ln>
              <a:solidFill>
                <a:schemeClr val="bg1"/>
              </a:solidFill>
              <a:extLst>
                <a:ext uri="{C807C97D-BFC1-408E-A445-0C87EB9F89A2}">
                  <ask:lineSketchStyleProps xmlns:ask="http://schemas.microsoft.com/office/drawing/2018/sketchyshapes" xmlns="" sd="1226581119">
                    <a:prstGeom prst="roundRect">
                      <a:avLst>
                        <a:gd name="adj" fmla="val 14438"/>
                      </a:avLst>
                    </a:prstGeom>
                    <ask:type>
                      <ask:lineSketchCurved/>
                    </ask:type>
                  </ask:lineSketchStyleProps>
                </a:ext>
              </a:extLst>
            </a:ln>
            <a:effectLst>
              <a:outerShdw blurRad="50800" dist="38100" dir="18900000" algn="b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9AA"/>
                </a:solidFill>
                <a:effectLst/>
                <a:uLnTx/>
                <a:uFillTx/>
                <a:ea typeface="+mn-ea"/>
                <a:cs typeface="Arial" panose="020B0604020202020204" pitchFamily="34" charset="0"/>
              </a:endParaRPr>
            </a:p>
          </p:txBody>
        </p:sp>
        <p:sp>
          <p:nvSpPr>
            <p:cNvPr id="18" name="TextBox 17">
              <a:extLst>
                <a:ext uri="{FF2B5EF4-FFF2-40B4-BE49-F238E27FC236}">
                  <a16:creationId xmlns:a16="http://schemas.microsoft.com/office/drawing/2014/main" xmlns="" id="{3B1EF6AC-2D05-A0D1-15EA-F715632B85BE}"/>
                </a:ext>
              </a:extLst>
            </p:cNvPr>
            <p:cNvSpPr txBox="1"/>
            <p:nvPr/>
          </p:nvSpPr>
          <p:spPr>
            <a:xfrm>
              <a:off x="1918549" y="397669"/>
              <a:ext cx="2720126"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w="0"/>
                  <a:solidFill>
                    <a:srgbClr val="4C7716"/>
                  </a:solidFill>
                  <a:effectLst/>
                  <a:uLnTx/>
                  <a:uFillTx/>
                  <a:ea typeface="LNTH-LuoLuoNotangYuanTi 1" pitchFamily="2" charset="-128"/>
                  <a:cs typeface="Arial" panose="020B0604020202020204" pitchFamily="34" charset="0"/>
                </a:rPr>
                <a:t>Cùng</a:t>
              </a:r>
              <a:r>
                <a:rPr kumimoji="0" lang="en-US" sz="3200" b="1" i="0" u="none" strike="noStrike" kern="1200" cap="none" spc="0" normalizeH="0" baseline="0" noProof="0" dirty="0">
                  <a:ln w="0"/>
                  <a:solidFill>
                    <a:srgbClr val="4C7716"/>
                  </a:solidFill>
                  <a:effectLst/>
                  <a:uLnTx/>
                  <a:uFillTx/>
                  <a:ea typeface="LNTH-LuoLuoNotangYuanTi 1" pitchFamily="2" charset="-128"/>
                  <a:cs typeface="Arial" panose="020B0604020202020204" pitchFamily="34" charset="0"/>
                </a:rPr>
                <a:t> </a:t>
              </a:r>
              <a:r>
                <a:rPr kumimoji="0" lang="en-US" sz="3200" b="1" i="0" u="none" strike="noStrike" kern="1200" cap="none" spc="0" normalizeH="0" baseline="0" noProof="0" dirty="0" err="1">
                  <a:ln w="0"/>
                  <a:solidFill>
                    <a:srgbClr val="4C7716"/>
                  </a:solidFill>
                  <a:effectLst/>
                  <a:uLnTx/>
                  <a:uFillTx/>
                  <a:ea typeface="LNTH-LuoLuoNotangYuanTi 1" pitchFamily="2" charset="-128"/>
                  <a:cs typeface="Arial" panose="020B0604020202020204" pitchFamily="34" charset="0"/>
                </a:rPr>
                <a:t>quan</a:t>
              </a:r>
              <a:r>
                <a:rPr kumimoji="0" lang="en-US" sz="3200" b="1" i="0" u="none" strike="noStrike" kern="1200" cap="none" spc="0" normalizeH="0" baseline="0" noProof="0" dirty="0">
                  <a:ln w="0"/>
                  <a:solidFill>
                    <a:srgbClr val="4C7716"/>
                  </a:solidFill>
                  <a:effectLst/>
                  <a:uLnTx/>
                  <a:uFillTx/>
                  <a:ea typeface="LNTH-LuoLuoNotangYuanTi 1" pitchFamily="2" charset="-128"/>
                  <a:cs typeface="Arial" panose="020B0604020202020204" pitchFamily="34" charset="0"/>
                </a:rPr>
                <a:t> </a:t>
              </a:r>
              <a:r>
                <a:rPr kumimoji="0" lang="en-US" sz="3200" b="1" i="0" u="none" strike="noStrike" kern="1200" cap="none" spc="0" normalizeH="0" baseline="0" noProof="0" dirty="0" err="1">
                  <a:ln w="0"/>
                  <a:solidFill>
                    <a:srgbClr val="4C7716"/>
                  </a:solidFill>
                  <a:effectLst/>
                  <a:uLnTx/>
                  <a:uFillTx/>
                  <a:ea typeface="LNTH-LuoLuoNotangYuanTi 1" pitchFamily="2" charset="-128"/>
                  <a:cs typeface="Arial" panose="020B0604020202020204" pitchFamily="34" charset="0"/>
                </a:rPr>
                <a:t>sát</a:t>
              </a:r>
              <a:endParaRPr kumimoji="0" lang="en-US" sz="3200" b="1" i="0" u="none" strike="noStrike" kern="1200" cap="none" spc="0" normalizeH="0" baseline="0" noProof="0" dirty="0">
                <a:ln w="0"/>
                <a:solidFill>
                  <a:srgbClr val="4C7716"/>
                </a:solidFill>
                <a:effectLst/>
                <a:uLnTx/>
                <a:uFillTx/>
                <a:ea typeface="LNTH-LuoLuoNotangYuanTi 1" pitchFamily="2" charset="-128"/>
                <a:cs typeface="Arial" panose="020B0604020202020204" pitchFamily="34" charset="0"/>
              </a:endParaRPr>
            </a:p>
          </p:txBody>
        </p:sp>
        <p:pic>
          <p:nvPicPr>
            <p:cNvPr id="19" name="Picture 18" descr="A snail on a leaf&#10;&#10;Description automatically generated with low confidence">
              <a:extLst>
                <a:ext uri="{FF2B5EF4-FFF2-40B4-BE49-F238E27FC236}">
                  <a16:creationId xmlns:a16="http://schemas.microsoft.com/office/drawing/2014/main" xmlns="" id="{BBE27DFE-774E-2B03-493D-641B4514131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920" t="27737" r="-1"/>
            <a:stretch/>
          </p:blipFill>
          <p:spPr>
            <a:xfrm flipH="1">
              <a:off x="515999" y="0"/>
              <a:ext cx="1402550" cy="1044000"/>
            </a:xfrm>
            <a:prstGeom prst="rect">
              <a:avLst/>
            </a:prstGeom>
          </p:spPr>
        </p:pic>
      </p:grpSp>
      <p:cxnSp>
        <p:nvCxnSpPr>
          <p:cNvPr id="8" name="Straight Arrow Connector 7">
            <a:extLst>
              <a:ext uri="{FF2B5EF4-FFF2-40B4-BE49-F238E27FC236}">
                <a16:creationId xmlns:a16="http://schemas.microsoft.com/office/drawing/2014/main" xmlns="" id="{FFD183D7-73D4-49FA-AEBA-43188FA5D917}"/>
              </a:ext>
            </a:extLst>
          </p:cNvPr>
          <p:cNvCxnSpPr>
            <a:cxnSpLocks/>
          </p:cNvCxnSpPr>
          <p:nvPr/>
        </p:nvCxnSpPr>
        <p:spPr>
          <a:xfrm>
            <a:off x="6065120" y="2809875"/>
            <a:ext cx="0" cy="1972677"/>
          </a:xfrm>
          <a:prstGeom prst="straightConnector1">
            <a:avLst/>
          </a:prstGeom>
          <a:ln w="28575">
            <a:solidFill>
              <a:schemeClr val="tx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xmlns="" id="{71DC53A1-B632-4F74-8107-D47F8C8D9113}"/>
              </a:ext>
            </a:extLst>
          </p:cNvPr>
          <p:cNvSpPr/>
          <p:nvPr/>
        </p:nvSpPr>
        <p:spPr>
          <a:xfrm>
            <a:off x="6200657" y="3636720"/>
            <a:ext cx="1153647" cy="83099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40909"/>
                </a:solidFill>
                <a:effectLst/>
                <a:uLnTx/>
                <a:uFillTx/>
                <a:ea typeface="+mn-ea"/>
                <a:cs typeface="Calibri" panose="020F0502020204030204" pitchFamily="34" charset="0"/>
              </a:rPr>
              <a:t>2 ô </a:t>
            </a:r>
            <a:r>
              <a:rPr kumimoji="0" lang="en-US" sz="2400" b="1" i="0" u="none" strike="noStrike" kern="1200" cap="none" spc="0" normalizeH="0" baseline="0" noProof="0" dirty="0" err="1">
                <a:ln>
                  <a:noFill/>
                </a:ln>
                <a:solidFill>
                  <a:srgbClr val="F40909"/>
                </a:solidFill>
                <a:effectLst/>
                <a:uLnTx/>
                <a:uFillTx/>
                <a:ea typeface="+mn-ea"/>
                <a:cs typeface="Calibri" panose="020F0502020204030204" pitchFamily="34" charset="0"/>
              </a:rPr>
              <a:t>ly</a:t>
            </a:r>
            <a:r>
              <a:rPr kumimoji="0" lang="en-US" sz="2400" b="1" i="0" u="none" strike="noStrike" kern="1200" cap="none" spc="0" normalizeH="0" baseline="0" noProof="0" dirty="0">
                <a:ln>
                  <a:noFill/>
                </a:ln>
                <a:solidFill>
                  <a:srgbClr val="F40909"/>
                </a:solidFill>
                <a:effectLst/>
                <a:uLnTx/>
                <a:uFillTx/>
                <a:ea typeface="+mn-ea"/>
                <a:cs typeface="Calibri" panose="020F0502020204030204" pitchFamily="34" charset="0"/>
              </a:rPr>
              <a:t> </a:t>
            </a:r>
            <a:r>
              <a:rPr kumimoji="0" lang="en-US" sz="2400" b="1" i="0" u="none" strike="noStrike" kern="1200" cap="none" spc="0" normalizeH="0" baseline="0" noProof="0" dirty="0" err="1">
                <a:ln>
                  <a:noFill/>
                </a:ln>
                <a:solidFill>
                  <a:srgbClr val="F40909"/>
                </a:solidFill>
                <a:effectLst/>
                <a:uLnTx/>
                <a:uFillTx/>
                <a:ea typeface="+mn-ea"/>
                <a:cs typeface="Calibri" panose="020F0502020204030204" pitchFamily="34" charset="0"/>
              </a:rPr>
              <a:t>rưỡi</a:t>
            </a:r>
            <a:endParaRPr kumimoji="0" lang="vi-VN" sz="2400" b="1" i="0" u="none" strike="noStrike" kern="1200" cap="none" spc="0" normalizeH="0" baseline="0" noProof="0" dirty="0">
              <a:ln>
                <a:noFill/>
              </a:ln>
              <a:solidFill>
                <a:srgbClr val="F40909"/>
              </a:solidFill>
              <a:effectLst/>
              <a:uLnTx/>
              <a:uFillTx/>
              <a:ea typeface="+mn-ea"/>
              <a:cs typeface="Calibri" panose="020F0502020204030204" pitchFamily="34" charset="0"/>
            </a:endParaRPr>
          </a:p>
        </p:txBody>
      </p:sp>
      <p:cxnSp>
        <p:nvCxnSpPr>
          <p:cNvPr id="11" name="Straight Arrow Connector 10">
            <a:extLst>
              <a:ext uri="{FF2B5EF4-FFF2-40B4-BE49-F238E27FC236}">
                <a16:creationId xmlns:a16="http://schemas.microsoft.com/office/drawing/2014/main" xmlns="" id="{49E46163-54C8-41D8-80AD-DF3EB1A4DB86}"/>
              </a:ext>
            </a:extLst>
          </p:cNvPr>
          <p:cNvCxnSpPr>
            <a:cxnSpLocks/>
          </p:cNvCxnSpPr>
          <p:nvPr/>
        </p:nvCxnSpPr>
        <p:spPr>
          <a:xfrm flipH="1">
            <a:off x="4322936" y="4839702"/>
            <a:ext cx="1649239" cy="0"/>
          </a:xfrm>
          <a:prstGeom prst="straightConnector1">
            <a:avLst/>
          </a:prstGeom>
          <a:ln w="28575">
            <a:solidFill>
              <a:schemeClr val="tx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xmlns="" id="{D26FC2D8-EA46-46A0-A0BB-3CAE7D8AA8FA}"/>
              </a:ext>
            </a:extLst>
          </p:cNvPr>
          <p:cNvSpPr/>
          <p:nvPr/>
        </p:nvSpPr>
        <p:spPr>
          <a:xfrm>
            <a:off x="2081781" y="2040178"/>
            <a:ext cx="1665744" cy="181588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0" i="0" dirty="0" err="1">
                <a:solidFill>
                  <a:srgbClr val="000000"/>
                </a:solidFill>
                <a:effectLst/>
              </a:rPr>
              <a:t>gồm</a:t>
            </a:r>
            <a:r>
              <a:rPr lang="en-US" sz="2800" b="0" i="0" dirty="0">
                <a:solidFill>
                  <a:srgbClr val="000000"/>
                </a:solidFill>
                <a:effectLst/>
              </a:rPr>
              <a:t> </a:t>
            </a:r>
            <a:r>
              <a:rPr lang="en-US" sz="2800" b="0" i="0" dirty="0" err="1">
                <a:solidFill>
                  <a:srgbClr val="000000"/>
                </a:solidFill>
                <a:effectLst/>
              </a:rPr>
              <a:t>nét</a:t>
            </a:r>
            <a:r>
              <a:rPr lang="en-US" sz="2800" b="0" i="0" dirty="0">
                <a:solidFill>
                  <a:srgbClr val="000000"/>
                </a:solidFill>
                <a:effectLst/>
              </a:rPr>
              <a:t> </a:t>
            </a:r>
            <a:r>
              <a:rPr lang="en-US" sz="2800" b="0" i="0" dirty="0" err="1">
                <a:solidFill>
                  <a:srgbClr val="000000"/>
                </a:solidFill>
                <a:effectLst/>
              </a:rPr>
              <a:t>cong</a:t>
            </a:r>
            <a:r>
              <a:rPr lang="en-US" sz="2800" b="0" i="0" dirty="0">
                <a:solidFill>
                  <a:srgbClr val="000000"/>
                </a:solidFill>
                <a:effectLst/>
              </a:rPr>
              <a:t> </a:t>
            </a:r>
            <a:r>
              <a:rPr lang="en-US" sz="2800" b="0" i="0" dirty="0" err="1">
                <a:solidFill>
                  <a:srgbClr val="000000"/>
                </a:solidFill>
                <a:effectLst/>
              </a:rPr>
              <a:t>phải</a:t>
            </a:r>
            <a:r>
              <a:rPr lang="en-US" sz="2800" b="0" i="0" dirty="0">
                <a:solidFill>
                  <a:srgbClr val="000000"/>
                </a:solidFill>
                <a:effectLst/>
              </a:rPr>
              <a:t> </a:t>
            </a:r>
            <a:r>
              <a:rPr lang="en-US" sz="2800" b="0" i="0" dirty="0" err="1">
                <a:solidFill>
                  <a:srgbClr val="000000"/>
                </a:solidFill>
                <a:effectLst/>
              </a:rPr>
              <a:t>và</a:t>
            </a:r>
            <a:r>
              <a:rPr lang="en-US" sz="2800" b="0" i="0" dirty="0">
                <a:solidFill>
                  <a:srgbClr val="000000"/>
                </a:solidFill>
                <a:effectLst/>
              </a:rPr>
              <a:t> </a:t>
            </a:r>
            <a:r>
              <a:rPr lang="en-US" sz="2800" b="0" i="0" dirty="0" err="1">
                <a:solidFill>
                  <a:srgbClr val="000000"/>
                </a:solidFill>
                <a:effectLst/>
              </a:rPr>
              <a:t>nét</a:t>
            </a:r>
            <a:r>
              <a:rPr lang="en-US" sz="2800" b="0" i="0" dirty="0">
                <a:solidFill>
                  <a:srgbClr val="000000"/>
                </a:solidFill>
                <a:effectLst/>
              </a:rPr>
              <a:t> </a:t>
            </a:r>
            <a:r>
              <a:rPr lang="en-US" sz="2800" b="0" i="0" dirty="0" err="1">
                <a:solidFill>
                  <a:srgbClr val="000000"/>
                </a:solidFill>
                <a:effectLst/>
              </a:rPr>
              <a:t>cong</a:t>
            </a:r>
            <a:r>
              <a:rPr lang="en-US" sz="2800" b="0" i="0" dirty="0">
                <a:solidFill>
                  <a:srgbClr val="000000"/>
                </a:solidFill>
                <a:effectLst/>
              </a:rPr>
              <a:t> </a:t>
            </a:r>
            <a:r>
              <a:rPr lang="en-US" sz="2800" b="0" i="0" dirty="0" err="1">
                <a:solidFill>
                  <a:srgbClr val="000000"/>
                </a:solidFill>
                <a:effectLst/>
              </a:rPr>
              <a:t>trái</a:t>
            </a:r>
            <a:r>
              <a:rPr lang="en-US" sz="2800" b="0" i="0" dirty="0">
                <a:solidFill>
                  <a:srgbClr val="000000"/>
                </a:solidFill>
                <a:effectLst/>
              </a:rPr>
              <a:t>.</a:t>
            </a:r>
            <a:endParaRPr kumimoji="0" lang="en-US" sz="2800" b="1" i="0" u="none" strike="noStrike" kern="1200" cap="none" spc="0" normalizeH="0" baseline="0" noProof="0" dirty="0">
              <a:ln>
                <a:noFill/>
              </a:ln>
              <a:solidFill>
                <a:srgbClr val="7030A0"/>
              </a:solidFill>
              <a:effectLst/>
              <a:uLnTx/>
              <a:uFillTx/>
              <a:ea typeface="+mn-ea"/>
              <a:cs typeface="Calibri" panose="020F0502020204030204" pitchFamily="34" charset="0"/>
            </a:endParaRPr>
          </a:p>
        </p:txBody>
      </p:sp>
      <p:cxnSp>
        <p:nvCxnSpPr>
          <p:cNvPr id="14" name="Straight Arrow Connector 13">
            <a:extLst>
              <a:ext uri="{FF2B5EF4-FFF2-40B4-BE49-F238E27FC236}">
                <a16:creationId xmlns:a16="http://schemas.microsoft.com/office/drawing/2014/main" xmlns="" id="{1BEE8B96-85C5-420F-AA70-D5E096BF719C}"/>
              </a:ext>
            </a:extLst>
          </p:cNvPr>
          <p:cNvCxnSpPr/>
          <p:nvPr/>
        </p:nvCxnSpPr>
        <p:spPr>
          <a:xfrm>
            <a:off x="3134949" y="2400104"/>
            <a:ext cx="1268115" cy="700386"/>
          </a:xfrm>
          <a:prstGeom prst="straightConnector1">
            <a:avLst/>
          </a:prstGeom>
          <a:ln w="12700">
            <a:solidFill>
              <a:schemeClr val="accent5">
                <a:lumMod val="50000"/>
              </a:schemeClr>
            </a:solidFill>
            <a:prstDash val="lgDash"/>
            <a:tailEnd type="triangle"/>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xmlns="" id="{D7688252-37E4-A0B9-2F34-F383B7F21A04}"/>
              </a:ext>
            </a:extLst>
          </p:cNvPr>
          <p:cNvSpPr/>
          <p:nvPr/>
        </p:nvSpPr>
        <p:spPr>
          <a:xfrm>
            <a:off x="4686182" y="4989270"/>
            <a:ext cx="1153647"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40909"/>
                </a:solidFill>
                <a:effectLst/>
                <a:uLnTx/>
                <a:uFillTx/>
                <a:ea typeface="+mn-ea"/>
                <a:cs typeface="Calibri" panose="020F0502020204030204" pitchFamily="34" charset="0"/>
              </a:rPr>
              <a:t>2 ô </a:t>
            </a:r>
            <a:r>
              <a:rPr kumimoji="0" lang="en-US" sz="2400" b="1" i="0" u="none" strike="noStrike" kern="1200" cap="none" spc="0" normalizeH="0" baseline="0" noProof="0" dirty="0" err="1">
                <a:ln>
                  <a:noFill/>
                </a:ln>
                <a:solidFill>
                  <a:srgbClr val="F40909"/>
                </a:solidFill>
                <a:effectLst/>
                <a:uLnTx/>
                <a:uFillTx/>
                <a:ea typeface="+mn-ea"/>
                <a:cs typeface="Calibri" panose="020F0502020204030204" pitchFamily="34" charset="0"/>
              </a:rPr>
              <a:t>ly</a:t>
            </a:r>
            <a:endParaRPr kumimoji="0" lang="vi-VN" sz="2400" b="1" i="0" u="none" strike="noStrike" kern="1200" cap="none" spc="0" normalizeH="0" baseline="0" noProof="0" dirty="0">
              <a:ln>
                <a:noFill/>
              </a:ln>
              <a:solidFill>
                <a:srgbClr val="F40909"/>
              </a:solidFill>
              <a:effectLst/>
              <a:uLnTx/>
              <a:uFillTx/>
              <a:ea typeface="+mn-ea"/>
              <a:cs typeface="Calibri" panose="020F0502020204030204" pitchFamily="34" charset="0"/>
            </a:endParaRPr>
          </a:p>
        </p:txBody>
      </p:sp>
    </p:spTree>
    <p:extLst>
      <p:ext uri="{BB962C8B-B14F-4D97-AF65-F5344CB8AC3E}">
        <p14:creationId xmlns:p14="http://schemas.microsoft.com/office/powerpoint/2010/main" val="14246294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par>
                                <p:cTn id="16" presetID="22" presetClass="entr" presetSubtype="4"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down)">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arn(inVertical)">
                                      <p:cBhvr>
                                        <p:cTn id="2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X hoa">
            <a:hlinkClick r:id="" action="ppaction://media"/>
            <a:extLst>
              <a:ext uri="{FF2B5EF4-FFF2-40B4-BE49-F238E27FC236}">
                <a16:creationId xmlns:a16="http://schemas.microsoft.com/office/drawing/2014/main" xmlns="" id="{851B0501-B1E4-42A6-815E-81DC5C0BF820}"/>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184482377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0287"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xmlns="" id="{D7AFC78B-CB43-9435-9F0A-3C72D14989F8}"/>
              </a:ext>
            </a:extLst>
          </p:cNvPr>
          <p:cNvSpPr/>
          <p:nvPr/>
        </p:nvSpPr>
        <p:spPr>
          <a:xfrm>
            <a:off x="515999" y="459000"/>
            <a:ext cx="11160000" cy="5940000"/>
          </a:xfrm>
          <a:custGeom>
            <a:avLst/>
            <a:gdLst>
              <a:gd name="connsiteX0" fmla="*/ 0 w 11160000"/>
              <a:gd name="connsiteY0" fmla="*/ 303118 h 5940000"/>
              <a:gd name="connsiteX1" fmla="*/ 303118 w 11160000"/>
              <a:gd name="connsiteY1" fmla="*/ 0 h 5940000"/>
              <a:gd name="connsiteX2" fmla="*/ 962728 w 11160000"/>
              <a:gd name="connsiteY2" fmla="*/ 0 h 5940000"/>
              <a:gd name="connsiteX3" fmla="*/ 1305726 w 11160000"/>
              <a:gd name="connsiteY3" fmla="*/ 0 h 5940000"/>
              <a:gd name="connsiteX4" fmla="*/ 1859798 w 11160000"/>
              <a:gd name="connsiteY4" fmla="*/ 0 h 5940000"/>
              <a:gd name="connsiteX5" fmla="*/ 2730484 w 11160000"/>
              <a:gd name="connsiteY5" fmla="*/ 0 h 5940000"/>
              <a:gd name="connsiteX6" fmla="*/ 3073481 w 11160000"/>
              <a:gd name="connsiteY6" fmla="*/ 0 h 5940000"/>
              <a:gd name="connsiteX7" fmla="*/ 3416478 w 11160000"/>
              <a:gd name="connsiteY7" fmla="*/ 0 h 5940000"/>
              <a:gd name="connsiteX8" fmla="*/ 3865013 w 11160000"/>
              <a:gd name="connsiteY8" fmla="*/ 0 h 5940000"/>
              <a:gd name="connsiteX9" fmla="*/ 4524624 w 11160000"/>
              <a:gd name="connsiteY9" fmla="*/ 0 h 5940000"/>
              <a:gd name="connsiteX10" fmla="*/ 5078696 w 11160000"/>
              <a:gd name="connsiteY10" fmla="*/ 0 h 5940000"/>
              <a:gd name="connsiteX11" fmla="*/ 5738306 w 11160000"/>
              <a:gd name="connsiteY11" fmla="*/ 0 h 5940000"/>
              <a:gd name="connsiteX12" fmla="*/ 6503454 w 11160000"/>
              <a:gd name="connsiteY12" fmla="*/ 0 h 5940000"/>
              <a:gd name="connsiteX13" fmla="*/ 7268602 w 11160000"/>
              <a:gd name="connsiteY13" fmla="*/ 0 h 5940000"/>
              <a:gd name="connsiteX14" fmla="*/ 7822675 w 11160000"/>
              <a:gd name="connsiteY14" fmla="*/ 0 h 5940000"/>
              <a:gd name="connsiteX15" fmla="*/ 8587823 w 11160000"/>
              <a:gd name="connsiteY15" fmla="*/ 0 h 5940000"/>
              <a:gd name="connsiteX16" fmla="*/ 9458508 w 11160000"/>
              <a:gd name="connsiteY16" fmla="*/ 0 h 5940000"/>
              <a:gd name="connsiteX17" fmla="*/ 10856882 w 11160000"/>
              <a:gd name="connsiteY17" fmla="*/ 0 h 5940000"/>
              <a:gd name="connsiteX18" fmla="*/ 11160000 w 11160000"/>
              <a:gd name="connsiteY18" fmla="*/ 303118 h 5940000"/>
              <a:gd name="connsiteX19" fmla="*/ 11160000 w 11160000"/>
              <a:gd name="connsiteY19" fmla="*/ 916501 h 5940000"/>
              <a:gd name="connsiteX20" fmla="*/ 11160000 w 11160000"/>
              <a:gd name="connsiteY20" fmla="*/ 1476546 h 5940000"/>
              <a:gd name="connsiteX21" fmla="*/ 11160000 w 11160000"/>
              <a:gd name="connsiteY21" fmla="*/ 1983254 h 5940000"/>
              <a:gd name="connsiteX22" fmla="*/ 11160000 w 11160000"/>
              <a:gd name="connsiteY22" fmla="*/ 2756649 h 5940000"/>
              <a:gd name="connsiteX23" fmla="*/ 11160000 w 11160000"/>
              <a:gd name="connsiteY23" fmla="*/ 3530045 h 5940000"/>
              <a:gd name="connsiteX24" fmla="*/ 11160000 w 11160000"/>
              <a:gd name="connsiteY24" fmla="*/ 4303441 h 5940000"/>
              <a:gd name="connsiteX25" fmla="*/ 11160000 w 11160000"/>
              <a:gd name="connsiteY25" fmla="*/ 4863486 h 5940000"/>
              <a:gd name="connsiteX26" fmla="*/ 11160000 w 11160000"/>
              <a:gd name="connsiteY26" fmla="*/ 5636882 h 5940000"/>
              <a:gd name="connsiteX27" fmla="*/ 10856882 w 11160000"/>
              <a:gd name="connsiteY27" fmla="*/ 5940000 h 5940000"/>
              <a:gd name="connsiteX28" fmla="*/ 10197272 w 11160000"/>
              <a:gd name="connsiteY28" fmla="*/ 5940000 h 5940000"/>
              <a:gd name="connsiteX29" fmla="*/ 9854274 w 11160000"/>
              <a:gd name="connsiteY29" fmla="*/ 5940000 h 5940000"/>
              <a:gd name="connsiteX30" fmla="*/ 9300202 w 11160000"/>
              <a:gd name="connsiteY30" fmla="*/ 5940000 h 5940000"/>
              <a:gd name="connsiteX31" fmla="*/ 8535054 w 11160000"/>
              <a:gd name="connsiteY31" fmla="*/ 5940000 h 5940000"/>
              <a:gd name="connsiteX32" fmla="*/ 7875444 w 11160000"/>
              <a:gd name="connsiteY32" fmla="*/ 5940000 h 5940000"/>
              <a:gd name="connsiteX33" fmla="*/ 7110296 w 11160000"/>
              <a:gd name="connsiteY33" fmla="*/ 5940000 h 5940000"/>
              <a:gd name="connsiteX34" fmla="*/ 6345148 w 11160000"/>
              <a:gd name="connsiteY34" fmla="*/ 5940000 h 5940000"/>
              <a:gd name="connsiteX35" fmla="*/ 5474462 w 11160000"/>
              <a:gd name="connsiteY35" fmla="*/ 5940000 h 5940000"/>
              <a:gd name="connsiteX36" fmla="*/ 4603777 w 11160000"/>
              <a:gd name="connsiteY36" fmla="*/ 5940000 h 5940000"/>
              <a:gd name="connsiteX37" fmla="*/ 4049704 w 11160000"/>
              <a:gd name="connsiteY37" fmla="*/ 5940000 h 5940000"/>
              <a:gd name="connsiteX38" fmla="*/ 3179019 w 11160000"/>
              <a:gd name="connsiteY38" fmla="*/ 5940000 h 5940000"/>
              <a:gd name="connsiteX39" fmla="*/ 2624946 w 11160000"/>
              <a:gd name="connsiteY39" fmla="*/ 5940000 h 5940000"/>
              <a:gd name="connsiteX40" fmla="*/ 1859798 w 11160000"/>
              <a:gd name="connsiteY40" fmla="*/ 5940000 h 5940000"/>
              <a:gd name="connsiteX41" fmla="*/ 1200188 w 11160000"/>
              <a:gd name="connsiteY41" fmla="*/ 5940000 h 5940000"/>
              <a:gd name="connsiteX42" fmla="*/ 303118 w 11160000"/>
              <a:gd name="connsiteY42" fmla="*/ 5940000 h 5940000"/>
              <a:gd name="connsiteX43" fmla="*/ 0 w 11160000"/>
              <a:gd name="connsiteY43" fmla="*/ 5636882 h 5940000"/>
              <a:gd name="connsiteX44" fmla="*/ 0 w 11160000"/>
              <a:gd name="connsiteY44" fmla="*/ 4863486 h 5940000"/>
              <a:gd name="connsiteX45" fmla="*/ 0 w 11160000"/>
              <a:gd name="connsiteY45" fmla="*/ 4356779 h 5940000"/>
              <a:gd name="connsiteX46" fmla="*/ 0 w 11160000"/>
              <a:gd name="connsiteY46" fmla="*/ 3743396 h 5940000"/>
              <a:gd name="connsiteX47" fmla="*/ 0 w 11160000"/>
              <a:gd name="connsiteY47" fmla="*/ 3130013 h 5940000"/>
              <a:gd name="connsiteX48" fmla="*/ 0 w 11160000"/>
              <a:gd name="connsiteY48" fmla="*/ 2569968 h 5940000"/>
              <a:gd name="connsiteX49" fmla="*/ 0 w 11160000"/>
              <a:gd name="connsiteY49" fmla="*/ 1849910 h 5940000"/>
              <a:gd name="connsiteX50" fmla="*/ 0 w 11160000"/>
              <a:gd name="connsiteY50" fmla="*/ 1129851 h 5940000"/>
              <a:gd name="connsiteX51" fmla="*/ 0 w 11160000"/>
              <a:gd name="connsiteY51" fmla="*/ 303118 h 59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1160000" h="5940000" fill="none" extrusionOk="0">
                <a:moveTo>
                  <a:pt x="0" y="303118"/>
                </a:moveTo>
                <a:cubicBezTo>
                  <a:pt x="-459" y="109024"/>
                  <a:pt x="129738" y="-35853"/>
                  <a:pt x="303118" y="0"/>
                </a:cubicBezTo>
                <a:cubicBezTo>
                  <a:pt x="594592" y="-4444"/>
                  <a:pt x="649950" y="-29171"/>
                  <a:pt x="962728" y="0"/>
                </a:cubicBezTo>
                <a:cubicBezTo>
                  <a:pt x="1275506" y="29171"/>
                  <a:pt x="1187107" y="-2207"/>
                  <a:pt x="1305726" y="0"/>
                </a:cubicBezTo>
                <a:cubicBezTo>
                  <a:pt x="1424345" y="2207"/>
                  <a:pt x="1635286" y="-1105"/>
                  <a:pt x="1859798" y="0"/>
                </a:cubicBezTo>
                <a:cubicBezTo>
                  <a:pt x="2084310" y="1105"/>
                  <a:pt x="2516684" y="35275"/>
                  <a:pt x="2730484" y="0"/>
                </a:cubicBezTo>
                <a:cubicBezTo>
                  <a:pt x="2944284" y="-35275"/>
                  <a:pt x="2925668" y="-9463"/>
                  <a:pt x="3073481" y="0"/>
                </a:cubicBezTo>
                <a:cubicBezTo>
                  <a:pt x="3221294" y="9463"/>
                  <a:pt x="3260137" y="-3620"/>
                  <a:pt x="3416478" y="0"/>
                </a:cubicBezTo>
                <a:cubicBezTo>
                  <a:pt x="3572819" y="3620"/>
                  <a:pt x="3658655" y="-15039"/>
                  <a:pt x="3865013" y="0"/>
                </a:cubicBezTo>
                <a:cubicBezTo>
                  <a:pt x="4071372" y="15039"/>
                  <a:pt x="4314059" y="10973"/>
                  <a:pt x="4524624" y="0"/>
                </a:cubicBezTo>
                <a:cubicBezTo>
                  <a:pt x="4735189" y="-10973"/>
                  <a:pt x="4825901" y="2072"/>
                  <a:pt x="5078696" y="0"/>
                </a:cubicBezTo>
                <a:cubicBezTo>
                  <a:pt x="5331491" y="-2072"/>
                  <a:pt x="5574403" y="5006"/>
                  <a:pt x="5738306" y="0"/>
                </a:cubicBezTo>
                <a:cubicBezTo>
                  <a:pt x="5902209" y="-5006"/>
                  <a:pt x="6272563" y="16404"/>
                  <a:pt x="6503454" y="0"/>
                </a:cubicBezTo>
                <a:cubicBezTo>
                  <a:pt x="6734345" y="-16404"/>
                  <a:pt x="6887240" y="27933"/>
                  <a:pt x="7268602" y="0"/>
                </a:cubicBezTo>
                <a:cubicBezTo>
                  <a:pt x="7649964" y="-27933"/>
                  <a:pt x="7694547" y="15980"/>
                  <a:pt x="7822675" y="0"/>
                </a:cubicBezTo>
                <a:cubicBezTo>
                  <a:pt x="7950803" y="-15980"/>
                  <a:pt x="8413412" y="2507"/>
                  <a:pt x="8587823" y="0"/>
                </a:cubicBezTo>
                <a:cubicBezTo>
                  <a:pt x="8762234" y="-2507"/>
                  <a:pt x="9170658" y="-21565"/>
                  <a:pt x="9458508" y="0"/>
                </a:cubicBezTo>
                <a:cubicBezTo>
                  <a:pt x="9746358" y="21565"/>
                  <a:pt x="10264976" y="33661"/>
                  <a:pt x="10856882" y="0"/>
                </a:cubicBezTo>
                <a:cubicBezTo>
                  <a:pt x="11015249" y="-4939"/>
                  <a:pt x="11157490" y="140142"/>
                  <a:pt x="11160000" y="303118"/>
                </a:cubicBezTo>
                <a:cubicBezTo>
                  <a:pt x="11183339" y="580109"/>
                  <a:pt x="11164493" y="716227"/>
                  <a:pt x="11160000" y="916501"/>
                </a:cubicBezTo>
                <a:cubicBezTo>
                  <a:pt x="11155507" y="1116775"/>
                  <a:pt x="11160184" y="1224573"/>
                  <a:pt x="11160000" y="1476546"/>
                </a:cubicBezTo>
                <a:cubicBezTo>
                  <a:pt x="11159816" y="1728519"/>
                  <a:pt x="11158104" y="1762362"/>
                  <a:pt x="11160000" y="1983254"/>
                </a:cubicBezTo>
                <a:cubicBezTo>
                  <a:pt x="11161896" y="2204146"/>
                  <a:pt x="11165617" y="2506599"/>
                  <a:pt x="11160000" y="2756649"/>
                </a:cubicBezTo>
                <a:cubicBezTo>
                  <a:pt x="11154383" y="3006699"/>
                  <a:pt x="11192214" y="3223193"/>
                  <a:pt x="11160000" y="3530045"/>
                </a:cubicBezTo>
                <a:cubicBezTo>
                  <a:pt x="11127786" y="3836897"/>
                  <a:pt x="11124016" y="4045414"/>
                  <a:pt x="11160000" y="4303441"/>
                </a:cubicBezTo>
                <a:cubicBezTo>
                  <a:pt x="11195984" y="4561468"/>
                  <a:pt x="11139606" y="4701152"/>
                  <a:pt x="11160000" y="4863486"/>
                </a:cubicBezTo>
                <a:cubicBezTo>
                  <a:pt x="11180394" y="5025820"/>
                  <a:pt x="11166231" y="5467040"/>
                  <a:pt x="11160000" y="5636882"/>
                </a:cubicBezTo>
                <a:cubicBezTo>
                  <a:pt x="11177700" y="5790838"/>
                  <a:pt x="11007162" y="5920042"/>
                  <a:pt x="10856882" y="5940000"/>
                </a:cubicBezTo>
                <a:cubicBezTo>
                  <a:pt x="10600635" y="5940495"/>
                  <a:pt x="10416771" y="5957384"/>
                  <a:pt x="10197272" y="5940000"/>
                </a:cubicBezTo>
                <a:cubicBezTo>
                  <a:pt x="9977773" y="5922617"/>
                  <a:pt x="9989195" y="5941285"/>
                  <a:pt x="9854274" y="5940000"/>
                </a:cubicBezTo>
                <a:cubicBezTo>
                  <a:pt x="9719353" y="5938715"/>
                  <a:pt x="9525505" y="5947647"/>
                  <a:pt x="9300202" y="5940000"/>
                </a:cubicBezTo>
                <a:cubicBezTo>
                  <a:pt x="9074899" y="5932353"/>
                  <a:pt x="8718964" y="5911680"/>
                  <a:pt x="8535054" y="5940000"/>
                </a:cubicBezTo>
                <a:cubicBezTo>
                  <a:pt x="8351144" y="5968320"/>
                  <a:pt x="8199815" y="5932571"/>
                  <a:pt x="7875444" y="5940000"/>
                </a:cubicBezTo>
                <a:cubicBezTo>
                  <a:pt x="7551073" y="5947430"/>
                  <a:pt x="7376334" y="5953185"/>
                  <a:pt x="7110296" y="5940000"/>
                </a:cubicBezTo>
                <a:cubicBezTo>
                  <a:pt x="6844258" y="5926815"/>
                  <a:pt x="6612628" y="5963800"/>
                  <a:pt x="6345148" y="5940000"/>
                </a:cubicBezTo>
                <a:cubicBezTo>
                  <a:pt x="6077668" y="5916200"/>
                  <a:pt x="5904826" y="5956229"/>
                  <a:pt x="5474462" y="5940000"/>
                </a:cubicBezTo>
                <a:cubicBezTo>
                  <a:pt x="5044098" y="5923771"/>
                  <a:pt x="4813248" y="5910087"/>
                  <a:pt x="4603777" y="5940000"/>
                </a:cubicBezTo>
                <a:cubicBezTo>
                  <a:pt x="4394307" y="5969913"/>
                  <a:pt x="4311810" y="5917763"/>
                  <a:pt x="4049704" y="5940000"/>
                </a:cubicBezTo>
                <a:cubicBezTo>
                  <a:pt x="3787598" y="5962237"/>
                  <a:pt x="3428068" y="5921596"/>
                  <a:pt x="3179019" y="5940000"/>
                </a:cubicBezTo>
                <a:cubicBezTo>
                  <a:pt x="2929970" y="5958404"/>
                  <a:pt x="2813997" y="5953987"/>
                  <a:pt x="2624946" y="5940000"/>
                </a:cubicBezTo>
                <a:cubicBezTo>
                  <a:pt x="2435895" y="5926013"/>
                  <a:pt x="2231907" y="5943139"/>
                  <a:pt x="1859798" y="5940000"/>
                </a:cubicBezTo>
                <a:cubicBezTo>
                  <a:pt x="1487689" y="5936861"/>
                  <a:pt x="1474488" y="5967208"/>
                  <a:pt x="1200188" y="5940000"/>
                </a:cubicBezTo>
                <a:cubicBezTo>
                  <a:pt x="925888" y="5912793"/>
                  <a:pt x="482917" y="5968406"/>
                  <a:pt x="303118" y="5940000"/>
                </a:cubicBezTo>
                <a:cubicBezTo>
                  <a:pt x="137311" y="5965872"/>
                  <a:pt x="-2854" y="5765274"/>
                  <a:pt x="0" y="5636882"/>
                </a:cubicBezTo>
                <a:cubicBezTo>
                  <a:pt x="8456" y="5346971"/>
                  <a:pt x="-2670" y="5157459"/>
                  <a:pt x="0" y="4863486"/>
                </a:cubicBezTo>
                <a:cubicBezTo>
                  <a:pt x="2670" y="4569513"/>
                  <a:pt x="-10421" y="4524644"/>
                  <a:pt x="0" y="4356779"/>
                </a:cubicBezTo>
                <a:cubicBezTo>
                  <a:pt x="10421" y="4188914"/>
                  <a:pt x="-13022" y="3992361"/>
                  <a:pt x="0" y="3743396"/>
                </a:cubicBezTo>
                <a:cubicBezTo>
                  <a:pt x="13022" y="3494431"/>
                  <a:pt x="-21464" y="3340994"/>
                  <a:pt x="0" y="3130013"/>
                </a:cubicBezTo>
                <a:cubicBezTo>
                  <a:pt x="21464" y="2919032"/>
                  <a:pt x="-12313" y="2777755"/>
                  <a:pt x="0" y="2569968"/>
                </a:cubicBezTo>
                <a:cubicBezTo>
                  <a:pt x="12313" y="2362182"/>
                  <a:pt x="14102" y="2132172"/>
                  <a:pt x="0" y="1849910"/>
                </a:cubicBezTo>
                <a:cubicBezTo>
                  <a:pt x="-14102" y="1567648"/>
                  <a:pt x="3688" y="1423008"/>
                  <a:pt x="0" y="1129851"/>
                </a:cubicBezTo>
                <a:cubicBezTo>
                  <a:pt x="-3688" y="836694"/>
                  <a:pt x="-30859" y="571141"/>
                  <a:pt x="0" y="303118"/>
                </a:cubicBezTo>
                <a:close/>
              </a:path>
              <a:path w="11160000" h="5940000" stroke="0" extrusionOk="0">
                <a:moveTo>
                  <a:pt x="0" y="303118"/>
                </a:moveTo>
                <a:cubicBezTo>
                  <a:pt x="-13170" y="163376"/>
                  <a:pt x="162397" y="6766"/>
                  <a:pt x="303118" y="0"/>
                </a:cubicBezTo>
                <a:cubicBezTo>
                  <a:pt x="480887" y="6829"/>
                  <a:pt x="659206" y="-8483"/>
                  <a:pt x="751653" y="0"/>
                </a:cubicBezTo>
                <a:cubicBezTo>
                  <a:pt x="844100" y="8483"/>
                  <a:pt x="1062568" y="-5446"/>
                  <a:pt x="1305726" y="0"/>
                </a:cubicBezTo>
                <a:cubicBezTo>
                  <a:pt x="1548884" y="5446"/>
                  <a:pt x="1755477" y="4658"/>
                  <a:pt x="2176411" y="0"/>
                </a:cubicBezTo>
                <a:cubicBezTo>
                  <a:pt x="2597346" y="-4658"/>
                  <a:pt x="2642372" y="22298"/>
                  <a:pt x="2941559" y="0"/>
                </a:cubicBezTo>
                <a:cubicBezTo>
                  <a:pt x="3240746" y="-22298"/>
                  <a:pt x="3555472" y="-24925"/>
                  <a:pt x="3812245" y="0"/>
                </a:cubicBezTo>
                <a:cubicBezTo>
                  <a:pt x="4069018" y="24925"/>
                  <a:pt x="4054404" y="3117"/>
                  <a:pt x="4260780" y="0"/>
                </a:cubicBezTo>
                <a:cubicBezTo>
                  <a:pt x="4467157" y="-3117"/>
                  <a:pt x="4691553" y="27116"/>
                  <a:pt x="4814852" y="0"/>
                </a:cubicBezTo>
                <a:cubicBezTo>
                  <a:pt x="4938151" y="-27116"/>
                  <a:pt x="5325669" y="-21516"/>
                  <a:pt x="5580000" y="0"/>
                </a:cubicBezTo>
                <a:cubicBezTo>
                  <a:pt x="5834331" y="21516"/>
                  <a:pt x="5805773" y="13446"/>
                  <a:pt x="5922997" y="0"/>
                </a:cubicBezTo>
                <a:cubicBezTo>
                  <a:pt x="6040221" y="-13446"/>
                  <a:pt x="6189488" y="5418"/>
                  <a:pt x="6371532" y="0"/>
                </a:cubicBezTo>
                <a:cubicBezTo>
                  <a:pt x="6553576" y="-5418"/>
                  <a:pt x="7001248" y="8733"/>
                  <a:pt x="7242218" y="0"/>
                </a:cubicBezTo>
                <a:cubicBezTo>
                  <a:pt x="7483188" y="-8733"/>
                  <a:pt x="7446722" y="-16834"/>
                  <a:pt x="7585215" y="0"/>
                </a:cubicBezTo>
                <a:cubicBezTo>
                  <a:pt x="7723708" y="16834"/>
                  <a:pt x="8025878" y="11261"/>
                  <a:pt x="8244825" y="0"/>
                </a:cubicBezTo>
                <a:cubicBezTo>
                  <a:pt x="8463772" y="-11261"/>
                  <a:pt x="8567271" y="-11362"/>
                  <a:pt x="8693360" y="0"/>
                </a:cubicBezTo>
                <a:cubicBezTo>
                  <a:pt x="8819449" y="11362"/>
                  <a:pt x="9281110" y="-33917"/>
                  <a:pt x="9458508" y="0"/>
                </a:cubicBezTo>
                <a:cubicBezTo>
                  <a:pt x="9635906" y="33917"/>
                  <a:pt x="10211970" y="-59527"/>
                  <a:pt x="10856882" y="0"/>
                </a:cubicBezTo>
                <a:cubicBezTo>
                  <a:pt x="11023641" y="23772"/>
                  <a:pt x="11163789" y="152892"/>
                  <a:pt x="11160000" y="303118"/>
                </a:cubicBezTo>
                <a:cubicBezTo>
                  <a:pt x="11194122" y="564935"/>
                  <a:pt x="11186927" y="822649"/>
                  <a:pt x="11160000" y="1023176"/>
                </a:cubicBezTo>
                <a:cubicBezTo>
                  <a:pt x="11133073" y="1223703"/>
                  <a:pt x="11187496" y="1394257"/>
                  <a:pt x="11160000" y="1636559"/>
                </a:cubicBezTo>
                <a:cubicBezTo>
                  <a:pt x="11132504" y="1878861"/>
                  <a:pt x="11168509" y="2079534"/>
                  <a:pt x="11160000" y="2196604"/>
                </a:cubicBezTo>
                <a:cubicBezTo>
                  <a:pt x="11151491" y="2313674"/>
                  <a:pt x="11146188" y="2633801"/>
                  <a:pt x="11160000" y="2756649"/>
                </a:cubicBezTo>
                <a:cubicBezTo>
                  <a:pt x="11173812" y="2879497"/>
                  <a:pt x="11132476" y="3142314"/>
                  <a:pt x="11160000" y="3316695"/>
                </a:cubicBezTo>
                <a:cubicBezTo>
                  <a:pt x="11187524" y="3491076"/>
                  <a:pt x="11153588" y="3702272"/>
                  <a:pt x="11160000" y="3930078"/>
                </a:cubicBezTo>
                <a:cubicBezTo>
                  <a:pt x="11166412" y="4157884"/>
                  <a:pt x="11185777" y="4341332"/>
                  <a:pt x="11160000" y="4543460"/>
                </a:cubicBezTo>
                <a:cubicBezTo>
                  <a:pt x="11134223" y="4745588"/>
                  <a:pt x="11125917" y="5415548"/>
                  <a:pt x="11160000" y="5636882"/>
                </a:cubicBezTo>
                <a:cubicBezTo>
                  <a:pt x="11132208" y="5810680"/>
                  <a:pt x="11049089" y="5938000"/>
                  <a:pt x="10856882" y="5940000"/>
                </a:cubicBezTo>
                <a:cubicBezTo>
                  <a:pt x="10538011" y="5913832"/>
                  <a:pt x="10248359" y="5953645"/>
                  <a:pt x="9986196" y="5940000"/>
                </a:cubicBezTo>
                <a:cubicBezTo>
                  <a:pt x="9724033" y="5926355"/>
                  <a:pt x="9486571" y="5973792"/>
                  <a:pt x="9221049" y="5940000"/>
                </a:cubicBezTo>
                <a:cubicBezTo>
                  <a:pt x="8955527" y="5906208"/>
                  <a:pt x="8598476" y="5914076"/>
                  <a:pt x="8350363" y="5940000"/>
                </a:cubicBezTo>
                <a:cubicBezTo>
                  <a:pt x="8102250" y="5965924"/>
                  <a:pt x="8088725" y="5952647"/>
                  <a:pt x="8007366" y="5940000"/>
                </a:cubicBezTo>
                <a:cubicBezTo>
                  <a:pt x="7926007" y="5927353"/>
                  <a:pt x="7622383" y="5953624"/>
                  <a:pt x="7242218" y="5940000"/>
                </a:cubicBezTo>
                <a:cubicBezTo>
                  <a:pt x="6862053" y="5926376"/>
                  <a:pt x="6739835" y="5913271"/>
                  <a:pt x="6477070" y="5940000"/>
                </a:cubicBezTo>
                <a:cubicBezTo>
                  <a:pt x="6214305" y="5966729"/>
                  <a:pt x="5870737" y="5904606"/>
                  <a:pt x="5711922" y="5940000"/>
                </a:cubicBezTo>
                <a:cubicBezTo>
                  <a:pt x="5553107" y="5975394"/>
                  <a:pt x="5409038" y="5920206"/>
                  <a:pt x="5157849" y="5940000"/>
                </a:cubicBezTo>
                <a:cubicBezTo>
                  <a:pt x="4906660" y="5959794"/>
                  <a:pt x="4634805" y="5911909"/>
                  <a:pt x="4498239" y="5940000"/>
                </a:cubicBezTo>
                <a:cubicBezTo>
                  <a:pt x="4361673" y="5968092"/>
                  <a:pt x="4238275" y="5936424"/>
                  <a:pt x="4155242" y="5940000"/>
                </a:cubicBezTo>
                <a:cubicBezTo>
                  <a:pt x="4072209" y="5943576"/>
                  <a:pt x="3901532" y="5956575"/>
                  <a:pt x="3812245" y="5940000"/>
                </a:cubicBezTo>
                <a:cubicBezTo>
                  <a:pt x="3722958" y="5923425"/>
                  <a:pt x="3354515" y="5945313"/>
                  <a:pt x="2941559" y="5940000"/>
                </a:cubicBezTo>
                <a:cubicBezTo>
                  <a:pt x="2528603" y="5934687"/>
                  <a:pt x="2613631" y="5934740"/>
                  <a:pt x="2387486" y="5940000"/>
                </a:cubicBezTo>
                <a:cubicBezTo>
                  <a:pt x="2161341" y="5945260"/>
                  <a:pt x="1938028" y="5983494"/>
                  <a:pt x="1516801" y="5940000"/>
                </a:cubicBezTo>
                <a:cubicBezTo>
                  <a:pt x="1095574" y="5896506"/>
                  <a:pt x="774011" y="5977315"/>
                  <a:pt x="303118" y="5940000"/>
                </a:cubicBezTo>
                <a:cubicBezTo>
                  <a:pt x="176541" y="5936160"/>
                  <a:pt x="15057" y="5833295"/>
                  <a:pt x="0" y="5636882"/>
                </a:cubicBezTo>
                <a:cubicBezTo>
                  <a:pt x="41" y="5475725"/>
                  <a:pt x="-7985" y="5287136"/>
                  <a:pt x="0" y="4970162"/>
                </a:cubicBezTo>
                <a:cubicBezTo>
                  <a:pt x="7985" y="4653188"/>
                  <a:pt x="31068" y="4544701"/>
                  <a:pt x="0" y="4250103"/>
                </a:cubicBezTo>
                <a:cubicBezTo>
                  <a:pt x="-31068" y="3955505"/>
                  <a:pt x="30403" y="3803275"/>
                  <a:pt x="0" y="3530045"/>
                </a:cubicBezTo>
                <a:cubicBezTo>
                  <a:pt x="-30403" y="3256815"/>
                  <a:pt x="17082" y="2962701"/>
                  <a:pt x="0" y="2809987"/>
                </a:cubicBezTo>
                <a:cubicBezTo>
                  <a:pt x="-17082" y="2657273"/>
                  <a:pt x="13201" y="2474315"/>
                  <a:pt x="0" y="2143267"/>
                </a:cubicBezTo>
                <a:cubicBezTo>
                  <a:pt x="-13201" y="1812219"/>
                  <a:pt x="-33271" y="1680821"/>
                  <a:pt x="0" y="1423208"/>
                </a:cubicBezTo>
                <a:cubicBezTo>
                  <a:pt x="33271" y="1165595"/>
                  <a:pt x="-41543" y="613062"/>
                  <a:pt x="0" y="303118"/>
                </a:cubicBezTo>
                <a:close/>
              </a:path>
            </a:pathLst>
          </a:custGeom>
          <a:solidFill>
            <a:schemeClr val="bg1">
              <a:alpha val="88000"/>
            </a:schemeClr>
          </a:solidFill>
          <a:ln w="19050" cap="rnd" cmpd="thinThick">
            <a:noFill/>
            <a:prstDash val="sysDash"/>
            <a:round/>
            <a:extLst>
              <a:ext uri="{C807C97D-BFC1-408E-A445-0C87EB9F89A2}">
                <ask:lineSketchStyleProps xmlns:ask="http://schemas.microsoft.com/office/drawing/2018/sketchyshapes" xmlns="" sd="3905381866">
                  <a:prstGeom prst="roundRect">
                    <a:avLst>
                      <a:gd name="adj" fmla="val 5103"/>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58E76"/>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xmlns="" id="{F8D40885-132A-432D-B1E9-16698AC313A7}"/>
              </a:ext>
            </a:extLst>
          </p:cNvPr>
          <p:cNvSpPr txBox="1"/>
          <p:nvPr/>
        </p:nvSpPr>
        <p:spPr>
          <a:xfrm>
            <a:off x="930699" y="2802770"/>
            <a:ext cx="10404051" cy="3045257"/>
          </a:xfrm>
          <a:prstGeom prst="rect">
            <a:avLst/>
          </a:prstGeom>
          <a:noFill/>
        </p:spPr>
        <p:txBody>
          <a:bodyPr wrap="square">
            <a:spAutoFit/>
          </a:bodyPr>
          <a:lstStyle/>
          <a:p>
            <a:pPr lvl="0" algn="just">
              <a:lnSpc>
                <a:spcPct val="150000"/>
              </a:lnSpc>
              <a:spcAft>
                <a:spcPts val="800"/>
              </a:spcAft>
              <a:defRPr/>
            </a:pPr>
            <a:r>
              <a:rPr lang="vi-VN" sz="3300" b="1" dirty="0">
                <a:solidFill>
                  <a:srgbClr val="000000"/>
                </a:solidFill>
                <a:ea typeface="Calibri" panose="020F0502020204030204" pitchFamily="34" charset="0"/>
                <a:cs typeface="Arial" panose="020B0604020202020204" pitchFamily="34" charset="0"/>
              </a:rPr>
              <a:t>Vạn Xuân là quốc hiệu của Việt Nam trong một thời kỳ độc lập ngắn ngủi dưới thời nhà Tiền Lý và Triệu Việt Vương, sau khi thoát khỏi chính quyền trung ương Trung Hoa. </a:t>
            </a:r>
            <a:endParaRPr kumimoji="0" lang="en-US" sz="33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pic>
        <p:nvPicPr>
          <p:cNvPr id="4" name="Picture 3">
            <a:extLst>
              <a:ext uri="{FF2B5EF4-FFF2-40B4-BE49-F238E27FC236}">
                <a16:creationId xmlns:a16="http://schemas.microsoft.com/office/drawing/2014/main" xmlns="" id="{A2F08C33-5186-4315-AC25-C10DC105CAA9}"/>
              </a:ext>
            </a:extLst>
          </p:cNvPr>
          <p:cNvPicPr>
            <a:picLocks noChangeAspect="1"/>
          </p:cNvPicPr>
          <p:nvPr/>
        </p:nvPicPr>
        <p:blipFill>
          <a:blip r:embed="rId2"/>
          <a:stretch>
            <a:fillRect/>
          </a:stretch>
        </p:blipFill>
        <p:spPr>
          <a:xfrm>
            <a:off x="4181475" y="675991"/>
            <a:ext cx="3268820" cy="2180513"/>
          </a:xfrm>
          <a:prstGeom prst="rect">
            <a:avLst/>
          </a:prstGeom>
        </p:spPr>
      </p:pic>
    </p:spTree>
    <p:extLst>
      <p:ext uri="{BB962C8B-B14F-4D97-AF65-F5344CB8AC3E}">
        <p14:creationId xmlns:p14="http://schemas.microsoft.com/office/powerpoint/2010/main" val="17293436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xmlns="" id="{9A2D2B94-4937-42BE-9197-AF901739C9E3}"/>
              </a:ext>
            </a:extLst>
          </p:cNvPr>
          <p:cNvPicPr>
            <a:picLocks noChangeAspect="1"/>
          </p:cNvPicPr>
          <p:nvPr/>
        </p:nvPicPr>
        <p:blipFill>
          <a:blip r:embed="rId2"/>
          <a:stretch>
            <a:fillRect/>
          </a:stretch>
        </p:blipFill>
        <p:spPr>
          <a:xfrm>
            <a:off x="3676650" y="1257016"/>
            <a:ext cx="3455940" cy="2305334"/>
          </a:xfrm>
          <a:prstGeom prst="rect">
            <a:avLst/>
          </a:prstGeom>
        </p:spPr>
      </p:pic>
    </p:spTree>
    <p:extLst>
      <p:ext uri="{BB962C8B-B14F-4D97-AF65-F5344CB8AC3E}">
        <p14:creationId xmlns:p14="http://schemas.microsoft.com/office/powerpoint/2010/main" val="29974078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TotalTime>
  <Words>210</Words>
  <Application>Microsoft Office PowerPoint</Application>
  <PresentationFormat>Custom</PresentationFormat>
  <Paragraphs>25</Paragraphs>
  <Slides>11</Slides>
  <Notes>0</Notes>
  <HiddenSlides>0</HiddenSlides>
  <MMClips>2</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Techsi.vn</cp:lastModifiedBy>
  <cp:revision>20</cp:revision>
  <dcterms:created xsi:type="dcterms:W3CDTF">2023-01-08T06:39:11Z</dcterms:created>
  <dcterms:modified xsi:type="dcterms:W3CDTF">2025-03-17T06:39:10Z</dcterms:modified>
</cp:coreProperties>
</file>