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14" r:id="rId2"/>
    <p:sldId id="257" r:id="rId3"/>
    <p:sldId id="266" r:id="rId4"/>
    <p:sldId id="267" r:id="rId5"/>
    <p:sldId id="281" r:id="rId6"/>
    <p:sldId id="290" r:id="rId7"/>
    <p:sldId id="291" r:id="rId8"/>
    <p:sldId id="292" r:id="rId9"/>
    <p:sldId id="29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034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37A99-65F3-42A8-AF7A-4B9E7F01F94C}" type="datetimeFigureOut">
              <a:rPr lang="en-US" smtClean="0"/>
              <a:t>17/03/2025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5BBFE-EC05-4ED1-B5E5-E4202EEF1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8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949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8810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352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8658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0484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08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272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5892B-0ED5-4A8A-A055-8EB4407E7D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2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22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43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09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92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78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46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87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7553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50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72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4E87C-08B8-4A9D-9271-C302CB958FAD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2025/3/17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2F6C8E-ABEA-45B0-B0AD-56D552A342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19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xmlns="" id="{EB550998-5294-4C91-9463-88572831ACA6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185107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791" y="1277007"/>
            <a:ext cx="8194421" cy="456041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94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94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C042B2C-75C6-02A5-EC11-D148A90624DC}"/>
              </a:ext>
            </a:extLst>
          </p:cNvPr>
          <p:cNvSpPr/>
          <p:nvPr/>
        </p:nvSpPr>
        <p:spPr>
          <a:xfrm>
            <a:off x="1820873" y="3936358"/>
            <a:ext cx="8550262" cy="282277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388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5388" b="1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5388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xmlns="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71" y="820061"/>
            <a:ext cx="1306897" cy="1340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xmlns="" id="{2ED74E39-3004-EA47-095A-D77D1F42A02C}"/>
              </a:ext>
            </a:extLst>
          </p:cNvPr>
          <p:cNvSpPr/>
          <p:nvPr/>
        </p:nvSpPr>
        <p:spPr>
          <a:xfrm>
            <a:off x="3487976" y="4900336"/>
            <a:ext cx="5045273" cy="1105137"/>
          </a:xfrm>
          <a:prstGeom prst="rect">
            <a:avLst/>
          </a:prstGeom>
          <a:noFill/>
        </p:spPr>
        <p:txBody>
          <a:bodyPr wrap="none" lIns="91208" tIns="45606" rIns="91208" bIns="45606">
            <a:spAutoFit/>
          </a:bodyPr>
          <a:lstStyle/>
          <a:p>
            <a:pPr algn="ctr">
              <a:defRPr/>
            </a:pPr>
            <a:r>
              <a:rPr lang="en-US" sz="6583" b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MÔN: TOÁN</a:t>
            </a:r>
            <a:endParaRPr lang="vi-VN" sz="6583" b="1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3429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802F289-88E4-406E-AF60-06F60865A24A}"/>
              </a:ext>
            </a:extLst>
          </p:cNvPr>
          <p:cNvSpPr txBox="1"/>
          <p:nvPr/>
        </p:nvSpPr>
        <p:spPr>
          <a:xfrm>
            <a:off x="343049" y="835548"/>
            <a:ext cx="342761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solidFill>
                    <a:srgbClr val="2AAA71"/>
                  </a:solidFill>
                </a:ln>
                <a:solidFill>
                  <a:srgbClr val="002060"/>
                </a:solidFill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Toán</a:t>
            </a:r>
            <a:r>
              <a:rPr kumimoji="0" lang="en-US" sz="5400" b="0" i="0" u="none" strike="noStrike" kern="1200" cap="none" spc="0" normalizeH="0" baseline="0" noProof="0" dirty="0">
                <a:ln>
                  <a:solidFill>
                    <a:srgbClr val="2AAA71"/>
                  </a:solidFill>
                </a:ln>
                <a:solidFill>
                  <a:srgbClr val="002060"/>
                </a:solidFill>
                <a:effectLst>
                  <a:glow rad="228600">
                    <a:srgbClr val="FFC000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921467E-B643-F655-14AE-CDDF454D8F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3937" y="2759502"/>
            <a:ext cx="7858425" cy="185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71636"/>
      </p:ext>
    </p:extLst>
  </p:cSld>
  <p:clrMapOvr>
    <a:masterClrMapping/>
  </p:clrMapOvr>
  <p:transition spd="slow"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0" y="2268922"/>
            <a:ext cx="12192000" cy="2470265"/>
            <a:chOff x="0" y="2187034"/>
            <a:chExt cx="12192000" cy="2470265"/>
          </a:xfrm>
        </p:grpSpPr>
        <p:pic>
          <p:nvPicPr>
            <p:cNvPr id="32" name="图形 31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786509" y="2200702"/>
              <a:ext cx="8618982" cy="2456597"/>
            </a:xfrm>
            <a:prstGeom prst="rect">
              <a:avLst/>
            </a:prstGeom>
          </p:spPr>
        </p:pic>
        <p:pic>
          <p:nvPicPr>
            <p:cNvPr id="33" name="图形 32"/>
            <p:cNvPicPr>
              <a:picLocks noChangeAspect="1"/>
            </p:cNvPicPr>
            <p:nvPr/>
          </p:nvPicPr>
          <p:blipFill rotWithShape="1"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rcRect l="79008"/>
            <a:stretch/>
          </p:blipFill>
          <p:spPr>
            <a:xfrm>
              <a:off x="0" y="2200683"/>
              <a:ext cx="1809258" cy="2456597"/>
            </a:xfrm>
            <a:prstGeom prst="rect">
              <a:avLst/>
            </a:prstGeom>
          </p:spPr>
        </p:pic>
        <p:pic>
          <p:nvPicPr>
            <p:cNvPr id="34" name="图形 33"/>
            <p:cNvPicPr>
              <a:picLocks noChangeAspect="1"/>
            </p:cNvPicPr>
            <p:nvPr/>
          </p:nvPicPr>
          <p:blipFill rotWithShape="1"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rcRect l="79008"/>
            <a:stretch/>
          </p:blipFill>
          <p:spPr>
            <a:xfrm flipH="1">
              <a:off x="10365522" y="2187034"/>
              <a:ext cx="1826478" cy="2456597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898943F-DB6D-484E-10E4-D08C58BE1A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1367" y="2750718"/>
            <a:ext cx="8577815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74015"/>
      </p:ext>
    </p:extLst>
  </p:cSld>
  <p:clrMapOvr>
    <a:masterClrMapping/>
  </p:clrMapOvr>
  <p:transition spd="slow" advClick="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07DB1C4E-D8D6-45A8-B39E-5744A2BA5440}"/>
              </a:ext>
            </a:extLst>
          </p:cNvPr>
          <p:cNvSpPr txBox="1"/>
          <p:nvPr/>
        </p:nvSpPr>
        <p:spPr>
          <a:xfrm>
            <a:off x="2082735" y="535382"/>
            <a:ext cx="1736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BB7EE410-8BDF-0590-8E60-9952C0184FB4}"/>
              </a:ext>
            </a:extLst>
          </p:cNvPr>
          <p:cNvSpPr/>
          <p:nvPr/>
        </p:nvSpPr>
        <p:spPr>
          <a:xfrm>
            <a:off x="1535094" y="554500"/>
            <a:ext cx="688768" cy="6887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rPr>
              <a:t>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BC621DC-24B2-26F2-9C18-8AED1C9D9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0" y="1471612"/>
            <a:ext cx="9296400" cy="4429125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77E529E2-A1A2-6F23-FA3D-EBDA51462B5C}"/>
              </a:ext>
            </a:extLst>
          </p:cNvPr>
          <p:cNvSpPr/>
          <p:nvPr/>
        </p:nvSpPr>
        <p:spPr>
          <a:xfrm>
            <a:off x="6591300" y="291465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2 531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5BF36255-3678-B380-AD1D-D3F82E4F864E}"/>
              </a:ext>
            </a:extLst>
          </p:cNvPr>
          <p:cNvSpPr/>
          <p:nvPr/>
        </p:nvSpPr>
        <p:spPr>
          <a:xfrm>
            <a:off x="8820150" y="291465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5A64B82-8D9C-E405-D8B9-E7027813C7D5}"/>
              </a:ext>
            </a:extLst>
          </p:cNvPr>
          <p:cNvSpPr/>
          <p:nvPr/>
        </p:nvSpPr>
        <p:spPr>
          <a:xfrm>
            <a:off x="6591300" y="369570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1 214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A2980CFD-E446-A5C1-D00C-3B0C9619A8BC}"/>
              </a:ext>
            </a:extLst>
          </p:cNvPr>
          <p:cNvSpPr/>
          <p:nvPr/>
        </p:nvSpPr>
        <p:spPr>
          <a:xfrm>
            <a:off x="8820150" y="369570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CD09AD30-A0FE-CBA9-96ED-E23F5BF24A26}"/>
              </a:ext>
            </a:extLst>
          </p:cNvPr>
          <p:cNvSpPr/>
          <p:nvPr/>
        </p:nvSpPr>
        <p:spPr>
          <a:xfrm>
            <a:off x="6619875" y="441960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14 118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F1BEE50D-3007-D69C-2455-1C52A35D3040}"/>
              </a:ext>
            </a:extLst>
          </p:cNvPr>
          <p:cNvSpPr/>
          <p:nvPr/>
        </p:nvSpPr>
        <p:spPr>
          <a:xfrm>
            <a:off x="8848725" y="4419600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9C038E20-1380-F2F7-D260-E7B8993AB005}"/>
              </a:ext>
            </a:extLst>
          </p:cNvPr>
          <p:cNvSpPr/>
          <p:nvPr/>
        </p:nvSpPr>
        <p:spPr>
          <a:xfrm>
            <a:off x="6600825" y="5153025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12 171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F936EF1C-25B0-AA1D-4AF5-F55B5ABFEFC0}"/>
              </a:ext>
            </a:extLst>
          </p:cNvPr>
          <p:cNvSpPr/>
          <p:nvPr/>
        </p:nvSpPr>
        <p:spPr>
          <a:xfrm>
            <a:off x="8829675" y="5153025"/>
            <a:ext cx="1504950" cy="561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0053540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19">
            <a:extLst>
              <a:ext uri="{FF2B5EF4-FFF2-40B4-BE49-F238E27FC236}">
                <a16:creationId xmlns:a16="http://schemas.microsoft.com/office/drawing/2014/main" xmlns="" id="{DF47A024-6CDA-1F13-8805-D78563F361C2}"/>
              </a:ext>
            </a:extLst>
          </p:cNvPr>
          <p:cNvSpPr/>
          <p:nvPr/>
        </p:nvSpPr>
        <p:spPr>
          <a:xfrm>
            <a:off x="99614" y="266147"/>
            <a:ext cx="11835088" cy="6325705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07DB1C4E-D8D6-45A8-B39E-5744A2BA5440}"/>
              </a:ext>
            </a:extLst>
          </p:cNvPr>
          <p:cNvSpPr txBox="1"/>
          <p:nvPr/>
        </p:nvSpPr>
        <p:spPr>
          <a:xfrm>
            <a:off x="1495772" y="335357"/>
            <a:ext cx="97056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hiện các phép chia sau rồi dùng phép nhân để thử lại: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BB7EE410-8BDF-0590-8E60-9952C0184FB4}"/>
              </a:ext>
            </a:extLst>
          </p:cNvPr>
          <p:cNvSpPr/>
          <p:nvPr/>
        </p:nvSpPr>
        <p:spPr>
          <a:xfrm>
            <a:off x="668319" y="421150"/>
            <a:ext cx="688768" cy="6887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white"/>
                </a:solidFill>
                <a:latin typeface="等线" panose="020F0502020204030204"/>
              </a:rPr>
              <a:t>5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B53287D-0A50-C663-0833-9F71376D2E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" y="2462212"/>
            <a:ext cx="110680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9356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19">
            <a:extLst>
              <a:ext uri="{FF2B5EF4-FFF2-40B4-BE49-F238E27FC236}">
                <a16:creationId xmlns:a16="http://schemas.microsoft.com/office/drawing/2014/main" xmlns="" id="{DF47A024-6CDA-1F13-8805-D78563F361C2}"/>
              </a:ext>
            </a:extLst>
          </p:cNvPr>
          <p:cNvSpPr/>
          <p:nvPr/>
        </p:nvSpPr>
        <p:spPr>
          <a:xfrm>
            <a:off x="99614" y="266147"/>
            <a:ext cx="11835088" cy="6477553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F061F5-D0B0-AB53-4C3C-56A3446F3916}"/>
              </a:ext>
            </a:extLst>
          </p:cNvPr>
          <p:cNvSpPr txBox="1"/>
          <p:nvPr/>
        </p:nvSpPr>
        <p:spPr>
          <a:xfrm>
            <a:off x="1328367" y="30811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50B2F7-49C1-EE41-545D-886C40D5D8D8}"/>
              </a:ext>
            </a:extLst>
          </p:cNvPr>
          <p:cNvSpPr txBox="1"/>
          <p:nvPr/>
        </p:nvSpPr>
        <p:spPr>
          <a:xfrm>
            <a:off x="3219935" y="1415340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7EB1B-C940-0E6A-0CF8-BE8D930508D9}"/>
              </a:ext>
            </a:extLst>
          </p:cNvPr>
          <p:cNvSpPr txBox="1"/>
          <p:nvPr/>
        </p:nvSpPr>
        <p:spPr>
          <a:xfrm>
            <a:off x="1019088" y="2076665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44DAF62-B344-D174-D82C-A11049BD80A1}"/>
              </a:ext>
            </a:extLst>
          </p:cNvPr>
          <p:cNvSpPr txBox="1"/>
          <p:nvPr/>
        </p:nvSpPr>
        <p:spPr>
          <a:xfrm>
            <a:off x="2928907" y="1409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35CCCAF-B7A6-C037-7E25-F6BE0E6EB6D5}"/>
              </a:ext>
            </a:extLst>
          </p:cNvPr>
          <p:cNvSpPr txBox="1"/>
          <p:nvPr/>
        </p:nvSpPr>
        <p:spPr>
          <a:xfrm>
            <a:off x="752475" y="855306"/>
            <a:ext cx="220970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79 184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AE4E48A-745C-A149-3174-FEA53A13FA04}"/>
              </a:ext>
            </a:extLst>
          </p:cNvPr>
          <p:cNvSpPr txBox="1"/>
          <p:nvPr/>
        </p:nvSpPr>
        <p:spPr>
          <a:xfrm>
            <a:off x="2842119" y="855306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2CE39D42-942F-A5BB-04E6-3C0513592DD1}"/>
              </a:ext>
            </a:extLst>
          </p:cNvPr>
          <p:cNvCxnSpPr>
            <a:cxnSpLocks/>
          </p:cNvCxnSpPr>
          <p:nvPr/>
        </p:nvCxnSpPr>
        <p:spPr>
          <a:xfrm>
            <a:off x="3310610" y="1444690"/>
            <a:ext cx="15471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D93FF1EE-7742-E424-B015-1D0F6767CED4}"/>
              </a:ext>
            </a:extLst>
          </p:cNvPr>
          <p:cNvCxnSpPr>
            <a:cxnSpLocks/>
          </p:cNvCxnSpPr>
          <p:nvPr/>
        </p:nvCxnSpPr>
        <p:spPr>
          <a:xfrm flipV="1">
            <a:off x="3310610" y="959435"/>
            <a:ext cx="0" cy="15989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C964E17-736B-5D6F-A50E-DF35789F26D2}"/>
              </a:ext>
            </a:extLst>
          </p:cNvPr>
          <p:cNvSpPr txBox="1"/>
          <p:nvPr/>
        </p:nvSpPr>
        <p:spPr>
          <a:xfrm>
            <a:off x="2692468" y="1412473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9FD9A28-18C5-B2B1-A9F4-AD3F7B4B63CE}"/>
              </a:ext>
            </a:extLst>
          </p:cNvPr>
          <p:cNvSpPr txBox="1"/>
          <p:nvPr/>
        </p:nvSpPr>
        <p:spPr>
          <a:xfrm>
            <a:off x="747696" y="2076665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4FAF16-D8DA-9FC2-368B-37A33FE9942F}"/>
              </a:ext>
            </a:extLst>
          </p:cNvPr>
          <p:cNvSpPr txBox="1"/>
          <p:nvPr/>
        </p:nvSpPr>
        <p:spPr>
          <a:xfrm>
            <a:off x="1016328" y="25333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D1D93CE-24EE-0FC3-ACF3-FAEF26B4946B}"/>
              </a:ext>
            </a:extLst>
          </p:cNvPr>
          <p:cNvSpPr txBox="1"/>
          <p:nvPr/>
        </p:nvSpPr>
        <p:spPr>
          <a:xfrm>
            <a:off x="1050328" y="30811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93F1BB8-EBF4-E3F0-5CCC-E303A54147E1}"/>
              </a:ext>
            </a:extLst>
          </p:cNvPr>
          <p:cNvSpPr txBox="1"/>
          <p:nvPr/>
        </p:nvSpPr>
        <p:spPr>
          <a:xfrm>
            <a:off x="2143125" y="4133537"/>
            <a:ext cx="40966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A2B520B-8C36-B9ED-A2BD-5EC9FE789A3D}"/>
              </a:ext>
            </a:extLst>
          </p:cNvPr>
          <p:cNvSpPr txBox="1"/>
          <p:nvPr/>
        </p:nvSpPr>
        <p:spPr>
          <a:xfrm>
            <a:off x="1504863" y="3533462"/>
            <a:ext cx="9335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9B4DB06-3132-0E50-700C-EE3FDFAA01F7}"/>
              </a:ext>
            </a:extLst>
          </p:cNvPr>
          <p:cNvSpPr txBox="1"/>
          <p:nvPr/>
        </p:nvSpPr>
        <p:spPr>
          <a:xfrm>
            <a:off x="1350501" y="1412363"/>
            <a:ext cx="52592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E51E6621-FA90-953A-08A0-85B6477174AA}"/>
              </a:ext>
            </a:extLst>
          </p:cNvPr>
          <p:cNvCxnSpPr>
            <a:cxnSpLocks/>
          </p:cNvCxnSpPr>
          <p:nvPr/>
        </p:nvCxnSpPr>
        <p:spPr>
          <a:xfrm>
            <a:off x="1510375" y="2015415"/>
            <a:ext cx="11661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5EDF813-5FE4-81A4-2A71-47A4C45028E0}"/>
              </a:ext>
            </a:extLst>
          </p:cNvPr>
          <p:cNvCxnSpPr>
            <a:cxnSpLocks/>
          </p:cNvCxnSpPr>
          <p:nvPr/>
        </p:nvCxnSpPr>
        <p:spPr>
          <a:xfrm>
            <a:off x="1738975" y="3117742"/>
            <a:ext cx="8327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9A22D0A-ADB7-2E1A-6807-02132C0EF391}"/>
              </a:ext>
            </a:extLst>
          </p:cNvPr>
          <p:cNvCxnSpPr>
            <a:cxnSpLocks/>
          </p:cNvCxnSpPr>
          <p:nvPr/>
        </p:nvCxnSpPr>
        <p:spPr>
          <a:xfrm>
            <a:off x="1790700" y="4197808"/>
            <a:ext cx="1409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CE84653-E266-ACD7-9BFF-AA0D2FDE93E8}"/>
              </a:ext>
            </a:extLst>
          </p:cNvPr>
          <p:cNvSpPr txBox="1"/>
          <p:nvPr/>
        </p:nvSpPr>
        <p:spPr>
          <a:xfrm>
            <a:off x="4133850" y="1415340"/>
            <a:ext cx="42919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DE08B0A-38C5-74B1-DC25-4FE542005C7D}"/>
              </a:ext>
            </a:extLst>
          </p:cNvPr>
          <p:cNvSpPr txBox="1"/>
          <p:nvPr/>
        </p:nvSpPr>
        <p:spPr>
          <a:xfrm>
            <a:off x="2409825" y="4133537"/>
            <a:ext cx="40966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43E0596-9FBA-5A9F-804B-B46E43124D44}"/>
              </a:ext>
            </a:extLst>
          </p:cNvPr>
          <p:cNvSpPr txBox="1"/>
          <p:nvPr/>
        </p:nvSpPr>
        <p:spPr>
          <a:xfrm flipH="1">
            <a:off x="2602231" y="4543426"/>
            <a:ext cx="4571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46AECE2-FEED-67B6-ABDB-D3A6D981F0EE}"/>
              </a:ext>
            </a:extLst>
          </p:cNvPr>
          <p:cNvSpPr txBox="1"/>
          <p:nvPr/>
        </p:nvSpPr>
        <p:spPr>
          <a:xfrm>
            <a:off x="1802803" y="5081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701E715-B770-F4A6-9F1F-BAF9656BA017}"/>
              </a:ext>
            </a:extLst>
          </p:cNvPr>
          <p:cNvCxnSpPr>
            <a:cxnSpLocks/>
          </p:cNvCxnSpPr>
          <p:nvPr/>
        </p:nvCxnSpPr>
        <p:spPr>
          <a:xfrm>
            <a:off x="1796125" y="5108467"/>
            <a:ext cx="1447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70553BF-86CB-AA1F-D28F-8BADE21568FE}"/>
              </a:ext>
            </a:extLst>
          </p:cNvPr>
          <p:cNvSpPr txBox="1"/>
          <p:nvPr/>
        </p:nvSpPr>
        <p:spPr>
          <a:xfrm>
            <a:off x="7271244" y="1102956"/>
            <a:ext cx="275858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lại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57152905-91A4-FC85-DDF7-A281DE4AEADD}"/>
              </a:ext>
            </a:extLst>
          </p:cNvPr>
          <p:cNvSpPr txBox="1"/>
          <p:nvPr/>
        </p:nvSpPr>
        <p:spPr>
          <a:xfrm>
            <a:off x="8363420" y="1678520"/>
            <a:ext cx="3363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11 312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2F425CB-380E-7566-DBE5-B7D19D22E7B7}"/>
              </a:ext>
            </a:extLst>
          </p:cNvPr>
          <p:cNvSpPr txBox="1"/>
          <p:nvPr/>
        </p:nvSpPr>
        <p:spPr>
          <a:xfrm>
            <a:off x="9971433" y="2168940"/>
            <a:ext cx="1232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B9783AF-8554-DAFE-B9D2-5AA962699916}"/>
              </a:ext>
            </a:extLst>
          </p:cNvPr>
          <p:cNvSpPr/>
          <p:nvPr/>
        </p:nvSpPr>
        <p:spPr>
          <a:xfrm>
            <a:off x="8587174" y="2781301"/>
            <a:ext cx="1890326" cy="5940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0F5CABA9-B4C0-FED2-2FBB-CFCF753897F7}"/>
              </a:ext>
            </a:extLst>
          </p:cNvPr>
          <p:cNvSpPr txBox="1"/>
          <p:nvPr/>
        </p:nvSpPr>
        <p:spPr>
          <a:xfrm>
            <a:off x="10002755" y="2753261"/>
            <a:ext cx="899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720593A9-53C1-20D7-A04A-A2AC70D405FA}"/>
              </a:ext>
            </a:extLst>
          </p:cNvPr>
          <p:cNvSpPr txBox="1"/>
          <p:nvPr/>
        </p:nvSpPr>
        <p:spPr>
          <a:xfrm>
            <a:off x="9677251" y="2763062"/>
            <a:ext cx="485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D00CF87A-F3D5-8448-5CF9-10DFCD82E1C2}"/>
              </a:ext>
            </a:extLst>
          </p:cNvPr>
          <p:cNvSpPr txBox="1"/>
          <p:nvPr/>
        </p:nvSpPr>
        <p:spPr>
          <a:xfrm>
            <a:off x="8209900" y="2195955"/>
            <a:ext cx="602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A2A159EF-5B9F-3FA0-C2E7-5EFF45344607}"/>
              </a:ext>
            </a:extLst>
          </p:cNvPr>
          <p:cNvSpPr txBox="1"/>
          <p:nvPr/>
        </p:nvSpPr>
        <p:spPr>
          <a:xfrm>
            <a:off x="9289624" y="2762647"/>
            <a:ext cx="492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9E1E7F13-EB8A-05BB-5A66-9AAB878C88C8}"/>
              </a:ext>
            </a:extLst>
          </p:cNvPr>
          <p:cNvSpPr txBox="1"/>
          <p:nvPr/>
        </p:nvSpPr>
        <p:spPr>
          <a:xfrm>
            <a:off x="8874251" y="2763061"/>
            <a:ext cx="374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669925C0-FC3F-2A1F-3A62-8D04CE028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9675" y="307961"/>
            <a:ext cx="2138362" cy="987439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919DCF77-F590-F6CD-7CE5-68ED963BBB00}"/>
              </a:ext>
            </a:extLst>
          </p:cNvPr>
          <p:cNvSpPr txBox="1"/>
          <p:nvPr/>
        </p:nvSpPr>
        <p:spPr>
          <a:xfrm>
            <a:off x="2052267" y="5081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8C63ECA1-3237-CD18-74ED-1CD542A97A4A}"/>
              </a:ext>
            </a:extLst>
          </p:cNvPr>
          <p:cNvSpPr txBox="1"/>
          <p:nvPr/>
        </p:nvSpPr>
        <p:spPr>
          <a:xfrm>
            <a:off x="4419600" y="1424865"/>
            <a:ext cx="42919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BB5B191-32B4-4313-0515-E7B00FBC40FC}"/>
              </a:ext>
            </a:extLst>
          </p:cNvPr>
          <p:cNvSpPr txBox="1"/>
          <p:nvPr/>
        </p:nvSpPr>
        <p:spPr>
          <a:xfrm>
            <a:off x="2061792" y="55957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EF09366B-1759-82C6-DB82-75A21F8FC4C1}"/>
              </a:ext>
            </a:extLst>
          </p:cNvPr>
          <p:cNvSpPr txBox="1"/>
          <p:nvPr/>
        </p:nvSpPr>
        <p:spPr>
          <a:xfrm>
            <a:off x="2428875" y="6081512"/>
            <a:ext cx="78371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808FF816-F421-09F9-21C3-05D527CCD2F7}"/>
              </a:ext>
            </a:extLst>
          </p:cNvPr>
          <p:cNvCxnSpPr>
            <a:cxnSpLocks/>
          </p:cNvCxnSpPr>
          <p:nvPr/>
        </p:nvCxnSpPr>
        <p:spPr>
          <a:xfrm>
            <a:off x="2062825" y="6175267"/>
            <a:ext cx="1337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20CC4176-1689-58C6-D864-1AD22A9F92C0}"/>
              </a:ext>
            </a:extLst>
          </p:cNvPr>
          <p:cNvSpPr txBox="1"/>
          <p:nvPr/>
        </p:nvSpPr>
        <p:spPr>
          <a:xfrm>
            <a:off x="8540876" y="2753536"/>
            <a:ext cx="374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57473411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48" grpId="0"/>
      <p:bldP spid="49" grpId="0"/>
      <p:bldP spid="51" grpId="0"/>
      <p:bldP spid="52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19">
            <a:extLst>
              <a:ext uri="{FF2B5EF4-FFF2-40B4-BE49-F238E27FC236}">
                <a16:creationId xmlns:a16="http://schemas.microsoft.com/office/drawing/2014/main" xmlns="" id="{DF47A024-6CDA-1F13-8805-D78563F361C2}"/>
              </a:ext>
            </a:extLst>
          </p:cNvPr>
          <p:cNvSpPr/>
          <p:nvPr/>
        </p:nvSpPr>
        <p:spPr>
          <a:xfrm>
            <a:off x="99614" y="266147"/>
            <a:ext cx="11835088" cy="6477553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F061F5-D0B0-AB53-4C3C-56A3446F3916}"/>
              </a:ext>
            </a:extLst>
          </p:cNvPr>
          <p:cNvSpPr txBox="1"/>
          <p:nvPr/>
        </p:nvSpPr>
        <p:spPr>
          <a:xfrm>
            <a:off x="1328367" y="30811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50B2F7-49C1-EE41-545D-886C40D5D8D8}"/>
              </a:ext>
            </a:extLst>
          </p:cNvPr>
          <p:cNvSpPr txBox="1"/>
          <p:nvPr/>
        </p:nvSpPr>
        <p:spPr>
          <a:xfrm>
            <a:off x="3219935" y="1415340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7EB1B-C940-0E6A-0CF8-BE8D930508D9}"/>
              </a:ext>
            </a:extLst>
          </p:cNvPr>
          <p:cNvSpPr txBox="1"/>
          <p:nvPr/>
        </p:nvSpPr>
        <p:spPr>
          <a:xfrm>
            <a:off x="1019088" y="2076665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44DAF62-B344-D174-D82C-A11049BD80A1}"/>
              </a:ext>
            </a:extLst>
          </p:cNvPr>
          <p:cNvSpPr txBox="1"/>
          <p:nvPr/>
        </p:nvSpPr>
        <p:spPr>
          <a:xfrm>
            <a:off x="2928907" y="1409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35CCCAF-B7A6-C037-7E25-F6BE0E6EB6D5}"/>
              </a:ext>
            </a:extLst>
          </p:cNvPr>
          <p:cNvSpPr txBox="1"/>
          <p:nvPr/>
        </p:nvSpPr>
        <p:spPr>
          <a:xfrm>
            <a:off x="752475" y="855306"/>
            <a:ext cx="220970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57  647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AE4E48A-745C-A149-3174-FEA53A13FA04}"/>
              </a:ext>
            </a:extLst>
          </p:cNvPr>
          <p:cNvSpPr txBox="1"/>
          <p:nvPr/>
        </p:nvSpPr>
        <p:spPr>
          <a:xfrm>
            <a:off x="2842119" y="855306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2CE39D42-942F-A5BB-04E6-3C0513592DD1}"/>
              </a:ext>
            </a:extLst>
          </p:cNvPr>
          <p:cNvCxnSpPr>
            <a:cxnSpLocks/>
          </p:cNvCxnSpPr>
          <p:nvPr/>
        </p:nvCxnSpPr>
        <p:spPr>
          <a:xfrm>
            <a:off x="3310610" y="1444690"/>
            <a:ext cx="15471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D93FF1EE-7742-E424-B015-1D0F6767CED4}"/>
              </a:ext>
            </a:extLst>
          </p:cNvPr>
          <p:cNvCxnSpPr>
            <a:cxnSpLocks/>
          </p:cNvCxnSpPr>
          <p:nvPr/>
        </p:nvCxnSpPr>
        <p:spPr>
          <a:xfrm flipV="1">
            <a:off x="3310610" y="959435"/>
            <a:ext cx="0" cy="15989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C964E17-736B-5D6F-A50E-DF35789F26D2}"/>
              </a:ext>
            </a:extLst>
          </p:cNvPr>
          <p:cNvSpPr txBox="1"/>
          <p:nvPr/>
        </p:nvSpPr>
        <p:spPr>
          <a:xfrm>
            <a:off x="2692468" y="1412473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9FD9A28-18C5-B2B1-A9F4-AD3F7B4B63CE}"/>
              </a:ext>
            </a:extLst>
          </p:cNvPr>
          <p:cNvSpPr txBox="1"/>
          <p:nvPr/>
        </p:nvSpPr>
        <p:spPr>
          <a:xfrm>
            <a:off x="747696" y="2076665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4FAF16-D8DA-9FC2-368B-37A33FE9942F}"/>
              </a:ext>
            </a:extLst>
          </p:cNvPr>
          <p:cNvSpPr txBox="1"/>
          <p:nvPr/>
        </p:nvSpPr>
        <p:spPr>
          <a:xfrm>
            <a:off x="1016328" y="25333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D1D93CE-24EE-0FC3-ACF3-FAEF26B4946B}"/>
              </a:ext>
            </a:extLst>
          </p:cNvPr>
          <p:cNvSpPr txBox="1"/>
          <p:nvPr/>
        </p:nvSpPr>
        <p:spPr>
          <a:xfrm>
            <a:off x="1050328" y="30811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93F1BB8-EBF4-E3F0-5CCC-E303A54147E1}"/>
              </a:ext>
            </a:extLst>
          </p:cNvPr>
          <p:cNvSpPr txBox="1"/>
          <p:nvPr/>
        </p:nvSpPr>
        <p:spPr>
          <a:xfrm>
            <a:off x="2143125" y="4133537"/>
            <a:ext cx="40966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A2B520B-8C36-B9ED-A2BD-5EC9FE789A3D}"/>
              </a:ext>
            </a:extLst>
          </p:cNvPr>
          <p:cNvSpPr txBox="1"/>
          <p:nvPr/>
        </p:nvSpPr>
        <p:spPr>
          <a:xfrm>
            <a:off x="1504863" y="3533462"/>
            <a:ext cx="9335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9B4DB06-3132-0E50-700C-EE3FDFAA01F7}"/>
              </a:ext>
            </a:extLst>
          </p:cNvPr>
          <p:cNvSpPr txBox="1"/>
          <p:nvPr/>
        </p:nvSpPr>
        <p:spPr>
          <a:xfrm>
            <a:off x="1350501" y="1412363"/>
            <a:ext cx="38304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E51E6621-FA90-953A-08A0-85B6477174AA}"/>
              </a:ext>
            </a:extLst>
          </p:cNvPr>
          <p:cNvCxnSpPr>
            <a:cxnSpLocks/>
          </p:cNvCxnSpPr>
          <p:nvPr/>
        </p:nvCxnSpPr>
        <p:spPr>
          <a:xfrm>
            <a:off x="1510375" y="2015415"/>
            <a:ext cx="11661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5EDF813-5FE4-81A4-2A71-47A4C45028E0}"/>
              </a:ext>
            </a:extLst>
          </p:cNvPr>
          <p:cNvCxnSpPr>
            <a:cxnSpLocks/>
          </p:cNvCxnSpPr>
          <p:nvPr/>
        </p:nvCxnSpPr>
        <p:spPr>
          <a:xfrm>
            <a:off x="1738975" y="3117742"/>
            <a:ext cx="8327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9A22D0A-ADB7-2E1A-6807-02132C0EF391}"/>
              </a:ext>
            </a:extLst>
          </p:cNvPr>
          <p:cNvCxnSpPr>
            <a:cxnSpLocks/>
          </p:cNvCxnSpPr>
          <p:nvPr/>
        </p:nvCxnSpPr>
        <p:spPr>
          <a:xfrm>
            <a:off x="1790700" y="4197808"/>
            <a:ext cx="1409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CE84653-E266-ACD7-9BFF-AA0D2FDE93E8}"/>
              </a:ext>
            </a:extLst>
          </p:cNvPr>
          <p:cNvSpPr txBox="1"/>
          <p:nvPr/>
        </p:nvSpPr>
        <p:spPr>
          <a:xfrm>
            <a:off x="4133850" y="1415340"/>
            <a:ext cx="42919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DE08B0A-38C5-74B1-DC25-4FE542005C7D}"/>
              </a:ext>
            </a:extLst>
          </p:cNvPr>
          <p:cNvSpPr txBox="1"/>
          <p:nvPr/>
        </p:nvSpPr>
        <p:spPr>
          <a:xfrm>
            <a:off x="2409825" y="4133537"/>
            <a:ext cx="40966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43E0596-9FBA-5A9F-804B-B46E43124D44}"/>
              </a:ext>
            </a:extLst>
          </p:cNvPr>
          <p:cNvSpPr txBox="1"/>
          <p:nvPr/>
        </p:nvSpPr>
        <p:spPr>
          <a:xfrm flipH="1">
            <a:off x="2602231" y="4543426"/>
            <a:ext cx="4571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46AECE2-FEED-67B6-ABDB-D3A6D981F0EE}"/>
              </a:ext>
            </a:extLst>
          </p:cNvPr>
          <p:cNvSpPr txBox="1"/>
          <p:nvPr/>
        </p:nvSpPr>
        <p:spPr>
          <a:xfrm>
            <a:off x="1802803" y="5081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701E715-B770-F4A6-9F1F-BAF9656BA017}"/>
              </a:ext>
            </a:extLst>
          </p:cNvPr>
          <p:cNvCxnSpPr>
            <a:cxnSpLocks/>
          </p:cNvCxnSpPr>
          <p:nvPr/>
        </p:nvCxnSpPr>
        <p:spPr>
          <a:xfrm>
            <a:off x="1796125" y="5108467"/>
            <a:ext cx="1447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70553BF-86CB-AA1F-D28F-8BADE21568FE}"/>
              </a:ext>
            </a:extLst>
          </p:cNvPr>
          <p:cNvSpPr txBox="1"/>
          <p:nvPr/>
        </p:nvSpPr>
        <p:spPr>
          <a:xfrm>
            <a:off x="7271244" y="1102956"/>
            <a:ext cx="275858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lại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57152905-91A4-FC85-DDF7-A281DE4AEADD}"/>
              </a:ext>
            </a:extLst>
          </p:cNvPr>
          <p:cNvSpPr txBox="1"/>
          <p:nvPr/>
        </p:nvSpPr>
        <p:spPr>
          <a:xfrm>
            <a:off x="8363420" y="1678520"/>
            <a:ext cx="3363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19 215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2F425CB-380E-7566-DBE5-B7D19D22E7B7}"/>
              </a:ext>
            </a:extLst>
          </p:cNvPr>
          <p:cNvSpPr txBox="1"/>
          <p:nvPr/>
        </p:nvSpPr>
        <p:spPr>
          <a:xfrm>
            <a:off x="9971433" y="2168940"/>
            <a:ext cx="1232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B9783AF-8554-DAFE-B9D2-5AA962699916}"/>
              </a:ext>
            </a:extLst>
          </p:cNvPr>
          <p:cNvSpPr/>
          <p:nvPr/>
        </p:nvSpPr>
        <p:spPr>
          <a:xfrm>
            <a:off x="8587174" y="2781301"/>
            <a:ext cx="1890326" cy="5940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0F5CABA9-B4C0-FED2-2FBB-CFCF753897F7}"/>
              </a:ext>
            </a:extLst>
          </p:cNvPr>
          <p:cNvSpPr txBox="1"/>
          <p:nvPr/>
        </p:nvSpPr>
        <p:spPr>
          <a:xfrm>
            <a:off x="10002755" y="2753261"/>
            <a:ext cx="899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720593A9-53C1-20D7-A04A-A2AC70D405FA}"/>
              </a:ext>
            </a:extLst>
          </p:cNvPr>
          <p:cNvSpPr txBox="1"/>
          <p:nvPr/>
        </p:nvSpPr>
        <p:spPr>
          <a:xfrm>
            <a:off x="9677251" y="2763062"/>
            <a:ext cx="485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D00CF87A-F3D5-8448-5CF9-10DFCD82E1C2}"/>
              </a:ext>
            </a:extLst>
          </p:cNvPr>
          <p:cNvSpPr txBox="1"/>
          <p:nvPr/>
        </p:nvSpPr>
        <p:spPr>
          <a:xfrm>
            <a:off x="8209900" y="2195955"/>
            <a:ext cx="602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A2A159EF-5B9F-3FA0-C2E7-5EFF45344607}"/>
              </a:ext>
            </a:extLst>
          </p:cNvPr>
          <p:cNvSpPr txBox="1"/>
          <p:nvPr/>
        </p:nvSpPr>
        <p:spPr>
          <a:xfrm>
            <a:off x="9289624" y="2762647"/>
            <a:ext cx="492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9E1E7F13-EB8A-05BB-5A66-9AAB878C88C8}"/>
              </a:ext>
            </a:extLst>
          </p:cNvPr>
          <p:cNvSpPr txBox="1"/>
          <p:nvPr/>
        </p:nvSpPr>
        <p:spPr>
          <a:xfrm>
            <a:off x="8874251" y="2763061"/>
            <a:ext cx="374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919DCF77-F590-F6CD-7CE5-68ED963BBB00}"/>
              </a:ext>
            </a:extLst>
          </p:cNvPr>
          <p:cNvSpPr txBox="1"/>
          <p:nvPr/>
        </p:nvSpPr>
        <p:spPr>
          <a:xfrm>
            <a:off x="2052267" y="508138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8C63ECA1-3237-CD18-74ED-1CD542A97A4A}"/>
              </a:ext>
            </a:extLst>
          </p:cNvPr>
          <p:cNvSpPr txBox="1"/>
          <p:nvPr/>
        </p:nvSpPr>
        <p:spPr>
          <a:xfrm>
            <a:off x="4419600" y="1424865"/>
            <a:ext cx="42919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BB5B191-32B4-4313-0515-E7B00FBC40FC}"/>
              </a:ext>
            </a:extLst>
          </p:cNvPr>
          <p:cNvSpPr txBox="1"/>
          <p:nvPr/>
        </p:nvSpPr>
        <p:spPr>
          <a:xfrm>
            <a:off x="2061792" y="5595737"/>
            <a:ext cx="108593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15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EF09366B-1759-82C6-DB82-75A21F8FC4C1}"/>
              </a:ext>
            </a:extLst>
          </p:cNvPr>
          <p:cNvSpPr txBox="1"/>
          <p:nvPr/>
        </p:nvSpPr>
        <p:spPr>
          <a:xfrm>
            <a:off x="2428875" y="6081512"/>
            <a:ext cx="78371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xmlns="" id="{808FF816-F421-09F9-21C3-05D527CCD2F7}"/>
              </a:ext>
            </a:extLst>
          </p:cNvPr>
          <p:cNvCxnSpPr>
            <a:cxnSpLocks/>
          </p:cNvCxnSpPr>
          <p:nvPr/>
        </p:nvCxnSpPr>
        <p:spPr>
          <a:xfrm>
            <a:off x="2062825" y="6175267"/>
            <a:ext cx="1337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20CC4176-1689-58C6-D864-1AD22A9F92C0}"/>
              </a:ext>
            </a:extLst>
          </p:cNvPr>
          <p:cNvSpPr txBox="1"/>
          <p:nvPr/>
        </p:nvSpPr>
        <p:spPr>
          <a:xfrm>
            <a:off x="8578976" y="2763061"/>
            <a:ext cx="374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spc="600" dirty="0">
                <a:solidFill>
                  <a:srgbClr val="FF0000"/>
                </a:solidFill>
                <a:latin typeface="Calibri"/>
              </a:rPr>
              <a:t>5</a:t>
            </a:r>
            <a:endParaRPr kumimoji="0" lang="en-US" sz="4400" b="0" i="0" u="none" strike="noStrike" kern="1200" cap="none" spc="6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78413E5-8EF6-08FD-4435-D388940F3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1044" y="276225"/>
            <a:ext cx="2099893" cy="99536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40856E8E-A159-3825-7FBE-D0920F0FDE4F}"/>
              </a:ext>
            </a:extLst>
          </p:cNvPr>
          <p:cNvSpPr txBox="1"/>
          <p:nvPr/>
        </p:nvSpPr>
        <p:spPr>
          <a:xfrm>
            <a:off x="8296745" y="3650195"/>
            <a:ext cx="33630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57 645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C2CB8D6-3552-B999-E691-74F344810E93}"/>
              </a:ext>
            </a:extLst>
          </p:cNvPr>
          <p:cNvSpPr txBox="1"/>
          <p:nvPr/>
        </p:nvSpPr>
        <p:spPr>
          <a:xfrm>
            <a:off x="9904758" y="4140615"/>
            <a:ext cx="12325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5E717ED5-196E-D45E-B9E2-76754F466549}"/>
              </a:ext>
            </a:extLst>
          </p:cNvPr>
          <p:cNvSpPr txBox="1"/>
          <p:nvPr/>
        </p:nvSpPr>
        <p:spPr>
          <a:xfrm>
            <a:off x="8143225" y="4167630"/>
            <a:ext cx="602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47A81DBE-1774-CD42-2C44-F291C3D65629}"/>
              </a:ext>
            </a:extLst>
          </p:cNvPr>
          <p:cNvSpPr/>
          <p:nvPr/>
        </p:nvSpPr>
        <p:spPr>
          <a:xfrm>
            <a:off x="8472874" y="4857751"/>
            <a:ext cx="1890326" cy="5940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E040E8D9-2DDF-C73D-E043-0A5A0B0349F4}"/>
              </a:ext>
            </a:extLst>
          </p:cNvPr>
          <p:cNvSpPr txBox="1"/>
          <p:nvPr/>
        </p:nvSpPr>
        <p:spPr>
          <a:xfrm>
            <a:off x="8302750" y="4858561"/>
            <a:ext cx="2422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6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57 647</a:t>
            </a:r>
          </a:p>
        </p:txBody>
      </p:sp>
    </p:spTree>
    <p:extLst>
      <p:ext uri="{BB962C8B-B14F-4D97-AF65-F5344CB8AC3E}">
        <p14:creationId xmlns:p14="http://schemas.microsoft.com/office/powerpoint/2010/main" val="188407228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48" grpId="0"/>
      <p:bldP spid="49" grpId="0"/>
      <p:bldP spid="51" grpId="0"/>
      <p:bldP spid="52" grpId="0"/>
      <p:bldP spid="55" grpId="0"/>
      <p:bldP spid="27" grpId="0"/>
      <p:bldP spid="37" grpId="0"/>
      <p:bldP spid="38" grpId="0"/>
      <p:bldP spid="41" grpId="0" animBg="1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19">
            <a:extLst>
              <a:ext uri="{FF2B5EF4-FFF2-40B4-BE49-F238E27FC236}">
                <a16:creationId xmlns:a16="http://schemas.microsoft.com/office/drawing/2014/main" xmlns="" id="{DF47A024-6CDA-1F13-8805-D78563F361C2}"/>
              </a:ext>
            </a:extLst>
          </p:cNvPr>
          <p:cNvSpPr/>
          <p:nvPr/>
        </p:nvSpPr>
        <p:spPr>
          <a:xfrm>
            <a:off x="99614" y="266147"/>
            <a:ext cx="11835088" cy="6325705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07DB1C4E-D8D6-45A8-B39E-5744A2BA5440}"/>
              </a:ext>
            </a:extLst>
          </p:cNvPr>
          <p:cNvSpPr txBox="1"/>
          <p:nvPr/>
        </p:nvSpPr>
        <p:spPr>
          <a:xfrm>
            <a:off x="1495772" y="335357"/>
            <a:ext cx="97056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Trong trang trại nông nghiệp áp dụng công nghệ cao, anh Thịnh trồng 8 660 cây ớt chuông trong 4 nhà kính. Các nhà kính có số cây như nhau. Hỏi mỗi nhà kính có bao nhiêu cây ớt chuông?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BB7EE410-8BDF-0590-8E60-9952C0184FB4}"/>
              </a:ext>
            </a:extLst>
          </p:cNvPr>
          <p:cNvSpPr/>
          <p:nvPr/>
        </p:nvSpPr>
        <p:spPr>
          <a:xfrm>
            <a:off x="668319" y="421150"/>
            <a:ext cx="688768" cy="6887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04EB34E-D0A8-F256-50E1-0545CEF01955}"/>
              </a:ext>
            </a:extLst>
          </p:cNvPr>
          <p:cNvSpPr txBox="1"/>
          <p:nvPr/>
        </p:nvSpPr>
        <p:spPr>
          <a:xfrm>
            <a:off x="861502" y="2562896"/>
            <a:ext cx="9956751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4800" b="1" i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Bài giải:</a:t>
            </a:r>
            <a:endParaRPr lang="en-US" sz="48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Mỗi nhà kính có số cây ớt chuông là:</a:t>
            </a:r>
          </a:p>
          <a:p>
            <a:pPr algn="ct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8 660 : 4 = 2 165 (cây)</a:t>
            </a:r>
          </a:p>
          <a:p>
            <a:pPr algn="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Đáp số: 2 165 cây ớt chuông.</a:t>
            </a:r>
          </a:p>
        </p:txBody>
      </p:sp>
    </p:spTree>
    <p:extLst>
      <p:ext uri="{BB962C8B-B14F-4D97-AF65-F5344CB8AC3E}">
        <p14:creationId xmlns:p14="http://schemas.microsoft.com/office/powerpoint/2010/main" val="298227934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uiExpand="1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19">
            <a:extLst>
              <a:ext uri="{FF2B5EF4-FFF2-40B4-BE49-F238E27FC236}">
                <a16:creationId xmlns:a16="http://schemas.microsoft.com/office/drawing/2014/main" xmlns="" id="{DF47A024-6CDA-1F13-8805-D78563F361C2}"/>
              </a:ext>
            </a:extLst>
          </p:cNvPr>
          <p:cNvSpPr/>
          <p:nvPr/>
        </p:nvSpPr>
        <p:spPr>
          <a:xfrm>
            <a:off x="99614" y="266147"/>
            <a:ext cx="11835088" cy="6325705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04EB34E-D0A8-F256-50E1-0545CEF01955}"/>
              </a:ext>
            </a:extLst>
          </p:cNvPr>
          <p:cNvSpPr txBox="1"/>
          <p:nvPr/>
        </p:nvSpPr>
        <p:spPr>
          <a:xfrm>
            <a:off x="1047749" y="1276350"/>
            <a:ext cx="10258425" cy="357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4800" b="1" i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Bài giải:</a:t>
            </a:r>
            <a:endParaRPr lang="en-US" sz="48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Mỗi nhà kính có số cây ớt chuông là:</a:t>
            </a:r>
          </a:p>
          <a:p>
            <a:pPr algn="ct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8 660 : 4 = 2 165 (cây)</a:t>
            </a:r>
          </a:p>
          <a:p>
            <a:pPr algn="r">
              <a:lnSpc>
                <a:spcPct val="120000"/>
              </a:lnSpc>
            </a:pPr>
            <a:r>
              <a:rPr lang="nl-NL" sz="48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Đáp số: 2 165 cây ớt chuông.</a:t>
            </a:r>
          </a:p>
        </p:txBody>
      </p:sp>
    </p:spTree>
    <p:extLst>
      <p:ext uri="{BB962C8B-B14F-4D97-AF65-F5344CB8AC3E}">
        <p14:creationId xmlns:p14="http://schemas.microsoft.com/office/powerpoint/2010/main" val="323483808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243</Words>
  <Application>Microsoft Office PowerPoint</Application>
  <PresentationFormat>Custom</PresentationFormat>
  <Paragraphs>100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Techsi.vn</cp:lastModifiedBy>
  <cp:revision>17</cp:revision>
  <dcterms:created xsi:type="dcterms:W3CDTF">2023-03-05T05:14:16Z</dcterms:created>
  <dcterms:modified xsi:type="dcterms:W3CDTF">2025-03-17T06:01:41Z</dcterms:modified>
</cp:coreProperties>
</file>