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3"/>
  </p:notesMasterIdLst>
  <p:sldIdLst>
    <p:sldId id="314" r:id="rId3"/>
    <p:sldId id="294" r:id="rId4"/>
    <p:sldId id="539" r:id="rId5"/>
    <p:sldId id="540" r:id="rId6"/>
    <p:sldId id="259" r:id="rId7"/>
    <p:sldId id="541" r:id="rId8"/>
    <p:sldId id="257" r:id="rId9"/>
    <p:sldId id="258" r:id="rId10"/>
    <p:sldId id="546" r:id="rId11"/>
    <p:sldId id="547" r:id="rId12"/>
    <p:sldId id="550" r:id="rId13"/>
    <p:sldId id="549" r:id="rId14"/>
    <p:sldId id="552" r:id="rId15"/>
    <p:sldId id="553" r:id="rId16"/>
    <p:sldId id="554" r:id="rId17"/>
    <p:sldId id="555" r:id="rId18"/>
    <p:sldId id="556" r:id="rId19"/>
    <p:sldId id="557" r:id="rId20"/>
    <p:sldId id="558" r:id="rId21"/>
    <p:sldId id="5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00" autoAdjust="0"/>
  </p:normalViewPr>
  <p:slideViewPr>
    <p:cSldViewPr snapToGrid="0">
      <p:cViewPr varScale="1">
        <p:scale>
          <a:sx n="53" d="100"/>
          <a:sy n="53" d="100"/>
        </p:scale>
        <p:origin x="11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08EF-4653-4A5C-846B-44E42D6E84D8}"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AD8BD-E8E3-4522-A946-46EF364B0F06}" type="slidenum">
              <a:rPr lang="en-US" smtClean="0"/>
              <a:t>‹#›</a:t>
            </a:fld>
            <a:endParaRPr lang="en-US"/>
          </a:p>
        </p:txBody>
      </p:sp>
    </p:spTree>
    <p:extLst>
      <p:ext uri="{BB962C8B-B14F-4D97-AF65-F5344CB8AC3E}">
        <p14:creationId xmlns:p14="http://schemas.microsoft.com/office/powerpoint/2010/main" val="299552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14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3996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6228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68825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18911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8543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62106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58875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3399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4569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76151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88742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44052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52232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5D56-0574-431F-98E9-3713541045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307721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11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34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28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92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7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93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92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24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E9FE30-A851-4F72-84B0-A335ABFB48D2}"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1F4E46AC-5224-458B-A84B-E70A631FC5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458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299444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30">
            <a:extLst>
              <a:ext uri="{FF2B5EF4-FFF2-40B4-BE49-F238E27FC236}">
                <a16:creationId xmlns:a16="http://schemas.microsoft.com/office/drawing/2014/main" id="{B3268F07-0238-4673-B337-473A4331BF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509" y="3"/>
            <a:ext cx="1475295" cy="1475295"/>
          </a:xfrm>
          <a:prstGeom prst="rect">
            <a:avLst/>
          </a:prstGeom>
        </p:spPr>
      </p:pic>
      <p:pic>
        <p:nvPicPr>
          <p:cNvPr id="7" name="12">
            <a:extLst>
              <a:ext uri="{FF2B5EF4-FFF2-40B4-BE49-F238E27FC236}">
                <a16:creationId xmlns:a16="http://schemas.microsoft.com/office/drawing/2014/main" id="{1E1C2CCE-40BD-41D6-8488-35A1806741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05468" y="4239627"/>
            <a:ext cx="2486533" cy="2618375"/>
          </a:xfrm>
          <a:prstGeom prst="rect">
            <a:avLst/>
          </a:prstGeom>
        </p:spPr>
      </p:pic>
      <p:pic>
        <p:nvPicPr>
          <p:cNvPr id="8" name="19">
            <a:extLst>
              <a:ext uri="{FF2B5EF4-FFF2-40B4-BE49-F238E27FC236}">
                <a16:creationId xmlns:a16="http://schemas.microsoft.com/office/drawing/2014/main" id="{68C8D596-5026-4F49-9725-6C2BAFCF58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9796" y="116395"/>
            <a:ext cx="3318681" cy="1792224"/>
          </a:xfrm>
          <a:prstGeom prst="rect">
            <a:avLst/>
          </a:prstGeom>
        </p:spPr>
      </p:pic>
    </p:spTree>
    <p:extLst>
      <p:ext uri="{BB962C8B-B14F-4D97-AF65-F5344CB8AC3E}">
        <p14:creationId xmlns:p14="http://schemas.microsoft.com/office/powerpoint/2010/main" val="26451132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 presetClass="entr" presetSubtype="4" fill="hold" nodeType="afterEffect" p14:presetBounceEnd="83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83000">
                                          <p:cBhvr additive="base">
                                            <p:cTn id="14" dur="2000" fill="hold"/>
                                            <p:tgtEl>
                                              <p:spTgt spid="7"/>
                                            </p:tgtEl>
                                            <p:attrNameLst>
                                              <p:attrName>ppt_x</p:attrName>
                                            </p:attrNameLst>
                                          </p:cBhvr>
                                          <p:tavLst>
                                            <p:tav tm="0">
                                              <p:val>
                                                <p:strVal val="#ppt_x"/>
                                              </p:val>
                                            </p:tav>
                                            <p:tav tm="100000">
                                              <p:val>
                                                <p:strVal val="#ppt_x"/>
                                              </p:val>
                                            </p:tav>
                                          </p:tavLst>
                                        </p:anim>
                                        <p:anim calcmode="lin" valueType="num" p14:bounceEnd="83000">
                                          <p:cBhvr additive="base">
                                            <p:cTn id="1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ppt_x"/>
                                              </p:val>
                                            </p:tav>
                                            <p:tav tm="100000">
                                              <p:val>
                                                <p:strVal val="#ppt_x"/>
                                              </p:val>
                                            </p:tav>
                                          </p:tavLst>
                                        </p:anim>
                                        <p:anim calcmode="lin" valueType="num">
                                          <p:cBhvr additive="base">
                                            <p:cTn id="1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58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19">
            <a:extLst>
              <a:ext uri="{FF2B5EF4-FFF2-40B4-BE49-F238E27FC236}">
                <a16:creationId xmlns:a16="http://schemas.microsoft.com/office/drawing/2014/main" id="{5DCE7948-7AF2-4EA7-B753-240D5AC48B4C}"/>
              </a:ext>
            </a:extLst>
          </p:cNvPr>
          <p:cNvPicPr>
            <a:picLocks noChangeAspect="1"/>
          </p:cNvPicPr>
          <p:nvPr userDrawn="1"/>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925496" y="827595"/>
            <a:ext cx="8341008" cy="4504487"/>
          </a:xfrm>
          <a:prstGeom prst="rect">
            <a:avLst/>
          </a:prstGeom>
        </p:spPr>
      </p:pic>
    </p:spTree>
    <p:extLst>
      <p:ext uri="{BB962C8B-B14F-4D97-AF65-F5344CB8AC3E}">
        <p14:creationId xmlns:p14="http://schemas.microsoft.com/office/powerpoint/2010/main" val="320773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044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1301ED4-9046-4941-B4DF-D2A1F3E0764A}"/>
              </a:ext>
            </a:extLst>
          </p:cNvPr>
          <p:cNvPicPr>
            <a:picLocks noChangeAspect="1"/>
          </p:cNvPicPr>
          <p:nvPr userDrawn="1"/>
        </p:nvPicPr>
        <p:blipFill>
          <a:blip r:embed="rId2"/>
          <a:stretch>
            <a:fillRect/>
          </a:stretch>
        </p:blipFill>
        <p:spPr>
          <a:xfrm>
            <a:off x="1" y="0"/>
            <a:ext cx="12188283" cy="6858000"/>
          </a:xfrm>
          <a:prstGeom prst="rect">
            <a:avLst/>
          </a:prstGeom>
        </p:spPr>
      </p:pic>
    </p:spTree>
    <p:extLst>
      <p:ext uri="{BB962C8B-B14F-4D97-AF65-F5344CB8AC3E}">
        <p14:creationId xmlns:p14="http://schemas.microsoft.com/office/powerpoint/2010/main" val="2886675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83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13" name="그림 12"/>
          <p:cNvPicPr>
            <a:picLocks noChangeAspect="1"/>
          </p:cNvPicPr>
          <p:nvPr userDrawn="1"/>
        </p:nvPicPr>
        <p:blipFill rotWithShape="1">
          <a:blip r:embed="rId2">
            <a:extLst>
              <a:ext uri="{28A0092B-C50C-407E-A947-70E740481C1C}">
                <a14:useLocalDpi xmlns:a14="http://schemas.microsoft.com/office/drawing/2010/main" val="0"/>
              </a:ext>
            </a:extLst>
          </a:blip>
          <a:srcRect t="33489" b="27316"/>
          <a:stretch/>
        </p:blipFill>
        <p:spPr>
          <a:xfrm>
            <a:off x="0" y="2220505"/>
            <a:ext cx="12192000" cy="3583951"/>
          </a:xfrm>
          <a:prstGeom prst="rect">
            <a:avLst/>
          </a:prstGeom>
        </p:spPr>
      </p:pic>
      <p:sp>
        <p:nvSpPr>
          <p:cNvPr id="3" name="직사각형 2"/>
          <p:cNvSpPr/>
          <p:nvPr userDrawn="1"/>
        </p:nvSpPr>
        <p:spPr>
          <a:xfrm flipV="1">
            <a:off x="0" y="2017171"/>
            <a:ext cx="12192000" cy="11386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4" name="직사각형 3"/>
          <p:cNvSpPr/>
          <p:nvPr userDrawn="1"/>
        </p:nvSpPr>
        <p:spPr>
          <a:xfrm flipV="1">
            <a:off x="0" y="5887275"/>
            <a:ext cx="12192000" cy="60959"/>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pic>
        <p:nvPicPr>
          <p:cNvPr id="5" name="그림 4"/>
          <p:cNvPicPr>
            <a:picLocks noChangeAspect="1"/>
          </p:cNvPicPr>
          <p:nvPr userDrawn="1"/>
        </p:nvPicPr>
        <p:blipFill rotWithShape="1">
          <a:blip r:embed="rId3">
            <a:extLst>
              <a:ext uri="{28A0092B-C50C-407E-A947-70E740481C1C}">
                <a14:useLocalDpi xmlns:a14="http://schemas.microsoft.com/office/drawing/2010/main" val="0"/>
              </a:ext>
            </a:extLst>
          </a:blip>
          <a:srcRect r="70714" b="28889"/>
          <a:stretch/>
        </p:blipFill>
        <p:spPr>
          <a:xfrm>
            <a:off x="1465705" y="1028733"/>
            <a:ext cx="2841488" cy="5174744"/>
          </a:xfrm>
          <a:prstGeom prst="rect">
            <a:avLst/>
          </a:prstGeom>
        </p:spPr>
      </p:pic>
      <p:sp>
        <p:nvSpPr>
          <p:cNvPr id="6" name="텍스트 개체 틀 4"/>
          <p:cNvSpPr>
            <a:spLocks noGrp="1"/>
          </p:cNvSpPr>
          <p:nvPr>
            <p:ph type="body" sz="quarter" idx="10" hasCustomPrompt="1"/>
          </p:nvPr>
        </p:nvSpPr>
        <p:spPr>
          <a:xfrm>
            <a:off x="5135033" y="2418912"/>
            <a:ext cx="6817784" cy="1858433"/>
          </a:xfrm>
          <a:prstGeom prst="rect">
            <a:avLst/>
          </a:prstGeom>
        </p:spPr>
        <p:txBody>
          <a:bodyPr lIns="0" tIns="0" rIns="0" bIns="0"/>
          <a:lstStyle>
            <a:lvl1pPr marL="0" indent="0">
              <a:lnSpc>
                <a:spcPct val="80000"/>
              </a:lnSpc>
              <a:buNone/>
              <a:defRPr sz="7200" b="1">
                <a:latin typeface="Calibri" panose="020F0502020204030204" pitchFamily="34" charset="0"/>
              </a:defRPr>
            </a:lvl1pPr>
          </a:lstStyle>
          <a:p>
            <a:pPr lvl="0"/>
            <a:r>
              <a:rPr lang="en-US" altLang="ko-KR"/>
              <a:t>Presentation main title</a:t>
            </a:r>
            <a:endParaRPr lang="ko-KR" altLang="en-US"/>
          </a:p>
        </p:txBody>
      </p:sp>
      <p:sp>
        <p:nvSpPr>
          <p:cNvPr id="7" name="텍스트 개체 틀 4"/>
          <p:cNvSpPr>
            <a:spLocks noGrp="1"/>
          </p:cNvSpPr>
          <p:nvPr>
            <p:ph type="body" sz="quarter" idx="11" hasCustomPrompt="1"/>
          </p:nvPr>
        </p:nvSpPr>
        <p:spPr>
          <a:xfrm>
            <a:off x="5135033" y="4392853"/>
            <a:ext cx="6817784" cy="514104"/>
          </a:xfrm>
          <a:prstGeom prst="rect">
            <a:avLst/>
          </a:prstGeom>
        </p:spPr>
        <p:txBody>
          <a:bodyPr lIns="0" tIns="0" rIns="0" bIns="0"/>
          <a:lstStyle>
            <a:lvl1pPr marL="0" indent="0">
              <a:lnSpc>
                <a:spcPct val="80000"/>
              </a:lnSpc>
              <a:buNone/>
              <a:defRPr sz="3200" b="1">
                <a:latin typeface="Calibri" panose="020F0502020204030204" pitchFamily="34" charset="0"/>
              </a:defRPr>
            </a:lvl1pPr>
          </a:lstStyle>
          <a:p>
            <a:pPr lvl="0"/>
            <a:r>
              <a:rPr lang="en-US" altLang="ko-KR"/>
              <a:t>Presentation sub title</a:t>
            </a:r>
            <a:endParaRPr lang="ko-KR" altLang="en-US"/>
          </a:p>
        </p:txBody>
      </p:sp>
      <p:grpSp>
        <p:nvGrpSpPr>
          <p:cNvPr id="8" name="그룹 7"/>
          <p:cNvGrpSpPr/>
          <p:nvPr userDrawn="1"/>
        </p:nvGrpSpPr>
        <p:grpSpPr>
          <a:xfrm>
            <a:off x="4047103" y="1575753"/>
            <a:ext cx="762709" cy="715120"/>
            <a:chOff x="2992438" y="1774825"/>
            <a:chExt cx="3689350" cy="3459163"/>
          </a:xfrm>
        </p:grpSpPr>
        <p:sp>
          <p:nvSpPr>
            <p:cNvPr id="9"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ko-KR" altLang="en-US" sz="2400">
                <a:solidFill>
                  <a:prstClr val="black"/>
                </a:solidFill>
              </a:endParaRPr>
            </a:p>
          </p:txBody>
        </p:sp>
        <p:sp>
          <p:nvSpPr>
            <p:cNvPr id="10"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ko-KR" altLang="en-US" sz="2400">
                <a:solidFill>
                  <a:prstClr val="black"/>
                </a:solidFill>
              </a:endParaRPr>
            </a:p>
          </p:txBody>
        </p:sp>
      </p:grpSp>
    </p:spTree>
    <p:extLst>
      <p:ext uri="{BB962C8B-B14F-4D97-AF65-F5344CB8AC3E}">
        <p14:creationId xmlns:p14="http://schemas.microsoft.com/office/powerpoint/2010/main" val="2268071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pic>
        <p:nvPicPr>
          <p:cNvPr id="13" name="그림 12"/>
          <p:cNvPicPr>
            <a:picLocks noChangeAspect="1"/>
          </p:cNvPicPr>
          <p:nvPr userDrawn="1"/>
        </p:nvPicPr>
        <p:blipFill rotWithShape="1">
          <a:blip r:embed="rId2">
            <a:extLst>
              <a:ext uri="{28A0092B-C50C-407E-A947-70E740481C1C}">
                <a14:useLocalDpi xmlns:a14="http://schemas.microsoft.com/office/drawing/2010/main" val="0"/>
              </a:ext>
            </a:extLst>
          </a:blip>
          <a:srcRect l="30313" t="9205" b="15793"/>
          <a:stretch/>
        </p:blipFill>
        <p:spPr>
          <a:xfrm>
            <a:off x="3695733" y="0"/>
            <a:ext cx="8496267" cy="6858000"/>
          </a:xfrm>
          <a:prstGeom prst="rect">
            <a:avLst/>
          </a:prstGeom>
        </p:spPr>
      </p:pic>
      <p:sp>
        <p:nvSpPr>
          <p:cNvPr id="3" name="직사각형 2"/>
          <p:cNvSpPr/>
          <p:nvPr userDrawn="1"/>
        </p:nvSpPr>
        <p:spPr>
          <a:xfrm rot="5400000" flipH="1" flipV="1">
            <a:off x="136885" y="3398520"/>
            <a:ext cx="6858000" cy="6096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4" name="텍스트 개체 틀 4"/>
          <p:cNvSpPr>
            <a:spLocks noGrp="1"/>
          </p:cNvSpPr>
          <p:nvPr>
            <p:ph type="body" sz="quarter" idx="10" hasCustomPrompt="1"/>
          </p:nvPr>
        </p:nvSpPr>
        <p:spPr>
          <a:xfrm>
            <a:off x="4439932" y="1035589"/>
            <a:ext cx="6168571" cy="672075"/>
          </a:xfrm>
          <a:prstGeom prst="rect">
            <a:avLst/>
          </a:prstGeom>
        </p:spPr>
        <p:txBody>
          <a:bodyPr lIns="0" tIns="0" rIns="0" bIns="0"/>
          <a:lstStyle>
            <a:lvl1pPr marL="0" indent="0">
              <a:lnSpc>
                <a:spcPct val="80000"/>
              </a:lnSpc>
              <a:buNone/>
              <a:defRPr sz="5867" b="1" baseline="0">
                <a:latin typeface="Calibri" panose="020F0502020204030204" pitchFamily="34" charset="0"/>
              </a:defRPr>
            </a:lvl1pPr>
          </a:lstStyle>
          <a:p>
            <a:pPr lvl="0"/>
            <a:r>
              <a:rPr lang="en-US" altLang="ko-KR"/>
              <a:t>Contents title</a:t>
            </a:r>
            <a:endParaRPr lang="ko-KR" altLang="en-US"/>
          </a:p>
        </p:txBody>
      </p:sp>
      <p:sp>
        <p:nvSpPr>
          <p:cNvPr id="5" name="텍스트 개체 틀 4"/>
          <p:cNvSpPr>
            <a:spLocks noGrp="1"/>
          </p:cNvSpPr>
          <p:nvPr>
            <p:ph type="body" sz="quarter" idx="11" hasCustomPrompt="1"/>
          </p:nvPr>
        </p:nvSpPr>
        <p:spPr>
          <a:xfrm>
            <a:off x="4439932" y="2767991"/>
            <a:ext cx="6168571" cy="514104"/>
          </a:xfrm>
          <a:prstGeom prst="rect">
            <a:avLst/>
          </a:prstGeom>
        </p:spPr>
        <p:txBody>
          <a:bodyPr lIns="0" tIns="0" rIns="0" bIns="0"/>
          <a:lstStyle>
            <a:lvl1pPr marL="0" indent="0">
              <a:lnSpc>
                <a:spcPct val="80000"/>
              </a:lnSpc>
              <a:buNone/>
              <a:defRPr sz="2667" b="0">
                <a:latin typeface="Calibri" panose="020F0502020204030204" pitchFamily="34" charset="0"/>
              </a:defRPr>
            </a:lvl1pPr>
          </a:lstStyle>
          <a:p>
            <a:pPr lvl="0"/>
            <a:r>
              <a:rPr lang="en-US" altLang="ko-KR"/>
              <a:t>01. Contents sub title</a:t>
            </a:r>
            <a:endParaRPr lang="ko-KR" altLang="en-US"/>
          </a:p>
        </p:txBody>
      </p:sp>
      <p:sp>
        <p:nvSpPr>
          <p:cNvPr id="6" name="텍스트 개체 틀 4"/>
          <p:cNvSpPr>
            <a:spLocks noGrp="1"/>
          </p:cNvSpPr>
          <p:nvPr>
            <p:ph type="body" sz="quarter" idx="12" hasCustomPrompt="1"/>
          </p:nvPr>
        </p:nvSpPr>
        <p:spPr>
          <a:xfrm>
            <a:off x="4439932" y="3418085"/>
            <a:ext cx="6168571" cy="514104"/>
          </a:xfrm>
          <a:prstGeom prst="rect">
            <a:avLst/>
          </a:prstGeom>
        </p:spPr>
        <p:txBody>
          <a:bodyPr lIns="0" tIns="0" rIns="0" bIns="0"/>
          <a:lstStyle>
            <a:lvl1pPr marL="0" indent="0">
              <a:lnSpc>
                <a:spcPct val="80000"/>
              </a:lnSpc>
              <a:buNone/>
              <a:defRPr sz="2667" b="0">
                <a:latin typeface="Calibri" panose="020F0502020204030204" pitchFamily="34" charset="0"/>
              </a:defRPr>
            </a:lvl1pPr>
          </a:lstStyle>
          <a:p>
            <a:pPr lvl="0"/>
            <a:r>
              <a:rPr lang="en-US" altLang="ko-KR"/>
              <a:t>02. Contents sub title</a:t>
            </a:r>
            <a:endParaRPr lang="ko-KR" altLang="en-US"/>
          </a:p>
        </p:txBody>
      </p:sp>
      <p:sp>
        <p:nvSpPr>
          <p:cNvPr id="7" name="텍스트 개체 틀 4"/>
          <p:cNvSpPr>
            <a:spLocks noGrp="1"/>
          </p:cNvSpPr>
          <p:nvPr>
            <p:ph type="body" sz="quarter" idx="13" hasCustomPrompt="1"/>
          </p:nvPr>
        </p:nvSpPr>
        <p:spPr>
          <a:xfrm>
            <a:off x="4439932" y="4068180"/>
            <a:ext cx="6168571" cy="514104"/>
          </a:xfrm>
          <a:prstGeom prst="rect">
            <a:avLst/>
          </a:prstGeom>
        </p:spPr>
        <p:txBody>
          <a:bodyPr lIns="0" tIns="0" rIns="0" bIns="0"/>
          <a:lstStyle>
            <a:lvl1pPr marL="0" indent="0">
              <a:lnSpc>
                <a:spcPct val="80000"/>
              </a:lnSpc>
              <a:buNone/>
              <a:defRPr sz="2667" b="0">
                <a:latin typeface="Calibri" panose="020F0502020204030204" pitchFamily="34" charset="0"/>
              </a:defRPr>
            </a:lvl1pPr>
          </a:lstStyle>
          <a:p>
            <a:pPr lvl="0"/>
            <a:r>
              <a:rPr lang="en-US" altLang="ko-KR"/>
              <a:t>03. Contents sub title</a:t>
            </a:r>
            <a:endParaRPr lang="ko-KR" altLang="en-US"/>
          </a:p>
        </p:txBody>
      </p:sp>
      <p:sp>
        <p:nvSpPr>
          <p:cNvPr id="8" name="텍스트 개체 틀 4"/>
          <p:cNvSpPr>
            <a:spLocks noGrp="1"/>
          </p:cNvSpPr>
          <p:nvPr>
            <p:ph type="body" sz="quarter" idx="14" hasCustomPrompt="1"/>
          </p:nvPr>
        </p:nvSpPr>
        <p:spPr>
          <a:xfrm>
            <a:off x="4439932" y="4718275"/>
            <a:ext cx="6168571" cy="514104"/>
          </a:xfrm>
          <a:prstGeom prst="rect">
            <a:avLst/>
          </a:prstGeom>
        </p:spPr>
        <p:txBody>
          <a:bodyPr lIns="0" tIns="0" rIns="0" bIns="0"/>
          <a:lstStyle>
            <a:lvl1pPr marL="0" indent="0">
              <a:lnSpc>
                <a:spcPct val="80000"/>
              </a:lnSpc>
              <a:buNone/>
              <a:defRPr sz="2667" b="0">
                <a:latin typeface="Calibri" panose="020F0502020204030204" pitchFamily="34" charset="0"/>
              </a:defRPr>
            </a:lvl1pPr>
          </a:lstStyle>
          <a:p>
            <a:pPr lvl="0"/>
            <a:r>
              <a:rPr lang="en-US" altLang="ko-KR"/>
              <a:t>04. Contents sub title</a:t>
            </a:r>
            <a:endParaRPr lang="ko-KR" altLang="en-US"/>
          </a:p>
        </p:txBody>
      </p:sp>
      <p:sp>
        <p:nvSpPr>
          <p:cNvPr id="9" name="텍스트 개체 틀 4"/>
          <p:cNvSpPr>
            <a:spLocks noGrp="1"/>
          </p:cNvSpPr>
          <p:nvPr>
            <p:ph type="body" sz="quarter" idx="15" hasCustomPrompt="1"/>
          </p:nvPr>
        </p:nvSpPr>
        <p:spPr>
          <a:xfrm>
            <a:off x="4439932" y="5368368"/>
            <a:ext cx="6168571" cy="514104"/>
          </a:xfrm>
          <a:prstGeom prst="rect">
            <a:avLst/>
          </a:prstGeom>
        </p:spPr>
        <p:txBody>
          <a:bodyPr lIns="0" tIns="0" rIns="0" bIns="0"/>
          <a:lstStyle>
            <a:lvl1pPr marL="0" indent="0">
              <a:lnSpc>
                <a:spcPct val="80000"/>
              </a:lnSpc>
              <a:buNone/>
              <a:defRPr sz="2667" b="0">
                <a:latin typeface="Calibri" panose="020F0502020204030204" pitchFamily="34" charset="0"/>
              </a:defRPr>
            </a:lvl1pPr>
          </a:lstStyle>
          <a:p>
            <a:pPr lvl="0"/>
            <a:r>
              <a:rPr lang="en-US" altLang="ko-KR"/>
              <a:t>05. Contents sub title</a:t>
            </a:r>
            <a:endParaRPr lang="ko-KR" altLang="en-US"/>
          </a:p>
        </p:txBody>
      </p:sp>
      <p:pic>
        <p:nvPicPr>
          <p:cNvPr id="10" name="그림 9"/>
          <p:cNvPicPr>
            <a:picLocks noChangeAspect="1"/>
          </p:cNvPicPr>
          <p:nvPr userDrawn="1"/>
        </p:nvPicPr>
        <p:blipFill rotWithShape="1">
          <a:blip r:embed="rId3" cstate="print">
            <a:extLst>
              <a:ext uri="{28A0092B-C50C-407E-A947-70E740481C1C}">
                <a14:useLocalDpi xmlns:a14="http://schemas.microsoft.com/office/drawing/2010/main" val="0"/>
              </a:ext>
            </a:extLst>
          </a:blip>
          <a:srcRect r="64524"/>
          <a:stretch/>
        </p:blipFill>
        <p:spPr>
          <a:xfrm>
            <a:off x="9456378" y="2360899"/>
            <a:ext cx="1857828" cy="3927623"/>
          </a:xfrm>
          <a:prstGeom prst="rect">
            <a:avLst/>
          </a:prstGeom>
        </p:spPr>
      </p:pic>
    </p:spTree>
    <p:extLst>
      <p:ext uri="{BB962C8B-B14F-4D97-AF65-F5344CB8AC3E}">
        <p14:creationId xmlns:p14="http://schemas.microsoft.com/office/powerpoint/2010/main" val="117356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pic>
        <p:nvPicPr>
          <p:cNvPr id="9" name="그림 8"/>
          <p:cNvPicPr>
            <a:picLocks noChangeAspect="1"/>
          </p:cNvPicPr>
          <p:nvPr userDrawn="1"/>
        </p:nvPicPr>
        <p:blipFill rotWithShape="1">
          <a:blip r:embed="rId2">
            <a:extLst>
              <a:ext uri="{28A0092B-C50C-407E-A947-70E740481C1C}">
                <a14:useLocalDpi xmlns:a14="http://schemas.microsoft.com/office/drawing/2010/main" val="0"/>
              </a:ext>
            </a:extLst>
          </a:blip>
          <a:srcRect t="9205" b="43133"/>
          <a:stretch/>
        </p:blipFill>
        <p:spPr>
          <a:xfrm>
            <a:off x="0" y="0"/>
            <a:ext cx="12192000" cy="4358117"/>
          </a:xfrm>
          <a:prstGeom prst="rect">
            <a:avLst/>
          </a:prstGeom>
        </p:spPr>
      </p:pic>
      <p:sp>
        <p:nvSpPr>
          <p:cNvPr id="3" name="직사각형 2"/>
          <p:cNvSpPr/>
          <p:nvPr userDrawn="1"/>
        </p:nvSpPr>
        <p:spPr>
          <a:xfrm flipV="1">
            <a:off x="0" y="4442863"/>
            <a:ext cx="12192000" cy="11386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pic>
        <p:nvPicPr>
          <p:cNvPr id="4" name="그림 3"/>
          <p:cNvPicPr>
            <a:picLocks noChangeAspect="1"/>
          </p:cNvPicPr>
          <p:nvPr userDrawn="1"/>
        </p:nvPicPr>
        <p:blipFill rotWithShape="1">
          <a:blip r:embed="rId3">
            <a:extLst>
              <a:ext uri="{28A0092B-C50C-407E-A947-70E740481C1C}">
                <a14:useLocalDpi xmlns:a14="http://schemas.microsoft.com/office/drawing/2010/main" val="0"/>
              </a:ext>
            </a:extLst>
          </a:blip>
          <a:srcRect t="-1" r="70714" b="52073"/>
          <a:stretch/>
        </p:blipFill>
        <p:spPr>
          <a:xfrm>
            <a:off x="1487493" y="644691"/>
            <a:ext cx="3025417" cy="3713428"/>
          </a:xfrm>
          <a:prstGeom prst="rect">
            <a:avLst/>
          </a:prstGeom>
        </p:spPr>
      </p:pic>
      <p:sp>
        <p:nvSpPr>
          <p:cNvPr id="5" name="텍스트 개체 틀 4"/>
          <p:cNvSpPr>
            <a:spLocks noGrp="1"/>
          </p:cNvSpPr>
          <p:nvPr>
            <p:ph type="body" sz="quarter" idx="10" hasCustomPrompt="1"/>
          </p:nvPr>
        </p:nvSpPr>
        <p:spPr>
          <a:xfrm>
            <a:off x="5135033" y="2151022"/>
            <a:ext cx="6817784" cy="1124631"/>
          </a:xfrm>
          <a:prstGeom prst="rect">
            <a:avLst/>
          </a:prstGeom>
        </p:spPr>
        <p:txBody>
          <a:bodyPr lIns="0" tIns="0" rIns="0" bIns="0"/>
          <a:lstStyle>
            <a:lvl1pPr marL="0" indent="0">
              <a:lnSpc>
                <a:spcPct val="80000"/>
              </a:lnSpc>
              <a:buNone/>
              <a:defRPr sz="9600" b="1">
                <a:latin typeface="Calibri" panose="020F0502020204030204" pitchFamily="34" charset="0"/>
              </a:defRPr>
            </a:lvl1pPr>
          </a:lstStyle>
          <a:p>
            <a:pPr lvl="0"/>
            <a:r>
              <a:rPr lang="en-US" altLang="ko-KR"/>
              <a:t>01</a:t>
            </a:r>
            <a:endParaRPr lang="ko-KR" altLang="en-US"/>
          </a:p>
        </p:txBody>
      </p:sp>
      <p:sp>
        <p:nvSpPr>
          <p:cNvPr id="6" name="텍스트 개체 틀 4"/>
          <p:cNvSpPr>
            <a:spLocks noGrp="1"/>
          </p:cNvSpPr>
          <p:nvPr>
            <p:ph type="body" sz="quarter" idx="11" hasCustomPrompt="1"/>
          </p:nvPr>
        </p:nvSpPr>
        <p:spPr>
          <a:xfrm>
            <a:off x="5135033" y="4677139"/>
            <a:ext cx="6817784" cy="514104"/>
          </a:xfrm>
          <a:prstGeom prst="rect">
            <a:avLst/>
          </a:prstGeom>
        </p:spPr>
        <p:txBody>
          <a:bodyPr lIns="0" tIns="0" rIns="0" bIns="0"/>
          <a:lstStyle>
            <a:lvl1pPr marL="0" indent="0">
              <a:lnSpc>
                <a:spcPct val="80000"/>
              </a:lnSpc>
              <a:buNone/>
              <a:defRPr sz="3200" b="0" baseline="0">
                <a:latin typeface="Calibri" panose="020F0502020204030204" pitchFamily="34" charset="0"/>
              </a:defRPr>
            </a:lvl1pPr>
          </a:lstStyle>
          <a:p>
            <a:pPr lvl="0"/>
            <a:r>
              <a:rPr lang="en-US" altLang="ko-KR"/>
              <a:t>Slide sub title</a:t>
            </a:r>
            <a:endParaRPr lang="ko-KR" altLang="en-US"/>
          </a:p>
        </p:txBody>
      </p:sp>
      <p:sp>
        <p:nvSpPr>
          <p:cNvPr id="7" name="텍스트 개체 틀 4"/>
          <p:cNvSpPr>
            <a:spLocks noGrp="1"/>
          </p:cNvSpPr>
          <p:nvPr>
            <p:ph type="body" sz="quarter" idx="12" hasCustomPrompt="1"/>
          </p:nvPr>
        </p:nvSpPr>
        <p:spPr>
          <a:xfrm>
            <a:off x="5135033" y="3508888"/>
            <a:ext cx="6817784" cy="711200"/>
          </a:xfrm>
          <a:prstGeom prst="rect">
            <a:avLst/>
          </a:prstGeom>
        </p:spPr>
        <p:txBody>
          <a:bodyPr lIns="0" tIns="0" rIns="0" bIns="0"/>
          <a:lstStyle>
            <a:lvl1pPr marL="0" indent="0">
              <a:lnSpc>
                <a:spcPct val="80000"/>
              </a:lnSpc>
              <a:buNone/>
              <a:defRPr sz="5867"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657006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15793"/>
          <a:stretch/>
        </p:blipFill>
        <p:spPr>
          <a:xfrm>
            <a:off x="0" y="0"/>
            <a:ext cx="12192000" cy="6858000"/>
          </a:xfrm>
          <a:prstGeom prst="rect">
            <a:avLst/>
          </a:prstGeom>
        </p:spPr>
      </p:pic>
      <p:sp>
        <p:nvSpPr>
          <p:cNvPr id="5" name="텍스트 개체 틀 4"/>
          <p:cNvSpPr>
            <a:spLocks noGrp="1"/>
          </p:cNvSpPr>
          <p:nvPr>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2117608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pic>
        <p:nvPicPr>
          <p:cNvPr id="11" name="그림 10"/>
          <p:cNvPicPr>
            <a:picLocks noChangeAspect="1"/>
          </p:cNvPicPr>
          <p:nvPr userDrawn="1"/>
        </p:nvPicPr>
        <p:blipFill rotWithShape="1">
          <a:blip r:embed="rId2">
            <a:extLst>
              <a:ext uri="{28A0092B-C50C-407E-A947-70E740481C1C}">
                <a14:useLocalDpi xmlns:a14="http://schemas.microsoft.com/office/drawing/2010/main" val="0"/>
              </a:ext>
            </a:extLst>
          </a:blip>
          <a:srcRect t="9205" b="43941"/>
          <a:stretch/>
        </p:blipFill>
        <p:spPr>
          <a:xfrm>
            <a:off x="0" y="0"/>
            <a:ext cx="12192000" cy="4284248"/>
          </a:xfrm>
          <a:prstGeom prst="rect">
            <a:avLst/>
          </a:prstGeom>
        </p:spPr>
      </p:pic>
      <p:sp>
        <p:nvSpPr>
          <p:cNvPr id="3" name="직사각형 2"/>
          <p:cNvSpPr/>
          <p:nvPr userDrawn="1"/>
        </p:nvSpPr>
        <p:spPr>
          <a:xfrm flipV="1">
            <a:off x="0" y="4368991"/>
            <a:ext cx="12192000" cy="11386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4" name="텍스트 개체 틀 4"/>
          <p:cNvSpPr>
            <a:spLocks noGrp="1"/>
          </p:cNvSpPr>
          <p:nvPr>
            <p:ph type="body" sz="quarter" idx="12" hasCustomPrompt="1"/>
          </p:nvPr>
        </p:nvSpPr>
        <p:spPr>
          <a:xfrm>
            <a:off x="2687108" y="4627211"/>
            <a:ext cx="6817784" cy="711200"/>
          </a:xfrm>
          <a:prstGeom prst="rect">
            <a:avLst/>
          </a:prstGeom>
        </p:spPr>
        <p:txBody>
          <a:bodyPr lIns="0" tIns="0" rIns="0" bIns="0"/>
          <a:lstStyle>
            <a:lvl1pPr marL="0" indent="0" algn="ctr">
              <a:lnSpc>
                <a:spcPct val="80000"/>
              </a:lnSpc>
              <a:buNone/>
              <a:defRPr sz="5333" b="1">
                <a:latin typeface="Calibri" panose="020F0502020204030204" pitchFamily="34" charset="0"/>
              </a:defRPr>
            </a:lvl1pPr>
          </a:lstStyle>
          <a:p>
            <a:pPr lvl="0"/>
            <a:r>
              <a:rPr lang="en-US" altLang="ko-KR"/>
              <a:t>Thank you</a:t>
            </a:r>
            <a:endParaRPr lang="ko-KR" altLang="en-US"/>
          </a:p>
        </p:txBody>
      </p:sp>
      <p:grpSp>
        <p:nvGrpSpPr>
          <p:cNvPr id="9" name="그룹 8"/>
          <p:cNvGrpSpPr/>
          <p:nvPr userDrawn="1"/>
        </p:nvGrpSpPr>
        <p:grpSpPr>
          <a:xfrm>
            <a:off x="5307829" y="342473"/>
            <a:ext cx="1539883" cy="3825307"/>
            <a:chOff x="3861641" y="433279"/>
            <a:chExt cx="1393371" cy="3461352"/>
          </a:xfrm>
        </p:grpSpPr>
        <p:pic>
          <p:nvPicPr>
            <p:cNvPr id="5" name="그림 4"/>
            <p:cNvPicPr>
              <a:picLocks noChangeAspect="1"/>
            </p:cNvPicPr>
            <p:nvPr userDrawn="1"/>
          </p:nvPicPr>
          <p:blipFill rotWithShape="1">
            <a:blip r:embed="rId3" cstate="print">
              <a:extLst>
                <a:ext uri="{28A0092B-C50C-407E-A947-70E740481C1C}">
                  <a14:useLocalDpi xmlns:a14="http://schemas.microsoft.com/office/drawing/2010/main" val="0"/>
                </a:ext>
              </a:extLst>
            </a:blip>
            <a:srcRect r="64524"/>
            <a:stretch/>
          </p:blipFill>
          <p:spPr>
            <a:xfrm>
              <a:off x="3861641" y="948914"/>
              <a:ext cx="1393371" cy="2945717"/>
            </a:xfrm>
            <a:prstGeom prst="rect">
              <a:avLst/>
            </a:prstGeom>
          </p:spPr>
        </p:pic>
        <p:grpSp>
          <p:nvGrpSpPr>
            <p:cNvPr id="6" name="그룹 5"/>
            <p:cNvGrpSpPr/>
            <p:nvPr userDrawn="1"/>
          </p:nvGrpSpPr>
          <p:grpSpPr>
            <a:xfrm>
              <a:off x="4350936" y="433279"/>
              <a:ext cx="442128" cy="414542"/>
              <a:chOff x="2992438" y="1774825"/>
              <a:chExt cx="3689350" cy="3459163"/>
            </a:xfrm>
          </p:grpSpPr>
          <p:sp>
            <p:nvSpPr>
              <p:cNvPr id="7"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ko-KR" altLang="en-US" sz="2400">
                  <a:solidFill>
                    <a:prstClr val="black"/>
                  </a:solidFill>
                </a:endParaRPr>
              </a:p>
            </p:txBody>
          </p:sp>
          <p:sp>
            <p:nvSpPr>
              <p:cNvPr id="8"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ko-KR" altLang="en-US" sz="2400">
                  <a:solidFill>
                    <a:prstClr val="black"/>
                  </a:solidFill>
                </a:endParaRPr>
              </a:p>
            </p:txBody>
          </p:sp>
        </p:grpSp>
      </p:grpSp>
    </p:spTree>
    <p:extLst>
      <p:ext uri="{BB962C8B-B14F-4D97-AF65-F5344CB8AC3E}">
        <p14:creationId xmlns:p14="http://schemas.microsoft.com/office/powerpoint/2010/main" val="1449571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22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27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49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71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68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914377"/>
            <a:fld id="{71E9FE30-A851-4F72-84B0-A335ABFB48D2}" type="datetimeFigureOut">
              <a:rPr lang="en-US" smtClean="0">
                <a:solidFill>
                  <a:prstClr val="black">
                    <a:tint val="75000"/>
                  </a:prstClr>
                </a:solidFill>
              </a:rPr>
              <a:pPr defTabSz="914377"/>
              <a:t>3/24/2023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914377"/>
            <a:fld id="{1F4E46AC-5224-458B-A84B-E70A631FC52A}"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1515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914377"/>
            <a:fld id="{71E9FE30-A851-4F72-84B0-A335ABFB48D2}" type="datetimeFigureOut">
              <a:rPr lang="en-US" smtClean="0">
                <a:solidFill>
                  <a:prstClr val="black">
                    <a:tint val="75000"/>
                  </a:prstClr>
                </a:solidFill>
              </a:rPr>
              <a:pPr defTabSz="914377"/>
              <a:t>3/24/2023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914377"/>
            <a:fld id="{1F4E46AC-5224-458B-A84B-E70A631FC52A}"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5701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914377"/>
            <a:fld id="{71E9FE30-A851-4F72-84B0-A335ABFB48D2}" type="datetimeFigureOut">
              <a:rPr lang="en-US" smtClean="0">
                <a:solidFill>
                  <a:prstClr val="black">
                    <a:tint val="75000"/>
                  </a:prstClr>
                </a:solidFill>
              </a:rPr>
              <a:pPr defTabSz="914377"/>
              <a:t>3/24/2023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914377"/>
            <a:fld id="{1F4E46AC-5224-458B-A84B-E70A631FC52A}"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137298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689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9147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5.jp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g"/><Relationship Id="rId7"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1.pn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5.wdp"/><Relationship Id="rId18" Type="http://schemas.openxmlformats.org/officeDocument/2006/relationships/image" Target="../media/image33.png"/><Relationship Id="rId3" Type="http://schemas.openxmlformats.org/officeDocument/2006/relationships/slideLayout" Target="../slideLayouts/slideLayout18.xml"/><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png"/><Relationship Id="rId1" Type="http://schemas.microsoft.com/office/2007/relationships/media" Target="../media/media1.mp3"/><Relationship Id="rId6" Type="http://schemas.openxmlformats.org/officeDocument/2006/relationships/image" Target="../media/image25.png"/><Relationship Id="rId11" Type="http://schemas.microsoft.com/office/2007/relationships/hdphoto" Target="../media/hdphoto4.wdp"/><Relationship Id="rId5" Type="http://schemas.openxmlformats.org/officeDocument/2006/relationships/image" Target="../media/image19.jpg"/><Relationship Id="rId15" Type="http://schemas.microsoft.com/office/2007/relationships/hdphoto" Target="../media/hdphoto6.wdp"/><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audio" Target="../media/audio1.wav"/><Relationship Id="rId9" Type="http://schemas.openxmlformats.org/officeDocument/2006/relationships/image" Target="../media/image27.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5.wdp"/><Relationship Id="rId18" Type="http://schemas.openxmlformats.org/officeDocument/2006/relationships/image" Target="../media/image33.png"/><Relationship Id="rId3" Type="http://schemas.openxmlformats.org/officeDocument/2006/relationships/slideLayout" Target="../slideLayouts/slideLayout18.xml"/><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png"/><Relationship Id="rId1" Type="http://schemas.microsoft.com/office/2007/relationships/media" Target="../media/media1.mp3"/><Relationship Id="rId6" Type="http://schemas.openxmlformats.org/officeDocument/2006/relationships/image" Target="../media/image25.png"/><Relationship Id="rId11" Type="http://schemas.microsoft.com/office/2007/relationships/hdphoto" Target="../media/hdphoto4.wdp"/><Relationship Id="rId5" Type="http://schemas.openxmlformats.org/officeDocument/2006/relationships/image" Target="../media/image19.jpg"/><Relationship Id="rId15" Type="http://schemas.microsoft.com/office/2007/relationships/hdphoto" Target="../media/hdphoto6.wdp"/><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audio" Target="../media/audio1.wav"/><Relationship Id="rId9" Type="http://schemas.openxmlformats.org/officeDocument/2006/relationships/image" Target="../media/image27.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5.wdp"/><Relationship Id="rId18" Type="http://schemas.openxmlformats.org/officeDocument/2006/relationships/image" Target="../media/image33.png"/><Relationship Id="rId3" Type="http://schemas.openxmlformats.org/officeDocument/2006/relationships/slideLayout" Target="../slideLayouts/slideLayout18.xml"/><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png"/><Relationship Id="rId1" Type="http://schemas.microsoft.com/office/2007/relationships/media" Target="../media/media1.mp3"/><Relationship Id="rId6" Type="http://schemas.openxmlformats.org/officeDocument/2006/relationships/image" Target="../media/image25.png"/><Relationship Id="rId11" Type="http://schemas.microsoft.com/office/2007/relationships/hdphoto" Target="../media/hdphoto4.wdp"/><Relationship Id="rId5" Type="http://schemas.openxmlformats.org/officeDocument/2006/relationships/image" Target="../media/image19.jpg"/><Relationship Id="rId15" Type="http://schemas.microsoft.com/office/2007/relationships/hdphoto" Target="../media/hdphoto6.wdp"/><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audio" Target="../media/audio1.wav"/><Relationship Id="rId9" Type="http://schemas.openxmlformats.org/officeDocument/2006/relationships/image" Target="../media/image27.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xml"/><Relationship Id="rId7" Type="http://schemas.openxmlformats.org/officeDocument/2006/relationships/image" Target="../media/image15.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sp>
        <p:nvSpPr>
          <p:cNvPr id="3" name="Rectangle 2">
            <a:extLst>
              <a:ext uri="{FF2B5EF4-FFF2-40B4-BE49-F238E27FC236}">
                <a16:creationId xmlns:a16="http://schemas.microsoft.com/office/drawing/2014/main" id="{A5B6AFDF-311C-429F-6CDB-723696DE867A}"/>
              </a:ext>
            </a:extLst>
          </p:cNvPr>
          <p:cNvSpPr/>
          <p:nvPr/>
        </p:nvSpPr>
        <p:spPr>
          <a:xfrm>
            <a:off x="800100" y="1203346"/>
            <a:ext cx="3215780" cy="3035279"/>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B5C8B251-9AAD-5844-DAE0-DD7E23803778}"/>
              </a:ext>
            </a:extLst>
          </p:cNvPr>
          <p:cNvSpPr txBox="1"/>
          <p:nvPr/>
        </p:nvSpPr>
        <p:spPr>
          <a:xfrm>
            <a:off x="1143292" y="2366291"/>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15" name="TextBox 14">
            <a:extLst>
              <a:ext uri="{FF2B5EF4-FFF2-40B4-BE49-F238E27FC236}">
                <a16:creationId xmlns:a16="http://schemas.microsoft.com/office/drawing/2014/main" id="{C3F176BE-70D3-ACCE-EADA-7CCBDED150E3}"/>
              </a:ext>
            </a:extLst>
          </p:cNvPr>
          <p:cNvSpPr txBox="1"/>
          <p:nvPr/>
        </p:nvSpPr>
        <p:spPr>
          <a:xfrm>
            <a:off x="2990157" y="1933969"/>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a:t>
            </a:r>
          </a:p>
        </p:txBody>
      </p:sp>
      <p:sp>
        <p:nvSpPr>
          <p:cNvPr id="16" name="TextBox 15">
            <a:extLst>
              <a:ext uri="{FF2B5EF4-FFF2-40B4-BE49-F238E27FC236}">
                <a16:creationId xmlns:a16="http://schemas.microsoft.com/office/drawing/2014/main" id="{B57ED673-2213-77E8-444A-AAD654E3F306}"/>
              </a:ext>
            </a:extLst>
          </p:cNvPr>
          <p:cNvSpPr txBox="1"/>
          <p:nvPr/>
        </p:nvSpPr>
        <p:spPr>
          <a:xfrm>
            <a:off x="266700" y="1379888"/>
            <a:ext cx="2209708"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249</a:t>
            </a:r>
          </a:p>
        </p:txBody>
      </p:sp>
      <p:sp>
        <p:nvSpPr>
          <p:cNvPr id="17" name="TextBox 16">
            <a:extLst>
              <a:ext uri="{FF2B5EF4-FFF2-40B4-BE49-F238E27FC236}">
                <a16:creationId xmlns:a16="http://schemas.microsoft.com/office/drawing/2014/main" id="{F6630A15-83B4-C575-FE03-3E9BC0178E6E}"/>
              </a:ext>
            </a:extLst>
          </p:cNvPr>
          <p:cNvSpPr txBox="1"/>
          <p:nvPr/>
        </p:nvSpPr>
        <p:spPr>
          <a:xfrm>
            <a:off x="2006289" y="1379888"/>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a:t>
            </a:r>
          </a:p>
        </p:txBody>
      </p:sp>
      <p:cxnSp>
        <p:nvCxnSpPr>
          <p:cNvPr id="18" name="Straight Connector 17">
            <a:extLst>
              <a:ext uri="{FF2B5EF4-FFF2-40B4-BE49-F238E27FC236}">
                <a16:creationId xmlns:a16="http://schemas.microsoft.com/office/drawing/2014/main" id="{637F7C60-64C3-ED12-370D-3431BD0AA27A}"/>
              </a:ext>
            </a:extLst>
          </p:cNvPr>
          <p:cNvCxnSpPr>
            <a:cxnSpLocks/>
          </p:cNvCxnSpPr>
          <p:nvPr/>
        </p:nvCxnSpPr>
        <p:spPr>
          <a:xfrm>
            <a:off x="2636830" y="1969272"/>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EDA46C-E698-108C-9FE4-AE11CD54D2CE}"/>
              </a:ext>
            </a:extLst>
          </p:cNvPr>
          <p:cNvCxnSpPr>
            <a:cxnSpLocks/>
          </p:cNvCxnSpPr>
          <p:nvPr/>
        </p:nvCxnSpPr>
        <p:spPr>
          <a:xfrm flipV="1">
            <a:off x="2636830" y="148401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5FD8BB1-5CB3-E354-1CDB-5A89687BE47B}"/>
              </a:ext>
            </a:extLst>
          </p:cNvPr>
          <p:cNvSpPr txBox="1"/>
          <p:nvPr/>
        </p:nvSpPr>
        <p:spPr>
          <a:xfrm>
            <a:off x="1978000" y="193705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8</a:t>
            </a:r>
          </a:p>
        </p:txBody>
      </p:sp>
      <p:sp>
        <p:nvSpPr>
          <p:cNvPr id="21" name="TextBox 20">
            <a:extLst>
              <a:ext uri="{FF2B5EF4-FFF2-40B4-BE49-F238E27FC236}">
                <a16:creationId xmlns:a16="http://schemas.microsoft.com/office/drawing/2014/main" id="{E5268388-B8BB-59D4-06C1-56949CA3F2CC}"/>
              </a:ext>
            </a:extLst>
          </p:cNvPr>
          <p:cNvSpPr txBox="1"/>
          <p:nvPr/>
        </p:nvSpPr>
        <p:spPr>
          <a:xfrm>
            <a:off x="1546157" y="1814825"/>
            <a:ext cx="65411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24</a:t>
            </a:r>
          </a:p>
        </p:txBody>
      </p:sp>
      <p:sp>
        <p:nvSpPr>
          <p:cNvPr id="22" name="TextBox 21">
            <a:extLst>
              <a:ext uri="{FF2B5EF4-FFF2-40B4-BE49-F238E27FC236}">
                <a16:creationId xmlns:a16="http://schemas.microsoft.com/office/drawing/2014/main" id="{4D0DB6C8-D977-5EFA-773D-09CFB4FC557A}"/>
              </a:ext>
            </a:extLst>
          </p:cNvPr>
          <p:cNvSpPr txBox="1"/>
          <p:nvPr/>
        </p:nvSpPr>
        <p:spPr>
          <a:xfrm>
            <a:off x="1838325" y="2840605"/>
            <a:ext cx="65722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9</a:t>
            </a:r>
          </a:p>
        </p:txBody>
      </p:sp>
      <p:sp>
        <p:nvSpPr>
          <p:cNvPr id="23" name="TextBox 22">
            <a:extLst>
              <a:ext uri="{FF2B5EF4-FFF2-40B4-BE49-F238E27FC236}">
                <a16:creationId xmlns:a16="http://schemas.microsoft.com/office/drawing/2014/main" id="{64E53E7A-05C2-6CFB-E8F6-00DF8841DFC5}"/>
              </a:ext>
            </a:extLst>
          </p:cNvPr>
          <p:cNvSpPr txBox="1"/>
          <p:nvPr/>
        </p:nvSpPr>
        <p:spPr>
          <a:xfrm>
            <a:off x="2146836" y="2301116"/>
            <a:ext cx="515707"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9</a:t>
            </a:r>
            <a:endParaRPr lang="vi-VN" sz="4000" dirty="0">
              <a:solidFill>
                <a:srgbClr val="FF0000"/>
              </a:solidFill>
            </a:endParaRPr>
          </a:p>
        </p:txBody>
      </p:sp>
      <p:cxnSp>
        <p:nvCxnSpPr>
          <p:cNvPr id="25" name="Straight Connector 24">
            <a:extLst>
              <a:ext uri="{FF2B5EF4-FFF2-40B4-BE49-F238E27FC236}">
                <a16:creationId xmlns:a16="http://schemas.microsoft.com/office/drawing/2014/main" id="{472EA5F8-629E-BAA6-FF6F-A996E3A8028A}"/>
              </a:ext>
            </a:extLst>
          </p:cNvPr>
          <p:cNvCxnSpPr/>
          <p:nvPr/>
        </p:nvCxnSpPr>
        <p:spPr>
          <a:xfrm>
            <a:off x="1622173" y="2438400"/>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C35FB3-D861-02DE-D82F-E09CC4B67E36}"/>
              </a:ext>
            </a:extLst>
          </p:cNvPr>
          <p:cNvCxnSpPr>
            <a:cxnSpLocks/>
          </p:cNvCxnSpPr>
          <p:nvPr/>
        </p:nvCxnSpPr>
        <p:spPr>
          <a:xfrm flipV="1">
            <a:off x="1966912" y="3390900"/>
            <a:ext cx="642938" cy="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A9093BC-C32B-39E6-D967-2E140CC32844}"/>
              </a:ext>
            </a:extLst>
          </p:cNvPr>
          <p:cNvSpPr txBox="1"/>
          <p:nvPr/>
        </p:nvSpPr>
        <p:spPr>
          <a:xfrm>
            <a:off x="2170989" y="3397934"/>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56" name="Rectangle 55">
            <a:extLst>
              <a:ext uri="{FF2B5EF4-FFF2-40B4-BE49-F238E27FC236}">
                <a16:creationId xmlns:a16="http://schemas.microsoft.com/office/drawing/2014/main" id="{1510823F-3193-5576-6659-AEF94FFE31C3}"/>
              </a:ext>
            </a:extLst>
          </p:cNvPr>
          <p:cNvSpPr/>
          <p:nvPr/>
        </p:nvSpPr>
        <p:spPr>
          <a:xfrm>
            <a:off x="4648200" y="584220"/>
            <a:ext cx="3152775" cy="3883005"/>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57" name="TextBox 56">
            <a:extLst>
              <a:ext uri="{FF2B5EF4-FFF2-40B4-BE49-F238E27FC236}">
                <a16:creationId xmlns:a16="http://schemas.microsoft.com/office/drawing/2014/main" id="{0AD64FD9-C751-D76B-2B4B-86EBCA3386F0}"/>
              </a:ext>
            </a:extLst>
          </p:cNvPr>
          <p:cNvSpPr txBox="1"/>
          <p:nvPr/>
        </p:nvSpPr>
        <p:spPr>
          <a:xfrm>
            <a:off x="4705642" y="1766216"/>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58" name="TextBox 57">
            <a:extLst>
              <a:ext uri="{FF2B5EF4-FFF2-40B4-BE49-F238E27FC236}">
                <a16:creationId xmlns:a16="http://schemas.microsoft.com/office/drawing/2014/main" id="{7BE82D51-AE81-E181-F06E-4974F5818EBA}"/>
              </a:ext>
            </a:extLst>
          </p:cNvPr>
          <p:cNvSpPr txBox="1"/>
          <p:nvPr/>
        </p:nvSpPr>
        <p:spPr>
          <a:xfrm>
            <a:off x="7093126" y="1320797"/>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2</a:t>
            </a:r>
          </a:p>
        </p:txBody>
      </p:sp>
      <p:sp>
        <p:nvSpPr>
          <p:cNvPr id="59" name="TextBox 58">
            <a:extLst>
              <a:ext uri="{FF2B5EF4-FFF2-40B4-BE49-F238E27FC236}">
                <a16:creationId xmlns:a16="http://schemas.microsoft.com/office/drawing/2014/main" id="{4CD6CB33-A16B-CAF1-3CAC-CFBAAF68156F}"/>
              </a:ext>
            </a:extLst>
          </p:cNvPr>
          <p:cNvSpPr txBox="1"/>
          <p:nvPr/>
        </p:nvSpPr>
        <p:spPr>
          <a:xfrm>
            <a:off x="6838257" y="1314844"/>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60" name="TextBox 59">
            <a:extLst>
              <a:ext uri="{FF2B5EF4-FFF2-40B4-BE49-F238E27FC236}">
                <a16:creationId xmlns:a16="http://schemas.microsoft.com/office/drawing/2014/main" id="{70D5A8E8-2D27-1020-4355-8B2175C0A7FA}"/>
              </a:ext>
            </a:extLst>
          </p:cNvPr>
          <p:cNvSpPr txBox="1"/>
          <p:nvPr/>
        </p:nvSpPr>
        <p:spPr>
          <a:xfrm>
            <a:off x="4114800" y="760763"/>
            <a:ext cx="2209708"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6 318</a:t>
            </a:r>
          </a:p>
        </p:txBody>
      </p:sp>
      <p:sp>
        <p:nvSpPr>
          <p:cNvPr id="61" name="TextBox 60">
            <a:extLst>
              <a:ext uri="{FF2B5EF4-FFF2-40B4-BE49-F238E27FC236}">
                <a16:creationId xmlns:a16="http://schemas.microsoft.com/office/drawing/2014/main" id="{C753E1D5-D3EC-018B-2DB5-F2C0AD626362}"/>
              </a:ext>
            </a:extLst>
          </p:cNvPr>
          <p:cNvSpPr txBox="1"/>
          <p:nvPr/>
        </p:nvSpPr>
        <p:spPr>
          <a:xfrm>
            <a:off x="5854389" y="760763"/>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9</a:t>
            </a:r>
          </a:p>
        </p:txBody>
      </p:sp>
      <p:cxnSp>
        <p:nvCxnSpPr>
          <p:cNvPr id="62" name="Straight Connector 61">
            <a:extLst>
              <a:ext uri="{FF2B5EF4-FFF2-40B4-BE49-F238E27FC236}">
                <a16:creationId xmlns:a16="http://schemas.microsoft.com/office/drawing/2014/main" id="{8E497836-439B-1181-CAFD-31ACE24822C6}"/>
              </a:ext>
            </a:extLst>
          </p:cNvPr>
          <p:cNvCxnSpPr>
            <a:cxnSpLocks/>
          </p:cNvCxnSpPr>
          <p:nvPr/>
        </p:nvCxnSpPr>
        <p:spPr>
          <a:xfrm>
            <a:off x="6484930" y="1350147"/>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C842D82-54FF-1513-4F2E-307A07FAB808}"/>
              </a:ext>
            </a:extLst>
          </p:cNvPr>
          <p:cNvCxnSpPr>
            <a:cxnSpLocks/>
          </p:cNvCxnSpPr>
          <p:nvPr/>
        </p:nvCxnSpPr>
        <p:spPr>
          <a:xfrm flipV="1">
            <a:off x="6484930" y="864892"/>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92E89B4-21D3-1225-D538-8F616F7FDC27}"/>
              </a:ext>
            </a:extLst>
          </p:cNvPr>
          <p:cNvSpPr txBox="1"/>
          <p:nvPr/>
        </p:nvSpPr>
        <p:spPr>
          <a:xfrm>
            <a:off x="5826100" y="1317930"/>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7</a:t>
            </a:r>
          </a:p>
        </p:txBody>
      </p:sp>
      <p:sp>
        <p:nvSpPr>
          <p:cNvPr id="65" name="TextBox 64">
            <a:extLst>
              <a:ext uri="{FF2B5EF4-FFF2-40B4-BE49-F238E27FC236}">
                <a16:creationId xmlns:a16="http://schemas.microsoft.com/office/drawing/2014/main" id="{B1E58A29-2206-83F4-539F-30213B11EB53}"/>
              </a:ext>
            </a:extLst>
          </p:cNvPr>
          <p:cNvSpPr txBox="1"/>
          <p:nvPr/>
        </p:nvSpPr>
        <p:spPr>
          <a:xfrm>
            <a:off x="5070408" y="1214750"/>
            <a:ext cx="720792"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63</a:t>
            </a:r>
          </a:p>
        </p:txBody>
      </p:sp>
      <p:sp>
        <p:nvSpPr>
          <p:cNvPr id="66" name="TextBox 65">
            <a:extLst>
              <a:ext uri="{FF2B5EF4-FFF2-40B4-BE49-F238E27FC236}">
                <a16:creationId xmlns:a16="http://schemas.microsoft.com/office/drawing/2014/main" id="{95579D34-0E65-40E5-636D-1FD857DC0DB9}"/>
              </a:ext>
            </a:extLst>
          </p:cNvPr>
          <p:cNvSpPr txBox="1"/>
          <p:nvPr/>
        </p:nvSpPr>
        <p:spPr>
          <a:xfrm>
            <a:off x="5010061" y="2202430"/>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67" name="TextBox 66">
            <a:extLst>
              <a:ext uri="{FF2B5EF4-FFF2-40B4-BE49-F238E27FC236}">
                <a16:creationId xmlns:a16="http://schemas.microsoft.com/office/drawing/2014/main" id="{7687BF82-7C4F-476C-3E4C-63735560F67A}"/>
              </a:ext>
            </a:extLst>
          </p:cNvPr>
          <p:cNvSpPr txBox="1"/>
          <p:nvPr/>
        </p:nvSpPr>
        <p:spPr>
          <a:xfrm>
            <a:off x="5747286" y="1710566"/>
            <a:ext cx="515707"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1</a:t>
            </a:r>
            <a:endParaRPr lang="vi-VN" sz="4000" dirty="0">
              <a:solidFill>
                <a:srgbClr val="FF0000"/>
              </a:solidFill>
            </a:endParaRPr>
          </a:p>
        </p:txBody>
      </p:sp>
      <p:sp>
        <p:nvSpPr>
          <p:cNvPr id="68" name="TextBox 67">
            <a:extLst>
              <a:ext uri="{FF2B5EF4-FFF2-40B4-BE49-F238E27FC236}">
                <a16:creationId xmlns:a16="http://schemas.microsoft.com/office/drawing/2014/main" id="{2C903C62-D603-FD4D-BDA0-4074AB2BCD4C}"/>
              </a:ext>
            </a:extLst>
          </p:cNvPr>
          <p:cNvSpPr txBox="1"/>
          <p:nvPr/>
        </p:nvSpPr>
        <p:spPr>
          <a:xfrm>
            <a:off x="5742864" y="2731184"/>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cxnSp>
        <p:nvCxnSpPr>
          <p:cNvPr id="69" name="Straight Connector 68">
            <a:extLst>
              <a:ext uri="{FF2B5EF4-FFF2-40B4-BE49-F238E27FC236}">
                <a16:creationId xmlns:a16="http://schemas.microsoft.com/office/drawing/2014/main" id="{6F3AEBBC-F726-A290-A408-849054D71A19}"/>
              </a:ext>
            </a:extLst>
          </p:cNvPr>
          <p:cNvCxnSpPr/>
          <p:nvPr/>
        </p:nvCxnSpPr>
        <p:spPr>
          <a:xfrm>
            <a:off x="5232148" y="1819275"/>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0D7E39D-DB36-223D-01EA-7ADB801C9070}"/>
              </a:ext>
            </a:extLst>
          </p:cNvPr>
          <p:cNvSpPr txBox="1"/>
          <p:nvPr/>
        </p:nvSpPr>
        <p:spPr>
          <a:xfrm>
            <a:off x="5838824" y="3177416"/>
            <a:ext cx="748019"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18</a:t>
            </a:r>
            <a:endParaRPr lang="vi-VN" sz="4000" dirty="0">
              <a:solidFill>
                <a:srgbClr val="FF0000"/>
              </a:solidFill>
            </a:endParaRPr>
          </a:p>
        </p:txBody>
      </p:sp>
      <p:cxnSp>
        <p:nvCxnSpPr>
          <p:cNvPr id="71" name="Straight Connector 70">
            <a:extLst>
              <a:ext uri="{FF2B5EF4-FFF2-40B4-BE49-F238E27FC236}">
                <a16:creationId xmlns:a16="http://schemas.microsoft.com/office/drawing/2014/main" id="{150324A5-9F45-B400-D738-C04EE79498B8}"/>
              </a:ext>
            </a:extLst>
          </p:cNvPr>
          <p:cNvCxnSpPr>
            <a:cxnSpLocks/>
          </p:cNvCxnSpPr>
          <p:nvPr/>
        </p:nvCxnSpPr>
        <p:spPr>
          <a:xfrm flipV="1">
            <a:off x="5429205" y="2743200"/>
            <a:ext cx="857295" cy="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D730474-8345-7D84-006C-BE2F4E5A544D}"/>
              </a:ext>
            </a:extLst>
          </p:cNvPr>
          <p:cNvSpPr txBox="1"/>
          <p:nvPr/>
        </p:nvSpPr>
        <p:spPr>
          <a:xfrm>
            <a:off x="6019089" y="2740709"/>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8</a:t>
            </a:r>
          </a:p>
        </p:txBody>
      </p:sp>
      <p:cxnSp>
        <p:nvCxnSpPr>
          <p:cNvPr id="73" name="Straight Connector 72">
            <a:extLst>
              <a:ext uri="{FF2B5EF4-FFF2-40B4-BE49-F238E27FC236}">
                <a16:creationId xmlns:a16="http://schemas.microsoft.com/office/drawing/2014/main" id="{80EFEDA6-4E8C-589C-C5E0-8B058CB76682}"/>
              </a:ext>
            </a:extLst>
          </p:cNvPr>
          <p:cNvCxnSpPr>
            <a:cxnSpLocks/>
          </p:cNvCxnSpPr>
          <p:nvPr/>
        </p:nvCxnSpPr>
        <p:spPr>
          <a:xfrm>
            <a:off x="5660773" y="3762375"/>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97849A0-C12B-C239-C9B3-EF1BD90CC7BB}"/>
              </a:ext>
            </a:extLst>
          </p:cNvPr>
          <p:cNvSpPr txBox="1"/>
          <p:nvPr/>
        </p:nvSpPr>
        <p:spPr>
          <a:xfrm>
            <a:off x="6028614" y="3712259"/>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80" name="Rectangle 79">
            <a:extLst>
              <a:ext uri="{FF2B5EF4-FFF2-40B4-BE49-F238E27FC236}">
                <a16:creationId xmlns:a16="http://schemas.microsoft.com/office/drawing/2014/main" id="{2DBA0F03-6ADB-28A3-6115-3AFA93FB9509}"/>
              </a:ext>
            </a:extLst>
          </p:cNvPr>
          <p:cNvSpPr/>
          <p:nvPr/>
        </p:nvSpPr>
        <p:spPr>
          <a:xfrm>
            <a:off x="8191500" y="488970"/>
            <a:ext cx="3215780" cy="5073629"/>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81" name="TextBox 80">
            <a:extLst>
              <a:ext uri="{FF2B5EF4-FFF2-40B4-BE49-F238E27FC236}">
                <a16:creationId xmlns:a16="http://schemas.microsoft.com/office/drawing/2014/main" id="{B726747E-656C-2E89-FCF4-773055FADB8F}"/>
              </a:ext>
            </a:extLst>
          </p:cNvPr>
          <p:cNvSpPr txBox="1"/>
          <p:nvPr/>
        </p:nvSpPr>
        <p:spPr>
          <a:xfrm>
            <a:off x="8010817" y="166144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82" name="TextBox 81">
            <a:extLst>
              <a:ext uri="{FF2B5EF4-FFF2-40B4-BE49-F238E27FC236}">
                <a16:creationId xmlns:a16="http://schemas.microsoft.com/office/drawing/2014/main" id="{A8161966-2BC0-D433-676F-43A476D0CC1A}"/>
              </a:ext>
            </a:extLst>
          </p:cNvPr>
          <p:cNvSpPr txBox="1"/>
          <p:nvPr/>
        </p:nvSpPr>
        <p:spPr>
          <a:xfrm>
            <a:off x="10636426" y="12255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83" name="TextBox 82">
            <a:extLst>
              <a:ext uri="{FF2B5EF4-FFF2-40B4-BE49-F238E27FC236}">
                <a16:creationId xmlns:a16="http://schemas.microsoft.com/office/drawing/2014/main" id="{6A1E831D-B3D0-19B4-1280-3165BFFEEF73}"/>
              </a:ext>
            </a:extLst>
          </p:cNvPr>
          <p:cNvSpPr txBox="1"/>
          <p:nvPr/>
        </p:nvSpPr>
        <p:spPr>
          <a:xfrm>
            <a:off x="10381557" y="1219594"/>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84" name="TextBox 83">
            <a:extLst>
              <a:ext uri="{FF2B5EF4-FFF2-40B4-BE49-F238E27FC236}">
                <a16:creationId xmlns:a16="http://schemas.microsoft.com/office/drawing/2014/main" id="{181459C7-EA5F-AB89-CF0B-D60D2AFFD9DB}"/>
              </a:ext>
            </a:extLst>
          </p:cNvPr>
          <p:cNvSpPr txBox="1"/>
          <p:nvPr/>
        </p:nvSpPr>
        <p:spPr>
          <a:xfrm>
            <a:off x="7658100" y="665513"/>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45 307</a:t>
            </a:r>
          </a:p>
        </p:txBody>
      </p:sp>
      <p:sp>
        <p:nvSpPr>
          <p:cNvPr id="85" name="TextBox 84">
            <a:extLst>
              <a:ext uri="{FF2B5EF4-FFF2-40B4-BE49-F238E27FC236}">
                <a16:creationId xmlns:a16="http://schemas.microsoft.com/office/drawing/2014/main" id="{B4C549EE-C34A-6B47-1136-F2D6BC61C3F6}"/>
              </a:ext>
            </a:extLst>
          </p:cNvPr>
          <p:cNvSpPr txBox="1"/>
          <p:nvPr/>
        </p:nvSpPr>
        <p:spPr>
          <a:xfrm>
            <a:off x="9397689" y="665513"/>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cxnSp>
        <p:nvCxnSpPr>
          <p:cNvPr id="86" name="Straight Connector 85">
            <a:extLst>
              <a:ext uri="{FF2B5EF4-FFF2-40B4-BE49-F238E27FC236}">
                <a16:creationId xmlns:a16="http://schemas.microsoft.com/office/drawing/2014/main" id="{9E6CD34B-5E71-1A8B-0AAC-4BF410CCA0DF}"/>
              </a:ext>
            </a:extLst>
          </p:cNvPr>
          <p:cNvCxnSpPr>
            <a:cxnSpLocks/>
          </p:cNvCxnSpPr>
          <p:nvPr/>
        </p:nvCxnSpPr>
        <p:spPr>
          <a:xfrm>
            <a:off x="10028230" y="1254897"/>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8956E63-1762-4CF5-87EB-866C0325A568}"/>
              </a:ext>
            </a:extLst>
          </p:cNvPr>
          <p:cNvCxnSpPr>
            <a:cxnSpLocks/>
          </p:cNvCxnSpPr>
          <p:nvPr/>
        </p:nvCxnSpPr>
        <p:spPr>
          <a:xfrm flipV="1">
            <a:off x="10028230" y="769642"/>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F0B6615-8AAC-4D6F-3221-3C8801575B7B}"/>
              </a:ext>
            </a:extLst>
          </p:cNvPr>
          <p:cNvSpPr txBox="1"/>
          <p:nvPr/>
        </p:nvSpPr>
        <p:spPr>
          <a:xfrm>
            <a:off x="9369400" y="12226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a:t>
            </a:r>
          </a:p>
        </p:txBody>
      </p:sp>
      <p:sp>
        <p:nvSpPr>
          <p:cNvPr id="89" name="TextBox 88">
            <a:extLst>
              <a:ext uri="{FF2B5EF4-FFF2-40B4-BE49-F238E27FC236}">
                <a16:creationId xmlns:a16="http://schemas.microsoft.com/office/drawing/2014/main" id="{5EC27874-D111-0833-F385-94DEFA21D229}"/>
              </a:ext>
            </a:extLst>
          </p:cNvPr>
          <p:cNvSpPr txBox="1"/>
          <p:nvPr/>
        </p:nvSpPr>
        <p:spPr>
          <a:xfrm>
            <a:off x="8248650" y="1119500"/>
            <a:ext cx="76097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45</a:t>
            </a:r>
          </a:p>
        </p:txBody>
      </p:sp>
      <p:sp>
        <p:nvSpPr>
          <p:cNvPr id="90" name="TextBox 89">
            <a:extLst>
              <a:ext uri="{FF2B5EF4-FFF2-40B4-BE49-F238E27FC236}">
                <a16:creationId xmlns:a16="http://schemas.microsoft.com/office/drawing/2014/main" id="{7FBF3C22-EA5B-917C-84BD-D2EF032A714B}"/>
              </a:ext>
            </a:extLst>
          </p:cNvPr>
          <p:cNvSpPr txBox="1"/>
          <p:nvPr/>
        </p:nvSpPr>
        <p:spPr>
          <a:xfrm>
            <a:off x="8277136" y="21167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91" name="TextBox 90">
            <a:extLst>
              <a:ext uri="{FF2B5EF4-FFF2-40B4-BE49-F238E27FC236}">
                <a16:creationId xmlns:a16="http://schemas.microsoft.com/office/drawing/2014/main" id="{CD10E5A0-3397-445F-169B-B3C80564EC17}"/>
              </a:ext>
            </a:extLst>
          </p:cNvPr>
          <p:cNvSpPr txBox="1"/>
          <p:nvPr/>
        </p:nvSpPr>
        <p:spPr>
          <a:xfrm>
            <a:off x="9023886" y="1615316"/>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75D1598E-B824-54B4-2A40-3F79458CE821}"/>
              </a:ext>
            </a:extLst>
          </p:cNvPr>
          <p:cNvSpPr txBox="1"/>
          <p:nvPr/>
        </p:nvSpPr>
        <p:spPr>
          <a:xfrm>
            <a:off x="9038514" y="263593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p>
        </p:txBody>
      </p:sp>
      <p:cxnSp>
        <p:nvCxnSpPr>
          <p:cNvPr id="93" name="Straight Connector 92">
            <a:extLst>
              <a:ext uri="{FF2B5EF4-FFF2-40B4-BE49-F238E27FC236}">
                <a16:creationId xmlns:a16="http://schemas.microsoft.com/office/drawing/2014/main" id="{EB521FF6-806F-5408-6346-1A22DCB990B4}"/>
              </a:ext>
            </a:extLst>
          </p:cNvPr>
          <p:cNvCxnSpPr/>
          <p:nvPr/>
        </p:nvCxnSpPr>
        <p:spPr>
          <a:xfrm>
            <a:off x="8565898" y="1714500"/>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9CF9998-EDAE-7AFD-757C-3BBABE70E812}"/>
              </a:ext>
            </a:extLst>
          </p:cNvPr>
          <p:cNvSpPr txBox="1"/>
          <p:nvPr/>
        </p:nvSpPr>
        <p:spPr>
          <a:xfrm>
            <a:off x="9086850" y="3101216"/>
            <a:ext cx="100519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30</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95" name="Straight Connector 94">
            <a:extLst>
              <a:ext uri="{FF2B5EF4-FFF2-40B4-BE49-F238E27FC236}">
                <a16:creationId xmlns:a16="http://schemas.microsoft.com/office/drawing/2014/main" id="{F168461E-728A-FA32-1DDE-FFDDA6F22E95}"/>
              </a:ext>
            </a:extLst>
          </p:cNvPr>
          <p:cNvCxnSpPr>
            <a:cxnSpLocks/>
            <a:stCxn id="90" idx="2"/>
          </p:cNvCxnSpPr>
          <p:nvPr/>
        </p:nvCxnSpPr>
        <p:spPr>
          <a:xfrm flipV="1">
            <a:off x="8820105" y="2724150"/>
            <a:ext cx="857295" cy="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69623486-A378-E479-C898-DFD436FA1F61}"/>
              </a:ext>
            </a:extLst>
          </p:cNvPr>
          <p:cNvSpPr txBox="1"/>
          <p:nvPr/>
        </p:nvSpPr>
        <p:spPr>
          <a:xfrm>
            <a:off x="9314739" y="264545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cxnSp>
        <p:nvCxnSpPr>
          <p:cNvPr id="97" name="Straight Connector 96">
            <a:extLst>
              <a:ext uri="{FF2B5EF4-FFF2-40B4-BE49-F238E27FC236}">
                <a16:creationId xmlns:a16="http://schemas.microsoft.com/office/drawing/2014/main" id="{5A1E8ECE-3F7A-3DA4-D529-06C9C54A051F}"/>
              </a:ext>
            </a:extLst>
          </p:cNvPr>
          <p:cNvCxnSpPr>
            <a:cxnSpLocks/>
          </p:cNvCxnSpPr>
          <p:nvPr/>
        </p:nvCxnSpPr>
        <p:spPr>
          <a:xfrm>
            <a:off x="9204073" y="3667125"/>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7FE3140-DE2D-8A5F-4066-08614651D6EC}"/>
              </a:ext>
            </a:extLst>
          </p:cNvPr>
          <p:cNvSpPr txBox="1"/>
          <p:nvPr/>
        </p:nvSpPr>
        <p:spPr>
          <a:xfrm>
            <a:off x="9409989" y="365510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99" name="TextBox 98">
            <a:extLst>
              <a:ext uri="{FF2B5EF4-FFF2-40B4-BE49-F238E27FC236}">
                <a16:creationId xmlns:a16="http://schemas.microsoft.com/office/drawing/2014/main" id="{BB74FD8E-873B-7EC9-268A-B54B72D39C6A}"/>
              </a:ext>
            </a:extLst>
          </p:cNvPr>
          <p:cNvSpPr txBox="1"/>
          <p:nvPr/>
        </p:nvSpPr>
        <p:spPr>
          <a:xfrm>
            <a:off x="9648114" y="366463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7</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0" name="TextBox 99">
            <a:extLst>
              <a:ext uri="{FF2B5EF4-FFF2-40B4-BE49-F238E27FC236}">
                <a16:creationId xmlns:a16="http://schemas.microsoft.com/office/drawing/2014/main" id="{FAD73E1F-8775-C109-1D6C-571102A65A9F}"/>
              </a:ext>
            </a:extLst>
          </p:cNvPr>
          <p:cNvSpPr txBox="1"/>
          <p:nvPr/>
        </p:nvSpPr>
        <p:spPr>
          <a:xfrm>
            <a:off x="10874551" y="12255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01" name="TextBox 100">
            <a:extLst>
              <a:ext uri="{FF2B5EF4-FFF2-40B4-BE49-F238E27FC236}">
                <a16:creationId xmlns:a16="http://schemas.microsoft.com/office/drawing/2014/main" id="{C52F9EDF-AE32-E687-3744-DFFAFF5D8280}"/>
              </a:ext>
            </a:extLst>
          </p:cNvPr>
          <p:cNvSpPr txBox="1"/>
          <p:nvPr/>
        </p:nvSpPr>
        <p:spPr>
          <a:xfrm>
            <a:off x="9686925" y="4025141"/>
            <a:ext cx="5384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102" name="Straight Connector 101">
            <a:extLst>
              <a:ext uri="{FF2B5EF4-FFF2-40B4-BE49-F238E27FC236}">
                <a16:creationId xmlns:a16="http://schemas.microsoft.com/office/drawing/2014/main" id="{A0135FAA-5F56-7658-4E22-59FD9F11DC49}"/>
              </a:ext>
            </a:extLst>
          </p:cNvPr>
          <p:cNvCxnSpPr>
            <a:cxnSpLocks/>
          </p:cNvCxnSpPr>
          <p:nvPr/>
        </p:nvCxnSpPr>
        <p:spPr>
          <a:xfrm>
            <a:off x="9337423" y="4610100"/>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96E671EA-74A6-96A4-B248-DFFF79A04527}"/>
              </a:ext>
            </a:extLst>
          </p:cNvPr>
          <p:cNvSpPr txBox="1"/>
          <p:nvPr/>
        </p:nvSpPr>
        <p:spPr>
          <a:xfrm>
            <a:off x="9753599" y="4472816"/>
            <a:ext cx="7480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4511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27" dur="500"/>
                                        <p:tgtEl>
                                          <p:spTgt spid="21">
                                            <p:txEl>
                                              <p:pRg st="0" end="0"/>
                                            </p:txEl>
                                          </p:spTgt>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ppt_x"/>
                                          </p:val>
                                        </p:tav>
                                        <p:tav tm="100000">
                                          <p:val>
                                            <p:strVal val="#ppt_x"/>
                                          </p:val>
                                        </p:tav>
                                      </p:tavLst>
                                    </p:anim>
                                    <p:anim calcmode="lin" valueType="num">
                                      <p:cBhvr additive="base">
                                        <p:cTn id="59"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randombar(horizontal)">
                                      <p:cBhvr>
                                        <p:cTn id="64" dur="500"/>
                                        <p:tgtEl>
                                          <p:spTgt spid="6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randombar(horizontal)">
                                      <p:cBhvr>
                                        <p:cTn id="67" dur="500"/>
                                        <p:tgtEl>
                                          <p:spTgt spid="61"/>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500"/>
                                        <p:tgtEl>
                                          <p:spTgt spid="63"/>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left)">
                                      <p:cBhvr>
                                        <p:cTn id="75" dur="500"/>
                                        <p:tgtEl>
                                          <p:spTgt spid="6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randombar(horizontal)">
                                      <p:cBhvr>
                                        <p:cTn id="80" dur="500"/>
                                        <p:tgtEl>
                                          <p:spTgt spid="64"/>
                                        </p:tgtEl>
                                      </p:cBhvr>
                                    </p:animEffect>
                                  </p:childTnLst>
                                </p:cTn>
                              </p:par>
                            </p:childTnLst>
                          </p:cTn>
                        </p:par>
                        <p:par>
                          <p:cTn id="81" fill="hold">
                            <p:stCondLst>
                              <p:cond delay="500"/>
                            </p:stCondLst>
                            <p:childTnLst>
                              <p:par>
                                <p:cTn id="82" presetID="14" presetClass="entr" presetSubtype="10" fill="hold" nodeType="afterEffect">
                                  <p:stCondLst>
                                    <p:cond delay="0"/>
                                  </p:stCondLst>
                                  <p:childTnLst>
                                    <p:set>
                                      <p:cBhvr>
                                        <p:cTn id="83" dur="1" fill="hold">
                                          <p:stCondLst>
                                            <p:cond delay="0"/>
                                          </p:stCondLst>
                                        </p:cTn>
                                        <p:tgtEl>
                                          <p:spTgt spid="65">
                                            <p:txEl>
                                              <p:pRg st="0" end="0"/>
                                            </p:txEl>
                                          </p:spTgt>
                                        </p:tgtEl>
                                        <p:attrNameLst>
                                          <p:attrName>style.visibility</p:attrName>
                                        </p:attrNameLst>
                                      </p:cBhvr>
                                      <p:to>
                                        <p:strVal val="visible"/>
                                      </p:to>
                                    </p:set>
                                    <p:animEffect transition="in" filter="randombar(horizontal)">
                                      <p:cBhvr>
                                        <p:cTn id="84" dur="500"/>
                                        <p:tgtEl>
                                          <p:spTgt spid="65">
                                            <p:txEl>
                                              <p:pRg st="0" end="0"/>
                                            </p:txEl>
                                          </p:spTgt>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childTnLst>
                          </p:cTn>
                        </p:par>
                        <p:par>
                          <p:cTn id="89" fill="hold">
                            <p:stCondLst>
                              <p:cond delay="1500"/>
                            </p:stCondLst>
                            <p:childTnLst>
                              <p:par>
                                <p:cTn id="90" presetID="14" presetClass="entr" presetSubtype="10"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additive="base">
                                        <p:cTn id="97" dur="500" fill="hold"/>
                                        <p:tgtEl>
                                          <p:spTgt spid="67"/>
                                        </p:tgtEl>
                                        <p:attrNameLst>
                                          <p:attrName>ppt_x</p:attrName>
                                        </p:attrNameLst>
                                      </p:cBhvr>
                                      <p:tavLst>
                                        <p:tav tm="0">
                                          <p:val>
                                            <p:strVal val="#ppt_x"/>
                                          </p:val>
                                        </p:tav>
                                        <p:tav tm="100000">
                                          <p:val>
                                            <p:strVal val="#ppt_x"/>
                                          </p:val>
                                        </p:tav>
                                      </p:tavLst>
                                    </p:anim>
                                    <p:anim calcmode="lin" valueType="num">
                                      <p:cBhvr additive="base">
                                        <p:cTn id="98" dur="500" fill="hold"/>
                                        <p:tgtEl>
                                          <p:spTgt spid="67"/>
                                        </p:tgtEl>
                                        <p:attrNameLst>
                                          <p:attrName>ppt_y</p:attrName>
                                        </p:attrNameLst>
                                      </p:cBhvr>
                                      <p:tavLst>
                                        <p:tav tm="0">
                                          <p:val>
                                            <p:strVal val="0-#ppt_h/2"/>
                                          </p:val>
                                        </p:tav>
                                        <p:tav tm="100000">
                                          <p:val>
                                            <p:strVal val="#ppt_y"/>
                                          </p:val>
                                        </p:tav>
                                      </p:tavLst>
                                    </p:anim>
                                  </p:childTnLst>
                                </p:cTn>
                              </p:par>
                            </p:childTnLst>
                          </p:cTn>
                        </p:par>
                        <p:par>
                          <p:cTn id="99" fill="hold">
                            <p:stCondLst>
                              <p:cond delay="500"/>
                            </p:stCondLst>
                            <p:childTnLst>
                              <p:par>
                                <p:cTn id="100" presetID="14" presetClass="entr" presetSubtype="10" fill="hold" grpId="0"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randombar(horizontal)">
                                      <p:cBhvr>
                                        <p:cTn id="102" dur="500"/>
                                        <p:tgtEl>
                                          <p:spTgt spid="59"/>
                                        </p:tgtEl>
                                      </p:cBhvr>
                                    </p:animEffect>
                                  </p:childTnLst>
                                </p:cTn>
                              </p:par>
                            </p:childTnLst>
                          </p:cTn>
                        </p:par>
                        <p:par>
                          <p:cTn id="103" fill="hold">
                            <p:stCondLst>
                              <p:cond delay="1000"/>
                            </p:stCondLst>
                            <p:childTnLst>
                              <p:par>
                                <p:cTn id="104" presetID="14" presetClass="entr" presetSubtype="10"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randombar(horizontal)">
                                      <p:cBhvr>
                                        <p:cTn id="106" dur="500"/>
                                        <p:tgtEl>
                                          <p:spTgt spid="66"/>
                                        </p:tgtEl>
                                      </p:cBhvr>
                                    </p:animEffect>
                                  </p:childTnLst>
                                </p:cTn>
                              </p:par>
                            </p:childTnLst>
                          </p:cTn>
                        </p:par>
                        <p:par>
                          <p:cTn id="107" fill="hold">
                            <p:stCondLst>
                              <p:cond delay="1500"/>
                            </p:stCondLst>
                            <p:childTnLst>
                              <p:par>
                                <p:cTn id="108" presetID="22" presetClass="entr" presetSubtype="4" fill="hold"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down)">
                                      <p:cBhvr>
                                        <p:cTn id="110" dur="500"/>
                                        <p:tgtEl>
                                          <p:spTgt spid="71"/>
                                        </p:tgtEl>
                                      </p:cBhvr>
                                    </p:animEffect>
                                  </p:childTnLst>
                                </p:cTn>
                              </p:par>
                            </p:childTnLst>
                          </p:cTn>
                        </p:par>
                        <p:par>
                          <p:cTn id="111" fill="hold">
                            <p:stCondLst>
                              <p:cond delay="2000"/>
                            </p:stCondLst>
                            <p:childTnLst>
                              <p:par>
                                <p:cTn id="112" presetID="14" presetClass="entr" presetSubtype="10"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randombar(horizontal)">
                                      <p:cBhvr>
                                        <p:cTn id="114" dur="500"/>
                                        <p:tgtEl>
                                          <p:spTgt spid="68"/>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additive="base">
                                        <p:cTn id="119" dur="500" fill="hold"/>
                                        <p:tgtEl>
                                          <p:spTgt spid="72"/>
                                        </p:tgtEl>
                                        <p:attrNameLst>
                                          <p:attrName>ppt_x</p:attrName>
                                        </p:attrNameLst>
                                      </p:cBhvr>
                                      <p:tavLst>
                                        <p:tav tm="0">
                                          <p:val>
                                            <p:strVal val="#ppt_x"/>
                                          </p:val>
                                        </p:tav>
                                        <p:tav tm="100000">
                                          <p:val>
                                            <p:strVal val="#ppt_x"/>
                                          </p:val>
                                        </p:tav>
                                      </p:tavLst>
                                    </p:anim>
                                    <p:anim calcmode="lin" valueType="num">
                                      <p:cBhvr additive="base">
                                        <p:cTn id="120" dur="500" fill="hold"/>
                                        <p:tgtEl>
                                          <p:spTgt spid="72"/>
                                        </p:tgtEl>
                                        <p:attrNameLst>
                                          <p:attrName>ppt_y</p:attrName>
                                        </p:attrNameLst>
                                      </p:cBhvr>
                                      <p:tavLst>
                                        <p:tav tm="0">
                                          <p:val>
                                            <p:strVal val="0-#ppt_h/2"/>
                                          </p:val>
                                        </p:tav>
                                        <p:tav tm="100000">
                                          <p:val>
                                            <p:strVal val="#ppt_y"/>
                                          </p:val>
                                        </p:tav>
                                      </p:tavLst>
                                    </p:anim>
                                  </p:childTnLst>
                                </p:cTn>
                              </p:par>
                            </p:childTnLst>
                          </p:cTn>
                        </p:par>
                        <p:par>
                          <p:cTn id="121" fill="hold">
                            <p:stCondLst>
                              <p:cond delay="500"/>
                            </p:stCondLst>
                            <p:childTnLst>
                              <p:par>
                                <p:cTn id="122" presetID="14" presetClass="entr" presetSubtype="10" fill="hold" grpId="0" nodeType="after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randombar(horizontal)">
                                      <p:cBhvr>
                                        <p:cTn id="124" dur="500"/>
                                        <p:tgtEl>
                                          <p:spTgt spid="58"/>
                                        </p:tgtEl>
                                      </p:cBhvr>
                                    </p:animEffect>
                                  </p:childTnLst>
                                </p:cTn>
                              </p:par>
                            </p:childTnLst>
                          </p:cTn>
                        </p:par>
                        <p:par>
                          <p:cTn id="125" fill="hold">
                            <p:stCondLst>
                              <p:cond delay="1000"/>
                            </p:stCondLst>
                            <p:childTnLst>
                              <p:par>
                                <p:cTn id="126" presetID="2" presetClass="entr" presetSubtype="1"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500" fill="hold"/>
                                        <p:tgtEl>
                                          <p:spTgt spid="70"/>
                                        </p:tgtEl>
                                        <p:attrNameLst>
                                          <p:attrName>ppt_x</p:attrName>
                                        </p:attrNameLst>
                                      </p:cBhvr>
                                      <p:tavLst>
                                        <p:tav tm="0">
                                          <p:val>
                                            <p:strVal val="#ppt_x"/>
                                          </p:val>
                                        </p:tav>
                                        <p:tav tm="100000">
                                          <p:val>
                                            <p:strVal val="#ppt_x"/>
                                          </p:val>
                                        </p:tav>
                                      </p:tavLst>
                                    </p:anim>
                                    <p:anim calcmode="lin" valueType="num">
                                      <p:cBhvr additive="base">
                                        <p:cTn id="129" dur="500" fill="hold"/>
                                        <p:tgtEl>
                                          <p:spTgt spid="70"/>
                                        </p:tgtEl>
                                        <p:attrNameLst>
                                          <p:attrName>ppt_y</p:attrName>
                                        </p:attrNameLst>
                                      </p:cBhvr>
                                      <p:tavLst>
                                        <p:tav tm="0">
                                          <p:val>
                                            <p:strVal val="0-#ppt_h/2"/>
                                          </p:val>
                                        </p:tav>
                                        <p:tav tm="100000">
                                          <p:val>
                                            <p:strVal val="#ppt_y"/>
                                          </p:val>
                                        </p:tav>
                                      </p:tavLst>
                                    </p:anim>
                                  </p:childTnLst>
                                </p:cTn>
                              </p:par>
                            </p:childTnLst>
                          </p:cTn>
                        </p:par>
                        <p:par>
                          <p:cTn id="130" fill="hold">
                            <p:stCondLst>
                              <p:cond delay="1500"/>
                            </p:stCondLst>
                            <p:childTnLst>
                              <p:par>
                                <p:cTn id="131" presetID="22" presetClass="entr" presetSubtype="4" fill="hold" nodeType="after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wipe(down)">
                                      <p:cBhvr>
                                        <p:cTn id="133" dur="500"/>
                                        <p:tgtEl>
                                          <p:spTgt spid="73"/>
                                        </p:tgtEl>
                                      </p:cBhvr>
                                    </p:animEffect>
                                  </p:childTnLst>
                                </p:cTn>
                              </p:par>
                            </p:childTnLst>
                          </p:cTn>
                        </p:par>
                        <p:par>
                          <p:cTn id="134" fill="hold">
                            <p:stCondLst>
                              <p:cond delay="2000"/>
                            </p:stCondLst>
                            <p:childTnLst>
                              <p:par>
                                <p:cTn id="135" presetID="2" presetClass="entr" presetSubtype="1" fill="hold" grpId="0" nodeType="afterEffect">
                                  <p:stCondLst>
                                    <p:cond delay="0"/>
                                  </p:stCondLst>
                                  <p:childTnLst>
                                    <p:set>
                                      <p:cBhvr>
                                        <p:cTn id="136" dur="1" fill="hold">
                                          <p:stCondLst>
                                            <p:cond delay="0"/>
                                          </p:stCondLst>
                                        </p:cTn>
                                        <p:tgtEl>
                                          <p:spTgt spid="74"/>
                                        </p:tgtEl>
                                        <p:attrNameLst>
                                          <p:attrName>style.visibility</p:attrName>
                                        </p:attrNameLst>
                                      </p:cBhvr>
                                      <p:to>
                                        <p:strVal val="visible"/>
                                      </p:to>
                                    </p:set>
                                    <p:anim calcmode="lin" valueType="num">
                                      <p:cBhvr additive="base">
                                        <p:cTn id="137" dur="500" fill="hold"/>
                                        <p:tgtEl>
                                          <p:spTgt spid="74"/>
                                        </p:tgtEl>
                                        <p:attrNameLst>
                                          <p:attrName>ppt_x</p:attrName>
                                        </p:attrNameLst>
                                      </p:cBhvr>
                                      <p:tavLst>
                                        <p:tav tm="0">
                                          <p:val>
                                            <p:strVal val="#ppt_x"/>
                                          </p:val>
                                        </p:tav>
                                        <p:tav tm="100000">
                                          <p:val>
                                            <p:strVal val="#ppt_x"/>
                                          </p:val>
                                        </p:tav>
                                      </p:tavLst>
                                    </p:anim>
                                    <p:anim calcmode="lin" valueType="num">
                                      <p:cBhvr additive="base">
                                        <p:cTn id="138"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4" presetClass="entr" presetSubtype="10" fill="hold" grpId="0" nodeType="clickEffect">
                                  <p:stCondLst>
                                    <p:cond delay="0"/>
                                  </p:stCondLst>
                                  <p:childTnLst>
                                    <p:set>
                                      <p:cBhvr>
                                        <p:cTn id="142" dur="1" fill="hold">
                                          <p:stCondLst>
                                            <p:cond delay="0"/>
                                          </p:stCondLst>
                                        </p:cTn>
                                        <p:tgtEl>
                                          <p:spTgt spid="84"/>
                                        </p:tgtEl>
                                        <p:attrNameLst>
                                          <p:attrName>style.visibility</p:attrName>
                                        </p:attrNameLst>
                                      </p:cBhvr>
                                      <p:to>
                                        <p:strVal val="visible"/>
                                      </p:to>
                                    </p:set>
                                    <p:animEffect transition="in" filter="randombar(horizontal)">
                                      <p:cBhvr>
                                        <p:cTn id="143" dur="500"/>
                                        <p:tgtEl>
                                          <p:spTgt spid="84"/>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randombar(horizontal)">
                                      <p:cBhvr>
                                        <p:cTn id="146" dur="500"/>
                                        <p:tgtEl>
                                          <p:spTgt spid="85"/>
                                        </p:tgtEl>
                                      </p:cBhvr>
                                    </p:animEffect>
                                  </p:childTnLst>
                                </p:cTn>
                              </p:par>
                            </p:childTnLst>
                          </p:cTn>
                        </p:par>
                        <p:par>
                          <p:cTn id="147" fill="hold">
                            <p:stCondLst>
                              <p:cond delay="500"/>
                            </p:stCondLst>
                            <p:childTnLst>
                              <p:par>
                                <p:cTn id="148" presetID="22" presetClass="entr" presetSubtype="1" fill="hold" nodeType="afterEffect">
                                  <p:stCondLst>
                                    <p:cond delay="0"/>
                                  </p:stCondLst>
                                  <p:childTnLst>
                                    <p:set>
                                      <p:cBhvr>
                                        <p:cTn id="149" dur="1" fill="hold">
                                          <p:stCondLst>
                                            <p:cond delay="0"/>
                                          </p:stCondLst>
                                        </p:cTn>
                                        <p:tgtEl>
                                          <p:spTgt spid="87"/>
                                        </p:tgtEl>
                                        <p:attrNameLst>
                                          <p:attrName>style.visibility</p:attrName>
                                        </p:attrNameLst>
                                      </p:cBhvr>
                                      <p:to>
                                        <p:strVal val="visible"/>
                                      </p:to>
                                    </p:set>
                                    <p:animEffect transition="in" filter="wipe(up)">
                                      <p:cBhvr>
                                        <p:cTn id="150" dur="500"/>
                                        <p:tgtEl>
                                          <p:spTgt spid="87"/>
                                        </p:tgtEl>
                                      </p:cBhvr>
                                    </p:animEffect>
                                  </p:childTnLst>
                                </p:cTn>
                              </p:par>
                            </p:childTnLst>
                          </p:cTn>
                        </p:par>
                        <p:par>
                          <p:cTn id="151" fill="hold">
                            <p:stCondLst>
                              <p:cond delay="1000"/>
                            </p:stCondLst>
                            <p:childTnLst>
                              <p:par>
                                <p:cTn id="152" presetID="22" presetClass="entr" presetSubtype="8" fill="hold" nodeType="afterEffect">
                                  <p:stCondLst>
                                    <p:cond delay="0"/>
                                  </p:stCondLst>
                                  <p:childTnLst>
                                    <p:set>
                                      <p:cBhvr>
                                        <p:cTn id="153" dur="1" fill="hold">
                                          <p:stCondLst>
                                            <p:cond delay="0"/>
                                          </p:stCondLst>
                                        </p:cTn>
                                        <p:tgtEl>
                                          <p:spTgt spid="86"/>
                                        </p:tgtEl>
                                        <p:attrNameLst>
                                          <p:attrName>style.visibility</p:attrName>
                                        </p:attrNameLst>
                                      </p:cBhvr>
                                      <p:to>
                                        <p:strVal val="visible"/>
                                      </p:to>
                                    </p:set>
                                    <p:animEffect transition="in" filter="wipe(left)">
                                      <p:cBhvr>
                                        <p:cTn id="154" dur="500"/>
                                        <p:tgtEl>
                                          <p:spTgt spid="86"/>
                                        </p:tgtEl>
                                      </p:cBhvr>
                                    </p:animEffect>
                                  </p:child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grpId="0" nodeType="click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randombar(horizontal)">
                                      <p:cBhvr>
                                        <p:cTn id="159" dur="500"/>
                                        <p:tgtEl>
                                          <p:spTgt spid="88"/>
                                        </p:tgtEl>
                                      </p:cBhvr>
                                    </p:animEffect>
                                  </p:childTnLst>
                                </p:cTn>
                              </p:par>
                            </p:childTnLst>
                          </p:cTn>
                        </p:par>
                        <p:par>
                          <p:cTn id="160" fill="hold">
                            <p:stCondLst>
                              <p:cond delay="500"/>
                            </p:stCondLst>
                            <p:childTnLst>
                              <p:par>
                                <p:cTn id="161" presetID="14" presetClass="entr" presetSubtype="10" fill="hold" nodeType="afterEffect">
                                  <p:stCondLst>
                                    <p:cond delay="0"/>
                                  </p:stCondLst>
                                  <p:childTnLst>
                                    <p:set>
                                      <p:cBhvr>
                                        <p:cTn id="162" dur="1" fill="hold">
                                          <p:stCondLst>
                                            <p:cond delay="0"/>
                                          </p:stCondLst>
                                        </p:cTn>
                                        <p:tgtEl>
                                          <p:spTgt spid="89">
                                            <p:txEl>
                                              <p:pRg st="0" end="0"/>
                                            </p:txEl>
                                          </p:spTgt>
                                        </p:tgtEl>
                                        <p:attrNameLst>
                                          <p:attrName>style.visibility</p:attrName>
                                        </p:attrNameLst>
                                      </p:cBhvr>
                                      <p:to>
                                        <p:strVal val="visible"/>
                                      </p:to>
                                    </p:set>
                                    <p:animEffect transition="in" filter="randombar(horizontal)">
                                      <p:cBhvr>
                                        <p:cTn id="163" dur="500"/>
                                        <p:tgtEl>
                                          <p:spTgt spid="89">
                                            <p:txEl>
                                              <p:pRg st="0" end="0"/>
                                            </p:txEl>
                                          </p:spTgt>
                                        </p:tgtEl>
                                      </p:cBhvr>
                                    </p:animEffect>
                                  </p:childTnLst>
                                </p:cTn>
                              </p:par>
                            </p:childTnLst>
                          </p:cTn>
                        </p:par>
                        <p:par>
                          <p:cTn id="164" fill="hold">
                            <p:stCondLst>
                              <p:cond delay="1000"/>
                            </p:stCondLst>
                            <p:childTnLst>
                              <p:par>
                                <p:cTn id="165" presetID="22" presetClass="entr" presetSubtype="4" fill="hold" nodeType="after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wipe(down)">
                                      <p:cBhvr>
                                        <p:cTn id="167" dur="500"/>
                                        <p:tgtEl>
                                          <p:spTgt spid="93"/>
                                        </p:tgtEl>
                                      </p:cBhvr>
                                    </p:animEffect>
                                  </p:childTnLst>
                                </p:cTn>
                              </p:par>
                            </p:childTnLst>
                          </p:cTn>
                        </p:par>
                        <p:par>
                          <p:cTn id="168" fill="hold">
                            <p:stCondLst>
                              <p:cond delay="1500"/>
                            </p:stCondLst>
                            <p:childTnLst>
                              <p:par>
                                <p:cTn id="169" presetID="14" presetClass="entr" presetSubtype="10"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randombar(horizontal)">
                                      <p:cBhvr>
                                        <p:cTn id="171" dur="500"/>
                                        <p:tgtEl>
                                          <p:spTgt spid="81"/>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1" fill="hold" grpId="0" nodeType="clickEffect">
                                  <p:stCondLst>
                                    <p:cond delay="0"/>
                                  </p:stCondLst>
                                  <p:childTnLst>
                                    <p:set>
                                      <p:cBhvr>
                                        <p:cTn id="175" dur="1" fill="hold">
                                          <p:stCondLst>
                                            <p:cond delay="0"/>
                                          </p:stCondLst>
                                        </p:cTn>
                                        <p:tgtEl>
                                          <p:spTgt spid="91"/>
                                        </p:tgtEl>
                                        <p:attrNameLst>
                                          <p:attrName>style.visibility</p:attrName>
                                        </p:attrNameLst>
                                      </p:cBhvr>
                                      <p:to>
                                        <p:strVal val="visible"/>
                                      </p:to>
                                    </p:set>
                                    <p:anim calcmode="lin" valueType="num">
                                      <p:cBhvr additive="base">
                                        <p:cTn id="176" dur="500" fill="hold"/>
                                        <p:tgtEl>
                                          <p:spTgt spid="91"/>
                                        </p:tgtEl>
                                        <p:attrNameLst>
                                          <p:attrName>ppt_x</p:attrName>
                                        </p:attrNameLst>
                                      </p:cBhvr>
                                      <p:tavLst>
                                        <p:tav tm="0">
                                          <p:val>
                                            <p:strVal val="#ppt_x"/>
                                          </p:val>
                                        </p:tav>
                                        <p:tav tm="100000">
                                          <p:val>
                                            <p:strVal val="#ppt_x"/>
                                          </p:val>
                                        </p:tav>
                                      </p:tavLst>
                                    </p:anim>
                                    <p:anim calcmode="lin" valueType="num">
                                      <p:cBhvr additive="base">
                                        <p:cTn id="177" dur="500" fill="hold"/>
                                        <p:tgtEl>
                                          <p:spTgt spid="91"/>
                                        </p:tgtEl>
                                        <p:attrNameLst>
                                          <p:attrName>ppt_y</p:attrName>
                                        </p:attrNameLst>
                                      </p:cBhvr>
                                      <p:tavLst>
                                        <p:tav tm="0">
                                          <p:val>
                                            <p:strVal val="0-#ppt_h/2"/>
                                          </p:val>
                                        </p:tav>
                                        <p:tav tm="100000">
                                          <p:val>
                                            <p:strVal val="#ppt_y"/>
                                          </p:val>
                                        </p:tav>
                                      </p:tavLst>
                                    </p:anim>
                                  </p:childTnLst>
                                </p:cTn>
                              </p:par>
                            </p:childTnLst>
                          </p:cTn>
                        </p:par>
                        <p:par>
                          <p:cTn id="178" fill="hold">
                            <p:stCondLst>
                              <p:cond delay="500"/>
                            </p:stCondLst>
                            <p:childTnLst>
                              <p:par>
                                <p:cTn id="179" presetID="14" presetClass="entr" presetSubtype="10" fill="hold" grpId="0" nodeType="afterEffect">
                                  <p:stCondLst>
                                    <p:cond delay="0"/>
                                  </p:stCondLst>
                                  <p:childTnLst>
                                    <p:set>
                                      <p:cBhvr>
                                        <p:cTn id="180" dur="1" fill="hold">
                                          <p:stCondLst>
                                            <p:cond delay="0"/>
                                          </p:stCondLst>
                                        </p:cTn>
                                        <p:tgtEl>
                                          <p:spTgt spid="83"/>
                                        </p:tgtEl>
                                        <p:attrNameLst>
                                          <p:attrName>style.visibility</p:attrName>
                                        </p:attrNameLst>
                                      </p:cBhvr>
                                      <p:to>
                                        <p:strVal val="visible"/>
                                      </p:to>
                                    </p:set>
                                    <p:animEffect transition="in" filter="randombar(horizontal)">
                                      <p:cBhvr>
                                        <p:cTn id="181" dur="500"/>
                                        <p:tgtEl>
                                          <p:spTgt spid="83"/>
                                        </p:tgtEl>
                                      </p:cBhvr>
                                    </p:animEffect>
                                  </p:childTnLst>
                                </p:cTn>
                              </p:par>
                            </p:childTnLst>
                          </p:cTn>
                        </p:par>
                        <p:par>
                          <p:cTn id="182" fill="hold">
                            <p:stCondLst>
                              <p:cond delay="1000"/>
                            </p:stCondLst>
                            <p:childTnLst>
                              <p:par>
                                <p:cTn id="183" presetID="14" presetClass="entr" presetSubtype="10" fill="hold" grpId="0" nodeType="afterEffect">
                                  <p:stCondLst>
                                    <p:cond delay="0"/>
                                  </p:stCondLst>
                                  <p:childTnLst>
                                    <p:set>
                                      <p:cBhvr>
                                        <p:cTn id="184" dur="1" fill="hold">
                                          <p:stCondLst>
                                            <p:cond delay="0"/>
                                          </p:stCondLst>
                                        </p:cTn>
                                        <p:tgtEl>
                                          <p:spTgt spid="90"/>
                                        </p:tgtEl>
                                        <p:attrNameLst>
                                          <p:attrName>style.visibility</p:attrName>
                                        </p:attrNameLst>
                                      </p:cBhvr>
                                      <p:to>
                                        <p:strVal val="visible"/>
                                      </p:to>
                                    </p:set>
                                    <p:animEffect transition="in" filter="randombar(horizontal)">
                                      <p:cBhvr>
                                        <p:cTn id="185" dur="500"/>
                                        <p:tgtEl>
                                          <p:spTgt spid="90"/>
                                        </p:tgtEl>
                                      </p:cBhvr>
                                    </p:animEffect>
                                  </p:childTnLst>
                                </p:cTn>
                              </p:par>
                            </p:childTnLst>
                          </p:cTn>
                        </p:par>
                        <p:par>
                          <p:cTn id="186" fill="hold">
                            <p:stCondLst>
                              <p:cond delay="1500"/>
                            </p:stCondLst>
                            <p:childTnLst>
                              <p:par>
                                <p:cTn id="187" presetID="22" presetClass="entr" presetSubtype="4" fill="hold" nodeType="afterEffect">
                                  <p:stCondLst>
                                    <p:cond delay="0"/>
                                  </p:stCondLst>
                                  <p:childTnLst>
                                    <p:set>
                                      <p:cBhvr>
                                        <p:cTn id="188" dur="1" fill="hold">
                                          <p:stCondLst>
                                            <p:cond delay="0"/>
                                          </p:stCondLst>
                                        </p:cTn>
                                        <p:tgtEl>
                                          <p:spTgt spid="95"/>
                                        </p:tgtEl>
                                        <p:attrNameLst>
                                          <p:attrName>style.visibility</p:attrName>
                                        </p:attrNameLst>
                                      </p:cBhvr>
                                      <p:to>
                                        <p:strVal val="visible"/>
                                      </p:to>
                                    </p:set>
                                    <p:animEffect transition="in" filter="wipe(down)">
                                      <p:cBhvr>
                                        <p:cTn id="189" dur="500"/>
                                        <p:tgtEl>
                                          <p:spTgt spid="95"/>
                                        </p:tgtEl>
                                      </p:cBhvr>
                                    </p:animEffect>
                                  </p:childTnLst>
                                </p:cTn>
                              </p:par>
                            </p:childTnLst>
                          </p:cTn>
                        </p:par>
                        <p:par>
                          <p:cTn id="190" fill="hold">
                            <p:stCondLst>
                              <p:cond delay="2000"/>
                            </p:stCondLst>
                            <p:childTnLst>
                              <p:par>
                                <p:cTn id="191" presetID="14" presetClass="entr" presetSubtype="10" fill="hold" grpId="0" nodeType="afterEffect">
                                  <p:stCondLst>
                                    <p:cond delay="0"/>
                                  </p:stCondLst>
                                  <p:childTnLst>
                                    <p:set>
                                      <p:cBhvr>
                                        <p:cTn id="192" dur="1" fill="hold">
                                          <p:stCondLst>
                                            <p:cond delay="0"/>
                                          </p:stCondLst>
                                        </p:cTn>
                                        <p:tgtEl>
                                          <p:spTgt spid="92"/>
                                        </p:tgtEl>
                                        <p:attrNameLst>
                                          <p:attrName>style.visibility</p:attrName>
                                        </p:attrNameLst>
                                      </p:cBhvr>
                                      <p:to>
                                        <p:strVal val="visible"/>
                                      </p:to>
                                    </p:set>
                                    <p:animEffect transition="in" filter="randombar(horizontal)">
                                      <p:cBhvr>
                                        <p:cTn id="193" dur="500"/>
                                        <p:tgtEl>
                                          <p:spTgt spid="92"/>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1" fill="hold" grpId="0" nodeType="clickEffect">
                                  <p:stCondLst>
                                    <p:cond delay="0"/>
                                  </p:stCondLst>
                                  <p:childTnLst>
                                    <p:set>
                                      <p:cBhvr>
                                        <p:cTn id="197" dur="1" fill="hold">
                                          <p:stCondLst>
                                            <p:cond delay="0"/>
                                          </p:stCondLst>
                                        </p:cTn>
                                        <p:tgtEl>
                                          <p:spTgt spid="96"/>
                                        </p:tgtEl>
                                        <p:attrNameLst>
                                          <p:attrName>style.visibility</p:attrName>
                                        </p:attrNameLst>
                                      </p:cBhvr>
                                      <p:to>
                                        <p:strVal val="visible"/>
                                      </p:to>
                                    </p:set>
                                    <p:anim calcmode="lin" valueType="num">
                                      <p:cBhvr additive="base">
                                        <p:cTn id="198" dur="500" fill="hold"/>
                                        <p:tgtEl>
                                          <p:spTgt spid="96"/>
                                        </p:tgtEl>
                                        <p:attrNameLst>
                                          <p:attrName>ppt_x</p:attrName>
                                        </p:attrNameLst>
                                      </p:cBhvr>
                                      <p:tavLst>
                                        <p:tav tm="0">
                                          <p:val>
                                            <p:strVal val="#ppt_x"/>
                                          </p:val>
                                        </p:tav>
                                        <p:tav tm="100000">
                                          <p:val>
                                            <p:strVal val="#ppt_x"/>
                                          </p:val>
                                        </p:tav>
                                      </p:tavLst>
                                    </p:anim>
                                    <p:anim calcmode="lin" valueType="num">
                                      <p:cBhvr additive="base">
                                        <p:cTn id="199" dur="500" fill="hold"/>
                                        <p:tgtEl>
                                          <p:spTgt spid="96"/>
                                        </p:tgtEl>
                                        <p:attrNameLst>
                                          <p:attrName>ppt_y</p:attrName>
                                        </p:attrNameLst>
                                      </p:cBhvr>
                                      <p:tavLst>
                                        <p:tav tm="0">
                                          <p:val>
                                            <p:strVal val="0-#ppt_h/2"/>
                                          </p:val>
                                        </p:tav>
                                        <p:tav tm="100000">
                                          <p:val>
                                            <p:strVal val="#ppt_y"/>
                                          </p:val>
                                        </p:tav>
                                      </p:tavLst>
                                    </p:anim>
                                  </p:childTnLst>
                                </p:cTn>
                              </p:par>
                            </p:childTnLst>
                          </p:cTn>
                        </p:par>
                        <p:par>
                          <p:cTn id="200" fill="hold">
                            <p:stCondLst>
                              <p:cond delay="500"/>
                            </p:stCondLst>
                            <p:childTnLst>
                              <p:par>
                                <p:cTn id="201" presetID="14" presetClass="entr" presetSubtype="1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randombar(horizontal)">
                                      <p:cBhvr>
                                        <p:cTn id="203" dur="500"/>
                                        <p:tgtEl>
                                          <p:spTgt spid="82"/>
                                        </p:tgtEl>
                                      </p:cBhvr>
                                    </p:animEffect>
                                  </p:childTnLst>
                                </p:cTn>
                              </p:par>
                            </p:childTnLst>
                          </p:cTn>
                        </p:par>
                        <p:par>
                          <p:cTn id="204" fill="hold">
                            <p:stCondLst>
                              <p:cond delay="1000"/>
                            </p:stCondLst>
                            <p:childTnLst>
                              <p:par>
                                <p:cTn id="205" presetID="2" presetClass="entr" presetSubtype="1" fill="hold" grpId="0" nodeType="afterEffect">
                                  <p:stCondLst>
                                    <p:cond delay="0"/>
                                  </p:stCondLst>
                                  <p:childTnLst>
                                    <p:set>
                                      <p:cBhvr>
                                        <p:cTn id="206" dur="1" fill="hold">
                                          <p:stCondLst>
                                            <p:cond delay="0"/>
                                          </p:stCondLst>
                                        </p:cTn>
                                        <p:tgtEl>
                                          <p:spTgt spid="94"/>
                                        </p:tgtEl>
                                        <p:attrNameLst>
                                          <p:attrName>style.visibility</p:attrName>
                                        </p:attrNameLst>
                                      </p:cBhvr>
                                      <p:to>
                                        <p:strVal val="visible"/>
                                      </p:to>
                                    </p:set>
                                    <p:anim calcmode="lin" valueType="num">
                                      <p:cBhvr additive="base">
                                        <p:cTn id="207" dur="500" fill="hold"/>
                                        <p:tgtEl>
                                          <p:spTgt spid="94"/>
                                        </p:tgtEl>
                                        <p:attrNameLst>
                                          <p:attrName>ppt_x</p:attrName>
                                        </p:attrNameLst>
                                      </p:cBhvr>
                                      <p:tavLst>
                                        <p:tav tm="0">
                                          <p:val>
                                            <p:strVal val="#ppt_x"/>
                                          </p:val>
                                        </p:tav>
                                        <p:tav tm="100000">
                                          <p:val>
                                            <p:strVal val="#ppt_x"/>
                                          </p:val>
                                        </p:tav>
                                      </p:tavLst>
                                    </p:anim>
                                    <p:anim calcmode="lin" valueType="num">
                                      <p:cBhvr additive="base">
                                        <p:cTn id="208" dur="500" fill="hold"/>
                                        <p:tgtEl>
                                          <p:spTgt spid="94"/>
                                        </p:tgtEl>
                                        <p:attrNameLst>
                                          <p:attrName>ppt_y</p:attrName>
                                        </p:attrNameLst>
                                      </p:cBhvr>
                                      <p:tavLst>
                                        <p:tav tm="0">
                                          <p:val>
                                            <p:strVal val="0-#ppt_h/2"/>
                                          </p:val>
                                        </p:tav>
                                        <p:tav tm="100000">
                                          <p:val>
                                            <p:strVal val="#ppt_y"/>
                                          </p:val>
                                        </p:tav>
                                      </p:tavLst>
                                    </p:anim>
                                  </p:childTnLst>
                                </p:cTn>
                              </p:par>
                            </p:childTnLst>
                          </p:cTn>
                        </p:par>
                        <p:par>
                          <p:cTn id="209" fill="hold">
                            <p:stCondLst>
                              <p:cond delay="1500"/>
                            </p:stCondLst>
                            <p:childTnLst>
                              <p:par>
                                <p:cTn id="210" presetID="22" presetClass="entr" presetSubtype="4" fill="hold" nodeType="afterEffect">
                                  <p:stCondLst>
                                    <p:cond delay="0"/>
                                  </p:stCondLst>
                                  <p:childTnLst>
                                    <p:set>
                                      <p:cBhvr>
                                        <p:cTn id="211" dur="1" fill="hold">
                                          <p:stCondLst>
                                            <p:cond delay="0"/>
                                          </p:stCondLst>
                                        </p:cTn>
                                        <p:tgtEl>
                                          <p:spTgt spid="97"/>
                                        </p:tgtEl>
                                        <p:attrNameLst>
                                          <p:attrName>style.visibility</p:attrName>
                                        </p:attrNameLst>
                                      </p:cBhvr>
                                      <p:to>
                                        <p:strVal val="visible"/>
                                      </p:to>
                                    </p:set>
                                    <p:animEffect transition="in" filter="wipe(down)">
                                      <p:cBhvr>
                                        <p:cTn id="212" dur="500"/>
                                        <p:tgtEl>
                                          <p:spTgt spid="97"/>
                                        </p:tgtEl>
                                      </p:cBhvr>
                                    </p:animEffect>
                                  </p:childTnLst>
                                </p:cTn>
                              </p:par>
                            </p:childTnLst>
                          </p:cTn>
                        </p:par>
                        <p:par>
                          <p:cTn id="213" fill="hold">
                            <p:stCondLst>
                              <p:cond delay="2000"/>
                            </p:stCondLst>
                            <p:childTnLst>
                              <p:par>
                                <p:cTn id="214" presetID="2" presetClass="entr" presetSubtype="1" fill="hold" grpId="0" nodeType="afterEffect">
                                  <p:stCondLst>
                                    <p:cond delay="0"/>
                                  </p:stCondLst>
                                  <p:childTnLst>
                                    <p:set>
                                      <p:cBhvr>
                                        <p:cTn id="215" dur="1" fill="hold">
                                          <p:stCondLst>
                                            <p:cond delay="0"/>
                                          </p:stCondLst>
                                        </p:cTn>
                                        <p:tgtEl>
                                          <p:spTgt spid="98"/>
                                        </p:tgtEl>
                                        <p:attrNameLst>
                                          <p:attrName>style.visibility</p:attrName>
                                        </p:attrNameLst>
                                      </p:cBhvr>
                                      <p:to>
                                        <p:strVal val="visible"/>
                                      </p:to>
                                    </p:set>
                                    <p:anim calcmode="lin" valueType="num">
                                      <p:cBhvr additive="base">
                                        <p:cTn id="216" dur="500" fill="hold"/>
                                        <p:tgtEl>
                                          <p:spTgt spid="98"/>
                                        </p:tgtEl>
                                        <p:attrNameLst>
                                          <p:attrName>ppt_x</p:attrName>
                                        </p:attrNameLst>
                                      </p:cBhvr>
                                      <p:tavLst>
                                        <p:tav tm="0">
                                          <p:val>
                                            <p:strVal val="#ppt_x"/>
                                          </p:val>
                                        </p:tav>
                                        <p:tav tm="100000">
                                          <p:val>
                                            <p:strVal val="#ppt_x"/>
                                          </p:val>
                                        </p:tav>
                                      </p:tavLst>
                                    </p:anim>
                                    <p:anim calcmode="lin" valueType="num">
                                      <p:cBhvr additive="base">
                                        <p:cTn id="217" dur="500" fill="hold"/>
                                        <p:tgtEl>
                                          <p:spTgt spid="98"/>
                                        </p:tgtEl>
                                        <p:attrNameLst>
                                          <p:attrName>ppt_y</p:attrName>
                                        </p:attrNameLst>
                                      </p:cBhvr>
                                      <p:tavLst>
                                        <p:tav tm="0">
                                          <p:val>
                                            <p:strVal val="0-#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 presetClass="entr" presetSubtype="1" fill="hold" grpId="0" nodeType="clickEffect">
                                  <p:stCondLst>
                                    <p:cond delay="0"/>
                                  </p:stCondLst>
                                  <p:childTnLst>
                                    <p:set>
                                      <p:cBhvr>
                                        <p:cTn id="221" dur="1" fill="hold">
                                          <p:stCondLst>
                                            <p:cond delay="0"/>
                                          </p:stCondLst>
                                        </p:cTn>
                                        <p:tgtEl>
                                          <p:spTgt spid="99"/>
                                        </p:tgtEl>
                                        <p:attrNameLst>
                                          <p:attrName>style.visibility</p:attrName>
                                        </p:attrNameLst>
                                      </p:cBhvr>
                                      <p:to>
                                        <p:strVal val="visible"/>
                                      </p:to>
                                    </p:set>
                                    <p:anim calcmode="lin" valueType="num">
                                      <p:cBhvr additive="base">
                                        <p:cTn id="222" dur="500" fill="hold"/>
                                        <p:tgtEl>
                                          <p:spTgt spid="99"/>
                                        </p:tgtEl>
                                        <p:attrNameLst>
                                          <p:attrName>ppt_x</p:attrName>
                                        </p:attrNameLst>
                                      </p:cBhvr>
                                      <p:tavLst>
                                        <p:tav tm="0">
                                          <p:val>
                                            <p:strVal val="#ppt_x"/>
                                          </p:val>
                                        </p:tav>
                                        <p:tav tm="100000">
                                          <p:val>
                                            <p:strVal val="#ppt_x"/>
                                          </p:val>
                                        </p:tav>
                                      </p:tavLst>
                                    </p:anim>
                                    <p:anim calcmode="lin" valueType="num">
                                      <p:cBhvr additive="base">
                                        <p:cTn id="223" dur="500" fill="hold"/>
                                        <p:tgtEl>
                                          <p:spTgt spid="99"/>
                                        </p:tgtEl>
                                        <p:attrNameLst>
                                          <p:attrName>ppt_y</p:attrName>
                                        </p:attrNameLst>
                                      </p:cBhvr>
                                      <p:tavLst>
                                        <p:tav tm="0">
                                          <p:val>
                                            <p:strVal val="0-#ppt_h/2"/>
                                          </p:val>
                                        </p:tav>
                                        <p:tav tm="100000">
                                          <p:val>
                                            <p:strVal val="#ppt_y"/>
                                          </p:val>
                                        </p:tav>
                                      </p:tavLst>
                                    </p:anim>
                                  </p:childTnLst>
                                </p:cTn>
                              </p:par>
                            </p:childTnLst>
                          </p:cTn>
                        </p:par>
                        <p:par>
                          <p:cTn id="224" fill="hold">
                            <p:stCondLst>
                              <p:cond delay="500"/>
                            </p:stCondLst>
                            <p:childTnLst>
                              <p:par>
                                <p:cTn id="225" presetID="14" presetClass="entr" presetSubtype="10" fill="hold" grpId="0" nodeType="afterEffect">
                                  <p:stCondLst>
                                    <p:cond delay="0"/>
                                  </p:stCondLst>
                                  <p:childTnLst>
                                    <p:set>
                                      <p:cBhvr>
                                        <p:cTn id="226" dur="1" fill="hold">
                                          <p:stCondLst>
                                            <p:cond delay="0"/>
                                          </p:stCondLst>
                                        </p:cTn>
                                        <p:tgtEl>
                                          <p:spTgt spid="100"/>
                                        </p:tgtEl>
                                        <p:attrNameLst>
                                          <p:attrName>style.visibility</p:attrName>
                                        </p:attrNameLst>
                                      </p:cBhvr>
                                      <p:to>
                                        <p:strVal val="visible"/>
                                      </p:to>
                                    </p:set>
                                    <p:animEffect transition="in" filter="randombar(horizontal)">
                                      <p:cBhvr>
                                        <p:cTn id="227" dur="500"/>
                                        <p:tgtEl>
                                          <p:spTgt spid="100"/>
                                        </p:tgtEl>
                                      </p:cBhvr>
                                    </p:animEffect>
                                  </p:childTnLst>
                                </p:cTn>
                              </p:par>
                            </p:childTnLst>
                          </p:cTn>
                        </p:par>
                        <p:par>
                          <p:cTn id="228" fill="hold">
                            <p:stCondLst>
                              <p:cond delay="1000"/>
                            </p:stCondLst>
                            <p:childTnLst>
                              <p:par>
                                <p:cTn id="229" presetID="2" presetClass="entr" presetSubtype="1" fill="hold" grpId="0" nodeType="afterEffect">
                                  <p:stCondLst>
                                    <p:cond delay="0"/>
                                  </p:stCondLst>
                                  <p:childTnLst>
                                    <p:set>
                                      <p:cBhvr>
                                        <p:cTn id="230" dur="1" fill="hold">
                                          <p:stCondLst>
                                            <p:cond delay="0"/>
                                          </p:stCondLst>
                                        </p:cTn>
                                        <p:tgtEl>
                                          <p:spTgt spid="101"/>
                                        </p:tgtEl>
                                        <p:attrNameLst>
                                          <p:attrName>style.visibility</p:attrName>
                                        </p:attrNameLst>
                                      </p:cBhvr>
                                      <p:to>
                                        <p:strVal val="visible"/>
                                      </p:to>
                                    </p:set>
                                    <p:anim calcmode="lin" valueType="num">
                                      <p:cBhvr additive="base">
                                        <p:cTn id="231" dur="500" fill="hold"/>
                                        <p:tgtEl>
                                          <p:spTgt spid="101"/>
                                        </p:tgtEl>
                                        <p:attrNameLst>
                                          <p:attrName>ppt_x</p:attrName>
                                        </p:attrNameLst>
                                      </p:cBhvr>
                                      <p:tavLst>
                                        <p:tav tm="0">
                                          <p:val>
                                            <p:strVal val="#ppt_x"/>
                                          </p:val>
                                        </p:tav>
                                        <p:tav tm="100000">
                                          <p:val>
                                            <p:strVal val="#ppt_x"/>
                                          </p:val>
                                        </p:tav>
                                      </p:tavLst>
                                    </p:anim>
                                    <p:anim calcmode="lin" valueType="num">
                                      <p:cBhvr additive="base">
                                        <p:cTn id="232" dur="500" fill="hold"/>
                                        <p:tgtEl>
                                          <p:spTgt spid="101"/>
                                        </p:tgtEl>
                                        <p:attrNameLst>
                                          <p:attrName>ppt_y</p:attrName>
                                        </p:attrNameLst>
                                      </p:cBhvr>
                                      <p:tavLst>
                                        <p:tav tm="0">
                                          <p:val>
                                            <p:strVal val="0-#ppt_h/2"/>
                                          </p:val>
                                        </p:tav>
                                        <p:tav tm="100000">
                                          <p:val>
                                            <p:strVal val="#ppt_y"/>
                                          </p:val>
                                        </p:tav>
                                      </p:tavLst>
                                    </p:anim>
                                  </p:childTnLst>
                                </p:cTn>
                              </p:par>
                            </p:childTnLst>
                          </p:cTn>
                        </p:par>
                        <p:par>
                          <p:cTn id="233" fill="hold">
                            <p:stCondLst>
                              <p:cond delay="1500"/>
                            </p:stCondLst>
                            <p:childTnLst>
                              <p:par>
                                <p:cTn id="234" presetID="22" presetClass="entr" presetSubtype="4" fill="hold" nodeType="afterEffect">
                                  <p:stCondLst>
                                    <p:cond delay="0"/>
                                  </p:stCondLst>
                                  <p:childTnLst>
                                    <p:set>
                                      <p:cBhvr>
                                        <p:cTn id="235" dur="1" fill="hold">
                                          <p:stCondLst>
                                            <p:cond delay="0"/>
                                          </p:stCondLst>
                                        </p:cTn>
                                        <p:tgtEl>
                                          <p:spTgt spid="102"/>
                                        </p:tgtEl>
                                        <p:attrNameLst>
                                          <p:attrName>style.visibility</p:attrName>
                                        </p:attrNameLst>
                                      </p:cBhvr>
                                      <p:to>
                                        <p:strVal val="visible"/>
                                      </p:to>
                                    </p:set>
                                    <p:animEffect transition="in" filter="wipe(down)">
                                      <p:cBhvr>
                                        <p:cTn id="236" dur="500"/>
                                        <p:tgtEl>
                                          <p:spTgt spid="102"/>
                                        </p:tgtEl>
                                      </p:cBhvr>
                                    </p:animEffect>
                                  </p:childTnLst>
                                </p:cTn>
                              </p:par>
                            </p:childTnLst>
                          </p:cTn>
                        </p:par>
                        <p:par>
                          <p:cTn id="237" fill="hold">
                            <p:stCondLst>
                              <p:cond delay="2000"/>
                            </p:stCondLst>
                            <p:childTnLst>
                              <p:par>
                                <p:cTn id="238" presetID="2" presetClass="entr" presetSubtype="1" fill="hold" grpId="0" nodeType="afterEffect">
                                  <p:stCondLst>
                                    <p:cond delay="0"/>
                                  </p:stCondLst>
                                  <p:childTnLst>
                                    <p:set>
                                      <p:cBhvr>
                                        <p:cTn id="239" dur="1" fill="hold">
                                          <p:stCondLst>
                                            <p:cond delay="0"/>
                                          </p:stCondLst>
                                        </p:cTn>
                                        <p:tgtEl>
                                          <p:spTgt spid="103"/>
                                        </p:tgtEl>
                                        <p:attrNameLst>
                                          <p:attrName>style.visibility</p:attrName>
                                        </p:attrNameLst>
                                      </p:cBhvr>
                                      <p:to>
                                        <p:strVal val="visible"/>
                                      </p:to>
                                    </p:set>
                                    <p:anim calcmode="lin" valueType="num">
                                      <p:cBhvr additive="base">
                                        <p:cTn id="240" dur="500" fill="hold"/>
                                        <p:tgtEl>
                                          <p:spTgt spid="103"/>
                                        </p:tgtEl>
                                        <p:attrNameLst>
                                          <p:attrName>ppt_x</p:attrName>
                                        </p:attrNameLst>
                                      </p:cBhvr>
                                      <p:tavLst>
                                        <p:tav tm="0">
                                          <p:val>
                                            <p:strVal val="#ppt_x"/>
                                          </p:val>
                                        </p:tav>
                                        <p:tav tm="100000">
                                          <p:val>
                                            <p:strVal val="#ppt_x"/>
                                          </p:val>
                                        </p:tav>
                                      </p:tavLst>
                                    </p:anim>
                                    <p:anim calcmode="lin" valueType="num">
                                      <p:cBhvr additive="base">
                                        <p:cTn id="241"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20" grpId="0"/>
      <p:bldP spid="22" grpId="0"/>
      <p:bldP spid="23" grpId="0"/>
      <p:bldP spid="33" grpId="0"/>
      <p:bldP spid="57" grpId="0"/>
      <p:bldP spid="58" grpId="0"/>
      <p:bldP spid="59" grpId="0"/>
      <p:bldP spid="60" grpId="0"/>
      <p:bldP spid="61" grpId="0"/>
      <p:bldP spid="64" grpId="0"/>
      <p:bldP spid="66" grpId="0"/>
      <p:bldP spid="67" grpId="0"/>
      <p:bldP spid="68" grpId="0"/>
      <p:bldP spid="70" grpId="0"/>
      <p:bldP spid="72" grpId="0"/>
      <p:bldP spid="74" grpId="0"/>
      <p:bldP spid="81" grpId="0"/>
      <p:bldP spid="82" grpId="0"/>
      <p:bldP spid="83" grpId="0"/>
      <p:bldP spid="84" grpId="0"/>
      <p:bldP spid="85" grpId="0"/>
      <p:bldP spid="88" grpId="0"/>
      <p:bldP spid="90" grpId="0"/>
      <p:bldP spid="91" grpId="0"/>
      <p:bldP spid="92" grpId="0"/>
      <p:bldP spid="94" grpId="0"/>
      <p:bldP spid="96" grpId="0"/>
      <p:bldP spid="98" grpId="0"/>
      <p:bldP spid="99" grpId="0"/>
      <p:bldP spid="100" grpId="0"/>
      <p:bldP spid="101" grpId="0"/>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sp>
        <p:nvSpPr>
          <p:cNvPr id="41" name="Rectangle 40">
            <a:extLst>
              <a:ext uri="{FF2B5EF4-FFF2-40B4-BE49-F238E27FC236}">
                <a16:creationId xmlns:a16="http://schemas.microsoft.com/office/drawing/2014/main" id="{ACD25880-4005-0A54-D381-564238DC7C55}"/>
              </a:ext>
            </a:extLst>
          </p:cNvPr>
          <p:cNvSpPr/>
          <p:nvPr/>
        </p:nvSpPr>
        <p:spPr>
          <a:xfrm>
            <a:off x="4800600" y="698520"/>
            <a:ext cx="3215780" cy="5073629"/>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42" name="TextBox 41">
            <a:extLst>
              <a:ext uri="{FF2B5EF4-FFF2-40B4-BE49-F238E27FC236}">
                <a16:creationId xmlns:a16="http://schemas.microsoft.com/office/drawing/2014/main" id="{A9493FEA-F528-335E-E269-C5821BC97BEA}"/>
              </a:ext>
            </a:extLst>
          </p:cNvPr>
          <p:cNvSpPr txBox="1"/>
          <p:nvPr/>
        </p:nvSpPr>
        <p:spPr>
          <a:xfrm>
            <a:off x="4619917" y="187099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43" name="TextBox 42">
            <a:extLst>
              <a:ext uri="{FF2B5EF4-FFF2-40B4-BE49-F238E27FC236}">
                <a16:creationId xmlns:a16="http://schemas.microsoft.com/office/drawing/2014/main" id="{42BFEEE4-F53C-FFFB-EE69-4A716C9A6829}"/>
              </a:ext>
            </a:extLst>
          </p:cNvPr>
          <p:cNvSpPr txBox="1"/>
          <p:nvPr/>
        </p:nvSpPr>
        <p:spPr>
          <a:xfrm>
            <a:off x="7245526" y="143509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a:t>
            </a:r>
          </a:p>
        </p:txBody>
      </p:sp>
      <p:sp>
        <p:nvSpPr>
          <p:cNvPr id="44" name="TextBox 43">
            <a:extLst>
              <a:ext uri="{FF2B5EF4-FFF2-40B4-BE49-F238E27FC236}">
                <a16:creationId xmlns:a16="http://schemas.microsoft.com/office/drawing/2014/main" id="{E9AFF6B7-97A5-6EA8-47E1-3B4FA1449D3E}"/>
              </a:ext>
            </a:extLst>
          </p:cNvPr>
          <p:cNvSpPr txBox="1"/>
          <p:nvPr/>
        </p:nvSpPr>
        <p:spPr>
          <a:xfrm>
            <a:off x="6990657" y="1429144"/>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45" name="TextBox 44">
            <a:extLst>
              <a:ext uri="{FF2B5EF4-FFF2-40B4-BE49-F238E27FC236}">
                <a16:creationId xmlns:a16="http://schemas.microsoft.com/office/drawing/2014/main" id="{13D35C20-1449-7BC0-F793-42B1AB503C73}"/>
              </a:ext>
            </a:extLst>
          </p:cNvPr>
          <p:cNvSpPr txBox="1"/>
          <p:nvPr/>
        </p:nvSpPr>
        <p:spPr>
          <a:xfrm>
            <a:off x="4267200" y="875063"/>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12 187</a:t>
            </a:r>
          </a:p>
        </p:txBody>
      </p:sp>
      <p:sp>
        <p:nvSpPr>
          <p:cNvPr id="46" name="TextBox 45">
            <a:extLst>
              <a:ext uri="{FF2B5EF4-FFF2-40B4-BE49-F238E27FC236}">
                <a16:creationId xmlns:a16="http://schemas.microsoft.com/office/drawing/2014/main" id="{8BA2CA35-97D0-7F35-7366-C7C8C5DF3AD1}"/>
              </a:ext>
            </a:extLst>
          </p:cNvPr>
          <p:cNvSpPr txBox="1"/>
          <p:nvPr/>
        </p:nvSpPr>
        <p:spPr>
          <a:xfrm>
            <a:off x="6006789" y="875063"/>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cxnSp>
        <p:nvCxnSpPr>
          <p:cNvPr id="47" name="Straight Connector 46">
            <a:extLst>
              <a:ext uri="{FF2B5EF4-FFF2-40B4-BE49-F238E27FC236}">
                <a16:creationId xmlns:a16="http://schemas.microsoft.com/office/drawing/2014/main" id="{D2AFFAB3-B186-AC6A-FD44-A6C7CD6F8BF8}"/>
              </a:ext>
            </a:extLst>
          </p:cNvPr>
          <p:cNvCxnSpPr>
            <a:cxnSpLocks/>
          </p:cNvCxnSpPr>
          <p:nvPr/>
        </p:nvCxnSpPr>
        <p:spPr>
          <a:xfrm>
            <a:off x="6637330" y="1464447"/>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A469A7-03FC-7270-5BA5-56286A0AC05E}"/>
              </a:ext>
            </a:extLst>
          </p:cNvPr>
          <p:cNvCxnSpPr>
            <a:cxnSpLocks/>
          </p:cNvCxnSpPr>
          <p:nvPr/>
        </p:nvCxnSpPr>
        <p:spPr>
          <a:xfrm flipV="1">
            <a:off x="6637330" y="979192"/>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4EE30D2-6544-2E62-F15B-41FC464055C4}"/>
              </a:ext>
            </a:extLst>
          </p:cNvPr>
          <p:cNvSpPr txBox="1"/>
          <p:nvPr/>
        </p:nvSpPr>
        <p:spPr>
          <a:xfrm>
            <a:off x="5978500" y="14322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50" name="TextBox 49">
            <a:extLst>
              <a:ext uri="{FF2B5EF4-FFF2-40B4-BE49-F238E27FC236}">
                <a16:creationId xmlns:a16="http://schemas.microsoft.com/office/drawing/2014/main" id="{2B21D865-0338-C2BA-B91D-A57D7A6415B8}"/>
              </a:ext>
            </a:extLst>
          </p:cNvPr>
          <p:cNvSpPr txBox="1"/>
          <p:nvPr/>
        </p:nvSpPr>
        <p:spPr>
          <a:xfrm>
            <a:off x="4857750" y="1329050"/>
            <a:ext cx="76097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12</a:t>
            </a:r>
          </a:p>
        </p:txBody>
      </p:sp>
      <p:sp>
        <p:nvSpPr>
          <p:cNvPr id="51" name="TextBox 50">
            <a:extLst>
              <a:ext uri="{FF2B5EF4-FFF2-40B4-BE49-F238E27FC236}">
                <a16:creationId xmlns:a16="http://schemas.microsoft.com/office/drawing/2014/main" id="{5F51D0A9-59A5-BC12-422B-86725310C4FD}"/>
              </a:ext>
            </a:extLst>
          </p:cNvPr>
          <p:cNvSpPr txBox="1"/>
          <p:nvPr/>
        </p:nvSpPr>
        <p:spPr>
          <a:xfrm>
            <a:off x="4886236" y="23262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52" name="TextBox 51">
            <a:extLst>
              <a:ext uri="{FF2B5EF4-FFF2-40B4-BE49-F238E27FC236}">
                <a16:creationId xmlns:a16="http://schemas.microsoft.com/office/drawing/2014/main" id="{B478D5D5-9A9A-E37C-8EA7-3D48E4339804}"/>
              </a:ext>
            </a:extLst>
          </p:cNvPr>
          <p:cNvSpPr txBox="1"/>
          <p:nvPr/>
        </p:nvSpPr>
        <p:spPr>
          <a:xfrm>
            <a:off x="5632986" y="1824866"/>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53" name="TextBox 52">
            <a:extLst>
              <a:ext uri="{FF2B5EF4-FFF2-40B4-BE49-F238E27FC236}">
                <a16:creationId xmlns:a16="http://schemas.microsoft.com/office/drawing/2014/main" id="{49DE0D74-9B78-9A66-4933-0B48E9864058}"/>
              </a:ext>
            </a:extLst>
          </p:cNvPr>
          <p:cNvSpPr txBox="1"/>
          <p:nvPr/>
        </p:nvSpPr>
        <p:spPr>
          <a:xfrm>
            <a:off x="5647614" y="284548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cxnSp>
        <p:nvCxnSpPr>
          <p:cNvPr id="54" name="Straight Connector 53">
            <a:extLst>
              <a:ext uri="{FF2B5EF4-FFF2-40B4-BE49-F238E27FC236}">
                <a16:creationId xmlns:a16="http://schemas.microsoft.com/office/drawing/2014/main" id="{B80A2B75-989E-4F20-EB7F-9382ED202E8A}"/>
              </a:ext>
            </a:extLst>
          </p:cNvPr>
          <p:cNvCxnSpPr/>
          <p:nvPr/>
        </p:nvCxnSpPr>
        <p:spPr>
          <a:xfrm>
            <a:off x="5146423" y="1885950"/>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4C9E231-1C00-B24C-4D93-08D5A6ABF18C}"/>
              </a:ext>
            </a:extLst>
          </p:cNvPr>
          <p:cNvSpPr txBox="1"/>
          <p:nvPr/>
        </p:nvSpPr>
        <p:spPr>
          <a:xfrm>
            <a:off x="5734050" y="3310766"/>
            <a:ext cx="96709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18</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75" name="Straight Connector 74">
            <a:extLst>
              <a:ext uri="{FF2B5EF4-FFF2-40B4-BE49-F238E27FC236}">
                <a16:creationId xmlns:a16="http://schemas.microsoft.com/office/drawing/2014/main" id="{94259D64-1D8B-3D94-0EE2-E5B16106CF17}"/>
              </a:ext>
            </a:extLst>
          </p:cNvPr>
          <p:cNvCxnSpPr>
            <a:cxnSpLocks/>
            <a:stCxn id="51" idx="2"/>
          </p:cNvCxnSpPr>
          <p:nvPr/>
        </p:nvCxnSpPr>
        <p:spPr>
          <a:xfrm flipV="1">
            <a:off x="5429205" y="2933700"/>
            <a:ext cx="857295" cy="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EB35D1F-D8BB-F76E-DC95-52DCCDD2B4D9}"/>
              </a:ext>
            </a:extLst>
          </p:cNvPr>
          <p:cNvSpPr txBox="1"/>
          <p:nvPr/>
        </p:nvSpPr>
        <p:spPr>
          <a:xfrm>
            <a:off x="5923839" y="285500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8</a:t>
            </a:r>
          </a:p>
        </p:txBody>
      </p:sp>
      <p:cxnSp>
        <p:nvCxnSpPr>
          <p:cNvPr id="77" name="Straight Connector 76">
            <a:extLst>
              <a:ext uri="{FF2B5EF4-FFF2-40B4-BE49-F238E27FC236}">
                <a16:creationId xmlns:a16="http://schemas.microsoft.com/office/drawing/2014/main" id="{566FB955-6E95-DAC0-42C4-9D131B8F0BFC}"/>
              </a:ext>
            </a:extLst>
          </p:cNvPr>
          <p:cNvCxnSpPr>
            <a:cxnSpLocks/>
          </p:cNvCxnSpPr>
          <p:nvPr/>
        </p:nvCxnSpPr>
        <p:spPr>
          <a:xfrm>
            <a:off x="5813173" y="3876675"/>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AC4CE25-DFBB-5CFE-DDC8-61D76B76DE71}"/>
              </a:ext>
            </a:extLst>
          </p:cNvPr>
          <p:cNvSpPr txBox="1"/>
          <p:nvPr/>
        </p:nvSpPr>
        <p:spPr>
          <a:xfrm>
            <a:off x="6019089" y="386465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79" name="TextBox 78">
            <a:extLst>
              <a:ext uri="{FF2B5EF4-FFF2-40B4-BE49-F238E27FC236}">
                <a16:creationId xmlns:a16="http://schemas.microsoft.com/office/drawing/2014/main" id="{F85CE64D-04A3-8357-EC94-4770AA96EED9}"/>
              </a:ext>
            </a:extLst>
          </p:cNvPr>
          <p:cNvSpPr txBox="1"/>
          <p:nvPr/>
        </p:nvSpPr>
        <p:spPr>
          <a:xfrm>
            <a:off x="6257214" y="387418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7</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4" name="TextBox 103">
            <a:extLst>
              <a:ext uri="{FF2B5EF4-FFF2-40B4-BE49-F238E27FC236}">
                <a16:creationId xmlns:a16="http://schemas.microsoft.com/office/drawing/2014/main" id="{68B6E03B-D97A-BAE0-4B59-F4155A14D4C2}"/>
              </a:ext>
            </a:extLst>
          </p:cNvPr>
          <p:cNvSpPr txBox="1"/>
          <p:nvPr/>
        </p:nvSpPr>
        <p:spPr>
          <a:xfrm>
            <a:off x="7483651" y="143509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p>
        </p:txBody>
      </p:sp>
      <p:sp>
        <p:nvSpPr>
          <p:cNvPr id="105" name="TextBox 104">
            <a:extLst>
              <a:ext uri="{FF2B5EF4-FFF2-40B4-BE49-F238E27FC236}">
                <a16:creationId xmlns:a16="http://schemas.microsoft.com/office/drawing/2014/main" id="{A8999168-A5CE-529E-BF46-CF5195ADDE78}"/>
              </a:ext>
            </a:extLst>
          </p:cNvPr>
          <p:cNvSpPr txBox="1"/>
          <p:nvPr/>
        </p:nvSpPr>
        <p:spPr>
          <a:xfrm>
            <a:off x="6296025" y="4234691"/>
            <a:ext cx="5384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106" name="Straight Connector 105">
            <a:extLst>
              <a:ext uri="{FF2B5EF4-FFF2-40B4-BE49-F238E27FC236}">
                <a16:creationId xmlns:a16="http://schemas.microsoft.com/office/drawing/2014/main" id="{8A632967-101C-8CEB-02F2-5FB931D371F7}"/>
              </a:ext>
            </a:extLst>
          </p:cNvPr>
          <p:cNvCxnSpPr>
            <a:cxnSpLocks/>
          </p:cNvCxnSpPr>
          <p:nvPr/>
        </p:nvCxnSpPr>
        <p:spPr>
          <a:xfrm>
            <a:off x="5946523" y="4819650"/>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EB560930-5BBA-3230-6E0F-2E9DE081E40A}"/>
              </a:ext>
            </a:extLst>
          </p:cNvPr>
          <p:cNvSpPr txBox="1"/>
          <p:nvPr/>
        </p:nvSpPr>
        <p:spPr>
          <a:xfrm>
            <a:off x="6362699" y="4682366"/>
            <a:ext cx="7480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8855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up)">
                                      <p:cBhvr>
                                        <p:cTn id="14" dur="500"/>
                                        <p:tgtEl>
                                          <p:spTgt spid="4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27" dur="500"/>
                                        <p:tgtEl>
                                          <p:spTgt spid="50">
                                            <p:txEl>
                                              <p:pRg st="0" end="0"/>
                                            </p:txEl>
                                          </p:spTgt>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ppt_x"/>
                                          </p:val>
                                        </p:tav>
                                        <p:tav tm="100000">
                                          <p:val>
                                            <p:strVal val="#ppt_x"/>
                                          </p:val>
                                        </p:tav>
                                      </p:tavLst>
                                    </p:anim>
                                    <p:anim calcmode="lin" valueType="num">
                                      <p:cBhvr additive="base">
                                        <p:cTn id="41" dur="500" fill="hold"/>
                                        <p:tgtEl>
                                          <p:spTgt spid="52"/>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randombar(horizontal)">
                                      <p:cBhvr>
                                        <p:cTn id="45" dur="500"/>
                                        <p:tgtEl>
                                          <p:spTgt spid="44"/>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wipe(down)">
                                      <p:cBhvr>
                                        <p:cTn id="53" dur="500"/>
                                        <p:tgtEl>
                                          <p:spTgt spid="75"/>
                                        </p:tgtEl>
                                      </p:cBhvr>
                                    </p:animEffect>
                                  </p:childTnLst>
                                </p:cTn>
                              </p:par>
                            </p:childTnLst>
                          </p:cTn>
                        </p:par>
                        <p:par>
                          <p:cTn id="54" fill="hold">
                            <p:stCondLst>
                              <p:cond delay="2000"/>
                            </p:stCondLst>
                            <p:childTnLst>
                              <p:par>
                                <p:cTn id="55" presetID="14" presetClass="entr" presetSubtype="1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ppt_x"/>
                                          </p:val>
                                        </p:tav>
                                        <p:tav tm="100000">
                                          <p:val>
                                            <p:strVal val="#ppt_x"/>
                                          </p:val>
                                        </p:tav>
                                      </p:tavLst>
                                    </p:anim>
                                    <p:anim calcmode="lin" valueType="num">
                                      <p:cBhvr additive="base">
                                        <p:cTn id="63" dur="500" fill="hold"/>
                                        <p:tgtEl>
                                          <p:spTgt spid="76"/>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14" presetClass="entr" presetSubtype="1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randombar(horizontal)">
                                      <p:cBhvr>
                                        <p:cTn id="67" dur="500"/>
                                        <p:tgtEl>
                                          <p:spTgt spid="43"/>
                                        </p:tgtEl>
                                      </p:cBhvr>
                                    </p:animEffect>
                                  </p:childTnLst>
                                </p:cTn>
                              </p:par>
                            </p:childTnLst>
                          </p:cTn>
                        </p:par>
                        <p:par>
                          <p:cTn id="68" fill="hold">
                            <p:stCondLst>
                              <p:cond delay="1000"/>
                            </p:stCondLst>
                            <p:childTnLst>
                              <p:par>
                                <p:cTn id="69" presetID="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0-#ppt_h/2"/>
                                          </p:val>
                                        </p:tav>
                                        <p:tav tm="100000">
                                          <p:val>
                                            <p:strVal val="#ppt_y"/>
                                          </p:val>
                                        </p:tav>
                                      </p:tavLst>
                                    </p:anim>
                                  </p:childTnLst>
                                </p:cTn>
                              </p:par>
                            </p:childTnLst>
                          </p:cTn>
                        </p:par>
                        <p:par>
                          <p:cTn id="73" fill="hold">
                            <p:stCondLst>
                              <p:cond delay="1500"/>
                            </p:stCondLst>
                            <p:childTnLst>
                              <p:par>
                                <p:cTn id="74" presetID="22" presetClass="entr" presetSubtype="4"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2000"/>
                            </p:stCondLst>
                            <p:childTnLst>
                              <p:par>
                                <p:cTn id="78" presetID="2" presetClass="entr" presetSubtype="1" fill="hold" grpId="0" nodeType="afterEffect">
                                  <p:stCondLst>
                                    <p:cond delay="0"/>
                                  </p:stCondLst>
                                  <p:childTnLst>
                                    <p:set>
                                      <p:cBhvr>
                                        <p:cTn id="79" dur="1" fill="hold">
                                          <p:stCondLst>
                                            <p:cond delay="0"/>
                                          </p:stCondLst>
                                        </p:cTn>
                                        <p:tgtEl>
                                          <p:spTgt spid="78"/>
                                        </p:tgtEl>
                                        <p:attrNameLst>
                                          <p:attrName>style.visibility</p:attrName>
                                        </p:attrNameLst>
                                      </p:cBhvr>
                                      <p:to>
                                        <p:strVal val="visible"/>
                                      </p:to>
                                    </p:set>
                                    <p:anim calcmode="lin" valueType="num">
                                      <p:cBhvr additive="base">
                                        <p:cTn id="80" dur="500" fill="hold"/>
                                        <p:tgtEl>
                                          <p:spTgt spid="78"/>
                                        </p:tgtEl>
                                        <p:attrNameLst>
                                          <p:attrName>ppt_x</p:attrName>
                                        </p:attrNameLst>
                                      </p:cBhvr>
                                      <p:tavLst>
                                        <p:tav tm="0">
                                          <p:val>
                                            <p:strVal val="#ppt_x"/>
                                          </p:val>
                                        </p:tav>
                                        <p:tav tm="100000">
                                          <p:val>
                                            <p:strVal val="#ppt_x"/>
                                          </p:val>
                                        </p:tav>
                                      </p:tavLst>
                                    </p:anim>
                                    <p:anim calcmode="lin" valueType="num">
                                      <p:cBhvr additive="base">
                                        <p:cTn id="81" dur="500" fill="hold"/>
                                        <p:tgtEl>
                                          <p:spTgt spid="78"/>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500" fill="hold"/>
                                        <p:tgtEl>
                                          <p:spTgt spid="79"/>
                                        </p:tgtEl>
                                        <p:attrNameLst>
                                          <p:attrName>ppt_x</p:attrName>
                                        </p:attrNameLst>
                                      </p:cBhvr>
                                      <p:tavLst>
                                        <p:tav tm="0">
                                          <p:val>
                                            <p:strVal val="#ppt_x"/>
                                          </p:val>
                                        </p:tav>
                                        <p:tav tm="100000">
                                          <p:val>
                                            <p:strVal val="#ppt_x"/>
                                          </p:val>
                                        </p:tav>
                                      </p:tavLst>
                                    </p:anim>
                                    <p:anim calcmode="lin" valueType="num">
                                      <p:cBhvr additive="base">
                                        <p:cTn id="87" dur="500" fill="hold"/>
                                        <p:tgtEl>
                                          <p:spTgt spid="79"/>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randombar(horizontal)">
                                      <p:cBhvr>
                                        <p:cTn id="91" dur="500"/>
                                        <p:tgtEl>
                                          <p:spTgt spid="104"/>
                                        </p:tgtEl>
                                      </p:cBhvr>
                                    </p:animEffect>
                                  </p:childTnLst>
                                </p:cTn>
                              </p:par>
                            </p:childTnLst>
                          </p:cTn>
                        </p:par>
                        <p:par>
                          <p:cTn id="92" fill="hold">
                            <p:stCondLst>
                              <p:cond delay="1000"/>
                            </p:stCondLst>
                            <p:childTnLst>
                              <p:par>
                                <p:cTn id="93" presetID="2" presetClass="entr" presetSubtype="1" fill="hold" grpId="0" nodeType="afterEffect">
                                  <p:stCondLst>
                                    <p:cond delay="0"/>
                                  </p:stCondLst>
                                  <p:childTnLst>
                                    <p:set>
                                      <p:cBhvr>
                                        <p:cTn id="94" dur="1" fill="hold">
                                          <p:stCondLst>
                                            <p:cond delay="0"/>
                                          </p:stCondLst>
                                        </p:cTn>
                                        <p:tgtEl>
                                          <p:spTgt spid="105"/>
                                        </p:tgtEl>
                                        <p:attrNameLst>
                                          <p:attrName>style.visibility</p:attrName>
                                        </p:attrNameLst>
                                      </p:cBhvr>
                                      <p:to>
                                        <p:strVal val="visible"/>
                                      </p:to>
                                    </p:set>
                                    <p:anim calcmode="lin" valueType="num">
                                      <p:cBhvr additive="base">
                                        <p:cTn id="95" dur="500" fill="hold"/>
                                        <p:tgtEl>
                                          <p:spTgt spid="105"/>
                                        </p:tgtEl>
                                        <p:attrNameLst>
                                          <p:attrName>ppt_x</p:attrName>
                                        </p:attrNameLst>
                                      </p:cBhvr>
                                      <p:tavLst>
                                        <p:tav tm="0">
                                          <p:val>
                                            <p:strVal val="#ppt_x"/>
                                          </p:val>
                                        </p:tav>
                                        <p:tav tm="100000">
                                          <p:val>
                                            <p:strVal val="#ppt_x"/>
                                          </p:val>
                                        </p:tav>
                                      </p:tavLst>
                                    </p:anim>
                                    <p:anim calcmode="lin" valueType="num">
                                      <p:cBhvr additive="base">
                                        <p:cTn id="96" dur="500" fill="hold"/>
                                        <p:tgtEl>
                                          <p:spTgt spid="105"/>
                                        </p:tgtEl>
                                        <p:attrNameLst>
                                          <p:attrName>ppt_y</p:attrName>
                                        </p:attrNameLst>
                                      </p:cBhvr>
                                      <p:tavLst>
                                        <p:tav tm="0">
                                          <p:val>
                                            <p:strVal val="0-#ppt_h/2"/>
                                          </p:val>
                                        </p:tav>
                                        <p:tav tm="100000">
                                          <p:val>
                                            <p:strVal val="#ppt_y"/>
                                          </p:val>
                                        </p:tav>
                                      </p:tavLst>
                                    </p:anim>
                                  </p:childTnLst>
                                </p:cTn>
                              </p:par>
                            </p:childTnLst>
                          </p:cTn>
                        </p:par>
                        <p:par>
                          <p:cTn id="97" fill="hold">
                            <p:stCondLst>
                              <p:cond delay="1500"/>
                            </p:stCondLst>
                            <p:childTnLst>
                              <p:par>
                                <p:cTn id="98" presetID="22" presetClass="entr" presetSubtype="4" fill="hold"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ipe(down)">
                                      <p:cBhvr>
                                        <p:cTn id="100" dur="500"/>
                                        <p:tgtEl>
                                          <p:spTgt spid="106"/>
                                        </p:tgtEl>
                                      </p:cBhvr>
                                    </p:animEffect>
                                  </p:childTnLst>
                                </p:cTn>
                              </p:par>
                            </p:childTnLst>
                          </p:cTn>
                        </p:par>
                        <p:par>
                          <p:cTn id="101" fill="hold">
                            <p:stCondLst>
                              <p:cond delay="2000"/>
                            </p:stCondLst>
                            <p:childTnLst>
                              <p:par>
                                <p:cTn id="102" presetID="2" presetClass="entr" presetSubtype="1" fill="hold" grpId="0" nodeType="afterEffect">
                                  <p:stCondLst>
                                    <p:cond delay="0"/>
                                  </p:stCondLst>
                                  <p:childTnLst>
                                    <p:set>
                                      <p:cBhvr>
                                        <p:cTn id="103" dur="1" fill="hold">
                                          <p:stCondLst>
                                            <p:cond delay="0"/>
                                          </p:stCondLst>
                                        </p:cTn>
                                        <p:tgtEl>
                                          <p:spTgt spid="107"/>
                                        </p:tgtEl>
                                        <p:attrNameLst>
                                          <p:attrName>style.visibility</p:attrName>
                                        </p:attrNameLst>
                                      </p:cBhvr>
                                      <p:to>
                                        <p:strVal val="visible"/>
                                      </p:to>
                                    </p:set>
                                    <p:anim calcmode="lin" valueType="num">
                                      <p:cBhvr additive="base">
                                        <p:cTn id="104" dur="500" fill="hold"/>
                                        <p:tgtEl>
                                          <p:spTgt spid="107"/>
                                        </p:tgtEl>
                                        <p:attrNameLst>
                                          <p:attrName>ppt_x</p:attrName>
                                        </p:attrNameLst>
                                      </p:cBhvr>
                                      <p:tavLst>
                                        <p:tav tm="0">
                                          <p:val>
                                            <p:strVal val="#ppt_x"/>
                                          </p:val>
                                        </p:tav>
                                        <p:tav tm="100000">
                                          <p:val>
                                            <p:strVal val="#ppt_x"/>
                                          </p:val>
                                        </p:tav>
                                      </p:tavLst>
                                    </p:anim>
                                    <p:anim calcmode="lin" valueType="num">
                                      <p:cBhvr additive="base">
                                        <p:cTn id="105" dur="50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9" grpId="0"/>
      <p:bldP spid="51" grpId="0"/>
      <p:bldP spid="52" grpId="0"/>
      <p:bldP spid="53" grpId="0"/>
      <p:bldP spid="55" grpId="0"/>
      <p:bldP spid="76" grpId="0"/>
      <p:bldP spid="78" grpId="0"/>
      <p:bldP spid="79" grpId="0"/>
      <p:bldP spid="104" grpId="0"/>
      <p:bldP spid="105"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grpSp>
        <p:nvGrpSpPr>
          <p:cNvPr id="8" name="Group 7">
            <a:extLst>
              <a:ext uri="{FF2B5EF4-FFF2-40B4-BE49-F238E27FC236}">
                <a16:creationId xmlns:a16="http://schemas.microsoft.com/office/drawing/2014/main" id="{E3286E85-0F27-685A-D7C9-294F940DF005}"/>
              </a:ext>
            </a:extLst>
          </p:cNvPr>
          <p:cNvGrpSpPr/>
          <p:nvPr/>
        </p:nvGrpSpPr>
        <p:grpSpPr>
          <a:xfrm>
            <a:off x="782464" y="386677"/>
            <a:ext cx="619044" cy="584775"/>
            <a:chOff x="621568" y="794220"/>
            <a:chExt cx="619044" cy="584775"/>
          </a:xfrm>
        </p:grpSpPr>
        <p:pic>
          <p:nvPicPr>
            <p:cNvPr id="9" name="Picture 8">
              <a:extLst>
                <a:ext uri="{FF2B5EF4-FFF2-40B4-BE49-F238E27FC236}">
                  <a16:creationId xmlns:a16="http://schemas.microsoft.com/office/drawing/2014/main" id="{435C7979-AE92-A2DE-7A4D-78E6BE859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10" name="TextBox 9">
              <a:extLst>
                <a:ext uri="{FF2B5EF4-FFF2-40B4-BE49-F238E27FC236}">
                  <a16:creationId xmlns:a16="http://schemas.microsoft.com/office/drawing/2014/main" id="{FFBDA6E6-B180-7DA4-210F-A76E03C84A1A}"/>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4</a:t>
              </a:r>
            </a:p>
          </p:txBody>
        </p:sp>
      </p:grpSp>
      <p:sp>
        <p:nvSpPr>
          <p:cNvPr id="11" name="TextBox 10">
            <a:extLst>
              <a:ext uri="{FF2B5EF4-FFF2-40B4-BE49-F238E27FC236}">
                <a16:creationId xmlns:a16="http://schemas.microsoft.com/office/drawing/2014/main" id="{5AE69CE7-8C65-9735-01B5-DA5338A3F867}"/>
              </a:ext>
            </a:extLst>
          </p:cNvPr>
          <p:cNvSpPr txBox="1"/>
          <p:nvPr/>
        </p:nvSpPr>
        <p:spPr>
          <a:xfrm>
            <a:off x="1371600" y="361436"/>
            <a:ext cx="999460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Cuộn dây thép dài 192m, người ta định cắt cuộn dây thành các đoạn dây dài 5m. Hỏi cắt được nhiều nhất bao nhiêu đoạn dây như thế và còn thừa mấy mét dây?</a:t>
            </a:r>
            <a:endParaRPr kumimoji="0" lang="en-US"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20CB7E20-D592-4FC4-5DB4-CF4759BD8C89}"/>
              </a:ext>
            </a:extLst>
          </p:cNvPr>
          <p:cNvPicPr>
            <a:picLocks noChangeAspect="1"/>
          </p:cNvPicPr>
          <p:nvPr/>
        </p:nvPicPr>
        <p:blipFill>
          <a:blip r:embed="rId6"/>
          <a:stretch>
            <a:fillRect/>
          </a:stretch>
        </p:blipFill>
        <p:spPr>
          <a:xfrm>
            <a:off x="4919662" y="2533650"/>
            <a:ext cx="6391275" cy="4019550"/>
          </a:xfrm>
          <a:prstGeom prst="rect">
            <a:avLst/>
          </a:prstGeom>
        </p:spPr>
      </p:pic>
      <p:pic>
        <p:nvPicPr>
          <p:cNvPr id="4" name="Picture 3">
            <a:extLst>
              <a:ext uri="{FF2B5EF4-FFF2-40B4-BE49-F238E27FC236}">
                <a16:creationId xmlns:a16="http://schemas.microsoft.com/office/drawing/2014/main" id="{6029A40D-4E89-428A-4BF8-6840D7EDB816}"/>
              </a:ext>
            </a:extLst>
          </p:cNvPr>
          <p:cNvPicPr>
            <a:picLocks noChangeAspect="1"/>
          </p:cNvPicPr>
          <p:nvPr/>
        </p:nvPicPr>
        <p:blipFill>
          <a:blip r:embed="rId7"/>
          <a:stretch>
            <a:fillRect/>
          </a:stretch>
        </p:blipFill>
        <p:spPr>
          <a:xfrm>
            <a:off x="1057275" y="2739211"/>
            <a:ext cx="3735675" cy="1643044"/>
          </a:xfrm>
          <a:prstGeom prst="rect">
            <a:avLst/>
          </a:prstGeom>
        </p:spPr>
      </p:pic>
    </p:spTree>
    <p:extLst>
      <p:ext uri="{BB962C8B-B14F-4D97-AF65-F5344CB8AC3E}">
        <p14:creationId xmlns:p14="http://schemas.microsoft.com/office/powerpoint/2010/main" val="258200954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60000">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14:bounceEnd="60000">
                                          <p:cBhvr additive="base">
                                            <p:cTn id="18" dur="75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ppt_x"/>
                                              </p:val>
                                            </p:tav>
                                            <p:tav tm="100000">
                                              <p:val>
                                                <p:strVal val="#ppt_x"/>
                                              </p:val>
                                            </p:tav>
                                          </p:tavLst>
                                        </p:anim>
                                        <p:anim calcmode="lin" valueType="num">
                                          <p:cBhvr additive="base">
                                            <p:cTn id="19"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grpSp>
        <p:nvGrpSpPr>
          <p:cNvPr id="8" name="Group 7">
            <a:extLst>
              <a:ext uri="{FF2B5EF4-FFF2-40B4-BE49-F238E27FC236}">
                <a16:creationId xmlns:a16="http://schemas.microsoft.com/office/drawing/2014/main" id="{E3286E85-0F27-685A-D7C9-294F940DF005}"/>
              </a:ext>
            </a:extLst>
          </p:cNvPr>
          <p:cNvGrpSpPr/>
          <p:nvPr/>
        </p:nvGrpSpPr>
        <p:grpSpPr>
          <a:xfrm>
            <a:off x="782464" y="386677"/>
            <a:ext cx="619044" cy="584775"/>
            <a:chOff x="621568" y="794220"/>
            <a:chExt cx="619044" cy="584775"/>
          </a:xfrm>
        </p:grpSpPr>
        <p:pic>
          <p:nvPicPr>
            <p:cNvPr id="9" name="Picture 8">
              <a:extLst>
                <a:ext uri="{FF2B5EF4-FFF2-40B4-BE49-F238E27FC236}">
                  <a16:creationId xmlns:a16="http://schemas.microsoft.com/office/drawing/2014/main" id="{435C7979-AE92-A2DE-7A4D-78E6BE859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10" name="TextBox 9">
              <a:extLst>
                <a:ext uri="{FF2B5EF4-FFF2-40B4-BE49-F238E27FC236}">
                  <a16:creationId xmlns:a16="http://schemas.microsoft.com/office/drawing/2014/main" id="{FFBDA6E6-B180-7DA4-210F-A76E03C84A1A}"/>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4</a:t>
              </a:r>
            </a:p>
          </p:txBody>
        </p:sp>
      </p:grpSp>
      <p:sp>
        <p:nvSpPr>
          <p:cNvPr id="11" name="TextBox 10">
            <a:extLst>
              <a:ext uri="{FF2B5EF4-FFF2-40B4-BE49-F238E27FC236}">
                <a16:creationId xmlns:a16="http://schemas.microsoft.com/office/drawing/2014/main" id="{5AE69CE7-8C65-9735-01B5-DA5338A3F867}"/>
              </a:ext>
            </a:extLst>
          </p:cNvPr>
          <p:cNvSpPr txBox="1"/>
          <p:nvPr/>
        </p:nvSpPr>
        <p:spPr>
          <a:xfrm>
            <a:off x="1371600" y="361436"/>
            <a:ext cx="999460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Cuộn dây thép dài 192m, người ta định cắt cuộn dây thành các đoạn dây dài 5m. Hỏi cắt được nhiều nhất bao nhiêu đoạn dây như thế và còn thừa mấy mét dây?</a:t>
            </a:r>
            <a:endParaRPr kumimoji="0" lang="en-US"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4">
            <a:extLst>
              <a:ext uri="{FF2B5EF4-FFF2-40B4-BE49-F238E27FC236}">
                <a16:creationId xmlns:a16="http://schemas.microsoft.com/office/drawing/2014/main" id="{E2294507-88C5-0BE1-C3BD-3EE25A650BA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89348" y="2991716"/>
            <a:ext cx="1057359" cy="1117281"/>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6F74E2FB-ADC6-E21B-77C6-FB17505F13E3}"/>
              </a:ext>
            </a:extLst>
          </p:cNvPr>
          <p:cNvSpPr/>
          <p:nvPr/>
        </p:nvSpPr>
        <p:spPr>
          <a:xfrm>
            <a:off x="2912272" y="2786761"/>
            <a:ext cx="6933063" cy="1527190"/>
          </a:xfrm>
          <a:prstGeom prst="wedgeRoundRectCallout">
            <a:avLst>
              <a:gd name="adj1" fmla="val -55979"/>
              <a:gd name="adj2" fmla="val -9948"/>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libri" panose="020F0502020204030204" pitchFamily="34" charset="0"/>
                <a:cs typeface="Calibri" panose="020F0502020204030204" pitchFamily="34" charset="0"/>
              </a:rPr>
              <a:t>Muốn biết cắt được nhiều nhất bao nhiêu đoạn dây như vậy và còn thừa mấy mét dây ta làm như thế nào?</a:t>
            </a:r>
            <a:endParaRPr lang="vi-VN" sz="4000" dirty="0">
              <a:solidFill>
                <a:schemeClr val="tx1"/>
              </a:solidFill>
              <a:latin typeface="Calibri" panose="020F0502020204030204" pitchFamily="34" charset="0"/>
              <a:cs typeface="Calibri" panose="020F0502020204030204" pitchFamily="34" charset="0"/>
            </a:endParaRPr>
          </a:p>
        </p:txBody>
      </p:sp>
      <p:pic>
        <p:nvPicPr>
          <p:cNvPr id="12" name="Picture 6">
            <a:extLst>
              <a:ext uri="{FF2B5EF4-FFF2-40B4-BE49-F238E27FC236}">
                <a16:creationId xmlns:a16="http://schemas.microsoft.com/office/drawing/2014/main" id="{6E8349EF-2907-7D33-BE5A-0687D81616A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967567" y="468729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a:extLst>
              <a:ext uri="{FF2B5EF4-FFF2-40B4-BE49-F238E27FC236}">
                <a16:creationId xmlns:a16="http://schemas.microsoft.com/office/drawing/2014/main" id="{EA2FDF68-555E-4481-5FD7-B908A58350A4}"/>
              </a:ext>
            </a:extLst>
          </p:cNvPr>
          <p:cNvSpPr/>
          <p:nvPr/>
        </p:nvSpPr>
        <p:spPr>
          <a:xfrm>
            <a:off x="5442012" y="4795664"/>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Calibri" panose="020F0502020204030204" pitchFamily="34" charset="0"/>
                <a:cs typeface="Calibri" panose="020F0502020204030204" pitchFamily="34" charset="0"/>
              </a:rPr>
              <a:t>Ta </a:t>
            </a:r>
            <a:r>
              <a:rPr lang="fr-FR" sz="2800" dirty="0" err="1">
                <a:solidFill>
                  <a:schemeClr val="tx1"/>
                </a:solidFill>
                <a:latin typeface="Calibri" panose="020F0502020204030204" pitchFamily="34" charset="0"/>
                <a:cs typeface="Calibri" panose="020F0502020204030204" pitchFamily="34" charset="0"/>
              </a:rPr>
              <a:t>thực</a:t>
            </a:r>
            <a:r>
              <a:rPr lang="fr-FR" sz="2800" dirty="0">
                <a:solidFill>
                  <a:schemeClr val="tx1"/>
                </a:solidFill>
                <a:latin typeface="Calibri" panose="020F0502020204030204" pitchFamily="34" charset="0"/>
                <a:cs typeface="Calibri" panose="020F0502020204030204" pitchFamily="34" charset="0"/>
              </a:rPr>
              <a:t> </a:t>
            </a:r>
            <a:r>
              <a:rPr lang="fr-FR" sz="2800" dirty="0" err="1">
                <a:solidFill>
                  <a:schemeClr val="tx1"/>
                </a:solidFill>
                <a:latin typeface="Calibri" panose="020F0502020204030204" pitchFamily="34" charset="0"/>
                <a:cs typeface="Calibri" panose="020F0502020204030204" pitchFamily="34" charset="0"/>
              </a:rPr>
              <a:t>hiện</a:t>
            </a:r>
            <a:r>
              <a:rPr lang="fr-FR" sz="2800" dirty="0">
                <a:solidFill>
                  <a:schemeClr val="tx1"/>
                </a:solidFill>
                <a:latin typeface="Calibri" panose="020F0502020204030204" pitchFamily="34" charset="0"/>
                <a:cs typeface="Calibri" panose="020F0502020204030204" pitchFamily="34" charset="0"/>
              </a:rPr>
              <a:t> </a:t>
            </a:r>
            <a:r>
              <a:rPr lang="fr-FR" sz="2800" dirty="0" err="1">
                <a:solidFill>
                  <a:schemeClr val="tx1"/>
                </a:solidFill>
                <a:latin typeface="Calibri" panose="020F0502020204030204" pitchFamily="34" charset="0"/>
                <a:cs typeface="Calibri" panose="020F0502020204030204" pitchFamily="34" charset="0"/>
              </a:rPr>
              <a:t>phép</a:t>
            </a:r>
            <a:r>
              <a:rPr lang="fr-FR" sz="2800" dirty="0">
                <a:solidFill>
                  <a:schemeClr val="tx1"/>
                </a:solidFill>
                <a:latin typeface="Calibri" panose="020F0502020204030204" pitchFamily="34" charset="0"/>
                <a:cs typeface="Calibri" panose="020F0502020204030204" pitchFamily="34" charset="0"/>
              </a:rPr>
              <a:t> chia: 192 : 5</a:t>
            </a:r>
            <a:endParaRPr lang="vi-VN"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4221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grpSp>
        <p:nvGrpSpPr>
          <p:cNvPr id="8" name="Group 7">
            <a:extLst>
              <a:ext uri="{FF2B5EF4-FFF2-40B4-BE49-F238E27FC236}">
                <a16:creationId xmlns:a16="http://schemas.microsoft.com/office/drawing/2014/main" id="{E3286E85-0F27-685A-D7C9-294F940DF005}"/>
              </a:ext>
            </a:extLst>
          </p:cNvPr>
          <p:cNvGrpSpPr/>
          <p:nvPr/>
        </p:nvGrpSpPr>
        <p:grpSpPr>
          <a:xfrm>
            <a:off x="782464" y="386677"/>
            <a:ext cx="619044" cy="584775"/>
            <a:chOff x="621568" y="794220"/>
            <a:chExt cx="619044" cy="584775"/>
          </a:xfrm>
        </p:grpSpPr>
        <p:pic>
          <p:nvPicPr>
            <p:cNvPr id="9" name="Picture 8">
              <a:extLst>
                <a:ext uri="{FF2B5EF4-FFF2-40B4-BE49-F238E27FC236}">
                  <a16:creationId xmlns:a16="http://schemas.microsoft.com/office/drawing/2014/main" id="{435C7979-AE92-A2DE-7A4D-78E6BE859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10" name="TextBox 9">
              <a:extLst>
                <a:ext uri="{FF2B5EF4-FFF2-40B4-BE49-F238E27FC236}">
                  <a16:creationId xmlns:a16="http://schemas.microsoft.com/office/drawing/2014/main" id="{FFBDA6E6-B180-7DA4-210F-A76E03C84A1A}"/>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4</a:t>
              </a:r>
            </a:p>
          </p:txBody>
        </p:sp>
      </p:grpSp>
      <p:sp>
        <p:nvSpPr>
          <p:cNvPr id="11" name="TextBox 10">
            <a:extLst>
              <a:ext uri="{FF2B5EF4-FFF2-40B4-BE49-F238E27FC236}">
                <a16:creationId xmlns:a16="http://schemas.microsoft.com/office/drawing/2014/main" id="{5AE69CE7-8C65-9735-01B5-DA5338A3F867}"/>
              </a:ext>
            </a:extLst>
          </p:cNvPr>
          <p:cNvSpPr txBox="1"/>
          <p:nvPr/>
        </p:nvSpPr>
        <p:spPr>
          <a:xfrm>
            <a:off x="1371600" y="361436"/>
            <a:ext cx="999460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Cuộn dây thép dài 192m, người ta định cắt cuộn dây thành các đoạn dây dài 5m. Hỏi cắt được nhiều nhất bao nhiêu đoạn dây như thế và còn thừa mấy mét dây?</a:t>
            </a:r>
            <a:endParaRPr kumimoji="0" lang="en-US"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2E5D567-74AA-89F8-E7ED-6DA1FB6D7EAB}"/>
              </a:ext>
            </a:extLst>
          </p:cNvPr>
          <p:cNvSpPr txBox="1"/>
          <p:nvPr/>
        </p:nvSpPr>
        <p:spPr>
          <a:xfrm>
            <a:off x="2009775" y="3048000"/>
            <a:ext cx="8829675" cy="2554545"/>
          </a:xfrm>
          <a:prstGeom prst="rect">
            <a:avLst/>
          </a:prstGeom>
          <a:noFill/>
        </p:spPr>
        <p:txBody>
          <a:bodyPr wrap="square" rtlCol="0">
            <a:spAutoFit/>
          </a:bodyPr>
          <a:lstStyle/>
          <a:p>
            <a:pPr algn="ctr"/>
            <a:r>
              <a:rPr lang="vi-VN" sz="3200" b="1" u="sng" dirty="0">
                <a:solidFill>
                  <a:srgbClr val="FF0000"/>
                </a:solidFill>
                <a:latin typeface="Calibri" panose="020F0502020204030204" pitchFamily="34" charset="0"/>
                <a:cs typeface="Calibri" panose="020F0502020204030204" pitchFamily="34" charset="0"/>
              </a:rPr>
              <a:t>Bài giải:</a:t>
            </a:r>
          </a:p>
          <a:p>
            <a:pPr algn="ctr"/>
            <a:r>
              <a:rPr lang="vi-VN" sz="3200" b="1" dirty="0">
                <a:solidFill>
                  <a:srgbClr val="FF0000"/>
                </a:solidFill>
                <a:latin typeface="Calibri" panose="020F0502020204030204" pitchFamily="34" charset="0"/>
                <a:cs typeface="Calibri" panose="020F0502020204030204" pitchFamily="34" charset="0"/>
              </a:rPr>
              <a:t>Thực hiện phép chia: 192 : 5 = 38 (dư 2)</a:t>
            </a:r>
          </a:p>
          <a:p>
            <a:pPr algn="just"/>
            <a:r>
              <a:rPr lang="vi-VN" sz="3200" b="1" dirty="0">
                <a:solidFill>
                  <a:srgbClr val="FF0000"/>
                </a:solidFill>
                <a:latin typeface="Calibri" panose="020F0502020204030204" pitchFamily="34" charset="0"/>
                <a:cs typeface="Calibri" panose="020F0502020204030204" pitchFamily="34" charset="0"/>
              </a:rPr>
              <a:t>Vậy cắt được nhiều nhất 38 đoạn dây 5 m và thừa 2 mét dây.</a:t>
            </a:r>
          </a:p>
          <a:p>
            <a:pPr algn="r"/>
            <a:r>
              <a:rPr lang="vi-VN" sz="3200" b="1" dirty="0">
                <a:solidFill>
                  <a:srgbClr val="FF0000"/>
                </a:solidFill>
                <a:latin typeface="Calibri" panose="020F0502020204030204" pitchFamily="34" charset="0"/>
                <a:cs typeface="Calibri" panose="020F0502020204030204" pitchFamily="34" charset="0"/>
              </a:rPr>
              <a:t>            Đáp số: 38 đoạn dây và thừa 2 mét dây.</a:t>
            </a:r>
          </a:p>
        </p:txBody>
      </p:sp>
    </p:spTree>
    <p:extLst>
      <p:ext uri="{BB962C8B-B14F-4D97-AF65-F5344CB8AC3E}">
        <p14:creationId xmlns:p14="http://schemas.microsoft.com/office/powerpoint/2010/main" val="2412079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grpSp>
        <p:nvGrpSpPr>
          <p:cNvPr id="8" name="Group 7">
            <a:extLst>
              <a:ext uri="{FF2B5EF4-FFF2-40B4-BE49-F238E27FC236}">
                <a16:creationId xmlns:a16="http://schemas.microsoft.com/office/drawing/2014/main" id="{E3286E85-0F27-685A-D7C9-294F940DF005}"/>
              </a:ext>
            </a:extLst>
          </p:cNvPr>
          <p:cNvGrpSpPr/>
          <p:nvPr/>
        </p:nvGrpSpPr>
        <p:grpSpPr>
          <a:xfrm>
            <a:off x="782464" y="386677"/>
            <a:ext cx="619044" cy="584775"/>
            <a:chOff x="621568" y="794220"/>
            <a:chExt cx="619044" cy="584775"/>
          </a:xfrm>
        </p:grpSpPr>
        <p:pic>
          <p:nvPicPr>
            <p:cNvPr id="9" name="Picture 8">
              <a:extLst>
                <a:ext uri="{FF2B5EF4-FFF2-40B4-BE49-F238E27FC236}">
                  <a16:creationId xmlns:a16="http://schemas.microsoft.com/office/drawing/2014/main" id="{435C7979-AE92-A2DE-7A4D-78E6BE859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10" name="TextBox 9">
              <a:extLst>
                <a:ext uri="{FF2B5EF4-FFF2-40B4-BE49-F238E27FC236}">
                  <a16:creationId xmlns:a16="http://schemas.microsoft.com/office/drawing/2014/main" id="{FFBDA6E6-B180-7DA4-210F-A76E03C84A1A}"/>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4</a:t>
              </a:r>
            </a:p>
          </p:txBody>
        </p:sp>
      </p:grpSp>
      <p:sp>
        <p:nvSpPr>
          <p:cNvPr id="11" name="TextBox 10">
            <a:extLst>
              <a:ext uri="{FF2B5EF4-FFF2-40B4-BE49-F238E27FC236}">
                <a16:creationId xmlns:a16="http://schemas.microsoft.com/office/drawing/2014/main" id="{5AE69CE7-8C65-9735-01B5-DA5338A3F867}"/>
              </a:ext>
            </a:extLst>
          </p:cNvPr>
          <p:cNvSpPr txBox="1"/>
          <p:nvPr/>
        </p:nvSpPr>
        <p:spPr>
          <a:xfrm>
            <a:off x="1371600" y="361436"/>
            <a:ext cx="9994605" cy="1569660"/>
          </a:xfrm>
          <a:prstGeom prst="rect">
            <a:avLst/>
          </a:prstGeom>
          <a:noFill/>
        </p:spPr>
        <p:txBody>
          <a:bodyPr wrap="square" rtlCol="0">
            <a:spAutoFit/>
          </a:bodyPr>
          <a:lstStyle/>
          <a:p>
            <a:pPr lvl="0" algn="just">
              <a:defRPr/>
            </a:pPr>
            <a:r>
              <a:rPr lang="vi-VN" sz="3200" b="1" dirty="0">
                <a:solidFill>
                  <a:srgbClr val="0070C0"/>
                </a:solidFill>
                <a:latin typeface="Tahoma" panose="020B0604030504040204" pitchFamily="34" charset="0"/>
                <a:ea typeface="Tahoma" panose="020B0604030504040204" pitchFamily="34" charset="0"/>
                <a:cs typeface="Tahoma" panose="020B0604030504040204" pitchFamily="34" charset="0"/>
              </a:rPr>
              <a:t>Lấy một thẻ số và chọn các số ghi trên thẻ làm số bị chia, quay kim trên hình tròn để chọn số chia. Thực hiện phép chia rồi nêu kết quả:</a:t>
            </a:r>
            <a:endParaRPr kumimoji="0" lang="en-US"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6AF27B31-CB00-D0FE-3A9E-664EEB537BC3}"/>
              </a:ext>
            </a:extLst>
          </p:cNvPr>
          <p:cNvPicPr>
            <a:picLocks noChangeAspect="1"/>
          </p:cNvPicPr>
          <p:nvPr/>
        </p:nvPicPr>
        <p:blipFill>
          <a:blip r:embed="rId5"/>
          <a:stretch>
            <a:fillRect/>
          </a:stretch>
        </p:blipFill>
        <p:spPr>
          <a:xfrm>
            <a:off x="2962275" y="2243396"/>
            <a:ext cx="6591300" cy="3914516"/>
          </a:xfrm>
          <a:prstGeom prst="rect">
            <a:avLst/>
          </a:prstGeom>
        </p:spPr>
      </p:pic>
    </p:spTree>
    <p:extLst>
      <p:ext uri="{BB962C8B-B14F-4D97-AF65-F5344CB8AC3E}">
        <p14:creationId xmlns:p14="http://schemas.microsoft.com/office/powerpoint/2010/main" val="3290451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sp>
        <p:nvSpPr>
          <p:cNvPr id="2" name="Rectangle: Rounded Corners 8">
            <a:extLst>
              <a:ext uri="{FF2B5EF4-FFF2-40B4-BE49-F238E27FC236}">
                <a16:creationId xmlns:a16="http://schemas.microsoft.com/office/drawing/2014/main" id="{FFD72AA4-4D30-1986-40F2-4284AE8763E7}"/>
              </a:ext>
            </a:extLst>
          </p:cNvPr>
          <p:cNvSpPr/>
          <p:nvPr/>
        </p:nvSpPr>
        <p:spPr>
          <a:xfrm>
            <a:off x="2551043" y="1952625"/>
            <a:ext cx="7209183" cy="3145155"/>
          </a:xfrm>
          <a:custGeom>
            <a:avLst/>
            <a:gdLst>
              <a:gd name="connsiteX0" fmla="*/ 0 w 7209183"/>
              <a:gd name="connsiteY0" fmla="*/ 314829 h 3145155"/>
              <a:gd name="connsiteX1" fmla="*/ 308908 w 7209183"/>
              <a:gd name="connsiteY1" fmla="*/ 0 h 3145155"/>
              <a:gd name="connsiteX2" fmla="*/ 6900274 w 7209183"/>
              <a:gd name="connsiteY2" fmla="*/ 0 h 3145155"/>
              <a:gd name="connsiteX3" fmla="*/ 7209183 w 7209183"/>
              <a:gd name="connsiteY3" fmla="*/ 314829 h 3145155"/>
              <a:gd name="connsiteX4" fmla="*/ 7209183 w 7209183"/>
              <a:gd name="connsiteY4" fmla="*/ 2830325 h 3145155"/>
              <a:gd name="connsiteX5" fmla="*/ 6900274 w 7209183"/>
              <a:gd name="connsiteY5" fmla="*/ 3145154 h 3145155"/>
              <a:gd name="connsiteX6" fmla="*/ 308908 w 7209183"/>
              <a:gd name="connsiteY6" fmla="*/ 3145154 h 3145155"/>
              <a:gd name="connsiteX7" fmla="*/ 0 w 7209183"/>
              <a:gd name="connsiteY7" fmla="*/ 2830325 h 3145155"/>
              <a:gd name="connsiteX8" fmla="*/ 0 w 7209183"/>
              <a:gd name="connsiteY8" fmla="*/ 314829 h 3145155"/>
              <a:gd name="connsiteX0" fmla="*/ 0 w 7209183"/>
              <a:gd name="connsiteY0" fmla="*/ 314829 h 3145155"/>
              <a:gd name="connsiteX1" fmla="*/ 308908 w 7209183"/>
              <a:gd name="connsiteY1" fmla="*/ 0 h 3145155"/>
              <a:gd name="connsiteX2" fmla="*/ 6900274 w 7209183"/>
              <a:gd name="connsiteY2" fmla="*/ 0 h 3145155"/>
              <a:gd name="connsiteX3" fmla="*/ 7209183 w 7209183"/>
              <a:gd name="connsiteY3" fmla="*/ 314829 h 3145155"/>
              <a:gd name="connsiteX4" fmla="*/ 7209183 w 7209183"/>
              <a:gd name="connsiteY4" fmla="*/ 2830325 h 3145155"/>
              <a:gd name="connsiteX5" fmla="*/ 6900274 w 7209183"/>
              <a:gd name="connsiteY5" fmla="*/ 3145154 h 3145155"/>
              <a:gd name="connsiteX6" fmla="*/ 308908 w 7209183"/>
              <a:gd name="connsiteY6" fmla="*/ 3145154 h 3145155"/>
              <a:gd name="connsiteX7" fmla="*/ 0 w 7209183"/>
              <a:gd name="connsiteY7" fmla="*/ 2830325 h 3145155"/>
              <a:gd name="connsiteX8" fmla="*/ 0 w 7209183"/>
              <a:gd name="connsiteY8" fmla="*/ 314829 h 3145155"/>
              <a:gd name="connsiteX0" fmla="*/ 0 w 7209183"/>
              <a:gd name="connsiteY0" fmla="*/ 314829 h 3145155"/>
              <a:gd name="connsiteX1" fmla="*/ 308908 w 7209183"/>
              <a:gd name="connsiteY1" fmla="*/ 0 h 3145155"/>
              <a:gd name="connsiteX2" fmla="*/ 6900274 w 7209183"/>
              <a:gd name="connsiteY2" fmla="*/ 0 h 3145155"/>
              <a:gd name="connsiteX3" fmla="*/ 7209183 w 7209183"/>
              <a:gd name="connsiteY3" fmla="*/ 314829 h 3145155"/>
              <a:gd name="connsiteX4" fmla="*/ 7209183 w 7209183"/>
              <a:gd name="connsiteY4" fmla="*/ 2830325 h 3145155"/>
              <a:gd name="connsiteX5" fmla="*/ 6900274 w 7209183"/>
              <a:gd name="connsiteY5" fmla="*/ 3145154 h 3145155"/>
              <a:gd name="connsiteX6" fmla="*/ 308908 w 7209183"/>
              <a:gd name="connsiteY6" fmla="*/ 3145154 h 3145155"/>
              <a:gd name="connsiteX7" fmla="*/ 0 w 7209183"/>
              <a:gd name="connsiteY7" fmla="*/ 2830325 h 3145155"/>
              <a:gd name="connsiteX8" fmla="*/ 0 w 7209183"/>
              <a:gd name="connsiteY8" fmla="*/ 314829 h 31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9183" h="3145155" fill="none" extrusionOk="0">
                <a:moveTo>
                  <a:pt x="0" y="314829"/>
                </a:moveTo>
                <a:cubicBezTo>
                  <a:pt x="3098" y="169059"/>
                  <a:pt x="179699" y="-29690"/>
                  <a:pt x="308908" y="0"/>
                </a:cubicBezTo>
                <a:cubicBezTo>
                  <a:pt x="2612068" y="133321"/>
                  <a:pt x="5393685" y="-228759"/>
                  <a:pt x="6900274" y="0"/>
                </a:cubicBezTo>
                <a:cubicBezTo>
                  <a:pt x="7010272" y="-9886"/>
                  <a:pt x="7262631" y="99292"/>
                  <a:pt x="7209183" y="314829"/>
                </a:cubicBezTo>
                <a:cubicBezTo>
                  <a:pt x="7259009" y="1368198"/>
                  <a:pt x="7368108" y="1837204"/>
                  <a:pt x="7209183" y="2830325"/>
                </a:cubicBezTo>
                <a:cubicBezTo>
                  <a:pt x="7178558" y="3036092"/>
                  <a:pt x="7116734" y="3143600"/>
                  <a:pt x="6900274" y="3145154"/>
                </a:cubicBezTo>
                <a:cubicBezTo>
                  <a:pt x="5373004" y="3061369"/>
                  <a:pt x="3141182" y="3078564"/>
                  <a:pt x="308908" y="3145154"/>
                </a:cubicBezTo>
                <a:cubicBezTo>
                  <a:pt x="130696" y="3096834"/>
                  <a:pt x="644" y="3032993"/>
                  <a:pt x="0" y="2830325"/>
                </a:cubicBezTo>
                <a:cubicBezTo>
                  <a:pt x="-176667" y="1793400"/>
                  <a:pt x="138476" y="1097489"/>
                  <a:pt x="0" y="314829"/>
                </a:cubicBezTo>
                <a:close/>
              </a:path>
              <a:path w="7209183" h="3145155" stroke="0" extrusionOk="0">
                <a:moveTo>
                  <a:pt x="0" y="314829"/>
                </a:moveTo>
                <a:cubicBezTo>
                  <a:pt x="-31964" y="141223"/>
                  <a:pt x="174505" y="-35743"/>
                  <a:pt x="308908" y="0"/>
                </a:cubicBezTo>
                <a:cubicBezTo>
                  <a:pt x="2458234" y="-562370"/>
                  <a:pt x="3608881" y="246575"/>
                  <a:pt x="6900274" y="0"/>
                </a:cubicBezTo>
                <a:cubicBezTo>
                  <a:pt x="7016363" y="-5199"/>
                  <a:pt x="7214534" y="178693"/>
                  <a:pt x="7209183" y="314829"/>
                </a:cubicBezTo>
                <a:cubicBezTo>
                  <a:pt x="7393224" y="1050667"/>
                  <a:pt x="7438371" y="1949521"/>
                  <a:pt x="7209183" y="2830325"/>
                </a:cubicBezTo>
                <a:cubicBezTo>
                  <a:pt x="7216103" y="3029902"/>
                  <a:pt x="7044401" y="3138618"/>
                  <a:pt x="6900274" y="3145154"/>
                </a:cubicBezTo>
                <a:cubicBezTo>
                  <a:pt x="4238425" y="3100813"/>
                  <a:pt x="1033604" y="3213363"/>
                  <a:pt x="308908" y="3145154"/>
                </a:cubicBezTo>
                <a:cubicBezTo>
                  <a:pt x="143947" y="3088929"/>
                  <a:pt x="-8427" y="2976771"/>
                  <a:pt x="0" y="2830325"/>
                </a:cubicBezTo>
                <a:cubicBezTo>
                  <a:pt x="-203267" y="1931609"/>
                  <a:pt x="-175746" y="1330031"/>
                  <a:pt x="0" y="314829"/>
                </a:cubicBezTo>
                <a:close/>
              </a:path>
              <a:path w="7209183" h="3145155" fill="none" stroke="0" extrusionOk="0">
                <a:moveTo>
                  <a:pt x="0" y="314829"/>
                </a:moveTo>
                <a:cubicBezTo>
                  <a:pt x="-2103" y="132990"/>
                  <a:pt x="165988" y="-7378"/>
                  <a:pt x="308908" y="0"/>
                </a:cubicBezTo>
                <a:cubicBezTo>
                  <a:pt x="2329118" y="269544"/>
                  <a:pt x="5371499" y="54359"/>
                  <a:pt x="6900274" y="0"/>
                </a:cubicBezTo>
                <a:cubicBezTo>
                  <a:pt x="7046343" y="3072"/>
                  <a:pt x="7249925" y="139618"/>
                  <a:pt x="7209183" y="314829"/>
                </a:cubicBezTo>
                <a:cubicBezTo>
                  <a:pt x="7183519" y="1500940"/>
                  <a:pt x="7378041" y="1810825"/>
                  <a:pt x="7209183" y="2830325"/>
                </a:cubicBezTo>
                <a:cubicBezTo>
                  <a:pt x="7197594" y="3051063"/>
                  <a:pt x="7083549" y="3116585"/>
                  <a:pt x="6900274" y="3145154"/>
                </a:cubicBezTo>
                <a:cubicBezTo>
                  <a:pt x="5041650" y="2859628"/>
                  <a:pt x="3609668" y="3055091"/>
                  <a:pt x="308908" y="3145154"/>
                </a:cubicBezTo>
                <a:cubicBezTo>
                  <a:pt x="136159" y="3121995"/>
                  <a:pt x="37831" y="3024695"/>
                  <a:pt x="0" y="2830325"/>
                </a:cubicBezTo>
                <a:cubicBezTo>
                  <a:pt x="-126177" y="1900328"/>
                  <a:pt x="-73952" y="1217439"/>
                  <a:pt x="0" y="314829"/>
                </a:cubicBezTo>
                <a:close/>
              </a:path>
              <a:path w="7209183" h="3145155" fill="none" stroke="0" extrusionOk="0">
                <a:moveTo>
                  <a:pt x="0" y="314829"/>
                </a:moveTo>
                <a:cubicBezTo>
                  <a:pt x="154" y="138181"/>
                  <a:pt x="187058" y="-15052"/>
                  <a:pt x="308908" y="0"/>
                </a:cubicBezTo>
                <a:cubicBezTo>
                  <a:pt x="2409386" y="376922"/>
                  <a:pt x="5454608" y="-220561"/>
                  <a:pt x="6900274" y="0"/>
                </a:cubicBezTo>
                <a:cubicBezTo>
                  <a:pt x="7034724" y="-3521"/>
                  <a:pt x="7255092" y="138019"/>
                  <a:pt x="7209183" y="314829"/>
                </a:cubicBezTo>
                <a:cubicBezTo>
                  <a:pt x="7218024" y="1417286"/>
                  <a:pt x="7362556" y="1805918"/>
                  <a:pt x="7209183" y="2830325"/>
                </a:cubicBezTo>
                <a:cubicBezTo>
                  <a:pt x="7174348" y="3049332"/>
                  <a:pt x="7099303" y="3141445"/>
                  <a:pt x="6900274" y="3145154"/>
                </a:cubicBezTo>
                <a:cubicBezTo>
                  <a:pt x="5182628" y="2759861"/>
                  <a:pt x="3475352" y="3016652"/>
                  <a:pt x="308908" y="3145154"/>
                </a:cubicBezTo>
                <a:cubicBezTo>
                  <a:pt x="128668" y="3101483"/>
                  <a:pt x="29232" y="3030274"/>
                  <a:pt x="0" y="2830325"/>
                </a:cubicBezTo>
                <a:cubicBezTo>
                  <a:pt x="-184522" y="1865507"/>
                  <a:pt x="91195" y="1139822"/>
                  <a:pt x="0" y="314829"/>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3" name="Picture 12">
            <a:extLst>
              <a:ext uri="{FF2B5EF4-FFF2-40B4-BE49-F238E27FC236}">
                <a16:creationId xmlns:a16="http://schemas.microsoft.com/office/drawing/2014/main" id="{36254B71-B5AB-C5CC-B99E-7A0E7D102EFA}"/>
              </a:ext>
            </a:extLst>
          </p:cNvPr>
          <p:cNvPicPr>
            <a:picLocks noChangeAspect="1"/>
          </p:cNvPicPr>
          <p:nvPr/>
        </p:nvPicPr>
        <p:blipFill>
          <a:blip r:embed="rId4"/>
          <a:stretch>
            <a:fillRect/>
          </a:stretch>
        </p:blipFill>
        <p:spPr>
          <a:xfrm>
            <a:off x="4957566" y="4474840"/>
            <a:ext cx="1350712" cy="2168637"/>
          </a:xfrm>
          <a:prstGeom prst="rect">
            <a:avLst/>
          </a:prstGeom>
        </p:spPr>
      </p:pic>
      <p:pic>
        <p:nvPicPr>
          <p:cNvPr id="6" name="Picture 15">
            <a:extLst>
              <a:ext uri="{FF2B5EF4-FFF2-40B4-BE49-F238E27FC236}">
                <a16:creationId xmlns:a16="http://schemas.microsoft.com/office/drawing/2014/main" id="{B1D206C7-77C9-8126-762D-20855C428FB1}"/>
              </a:ext>
            </a:extLst>
          </p:cNvPr>
          <p:cNvPicPr>
            <a:picLocks noChangeAspect="1"/>
          </p:cNvPicPr>
          <p:nvPr/>
        </p:nvPicPr>
        <p:blipFill>
          <a:blip r:embed="rId5"/>
          <a:stretch>
            <a:fillRect/>
          </a:stretch>
        </p:blipFill>
        <p:spPr>
          <a:xfrm>
            <a:off x="6308278" y="4474840"/>
            <a:ext cx="1493760" cy="2168637"/>
          </a:xfrm>
          <a:prstGeom prst="rect">
            <a:avLst/>
          </a:prstGeom>
        </p:spPr>
      </p:pic>
      <p:pic>
        <p:nvPicPr>
          <p:cNvPr id="12" name="Picture 6">
            <a:extLst>
              <a:ext uri="{FF2B5EF4-FFF2-40B4-BE49-F238E27FC236}">
                <a16:creationId xmlns:a16="http://schemas.microsoft.com/office/drawing/2014/main" id="{32AADB37-773C-6AAE-2A32-907B90B9BB57}"/>
              </a:ext>
            </a:extLst>
          </p:cNvPr>
          <p:cNvPicPr>
            <a:picLocks noChangeAspect="1"/>
          </p:cNvPicPr>
          <p:nvPr/>
        </p:nvPicPr>
        <p:blipFill>
          <a:blip r:embed="rId6"/>
          <a:stretch>
            <a:fillRect/>
          </a:stretch>
        </p:blipFill>
        <p:spPr>
          <a:xfrm flipH="1">
            <a:off x="3296137" y="4474838"/>
            <a:ext cx="1593601" cy="2168637"/>
          </a:xfrm>
          <a:prstGeom prst="rect">
            <a:avLst/>
          </a:prstGeom>
        </p:spPr>
      </p:pic>
      <p:pic>
        <p:nvPicPr>
          <p:cNvPr id="13" name="Picture 7">
            <a:extLst>
              <a:ext uri="{FF2B5EF4-FFF2-40B4-BE49-F238E27FC236}">
                <a16:creationId xmlns:a16="http://schemas.microsoft.com/office/drawing/2014/main" id="{18542F3C-1358-ED7F-F623-2A67229A4363}"/>
              </a:ext>
            </a:extLst>
          </p:cNvPr>
          <p:cNvPicPr>
            <a:picLocks noChangeAspect="1"/>
          </p:cNvPicPr>
          <p:nvPr/>
        </p:nvPicPr>
        <p:blipFill>
          <a:blip r:embed="rId7"/>
          <a:stretch>
            <a:fillRect/>
          </a:stretch>
        </p:blipFill>
        <p:spPr>
          <a:xfrm flipH="1">
            <a:off x="7869866" y="4474839"/>
            <a:ext cx="1386240" cy="2168637"/>
          </a:xfrm>
          <a:prstGeom prst="rect">
            <a:avLst/>
          </a:prstGeom>
        </p:spPr>
      </p:pic>
      <p:pic>
        <p:nvPicPr>
          <p:cNvPr id="14" name="Hình ảnh 2">
            <a:extLst>
              <a:ext uri="{FF2B5EF4-FFF2-40B4-BE49-F238E27FC236}">
                <a16:creationId xmlns:a16="http://schemas.microsoft.com/office/drawing/2014/main" id="{062E7AC8-3406-F945-210E-8537D24FAF7D}"/>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26917" y1="45602" x2="26917" y2="45602"/>
                        <a14:foregroundMark x1="23667" y1="45824" x2="23667" y2="45824"/>
                        <a14:foregroundMark x1="28417" y1="45233" x2="36500" y2="41316"/>
                        <a14:foregroundMark x1="36500" y1="41316" x2="42583" y2="49741"/>
                        <a14:foregroundMark x1="42583" y1="49741" x2="38667" y2="56984"/>
                        <a14:foregroundMark x1="38667" y1="56984" x2="42833" y2="56984"/>
                        <a14:foregroundMark x1="27083" y1="44420" x2="40250" y2="39616"/>
                        <a14:foregroundMark x1="40250" y1="39616" x2="38250" y2="43089"/>
                        <a14:foregroundMark x1="40167" y1="40798" x2="32583" y2="44789"/>
                        <a14:foregroundMark x1="32583" y1="44789" x2="24500" y2="46489"/>
                        <a14:foregroundMark x1="24500" y1="46489" x2="28250" y2="46933"/>
                        <a14:foregroundMark x1="71863" y1="23303" x2="76167" y2="22764"/>
                        <a14:foregroundMark x1="60250" y1="24760" x2="64004" y2="24289"/>
                        <a14:foregroundMark x1="76167" y1="22764" x2="81833" y2="30968"/>
                        <a14:foregroundMark x1="81833" y1="30968" x2="71750" y2="48707"/>
                        <a14:foregroundMark x1="78083" y1="26090" x2="71167" y2="47524"/>
                        <a14:foregroundMark x1="71167" y1="47524" x2="71167" y2="48337"/>
                        <a14:foregroundMark x1="77917" y1="22986" x2="70083" y2="20547"/>
                        <a14:foregroundMark x1="63783" y1="23981" x2="62083" y2="24908"/>
                        <a14:foregroundMark x1="70083" y1="20547" x2="65385" y2="23108"/>
                        <a14:foregroundMark x1="62083" y1="24908" x2="62000" y2="25721"/>
                        <a14:foregroundMark x1="72000" y1="56393" x2="68083" y2="57428"/>
                        <a14:foregroundMark x1="65000" y1="49298" x2="65917" y2="41168"/>
                        <a14:foregroundMark x1="65250" y1="49667" x2="65750" y2="42424"/>
                        <a14:foregroundMark x1="65750" y1="42424" x2="65917" y2="42350"/>
                        <a14:foregroundMark x1="73750" y1="55876" x2="74167" y2="58167"/>
                        <a14:foregroundMark x1="74167" y1="55876" x2="74167" y2="55876"/>
                        <a14:backgroundMark x1="66750" y1="23577" x2="66750" y2="23577"/>
                        <a14:backgroundMark x1="68917" y1="22986" x2="68917" y2="22986"/>
                        <a14:backgroundMark x1="69583" y1="22986" x2="69583" y2="22986"/>
                        <a14:backgroundMark x1="70500" y1="24538" x2="66583" y2="24538"/>
                        <a14:backgroundMark x1="70250" y1="24169" x2="63917" y2="24169"/>
                        <a14:backgroundMark x1="69583" y1="23208" x2="71333" y2="24538"/>
                        <a14:backgroundMark x1="60750" y1="58684" x2="60750" y2="58684"/>
                        <a14:backgroundMark x1="56000" y1="60754" x2="56000" y2="60754"/>
                        <a14:backgroundMark x1="60000" y1="54398" x2="60000" y2="54398"/>
                        <a14:backgroundMark x1="56000" y1="60754" x2="56000" y2="60754"/>
                        <a14:backgroundMark x1="56000" y1="60754" x2="56000" y2="60754"/>
                        <a14:backgroundMark x1="56000" y1="60754" x2="56000" y2="60754"/>
                        <a14:backgroundMark x1="56000" y1="61493" x2="56000" y2="61493"/>
                        <a14:backgroundMark x1="60000" y1="56541" x2="60000" y2="56541"/>
                        <a14:backgroundMark x1="60000" y1="56541" x2="60000" y2="56541"/>
                        <a14:backgroundMark x1="60000" y1="56541" x2="60000" y2="56541"/>
                        <a14:backgroundMark x1="59167" y1="56541" x2="59167" y2="56541"/>
                        <a14:backgroundMark x1="56833" y1="57280" x2="56833" y2="57280"/>
                        <a14:backgroundMark x1="56833" y1="57280" x2="56833" y2="57280"/>
                      </a14:backgroundRemoval>
                    </a14:imgEffect>
                  </a14:imgLayer>
                </a14:imgProps>
              </a:ext>
              <a:ext uri="{28A0092B-C50C-407E-A947-70E740481C1C}">
                <a14:useLocalDpi xmlns:a14="http://schemas.microsoft.com/office/drawing/2010/main" val="0"/>
              </a:ext>
            </a:extLst>
          </a:blip>
          <a:srcRect l="11348" t="15061" r="12188" b="11463"/>
          <a:stretch/>
        </p:blipFill>
        <p:spPr>
          <a:xfrm>
            <a:off x="2938463" y="2088900"/>
            <a:ext cx="977644" cy="1059235"/>
          </a:xfrm>
          <a:prstGeom prst="rect">
            <a:avLst/>
          </a:prstGeom>
        </p:spPr>
      </p:pic>
      <p:sp>
        <p:nvSpPr>
          <p:cNvPr id="15" name="Hộp Văn bản 5">
            <a:extLst>
              <a:ext uri="{FF2B5EF4-FFF2-40B4-BE49-F238E27FC236}">
                <a16:creationId xmlns:a16="http://schemas.microsoft.com/office/drawing/2014/main" id="{4402E2D1-2D9F-33C6-190F-7FD0ACA37B00}"/>
              </a:ext>
            </a:extLst>
          </p:cNvPr>
          <p:cNvSpPr txBox="1"/>
          <p:nvPr/>
        </p:nvSpPr>
        <p:spPr>
          <a:xfrm>
            <a:off x="3895609" y="2171727"/>
            <a:ext cx="5910467" cy="1384995"/>
          </a:xfrm>
          <a:prstGeom prst="rect">
            <a:avLst/>
          </a:prstGeom>
          <a:noFill/>
        </p:spPr>
        <p:txBody>
          <a:bodyPr wrap="square" rtlCol="0">
            <a:spAutoFit/>
          </a:bodyPr>
          <a:lstStyle/>
          <a:p>
            <a:pPr lvl="0" algn="just">
              <a:defRPr/>
            </a:pPr>
            <a:r>
              <a:rPr lang="en-US" sz="2800" b="1" dirty="0">
                <a:solidFill>
                  <a:prstClr val="black"/>
                </a:solidFill>
                <a:latin typeface="Calibri" panose="020F0502020204030204"/>
              </a:rPr>
              <a:t>C</a:t>
            </a:r>
            <a:r>
              <a:rPr lang="vi-VN" sz="2800" b="1" dirty="0">
                <a:solidFill>
                  <a:prstClr val="black"/>
                </a:solidFill>
                <a:latin typeface="Calibri" panose="020F0502020204030204"/>
              </a:rPr>
              <a:t>họn ngẫu nhiên số chia bằng cách quay kim trên hình tròn rồi thực hiện phép chia với số chia tìm được</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pic>
        <p:nvPicPr>
          <p:cNvPr id="17" name="Picture 16">
            <a:extLst>
              <a:ext uri="{FF2B5EF4-FFF2-40B4-BE49-F238E27FC236}">
                <a16:creationId xmlns:a16="http://schemas.microsoft.com/office/drawing/2014/main" id="{709DA4A0-3549-A100-08E4-97DEEBDD09A4}"/>
              </a:ext>
            </a:extLst>
          </p:cNvPr>
          <p:cNvPicPr>
            <a:picLocks noChangeAspect="1"/>
          </p:cNvPicPr>
          <p:nvPr/>
        </p:nvPicPr>
        <p:blipFill>
          <a:blip r:embed="rId10"/>
          <a:stretch>
            <a:fillRect/>
          </a:stretch>
        </p:blipFill>
        <p:spPr>
          <a:xfrm>
            <a:off x="3545350" y="3618686"/>
            <a:ext cx="5444200" cy="1182727"/>
          </a:xfrm>
          <a:prstGeom prst="rect">
            <a:avLst/>
          </a:prstGeom>
        </p:spPr>
      </p:pic>
    </p:spTree>
    <p:extLst>
      <p:ext uri="{BB962C8B-B14F-4D97-AF65-F5344CB8AC3E}">
        <p14:creationId xmlns:p14="http://schemas.microsoft.com/office/powerpoint/2010/main" val="2183926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3"/>
                                        </p:tgtEl>
                                        <p:attrNameLst>
                                          <p:attrName>r</p:attrName>
                                        </p:attrNameLst>
                                      </p:cBhvr>
                                    </p:animRot>
                                    <p:animRot by="-240000">
                                      <p:cBhvr>
                                        <p:cTn id="41" dur="200" fill="hold">
                                          <p:stCondLst>
                                            <p:cond delay="200"/>
                                          </p:stCondLst>
                                        </p:cTn>
                                        <p:tgtEl>
                                          <p:spTgt spid="13"/>
                                        </p:tgtEl>
                                        <p:attrNameLst>
                                          <p:attrName>r</p:attrName>
                                        </p:attrNameLst>
                                      </p:cBhvr>
                                    </p:animRot>
                                    <p:animRot by="240000">
                                      <p:cBhvr>
                                        <p:cTn id="42" dur="200" fill="hold">
                                          <p:stCondLst>
                                            <p:cond delay="400"/>
                                          </p:stCondLst>
                                        </p:cTn>
                                        <p:tgtEl>
                                          <p:spTgt spid="13"/>
                                        </p:tgtEl>
                                        <p:attrNameLst>
                                          <p:attrName>r</p:attrName>
                                        </p:attrNameLst>
                                      </p:cBhvr>
                                    </p:animRot>
                                    <p:animRot by="-240000">
                                      <p:cBhvr>
                                        <p:cTn id="43" dur="200" fill="hold">
                                          <p:stCondLst>
                                            <p:cond delay="600"/>
                                          </p:stCondLst>
                                        </p:cTn>
                                        <p:tgtEl>
                                          <p:spTgt spid="13"/>
                                        </p:tgtEl>
                                        <p:attrNameLst>
                                          <p:attrName>r</p:attrName>
                                        </p:attrNameLst>
                                      </p:cBhvr>
                                    </p:animRot>
                                    <p:animRot by="120000">
                                      <p:cBhvr>
                                        <p:cTn id="44" dur="200" fill="hold">
                                          <p:stCondLst>
                                            <p:cond delay="800"/>
                                          </p:stCondLst>
                                        </p:cTn>
                                        <p:tgtEl>
                                          <p:spTgt spid="13"/>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sp>
        <p:nvSpPr>
          <p:cNvPr id="4" name="Rectangle: Rounded Corners 8">
            <a:extLst>
              <a:ext uri="{FF2B5EF4-FFF2-40B4-BE49-F238E27FC236}">
                <a16:creationId xmlns:a16="http://schemas.microsoft.com/office/drawing/2014/main" id="{8C267FC3-7E23-BD98-F547-AE2F54084236}"/>
              </a:ext>
            </a:extLst>
          </p:cNvPr>
          <p:cNvSpPr/>
          <p:nvPr/>
        </p:nvSpPr>
        <p:spPr>
          <a:xfrm>
            <a:off x="4465971" y="776433"/>
            <a:ext cx="7209183" cy="2766867"/>
          </a:xfrm>
          <a:custGeom>
            <a:avLst/>
            <a:gdLst>
              <a:gd name="connsiteX0" fmla="*/ 0 w 7209183"/>
              <a:gd name="connsiteY0" fmla="*/ 276962 h 2766867"/>
              <a:gd name="connsiteX1" fmla="*/ 308908 w 7209183"/>
              <a:gd name="connsiteY1" fmla="*/ 0 h 2766867"/>
              <a:gd name="connsiteX2" fmla="*/ 6900274 w 7209183"/>
              <a:gd name="connsiteY2" fmla="*/ 0 h 2766867"/>
              <a:gd name="connsiteX3" fmla="*/ 7209183 w 7209183"/>
              <a:gd name="connsiteY3" fmla="*/ 276962 h 2766867"/>
              <a:gd name="connsiteX4" fmla="*/ 7209183 w 7209183"/>
              <a:gd name="connsiteY4" fmla="*/ 2489903 h 2766867"/>
              <a:gd name="connsiteX5" fmla="*/ 6900274 w 7209183"/>
              <a:gd name="connsiteY5" fmla="*/ 2766867 h 2766867"/>
              <a:gd name="connsiteX6" fmla="*/ 308908 w 7209183"/>
              <a:gd name="connsiteY6" fmla="*/ 2766867 h 2766867"/>
              <a:gd name="connsiteX7" fmla="*/ 0 w 7209183"/>
              <a:gd name="connsiteY7" fmla="*/ 2489903 h 2766867"/>
              <a:gd name="connsiteX8" fmla="*/ 0 w 7209183"/>
              <a:gd name="connsiteY8" fmla="*/ 276962 h 2766867"/>
              <a:gd name="connsiteX0" fmla="*/ 0 w 7209183"/>
              <a:gd name="connsiteY0" fmla="*/ 276962 h 2766867"/>
              <a:gd name="connsiteX1" fmla="*/ 308908 w 7209183"/>
              <a:gd name="connsiteY1" fmla="*/ 0 h 2766867"/>
              <a:gd name="connsiteX2" fmla="*/ 6900274 w 7209183"/>
              <a:gd name="connsiteY2" fmla="*/ 0 h 2766867"/>
              <a:gd name="connsiteX3" fmla="*/ 7209183 w 7209183"/>
              <a:gd name="connsiteY3" fmla="*/ 276962 h 2766867"/>
              <a:gd name="connsiteX4" fmla="*/ 7209183 w 7209183"/>
              <a:gd name="connsiteY4" fmla="*/ 2489903 h 2766867"/>
              <a:gd name="connsiteX5" fmla="*/ 6900274 w 7209183"/>
              <a:gd name="connsiteY5" fmla="*/ 2766867 h 2766867"/>
              <a:gd name="connsiteX6" fmla="*/ 308908 w 7209183"/>
              <a:gd name="connsiteY6" fmla="*/ 2766867 h 2766867"/>
              <a:gd name="connsiteX7" fmla="*/ 0 w 7209183"/>
              <a:gd name="connsiteY7" fmla="*/ 2489903 h 2766867"/>
              <a:gd name="connsiteX8" fmla="*/ 0 w 7209183"/>
              <a:gd name="connsiteY8" fmla="*/ 276962 h 2766867"/>
              <a:gd name="connsiteX0" fmla="*/ 0 w 7209183"/>
              <a:gd name="connsiteY0" fmla="*/ 276962 h 2766867"/>
              <a:gd name="connsiteX1" fmla="*/ 308908 w 7209183"/>
              <a:gd name="connsiteY1" fmla="*/ 0 h 2766867"/>
              <a:gd name="connsiteX2" fmla="*/ 6900274 w 7209183"/>
              <a:gd name="connsiteY2" fmla="*/ 0 h 2766867"/>
              <a:gd name="connsiteX3" fmla="*/ 7209183 w 7209183"/>
              <a:gd name="connsiteY3" fmla="*/ 276962 h 2766867"/>
              <a:gd name="connsiteX4" fmla="*/ 7209183 w 7209183"/>
              <a:gd name="connsiteY4" fmla="*/ 2489903 h 2766867"/>
              <a:gd name="connsiteX5" fmla="*/ 6900274 w 7209183"/>
              <a:gd name="connsiteY5" fmla="*/ 2766867 h 2766867"/>
              <a:gd name="connsiteX6" fmla="*/ 308908 w 7209183"/>
              <a:gd name="connsiteY6" fmla="*/ 2766867 h 2766867"/>
              <a:gd name="connsiteX7" fmla="*/ 0 w 7209183"/>
              <a:gd name="connsiteY7" fmla="*/ 2489903 h 2766867"/>
              <a:gd name="connsiteX8" fmla="*/ 0 w 7209183"/>
              <a:gd name="connsiteY8" fmla="*/ 276962 h 276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9183" h="2766867" fill="none" extrusionOk="0">
                <a:moveTo>
                  <a:pt x="0" y="276962"/>
                </a:moveTo>
                <a:cubicBezTo>
                  <a:pt x="2947" y="147698"/>
                  <a:pt x="184606" y="-30213"/>
                  <a:pt x="308908" y="0"/>
                </a:cubicBezTo>
                <a:cubicBezTo>
                  <a:pt x="2804637" y="120471"/>
                  <a:pt x="5467911" y="-322036"/>
                  <a:pt x="6900274" y="0"/>
                </a:cubicBezTo>
                <a:cubicBezTo>
                  <a:pt x="7038576" y="-4671"/>
                  <a:pt x="7263157" y="84722"/>
                  <a:pt x="7209183" y="276962"/>
                </a:cubicBezTo>
                <a:cubicBezTo>
                  <a:pt x="7260724" y="1200708"/>
                  <a:pt x="7324547" y="1572766"/>
                  <a:pt x="7209183" y="2489903"/>
                </a:cubicBezTo>
                <a:cubicBezTo>
                  <a:pt x="7187067" y="2663160"/>
                  <a:pt x="7124701" y="2765148"/>
                  <a:pt x="6900274" y="2766867"/>
                </a:cubicBezTo>
                <a:cubicBezTo>
                  <a:pt x="5426990" y="2698933"/>
                  <a:pt x="3389769" y="2729458"/>
                  <a:pt x="308908" y="2766867"/>
                </a:cubicBezTo>
                <a:cubicBezTo>
                  <a:pt x="128901" y="2711250"/>
                  <a:pt x="841" y="2678148"/>
                  <a:pt x="0" y="2489903"/>
                </a:cubicBezTo>
                <a:cubicBezTo>
                  <a:pt x="-195920" y="1530362"/>
                  <a:pt x="76280" y="988563"/>
                  <a:pt x="0" y="276962"/>
                </a:cubicBezTo>
                <a:close/>
              </a:path>
              <a:path w="7209183" h="2766867" stroke="0" extrusionOk="0">
                <a:moveTo>
                  <a:pt x="0" y="276962"/>
                </a:moveTo>
                <a:cubicBezTo>
                  <a:pt x="-19632" y="115683"/>
                  <a:pt x="171487" y="-27190"/>
                  <a:pt x="308908" y="0"/>
                </a:cubicBezTo>
                <a:cubicBezTo>
                  <a:pt x="2429559" y="-301255"/>
                  <a:pt x="3623857" y="207825"/>
                  <a:pt x="6900274" y="0"/>
                </a:cubicBezTo>
                <a:cubicBezTo>
                  <a:pt x="7022795" y="-3922"/>
                  <a:pt x="7213023" y="164827"/>
                  <a:pt x="7209183" y="276962"/>
                </a:cubicBezTo>
                <a:cubicBezTo>
                  <a:pt x="7410966" y="933083"/>
                  <a:pt x="7430412" y="1709139"/>
                  <a:pt x="7209183" y="2489903"/>
                </a:cubicBezTo>
                <a:cubicBezTo>
                  <a:pt x="7209167" y="2663694"/>
                  <a:pt x="7036066" y="2759119"/>
                  <a:pt x="6900274" y="2766867"/>
                </a:cubicBezTo>
                <a:cubicBezTo>
                  <a:pt x="4331351" y="2720290"/>
                  <a:pt x="1034278" y="2857785"/>
                  <a:pt x="308908" y="2766867"/>
                </a:cubicBezTo>
                <a:cubicBezTo>
                  <a:pt x="146562" y="2712295"/>
                  <a:pt x="-10045" y="2614845"/>
                  <a:pt x="0" y="2489903"/>
                </a:cubicBezTo>
                <a:cubicBezTo>
                  <a:pt x="-238409" y="1747370"/>
                  <a:pt x="-185631" y="1167871"/>
                  <a:pt x="0" y="276962"/>
                </a:cubicBezTo>
                <a:close/>
              </a:path>
              <a:path w="7209183" h="2766867" fill="none" stroke="0" extrusionOk="0">
                <a:moveTo>
                  <a:pt x="0" y="276962"/>
                </a:moveTo>
                <a:cubicBezTo>
                  <a:pt x="-3857" y="114971"/>
                  <a:pt x="151979" y="-6788"/>
                  <a:pt x="308908" y="0"/>
                </a:cubicBezTo>
                <a:cubicBezTo>
                  <a:pt x="2369320" y="213033"/>
                  <a:pt x="5386324" y="42720"/>
                  <a:pt x="6900274" y="0"/>
                </a:cubicBezTo>
                <a:cubicBezTo>
                  <a:pt x="7063823" y="12388"/>
                  <a:pt x="7243594" y="124253"/>
                  <a:pt x="7209183" y="276962"/>
                </a:cubicBezTo>
                <a:cubicBezTo>
                  <a:pt x="7175157" y="1315331"/>
                  <a:pt x="7353021" y="1581369"/>
                  <a:pt x="7209183" y="2489903"/>
                </a:cubicBezTo>
                <a:cubicBezTo>
                  <a:pt x="7197660" y="2686334"/>
                  <a:pt x="7087163" y="2734626"/>
                  <a:pt x="6900274" y="2766867"/>
                </a:cubicBezTo>
                <a:cubicBezTo>
                  <a:pt x="4952534" y="2583762"/>
                  <a:pt x="3624951" y="2624473"/>
                  <a:pt x="308908" y="2766867"/>
                </a:cubicBezTo>
                <a:cubicBezTo>
                  <a:pt x="130209" y="2736733"/>
                  <a:pt x="39474" y="2662723"/>
                  <a:pt x="0" y="2489903"/>
                </a:cubicBezTo>
                <a:cubicBezTo>
                  <a:pt x="-72385" y="1707709"/>
                  <a:pt x="-115434" y="1111929"/>
                  <a:pt x="0" y="276962"/>
                </a:cubicBezTo>
                <a:close/>
              </a:path>
              <a:path w="7209183" h="2766867" fill="none" stroke="0" extrusionOk="0">
                <a:moveTo>
                  <a:pt x="0" y="276962"/>
                </a:moveTo>
                <a:cubicBezTo>
                  <a:pt x="1457" y="132095"/>
                  <a:pt x="178151" y="-19358"/>
                  <a:pt x="308908" y="0"/>
                </a:cubicBezTo>
                <a:cubicBezTo>
                  <a:pt x="2462046" y="241563"/>
                  <a:pt x="5371821" y="-151763"/>
                  <a:pt x="6900274" y="0"/>
                </a:cubicBezTo>
                <a:cubicBezTo>
                  <a:pt x="7029412" y="-2721"/>
                  <a:pt x="7254288" y="122775"/>
                  <a:pt x="7209183" y="276962"/>
                </a:cubicBezTo>
                <a:cubicBezTo>
                  <a:pt x="7216067" y="1264988"/>
                  <a:pt x="7361826" y="1591306"/>
                  <a:pt x="7209183" y="2489903"/>
                </a:cubicBezTo>
                <a:cubicBezTo>
                  <a:pt x="7177824" y="2679602"/>
                  <a:pt x="7085941" y="2748995"/>
                  <a:pt x="6900274" y="2766867"/>
                </a:cubicBezTo>
                <a:cubicBezTo>
                  <a:pt x="5195766" y="2648829"/>
                  <a:pt x="3487907" y="2589151"/>
                  <a:pt x="308908" y="2766867"/>
                </a:cubicBezTo>
                <a:cubicBezTo>
                  <a:pt x="130920" y="2732227"/>
                  <a:pt x="10476" y="2664537"/>
                  <a:pt x="0" y="2489903"/>
                </a:cubicBezTo>
                <a:cubicBezTo>
                  <a:pt x="-254302" y="1688373"/>
                  <a:pt x="124172" y="1003852"/>
                  <a:pt x="0" y="276962"/>
                </a:cubicBezTo>
                <a:close/>
              </a:path>
            </a:pathLst>
          </a:custGeom>
          <a:solidFill>
            <a:srgbClr val="FFFF00">
              <a:alpha val="73000"/>
            </a:srgbClr>
          </a:solidFill>
          <a:ln w="38100">
            <a:solidFill>
              <a:srgbClr val="002060"/>
            </a:solidFill>
            <a:extLst>
              <a:ext uri="{C807C97D-BFC1-408E-A445-0C87EB9F89A2}">
                <ask:lineSketchStyleProps xmlns:ask="http://schemas.microsoft.com/office/drawing/2018/sketchyshape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7C73B7C-7B7E-6B3F-EDB8-423DAB03D252}"/>
              </a:ext>
            </a:extLst>
          </p:cNvPr>
          <p:cNvPicPr>
            <a:picLocks noChangeAspect="1"/>
          </p:cNvPicPr>
          <p:nvPr/>
        </p:nvPicPr>
        <p:blipFill>
          <a:blip r:embed="rId4"/>
          <a:stretch>
            <a:fillRect/>
          </a:stretch>
        </p:blipFill>
        <p:spPr>
          <a:xfrm flipH="1">
            <a:off x="226321" y="1219200"/>
            <a:ext cx="4445485" cy="5683726"/>
          </a:xfrm>
          <a:prstGeom prst="rect">
            <a:avLst/>
          </a:prstGeom>
        </p:spPr>
      </p:pic>
      <p:sp>
        <p:nvSpPr>
          <p:cNvPr id="9" name="Hộp Văn bản 5">
            <a:extLst>
              <a:ext uri="{FF2B5EF4-FFF2-40B4-BE49-F238E27FC236}">
                <a16:creationId xmlns:a16="http://schemas.microsoft.com/office/drawing/2014/main" id="{30C946E2-79D4-0563-C288-6218F2D48D8A}"/>
              </a:ext>
            </a:extLst>
          </p:cNvPr>
          <p:cNvSpPr txBox="1"/>
          <p:nvPr/>
        </p:nvSpPr>
        <p:spPr>
          <a:xfrm>
            <a:off x="4752975" y="1331366"/>
            <a:ext cx="6838715" cy="1754326"/>
          </a:xfrm>
          <a:prstGeom prst="rect">
            <a:avLst/>
          </a:prstGeom>
          <a:noFill/>
        </p:spPr>
        <p:txBody>
          <a:bodyPr wrap="square" rtlCol="0">
            <a:spAutoFit/>
          </a:bodyPr>
          <a:lstStyle/>
          <a:p>
            <a:pPr lvl="0" algn="just">
              <a:defRPr/>
            </a:pPr>
            <a:r>
              <a:rPr lang="en-US" sz="3600" dirty="0">
                <a:solidFill>
                  <a:prstClr val="black"/>
                </a:solidFill>
                <a:latin typeface="Calibri" panose="020F0502020204030204"/>
              </a:rPr>
              <a:t>* </a:t>
            </a:r>
            <a:r>
              <a:rPr lang="en-US" sz="3600" dirty="0" err="1">
                <a:solidFill>
                  <a:prstClr val="black"/>
                </a:solidFill>
                <a:latin typeface="Calibri" panose="020F0502020204030204"/>
              </a:rPr>
              <a:t>Ví</a:t>
            </a:r>
            <a:r>
              <a:rPr lang="en-US" sz="3600" dirty="0">
                <a:solidFill>
                  <a:prstClr val="black"/>
                </a:solidFill>
                <a:latin typeface="Calibri" panose="020F0502020204030204"/>
              </a:rPr>
              <a:t> </a:t>
            </a:r>
            <a:r>
              <a:rPr lang="en-US" sz="3600" dirty="0" err="1">
                <a:solidFill>
                  <a:prstClr val="black"/>
                </a:solidFill>
                <a:latin typeface="Calibri" panose="020F0502020204030204"/>
              </a:rPr>
              <a:t>dụ</a:t>
            </a:r>
            <a:r>
              <a:rPr lang="en-US" sz="3600" dirty="0">
                <a:solidFill>
                  <a:prstClr val="black"/>
                </a:solidFill>
                <a:latin typeface="Calibri" panose="020F0502020204030204"/>
              </a:rPr>
              <a:t> </a:t>
            </a:r>
            <a:r>
              <a:rPr lang="en-US" sz="3600" dirty="0" err="1">
                <a:solidFill>
                  <a:prstClr val="black"/>
                </a:solidFill>
                <a:latin typeface="Calibri" panose="020F0502020204030204"/>
              </a:rPr>
              <a:t>phép</a:t>
            </a:r>
            <a:r>
              <a:rPr lang="en-US" sz="3600" dirty="0">
                <a:solidFill>
                  <a:prstClr val="black"/>
                </a:solidFill>
                <a:latin typeface="Calibri" panose="020F0502020204030204"/>
              </a:rPr>
              <a:t> chia:</a:t>
            </a:r>
          </a:p>
          <a:p>
            <a:pPr lvl="0" algn="just">
              <a:defRPr/>
            </a:pPr>
            <a:r>
              <a:rPr lang="en-US" sz="3600" dirty="0">
                <a:solidFill>
                  <a:prstClr val="black"/>
                </a:solidFill>
                <a:latin typeface="Calibri" panose="020F0502020204030204"/>
              </a:rPr>
              <a:t>644: 4 = 161 </a:t>
            </a:r>
            <a:r>
              <a:rPr lang="en-US" sz="3600" dirty="0" err="1">
                <a:solidFill>
                  <a:prstClr val="black"/>
                </a:solidFill>
                <a:latin typeface="Calibri" panose="020F0502020204030204"/>
              </a:rPr>
              <a:t>hoặc</a:t>
            </a:r>
            <a:r>
              <a:rPr lang="en-US" sz="3600" dirty="0">
                <a:solidFill>
                  <a:prstClr val="black"/>
                </a:solidFill>
                <a:latin typeface="Calibri" panose="020F0502020204030204"/>
              </a:rPr>
              <a:t> 644 : 7 = 92 </a:t>
            </a:r>
          </a:p>
          <a:p>
            <a:pPr lvl="0" algn="just">
              <a:defRPr/>
            </a:pPr>
            <a:r>
              <a:rPr lang="en-US" sz="3600" dirty="0">
                <a:solidFill>
                  <a:prstClr val="black"/>
                </a:solidFill>
                <a:latin typeface="Calibri" panose="020F0502020204030204"/>
              </a:rPr>
              <a:t>2442 : 6 = 407  </a:t>
            </a:r>
            <a:r>
              <a:rPr lang="en-US" sz="3600" dirty="0" err="1">
                <a:solidFill>
                  <a:prstClr val="black"/>
                </a:solidFill>
                <a:latin typeface="Calibri" panose="020F0502020204030204"/>
              </a:rPr>
              <a:t>hoặc</a:t>
            </a:r>
            <a:r>
              <a:rPr lang="en-US" sz="3600" dirty="0">
                <a:solidFill>
                  <a:prstClr val="black"/>
                </a:solidFill>
                <a:latin typeface="Calibri" panose="020F0502020204030204"/>
              </a:rPr>
              <a:t> 1624 : 8 = 203</a:t>
            </a:r>
          </a:p>
        </p:txBody>
      </p:sp>
    </p:spTree>
    <p:extLst>
      <p:ext uri="{BB962C8B-B14F-4D97-AF65-F5344CB8AC3E}">
        <p14:creationId xmlns:p14="http://schemas.microsoft.com/office/powerpoint/2010/main" val="3000061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4462379" y="874455"/>
            <a:ext cx="3267241"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再见</a:t>
            </a:r>
            <a:endParaRPr kumimoji="0" lang="en-US" altLang="zh-CN"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小可爱</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 y="0"/>
            <a:ext cx="12433300" cy="6858000"/>
          </a:xfrm>
          <a:prstGeom prst="rect">
            <a:avLst/>
          </a:prstGeom>
        </p:spPr>
      </p:pic>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5">
            <a:extLst>
              <a:ext uri="{28A0092B-C50C-407E-A947-70E740481C1C}">
                <a14:useLocalDpi xmlns:a14="http://schemas.microsoft.com/office/drawing/2010/main" val="0"/>
              </a:ext>
            </a:extLst>
          </a:blip>
          <a:srcRect t="67901"/>
          <a:stretch/>
        </p:blipFill>
        <p:spPr>
          <a:xfrm>
            <a:off x="-861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5">
            <a:extLst>
              <a:ext uri="{28A0092B-C50C-407E-A947-70E740481C1C}">
                <a14:useLocalDpi xmlns:a14="http://schemas.microsoft.com/office/drawing/2010/main" val="0"/>
              </a:ext>
            </a:extLst>
          </a:blip>
          <a:srcRect l="46884" t="67901"/>
          <a:stretch/>
        </p:blipFill>
        <p:spPr>
          <a:xfrm flipH="1">
            <a:off x="6884584" y="5043055"/>
            <a:ext cx="5375564" cy="1814945"/>
          </a:xfrm>
          <a:prstGeom prst="rect">
            <a:avLst/>
          </a:prstGeom>
        </p:spPr>
      </p:pic>
      <p:sp>
        <p:nvSpPr>
          <p:cNvPr id="31" name="圆角矩形 10">
            <a:extLst>
              <a:ext uri="{FF2B5EF4-FFF2-40B4-BE49-F238E27FC236}">
                <a16:creationId xmlns:a16="http://schemas.microsoft.com/office/drawing/2014/main" id="{4E31B812-77F4-40C3-9D90-CE000816F52D}"/>
              </a:ext>
            </a:extLst>
          </p:cNvPr>
          <p:cNvSpPr/>
          <p:nvPr/>
        </p:nvSpPr>
        <p:spPr>
          <a:xfrm>
            <a:off x="3962398" y="457005"/>
            <a:ext cx="7175501"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rPr>
              <a:t>TẠM BIỆT</a:t>
            </a: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30" name="图片 29">
            <a:extLst>
              <a:ext uri="{FF2B5EF4-FFF2-40B4-BE49-F238E27FC236}">
                <a16:creationId xmlns:a16="http://schemas.microsoft.com/office/drawing/2014/main" id="{3B0FE27D-0831-45B3-B23B-BAA4422456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6601" y="1854200"/>
            <a:ext cx="3265695" cy="5156360"/>
          </a:xfrm>
          <a:prstGeom prst="rect">
            <a:avLst/>
          </a:prstGeom>
        </p:spPr>
      </p:pic>
      <p:pic>
        <p:nvPicPr>
          <p:cNvPr id="4" name="Picture 3">
            <a:extLst>
              <a:ext uri="{FF2B5EF4-FFF2-40B4-BE49-F238E27FC236}">
                <a16:creationId xmlns:a16="http://schemas.microsoft.com/office/drawing/2014/main" id="{966482E2-10AC-D19E-9236-067798C653D1}"/>
              </a:ext>
            </a:extLst>
          </p:cNvPr>
          <p:cNvPicPr>
            <a:picLocks noChangeAspect="1"/>
          </p:cNvPicPr>
          <p:nvPr/>
        </p:nvPicPr>
        <p:blipFill>
          <a:blip r:embed="rId7"/>
          <a:stretch>
            <a:fillRect/>
          </a:stretch>
        </p:blipFill>
        <p:spPr>
          <a:xfrm>
            <a:off x="4686436" y="1900732"/>
            <a:ext cx="5657578" cy="1780186"/>
          </a:xfrm>
          <a:prstGeom prst="rect">
            <a:avLst/>
          </a:prstGeom>
        </p:spPr>
      </p:pic>
    </p:spTree>
    <p:extLst>
      <p:ext uri="{BB962C8B-B14F-4D97-AF65-F5344CB8AC3E}">
        <p14:creationId xmlns:p14="http://schemas.microsoft.com/office/powerpoint/2010/main" val="66355640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sp>
        <p:nvSpPr>
          <p:cNvPr id="4" name="Rectangle: Rounded Corners 8">
            <a:extLst>
              <a:ext uri="{FF2B5EF4-FFF2-40B4-BE49-F238E27FC236}">
                <a16:creationId xmlns:a16="http://schemas.microsoft.com/office/drawing/2014/main" id="{8C267FC3-7E23-BD98-F547-AE2F54084236}"/>
              </a:ext>
            </a:extLst>
          </p:cNvPr>
          <p:cNvSpPr/>
          <p:nvPr/>
        </p:nvSpPr>
        <p:spPr>
          <a:xfrm>
            <a:off x="4465971" y="776433"/>
            <a:ext cx="7209183" cy="2766867"/>
          </a:xfrm>
          <a:custGeom>
            <a:avLst/>
            <a:gdLst>
              <a:gd name="connsiteX0" fmla="*/ 0 w 7209183"/>
              <a:gd name="connsiteY0" fmla="*/ 276962 h 2766867"/>
              <a:gd name="connsiteX1" fmla="*/ 308908 w 7209183"/>
              <a:gd name="connsiteY1" fmla="*/ 0 h 2766867"/>
              <a:gd name="connsiteX2" fmla="*/ 6900274 w 7209183"/>
              <a:gd name="connsiteY2" fmla="*/ 0 h 2766867"/>
              <a:gd name="connsiteX3" fmla="*/ 7209183 w 7209183"/>
              <a:gd name="connsiteY3" fmla="*/ 276962 h 2766867"/>
              <a:gd name="connsiteX4" fmla="*/ 7209183 w 7209183"/>
              <a:gd name="connsiteY4" fmla="*/ 2489903 h 2766867"/>
              <a:gd name="connsiteX5" fmla="*/ 6900274 w 7209183"/>
              <a:gd name="connsiteY5" fmla="*/ 2766867 h 2766867"/>
              <a:gd name="connsiteX6" fmla="*/ 308908 w 7209183"/>
              <a:gd name="connsiteY6" fmla="*/ 2766867 h 2766867"/>
              <a:gd name="connsiteX7" fmla="*/ 0 w 7209183"/>
              <a:gd name="connsiteY7" fmla="*/ 2489903 h 2766867"/>
              <a:gd name="connsiteX8" fmla="*/ 0 w 7209183"/>
              <a:gd name="connsiteY8" fmla="*/ 276962 h 2766867"/>
              <a:gd name="connsiteX0" fmla="*/ 0 w 7209183"/>
              <a:gd name="connsiteY0" fmla="*/ 276962 h 2766867"/>
              <a:gd name="connsiteX1" fmla="*/ 308908 w 7209183"/>
              <a:gd name="connsiteY1" fmla="*/ 0 h 2766867"/>
              <a:gd name="connsiteX2" fmla="*/ 6900274 w 7209183"/>
              <a:gd name="connsiteY2" fmla="*/ 0 h 2766867"/>
              <a:gd name="connsiteX3" fmla="*/ 7209183 w 7209183"/>
              <a:gd name="connsiteY3" fmla="*/ 276962 h 2766867"/>
              <a:gd name="connsiteX4" fmla="*/ 7209183 w 7209183"/>
              <a:gd name="connsiteY4" fmla="*/ 2489903 h 2766867"/>
              <a:gd name="connsiteX5" fmla="*/ 6900274 w 7209183"/>
              <a:gd name="connsiteY5" fmla="*/ 2766867 h 2766867"/>
              <a:gd name="connsiteX6" fmla="*/ 308908 w 7209183"/>
              <a:gd name="connsiteY6" fmla="*/ 2766867 h 2766867"/>
              <a:gd name="connsiteX7" fmla="*/ 0 w 7209183"/>
              <a:gd name="connsiteY7" fmla="*/ 2489903 h 2766867"/>
              <a:gd name="connsiteX8" fmla="*/ 0 w 7209183"/>
              <a:gd name="connsiteY8" fmla="*/ 276962 h 2766867"/>
              <a:gd name="connsiteX0" fmla="*/ 0 w 7209183"/>
              <a:gd name="connsiteY0" fmla="*/ 276962 h 2766867"/>
              <a:gd name="connsiteX1" fmla="*/ 308908 w 7209183"/>
              <a:gd name="connsiteY1" fmla="*/ 0 h 2766867"/>
              <a:gd name="connsiteX2" fmla="*/ 6900274 w 7209183"/>
              <a:gd name="connsiteY2" fmla="*/ 0 h 2766867"/>
              <a:gd name="connsiteX3" fmla="*/ 7209183 w 7209183"/>
              <a:gd name="connsiteY3" fmla="*/ 276962 h 2766867"/>
              <a:gd name="connsiteX4" fmla="*/ 7209183 w 7209183"/>
              <a:gd name="connsiteY4" fmla="*/ 2489903 h 2766867"/>
              <a:gd name="connsiteX5" fmla="*/ 6900274 w 7209183"/>
              <a:gd name="connsiteY5" fmla="*/ 2766867 h 2766867"/>
              <a:gd name="connsiteX6" fmla="*/ 308908 w 7209183"/>
              <a:gd name="connsiteY6" fmla="*/ 2766867 h 2766867"/>
              <a:gd name="connsiteX7" fmla="*/ 0 w 7209183"/>
              <a:gd name="connsiteY7" fmla="*/ 2489903 h 2766867"/>
              <a:gd name="connsiteX8" fmla="*/ 0 w 7209183"/>
              <a:gd name="connsiteY8" fmla="*/ 276962 h 276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9183" h="2766867" fill="none" extrusionOk="0">
                <a:moveTo>
                  <a:pt x="0" y="276962"/>
                </a:moveTo>
                <a:cubicBezTo>
                  <a:pt x="2947" y="147698"/>
                  <a:pt x="184606" y="-30213"/>
                  <a:pt x="308908" y="0"/>
                </a:cubicBezTo>
                <a:cubicBezTo>
                  <a:pt x="2804637" y="120471"/>
                  <a:pt x="5467911" y="-322036"/>
                  <a:pt x="6900274" y="0"/>
                </a:cubicBezTo>
                <a:cubicBezTo>
                  <a:pt x="7038576" y="-4671"/>
                  <a:pt x="7263157" y="84722"/>
                  <a:pt x="7209183" y="276962"/>
                </a:cubicBezTo>
                <a:cubicBezTo>
                  <a:pt x="7260724" y="1200708"/>
                  <a:pt x="7324547" y="1572766"/>
                  <a:pt x="7209183" y="2489903"/>
                </a:cubicBezTo>
                <a:cubicBezTo>
                  <a:pt x="7187067" y="2663160"/>
                  <a:pt x="7124701" y="2765148"/>
                  <a:pt x="6900274" y="2766867"/>
                </a:cubicBezTo>
                <a:cubicBezTo>
                  <a:pt x="5426990" y="2698933"/>
                  <a:pt x="3389769" y="2729458"/>
                  <a:pt x="308908" y="2766867"/>
                </a:cubicBezTo>
                <a:cubicBezTo>
                  <a:pt x="128901" y="2711250"/>
                  <a:pt x="841" y="2678148"/>
                  <a:pt x="0" y="2489903"/>
                </a:cubicBezTo>
                <a:cubicBezTo>
                  <a:pt x="-195920" y="1530362"/>
                  <a:pt x="76280" y="988563"/>
                  <a:pt x="0" y="276962"/>
                </a:cubicBezTo>
                <a:close/>
              </a:path>
              <a:path w="7209183" h="2766867" stroke="0" extrusionOk="0">
                <a:moveTo>
                  <a:pt x="0" y="276962"/>
                </a:moveTo>
                <a:cubicBezTo>
                  <a:pt x="-19632" y="115683"/>
                  <a:pt x="171487" y="-27190"/>
                  <a:pt x="308908" y="0"/>
                </a:cubicBezTo>
                <a:cubicBezTo>
                  <a:pt x="2429559" y="-301255"/>
                  <a:pt x="3623857" y="207825"/>
                  <a:pt x="6900274" y="0"/>
                </a:cubicBezTo>
                <a:cubicBezTo>
                  <a:pt x="7022795" y="-3922"/>
                  <a:pt x="7213023" y="164827"/>
                  <a:pt x="7209183" y="276962"/>
                </a:cubicBezTo>
                <a:cubicBezTo>
                  <a:pt x="7410966" y="933083"/>
                  <a:pt x="7430412" y="1709139"/>
                  <a:pt x="7209183" y="2489903"/>
                </a:cubicBezTo>
                <a:cubicBezTo>
                  <a:pt x="7209167" y="2663694"/>
                  <a:pt x="7036066" y="2759119"/>
                  <a:pt x="6900274" y="2766867"/>
                </a:cubicBezTo>
                <a:cubicBezTo>
                  <a:pt x="4331351" y="2720290"/>
                  <a:pt x="1034278" y="2857785"/>
                  <a:pt x="308908" y="2766867"/>
                </a:cubicBezTo>
                <a:cubicBezTo>
                  <a:pt x="146562" y="2712295"/>
                  <a:pt x="-10045" y="2614845"/>
                  <a:pt x="0" y="2489903"/>
                </a:cubicBezTo>
                <a:cubicBezTo>
                  <a:pt x="-238409" y="1747370"/>
                  <a:pt x="-185631" y="1167871"/>
                  <a:pt x="0" y="276962"/>
                </a:cubicBezTo>
                <a:close/>
              </a:path>
              <a:path w="7209183" h="2766867" fill="none" stroke="0" extrusionOk="0">
                <a:moveTo>
                  <a:pt x="0" y="276962"/>
                </a:moveTo>
                <a:cubicBezTo>
                  <a:pt x="-3857" y="114971"/>
                  <a:pt x="151979" y="-6788"/>
                  <a:pt x="308908" y="0"/>
                </a:cubicBezTo>
                <a:cubicBezTo>
                  <a:pt x="2369320" y="213033"/>
                  <a:pt x="5386324" y="42720"/>
                  <a:pt x="6900274" y="0"/>
                </a:cubicBezTo>
                <a:cubicBezTo>
                  <a:pt x="7063823" y="12388"/>
                  <a:pt x="7243594" y="124253"/>
                  <a:pt x="7209183" y="276962"/>
                </a:cubicBezTo>
                <a:cubicBezTo>
                  <a:pt x="7175157" y="1315331"/>
                  <a:pt x="7353021" y="1581369"/>
                  <a:pt x="7209183" y="2489903"/>
                </a:cubicBezTo>
                <a:cubicBezTo>
                  <a:pt x="7197660" y="2686334"/>
                  <a:pt x="7087163" y="2734626"/>
                  <a:pt x="6900274" y="2766867"/>
                </a:cubicBezTo>
                <a:cubicBezTo>
                  <a:pt x="4952534" y="2583762"/>
                  <a:pt x="3624951" y="2624473"/>
                  <a:pt x="308908" y="2766867"/>
                </a:cubicBezTo>
                <a:cubicBezTo>
                  <a:pt x="130209" y="2736733"/>
                  <a:pt x="39474" y="2662723"/>
                  <a:pt x="0" y="2489903"/>
                </a:cubicBezTo>
                <a:cubicBezTo>
                  <a:pt x="-72385" y="1707709"/>
                  <a:pt x="-115434" y="1111929"/>
                  <a:pt x="0" y="276962"/>
                </a:cubicBezTo>
                <a:close/>
              </a:path>
              <a:path w="7209183" h="2766867" fill="none" stroke="0" extrusionOk="0">
                <a:moveTo>
                  <a:pt x="0" y="276962"/>
                </a:moveTo>
                <a:cubicBezTo>
                  <a:pt x="1457" y="132095"/>
                  <a:pt x="178151" y="-19358"/>
                  <a:pt x="308908" y="0"/>
                </a:cubicBezTo>
                <a:cubicBezTo>
                  <a:pt x="2462046" y="241563"/>
                  <a:pt x="5371821" y="-151763"/>
                  <a:pt x="6900274" y="0"/>
                </a:cubicBezTo>
                <a:cubicBezTo>
                  <a:pt x="7029412" y="-2721"/>
                  <a:pt x="7254288" y="122775"/>
                  <a:pt x="7209183" y="276962"/>
                </a:cubicBezTo>
                <a:cubicBezTo>
                  <a:pt x="7216067" y="1264988"/>
                  <a:pt x="7361826" y="1591306"/>
                  <a:pt x="7209183" y="2489903"/>
                </a:cubicBezTo>
                <a:cubicBezTo>
                  <a:pt x="7177824" y="2679602"/>
                  <a:pt x="7085941" y="2748995"/>
                  <a:pt x="6900274" y="2766867"/>
                </a:cubicBezTo>
                <a:cubicBezTo>
                  <a:pt x="5195766" y="2648829"/>
                  <a:pt x="3487907" y="2589151"/>
                  <a:pt x="308908" y="2766867"/>
                </a:cubicBezTo>
                <a:cubicBezTo>
                  <a:pt x="130920" y="2732227"/>
                  <a:pt x="10476" y="2664537"/>
                  <a:pt x="0" y="2489903"/>
                </a:cubicBezTo>
                <a:cubicBezTo>
                  <a:pt x="-254302" y="1688373"/>
                  <a:pt x="124172" y="1003852"/>
                  <a:pt x="0" y="276962"/>
                </a:cubicBezTo>
                <a:close/>
              </a:path>
            </a:pathLst>
          </a:custGeom>
          <a:solidFill>
            <a:srgbClr val="FFFF00">
              <a:alpha val="73000"/>
            </a:srgbClr>
          </a:solidFill>
          <a:ln w="38100">
            <a:solidFill>
              <a:srgbClr val="002060"/>
            </a:solidFill>
            <a:extLst>
              <a:ext uri="{C807C97D-BFC1-408E-A445-0C87EB9F89A2}">
                <ask:lineSketchStyleProps xmlns:ask="http://schemas.microsoft.com/office/drawing/2018/sketchyshape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7C73B7C-7B7E-6B3F-EDB8-423DAB03D252}"/>
              </a:ext>
            </a:extLst>
          </p:cNvPr>
          <p:cNvPicPr>
            <a:picLocks noChangeAspect="1"/>
          </p:cNvPicPr>
          <p:nvPr/>
        </p:nvPicPr>
        <p:blipFill>
          <a:blip r:embed="rId4"/>
          <a:stretch>
            <a:fillRect/>
          </a:stretch>
        </p:blipFill>
        <p:spPr>
          <a:xfrm flipH="1">
            <a:off x="226321" y="1219200"/>
            <a:ext cx="4445485" cy="5683726"/>
          </a:xfrm>
          <a:prstGeom prst="rect">
            <a:avLst/>
          </a:prstGeom>
        </p:spPr>
      </p:pic>
      <p:sp>
        <p:nvSpPr>
          <p:cNvPr id="9" name="Hộp Văn bản 5">
            <a:extLst>
              <a:ext uri="{FF2B5EF4-FFF2-40B4-BE49-F238E27FC236}">
                <a16:creationId xmlns:a16="http://schemas.microsoft.com/office/drawing/2014/main" id="{30C946E2-79D4-0563-C288-6218F2D48D8A}"/>
              </a:ext>
            </a:extLst>
          </p:cNvPr>
          <p:cNvSpPr txBox="1"/>
          <p:nvPr/>
        </p:nvSpPr>
        <p:spPr>
          <a:xfrm>
            <a:off x="4629150" y="1083716"/>
            <a:ext cx="6838715" cy="2308324"/>
          </a:xfrm>
          <a:prstGeom prst="rect">
            <a:avLst/>
          </a:prstGeom>
          <a:noFill/>
        </p:spPr>
        <p:txBody>
          <a:bodyPr wrap="square" rtlCol="0">
            <a:spAutoFit/>
          </a:bodyPr>
          <a:lstStyle/>
          <a:p>
            <a:pPr lvl="0" algn="just">
              <a:defRPr/>
            </a:pPr>
            <a:r>
              <a:rPr lang="en-US" sz="3600" dirty="0" err="1">
                <a:solidFill>
                  <a:prstClr val="black"/>
                </a:solidFill>
                <a:latin typeface="Calibri" panose="020F0502020204030204"/>
              </a:rPr>
              <a:t>Em</a:t>
            </a:r>
            <a:r>
              <a:rPr lang="en-US" sz="3600" dirty="0">
                <a:solidFill>
                  <a:prstClr val="black"/>
                </a:solidFill>
                <a:latin typeface="Calibri" panose="020F0502020204030204"/>
              </a:rPr>
              <a:t> </a:t>
            </a:r>
            <a:r>
              <a:rPr lang="en-US" sz="3600" dirty="0" err="1">
                <a:solidFill>
                  <a:prstClr val="black"/>
                </a:solidFill>
                <a:latin typeface="Calibri" panose="020F0502020204030204"/>
              </a:rPr>
              <a:t>hãy</a:t>
            </a:r>
            <a:r>
              <a:rPr lang="en-US" sz="3600" dirty="0">
                <a:solidFill>
                  <a:prstClr val="black"/>
                </a:solidFill>
                <a:latin typeface="Calibri" panose="020F0502020204030204"/>
              </a:rPr>
              <a:t> </a:t>
            </a:r>
            <a:r>
              <a:rPr lang="en-US" sz="3600" dirty="0" err="1">
                <a:solidFill>
                  <a:prstClr val="black"/>
                </a:solidFill>
                <a:latin typeface="Calibri" panose="020F0502020204030204"/>
              </a:rPr>
              <a:t>tìm</a:t>
            </a:r>
            <a:r>
              <a:rPr lang="en-US"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số</a:t>
            </a:r>
            <a:r>
              <a:rPr lang="en-US" sz="3600" dirty="0">
                <a:solidFill>
                  <a:prstClr val="black"/>
                </a:solidFill>
                <a:latin typeface="Calibri" panose="020F0502020204030204"/>
              </a:rPr>
              <a:t> </a:t>
            </a:r>
            <a:r>
              <a:rPr lang="en-US" sz="3600" dirty="0" err="1">
                <a:solidFill>
                  <a:prstClr val="black"/>
                </a:solidFill>
                <a:latin typeface="Calibri" panose="020F0502020204030204"/>
              </a:rPr>
              <a:t>tình</a:t>
            </a:r>
            <a:r>
              <a:rPr lang="en-US" sz="3600" dirty="0">
                <a:solidFill>
                  <a:prstClr val="black"/>
                </a:solidFill>
                <a:latin typeface="Calibri" panose="020F0502020204030204"/>
              </a:rPr>
              <a:t> </a:t>
            </a:r>
            <a:r>
              <a:rPr lang="en-US" sz="3600" dirty="0" err="1">
                <a:solidFill>
                  <a:prstClr val="black"/>
                </a:solidFill>
                <a:latin typeface="Calibri" panose="020F0502020204030204"/>
              </a:rPr>
              <a:t>huống</a:t>
            </a:r>
            <a:r>
              <a:rPr lang="en-US" sz="3600" dirty="0">
                <a:solidFill>
                  <a:prstClr val="black"/>
                </a:solidFill>
                <a:latin typeface="Calibri" panose="020F0502020204030204"/>
              </a:rPr>
              <a:t> </a:t>
            </a:r>
            <a:r>
              <a:rPr lang="en-US" sz="3600" dirty="0" err="1">
                <a:solidFill>
                  <a:prstClr val="black"/>
                </a:solidFill>
                <a:latin typeface="Calibri" panose="020F0502020204030204"/>
              </a:rPr>
              <a:t>trong</a:t>
            </a:r>
            <a:r>
              <a:rPr lang="en-US" sz="3600" dirty="0">
                <a:solidFill>
                  <a:prstClr val="black"/>
                </a:solidFill>
                <a:latin typeface="Calibri" panose="020F0502020204030204"/>
              </a:rPr>
              <a:t> </a:t>
            </a:r>
            <a:r>
              <a:rPr lang="en-US" sz="3600" dirty="0" err="1">
                <a:solidFill>
                  <a:prstClr val="black"/>
                </a:solidFill>
                <a:latin typeface="Calibri" panose="020F0502020204030204"/>
              </a:rPr>
              <a:t>thực</a:t>
            </a:r>
            <a:r>
              <a:rPr lang="en-US" sz="3600" dirty="0">
                <a:solidFill>
                  <a:prstClr val="black"/>
                </a:solidFill>
                <a:latin typeface="Calibri" panose="020F0502020204030204"/>
              </a:rPr>
              <a:t> </a:t>
            </a:r>
            <a:r>
              <a:rPr lang="en-US" sz="3600" dirty="0" err="1">
                <a:solidFill>
                  <a:prstClr val="black"/>
                </a:solidFill>
                <a:latin typeface="Calibri" panose="020F0502020204030204"/>
              </a:rPr>
              <a:t>tế</a:t>
            </a:r>
            <a:r>
              <a:rPr lang="en-US" sz="3600" dirty="0">
                <a:solidFill>
                  <a:prstClr val="black"/>
                </a:solidFill>
                <a:latin typeface="Calibri" panose="020F0502020204030204"/>
              </a:rPr>
              <a:t> </a:t>
            </a:r>
            <a:r>
              <a:rPr lang="en-US" sz="3600" dirty="0" err="1">
                <a:solidFill>
                  <a:prstClr val="black"/>
                </a:solidFill>
                <a:latin typeface="Calibri" panose="020F0502020204030204"/>
              </a:rPr>
              <a:t>liên</a:t>
            </a:r>
            <a:r>
              <a:rPr lang="en-US" sz="3600" dirty="0">
                <a:solidFill>
                  <a:prstClr val="black"/>
                </a:solidFill>
                <a:latin typeface="Calibri" panose="020F0502020204030204"/>
              </a:rPr>
              <a:t> </a:t>
            </a:r>
            <a:r>
              <a:rPr lang="en-US" sz="3600" dirty="0" err="1">
                <a:solidFill>
                  <a:prstClr val="black"/>
                </a:solidFill>
                <a:latin typeface="Calibri" panose="020F0502020204030204"/>
              </a:rPr>
              <a:t>quan</a:t>
            </a:r>
            <a:r>
              <a:rPr lang="en-US" sz="3600" dirty="0">
                <a:solidFill>
                  <a:prstClr val="black"/>
                </a:solidFill>
                <a:latin typeface="Calibri" panose="020F0502020204030204"/>
              </a:rPr>
              <a:t> </a:t>
            </a:r>
            <a:r>
              <a:rPr lang="en-US" sz="3600" dirty="0" err="1">
                <a:solidFill>
                  <a:prstClr val="black"/>
                </a:solidFill>
                <a:latin typeface="Calibri" panose="020F0502020204030204"/>
              </a:rPr>
              <a:t>đến</a:t>
            </a:r>
            <a:r>
              <a:rPr lang="en-US" sz="3600" dirty="0">
                <a:solidFill>
                  <a:prstClr val="black"/>
                </a:solidFill>
                <a:latin typeface="Calibri" panose="020F0502020204030204"/>
              </a:rPr>
              <a:t> </a:t>
            </a:r>
            <a:r>
              <a:rPr lang="en-US" sz="3600" dirty="0" err="1">
                <a:solidFill>
                  <a:prstClr val="black"/>
                </a:solidFill>
                <a:latin typeface="Calibri" panose="020F0502020204030204"/>
              </a:rPr>
              <a:t>phép</a:t>
            </a:r>
            <a:r>
              <a:rPr lang="en-US" sz="3600" dirty="0">
                <a:solidFill>
                  <a:prstClr val="black"/>
                </a:solidFill>
                <a:latin typeface="Calibri" panose="020F0502020204030204"/>
              </a:rPr>
              <a:t> chia </a:t>
            </a:r>
            <a:r>
              <a:rPr lang="en-US" sz="3600" dirty="0" err="1">
                <a:solidFill>
                  <a:prstClr val="black"/>
                </a:solidFill>
                <a:latin typeface="Calibri" panose="020F0502020204030204"/>
              </a:rPr>
              <a:t>đã</a:t>
            </a:r>
            <a:r>
              <a:rPr lang="en-US" sz="3600" dirty="0">
                <a:solidFill>
                  <a:prstClr val="black"/>
                </a:solidFill>
                <a:latin typeface="Calibri" panose="020F0502020204030204"/>
              </a:rPr>
              <a:t> </a:t>
            </a:r>
            <a:r>
              <a:rPr lang="en-US" sz="3600" dirty="0" err="1">
                <a:solidFill>
                  <a:prstClr val="black"/>
                </a:solidFill>
                <a:latin typeface="Calibri" panose="020F0502020204030204"/>
              </a:rPr>
              <a:t>học</a:t>
            </a:r>
            <a:r>
              <a:rPr lang="en-US" sz="3600" dirty="0">
                <a:solidFill>
                  <a:prstClr val="black"/>
                </a:solidFill>
                <a:latin typeface="Calibri" panose="020F0502020204030204"/>
              </a:rPr>
              <a:t> </a:t>
            </a:r>
            <a:r>
              <a:rPr lang="en-US" sz="3600" dirty="0" err="1">
                <a:solidFill>
                  <a:prstClr val="black"/>
                </a:solidFill>
                <a:latin typeface="Calibri" panose="020F0502020204030204"/>
              </a:rPr>
              <a:t>rồi</a:t>
            </a:r>
            <a:r>
              <a:rPr lang="en-US" sz="3600" dirty="0">
                <a:solidFill>
                  <a:prstClr val="black"/>
                </a:solidFill>
                <a:latin typeface="Calibri" panose="020F0502020204030204"/>
              </a:rPr>
              <a:t> chia </a:t>
            </a:r>
            <a:r>
              <a:rPr lang="en-US" sz="3600" dirty="0" err="1">
                <a:solidFill>
                  <a:prstClr val="black"/>
                </a:solidFill>
                <a:latin typeface="Calibri" panose="020F0502020204030204"/>
              </a:rPr>
              <a:t>sẻ</a:t>
            </a:r>
            <a:r>
              <a:rPr lang="en-US" sz="3600" dirty="0">
                <a:solidFill>
                  <a:prstClr val="black"/>
                </a:solidFill>
                <a:latin typeface="Calibri" panose="020F0502020204030204"/>
              </a:rPr>
              <a:t> </a:t>
            </a:r>
            <a:r>
              <a:rPr lang="en-US" sz="3600" dirty="0" err="1">
                <a:solidFill>
                  <a:prstClr val="black"/>
                </a:solidFill>
                <a:latin typeface="Calibri" panose="020F0502020204030204"/>
              </a:rPr>
              <a:t>cả</a:t>
            </a:r>
            <a:r>
              <a:rPr lang="en-US" sz="3600" dirty="0">
                <a:solidFill>
                  <a:prstClr val="black"/>
                </a:solidFill>
                <a:latin typeface="Calibri" panose="020F0502020204030204"/>
              </a:rPr>
              <a:t> </a:t>
            </a:r>
            <a:r>
              <a:rPr lang="en-US" sz="3600" dirty="0" err="1">
                <a:solidFill>
                  <a:prstClr val="black"/>
                </a:solidFill>
                <a:latin typeface="Calibri" panose="020F0502020204030204"/>
              </a:rPr>
              <a:t>lớp</a:t>
            </a:r>
            <a:r>
              <a:rPr lang="en-US" sz="3600" dirty="0">
                <a:solidFill>
                  <a:prstClr val="black"/>
                </a:solidFill>
                <a:latin typeface="Calibri" panose="020F0502020204030204"/>
              </a:rPr>
              <a:t> </a:t>
            </a:r>
            <a:r>
              <a:rPr lang="en-US" sz="3600" dirty="0" err="1">
                <a:solidFill>
                  <a:prstClr val="black"/>
                </a:solidFill>
                <a:latin typeface="Calibri" panose="020F0502020204030204"/>
              </a:rPr>
              <a:t>cùng</a:t>
            </a:r>
            <a:r>
              <a:rPr lang="en-US" sz="3600" dirty="0">
                <a:solidFill>
                  <a:prstClr val="black"/>
                </a:solidFill>
                <a:latin typeface="Calibri" panose="020F0502020204030204"/>
              </a:rPr>
              <a:t> </a:t>
            </a:r>
            <a:r>
              <a:rPr lang="en-US" sz="3600" dirty="0" err="1">
                <a:solidFill>
                  <a:prstClr val="black"/>
                </a:solidFill>
                <a:latin typeface="Calibri" panose="020F0502020204030204"/>
              </a:rPr>
              <a:t>thực</a:t>
            </a:r>
            <a:r>
              <a:rPr lang="en-US" sz="3600" dirty="0">
                <a:solidFill>
                  <a:prstClr val="black"/>
                </a:solidFill>
                <a:latin typeface="Calibri" panose="020F0502020204030204"/>
              </a:rPr>
              <a:t> </a:t>
            </a:r>
            <a:r>
              <a:rPr lang="en-US" sz="3600" dirty="0" err="1">
                <a:solidFill>
                  <a:prstClr val="black"/>
                </a:solidFill>
                <a:latin typeface="Calibri" panose="020F0502020204030204"/>
              </a:rPr>
              <a:t>hiện</a:t>
            </a:r>
            <a:r>
              <a:rPr lang="en-US" sz="3600" dirty="0">
                <a:solidFill>
                  <a:prstClr val="black"/>
                </a:solidFill>
                <a:latin typeface="Calibri" panose="020F0502020204030204"/>
              </a:rPr>
              <a:t> </a:t>
            </a:r>
            <a:r>
              <a:rPr lang="en-US" sz="3600" dirty="0" err="1">
                <a:solidFill>
                  <a:prstClr val="black"/>
                </a:solidFill>
                <a:latin typeface="Calibri" panose="020F0502020204030204"/>
              </a:rPr>
              <a:t>tính</a:t>
            </a:r>
            <a:r>
              <a:rPr lang="en-US" sz="3600" dirty="0">
                <a:solidFill>
                  <a:prstClr val="black"/>
                </a:solidFill>
                <a:latin typeface="Calibri" panose="020F0502020204030204"/>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202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4462379" y="874455"/>
            <a:ext cx="3267241"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再见</a:t>
            </a:r>
            <a:endParaRPr kumimoji="0" lang="en-US" altLang="zh-CN"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小可爱</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 y="0"/>
            <a:ext cx="12433300" cy="6858000"/>
          </a:xfrm>
          <a:prstGeom prst="rect">
            <a:avLst/>
          </a:prstGeom>
        </p:spPr>
      </p:pic>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5">
            <a:extLst>
              <a:ext uri="{28A0092B-C50C-407E-A947-70E740481C1C}">
                <a14:useLocalDpi xmlns:a14="http://schemas.microsoft.com/office/drawing/2010/main" val="0"/>
              </a:ext>
            </a:extLst>
          </a:blip>
          <a:srcRect t="67901"/>
          <a:stretch/>
        </p:blipFill>
        <p:spPr>
          <a:xfrm>
            <a:off x="-861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5">
            <a:extLst>
              <a:ext uri="{28A0092B-C50C-407E-A947-70E740481C1C}">
                <a14:useLocalDpi xmlns:a14="http://schemas.microsoft.com/office/drawing/2010/main" val="0"/>
              </a:ext>
            </a:extLst>
          </a:blip>
          <a:srcRect l="46884" t="67901"/>
          <a:stretch/>
        </p:blipFill>
        <p:spPr>
          <a:xfrm flipH="1">
            <a:off x="6884584" y="5043055"/>
            <a:ext cx="5375564" cy="1814945"/>
          </a:xfrm>
          <a:prstGeom prst="rect">
            <a:avLst/>
          </a:prstGeom>
        </p:spPr>
      </p:pic>
      <p:sp>
        <p:nvSpPr>
          <p:cNvPr id="31" name="圆角矩形 10">
            <a:extLst>
              <a:ext uri="{FF2B5EF4-FFF2-40B4-BE49-F238E27FC236}">
                <a16:creationId xmlns:a16="http://schemas.microsoft.com/office/drawing/2014/main" id="{4E31B812-77F4-40C3-9D90-CE000816F52D}"/>
              </a:ext>
            </a:extLst>
          </p:cNvPr>
          <p:cNvSpPr/>
          <p:nvPr/>
        </p:nvSpPr>
        <p:spPr>
          <a:xfrm>
            <a:off x="3962398" y="457005"/>
            <a:ext cx="7175501"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rPr>
              <a:t>TẠM BIỆT</a:t>
            </a: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30" name="图片 29">
            <a:extLst>
              <a:ext uri="{FF2B5EF4-FFF2-40B4-BE49-F238E27FC236}">
                <a16:creationId xmlns:a16="http://schemas.microsoft.com/office/drawing/2014/main" id="{3B0FE27D-0831-45B3-B23B-BAA4422456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6601" y="1854200"/>
            <a:ext cx="3265695" cy="5156360"/>
          </a:xfrm>
          <a:prstGeom prst="rect">
            <a:avLst/>
          </a:prstGeom>
        </p:spPr>
      </p:pic>
      <p:pic>
        <p:nvPicPr>
          <p:cNvPr id="4" name="Picture 3">
            <a:extLst>
              <a:ext uri="{FF2B5EF4-FFF2-40B4-BE49-F238E27FC236}">
                <a16:creationId xmlns:a16="http://schemas.microsoft.com/office/drawing/2014/main" id="{D0CF91A3-E2FC-5187-B65F-4CC12302CE6A}"/>
              </a:ext>
            </a:extLst>
          </p:cNvPr>
          <p:cNvPicPr>
            <a:picLocks noChangeAspect="1"/>
          </p:cNvPicPr>
          <p:nvPr/>
        </p:nvPicPr>
        <p:blipFill>
          <a:blip r:embed="rId7"/>
          <a:stretch>
            <a:fillRect/>
          </a:stretch>
        </p:blipFill>
        <p:spPr>
          <a:xfrm>
            <a:off x="3579502" y="1555698"/>
            <a:ext cx="7797460" cy="2938527"/>
          </a:xfrm>
          <a:prstGeom prst="rect">
            <a:avLst/>
          </a:prstGeom>
        </p:spPr>
      </p:pic>
    </p:spTree>
    <p:extLst>
      <p:ext uri="{BB962C8B-B14F-4D97-AF65-F5344CB8AC3E}">
        <p14:creationId xmlns:p14="http://schemas.microsoft.com/office/powerpoint/2010/main" val="81638940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4462379" y="874455"/>
            <a:ext cx="3267241"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再见</a:t>
            </a:r>
            <a:endParaRPr kumimoji="0" lang="en-US" altLang="zh-CN"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小可爱</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 y="0"/>
            <a:ext cx="12433300" cy="6858000"/>
          </a:xfrm>
          <a:prstGeom prst="rect">
            <a:avLst/>
          </a:prstGeom>
        </p:spPr>
      </p:pic>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5">
            <a:extLst>
              <a:ext uri="{28A0092B-C50C-407E-A947-70E740481C1C}">
                <a14:useLocalDpi xmlns:a14="http://schemas.microsoft.com/office/drawing/2010/main" val="0"/>
              </a:ext>
            </a:extLst>
          </a:blip>
          <a:srcRect t="67901"/>
          <a:stretch/>
        </p:blipFill>
        <p:spPr>
          <a:xfrm>
            <a:off x="-861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5">
            <a:extLst>
              <a:ext uri="{28A0092B-C50C-407E-A947-70E740481C1C}">
                <a14:useLocalDpi xmlns:a14="http://schemas.microsoft.com/office/drawing/2010/main" val="0"/>
              </a:ext>
            </a:extLst>
          </a:blip>
          <a:srcRect l="46884" t="67901"/>
          <a:stretch/>
        </p:blipFill>
        <p:spPr>
          <a:xfrm flipH="1">
            <a:off x="6884584" y="5043055"/>
            <a:ext cx="5375564" cy="1814945"/>
          </a:xfrm>
          <a:prstGeom prst="rect">
            <a:avLst/>
          </a:prstGeom>
        </p:spPr>
      </p:pic>
      <p:sp>
        <p:nvSpPr>
          <p:cNvPr id="31" name="圆角矩形 10">
            <a:extLst>
              <a:ext uri="{FF2B5EF4-FFF2-40B4-BE49-F238E27FC236}">
                <a16:creationId xmlns:a16="http://schemas.microsoft.com/office/drawing/2014/main" id="{4E31B812-77F4-40C3-9D90-CE000816F52D}"/>
              </a:ext>
            </a:extLst>
          </p:cNvPr>
          <p:cNvSpPr/>
          <p:nvPr/>
        </p:nvSpPr>
        <p:spPr>
          <a:xfrm>
            <a:off x="3962398" y="457005"/>
            <a:ext cx="7175501"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rPr>
              <a:t>TẠM BIỆT</a:t>
            </a: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30" name="图片 29">
            <a:extLst>
              <a:ext uri="{FF2B5EF4-FFF2-40B4-BE49-F238E27FC236}">
                <a16:creationId xmlns:a16="http://schemas.microsoft.com/office/drawing/2014/main" id="{3B0FE27D-0831-45B3-B23B-BAA4422456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243" y="1886098"/>
            <a:ext cx="3265695" cy="5156360"/>
          </a:xfrm>
          <a:prstGeom prst="rect">
            <a:avLst/>
          </a:prstGeom>
        </p:spPr>
      </p:pic>
      <p:pic>
        <p:nvPicPr>
          <p:cNvPr id="5" name="Picture 4">
            <a:extLst>
              <a:ext uri="{FF2B5EF4-FFF2-40B4-BE49-F238E27FC236}">
                <a16:creationId xmlns:a16="http://schemas.microsoft.com/office/drawing/2014/main" id="{0D9C5F10-924F-3939-D0A1-DC7FC80222A4}"/>
              </a:ext>
            </a:extLst>
          </p:cNvPr>
          <p:cNvPicPr>
            <a:picLocks noChangeAspect="1"/>
          </p:cNvPicPr>
          <p:nvPr/>
        </p:nvPicPr>
        <p:blipFill>
          <a:blip r:embed="rId7"/>
          <a:stretch>
            <a:fillRect/>
          </a:stretch>
        </p:blipFill>
        <p:spPr>
          <a:xfrm>
            <a:off x="3761621" y="684897"/>
            <a:ext cx="7163421" cy="4669941"/>
          </a:xfrm>
          <a:prstGeom prst="rect">
            <a:avLst/>
          </a:prstGeom>
        </p:spPr>
      </p:pic>
    </p:spTree>
    <p:extLst>
      <p:ext uri="{BB962C8B-B14F-4D97-AF65-F5344CB8AC3E}">
        <p14:creationId xmlns:p14="http://schemas.microsoft.com/office/powerpoint/2010/main" val="10420403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3"/>
            <a:ext cx="12191999" cy="6818975"/>
          </a:xfrm>
          <a:prstGeom prst="rect">
            <a:avLst/>
          </a:prstGeom>
        </p:spPr>
      </p:pic>
      <p:pic>
        <p:nvPicPr>
          <p:cNvPr id="24" name="Picture 2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9833" l="0" r="100000"/>
                    </a14:imgEffect>
                  </a14:imgLayer>
                </a14:imgProps>
              </a:ext>
              <a:ext uri="{28A0092B-C50C-407E-A947-70E740481C1C}">
                <a14:useLocalDpi xmlns:a14="http://schemas.microsoft.com/office/drawing/2010/main" val="0"/>
              </a:ext>
            </a:extLst>
          </a:blip>
          <a:srcRect t="46718" b="2453"/>
          <a:stretch/>
        </p:blipFill>
        <p:spPr>
          <a:xfrm>
            <a:off x="0" y="2726580"/>
            <a:ext cx="12192000" cy="4131425"/>
          </a:xfrm>
          <a:prstGeom prst="rect">
            <a:avLst/>
          </a:prstGeom>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10000" r="100000">
                        <a14:foregroundMark x1="64429" y1="60616" x2="83571" y2="75041"/>
                        <a14:backgroundMark x1="49429" y1="19935" x2="50000" y2="36467"/>
                      </a14:backgroundRemoval>
                    </a14:imgEffect>
                  </a14:imgLayer>
                </a14:imgProps>
              </a:ext>
              <a:ext uri="{28A0092B-C50C-407E-A947-70E740481C1C}">
                <a14:useLocalDpi xmlns:a14="http://schemas.microsoft.com/office/drawing/2010/main" val="0"/>
              </a:ext>
            </a:extLst>
          </a:blip>
          <a:srcRect l="42767" t="2338"/>
          <a:stretch/>
        </p:blipFill>
        <p:spPr>
          <a:xfrm>
            <a:off x="8035318" y="1018657"/>
            <a:ext cx="3816028" cy="5739531"/>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1699" b="89809" l="3516" r="89844">
                        <a14:foregroundMark x1="27734" y1="23355" x2="34961" y2="23567"/>
                      </a14:backgroundRemoval>
                    </a14:imgEffect>
                  </a14:imgLayer>
                </a14:imgProps>
              </a:ext>
              <a:ext uri="{28A0092B-C50C-407E-A947-70E740481C1C}">
                <a14:useLocalDpi xmlns:a14="http://schemas.microsoft.com/office/drawing/2010/main" val="0"/>
              </a:ext>
            </a:extLst>
          </a:blip>
          <a:stretch>
            <a:fillRect/>
          </a:stretch>
        </p:blipFill>
        <p:spPr>
          <a:xfrm>
            <a:off x="4542275" y="1066629"/>
            <a:ext cx="4876800" cy="448627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flipH="1">
            <a:off x="445549" y="1446953"/>
            <a:ext cx="3861275" cy="3725619"/>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909" y="4140200"/>
            <a:ext cx="9876367" cy="309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45122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14:bounceEnd="60000">
                                          <p:cBhvr additive="base">
                                            <p:cTn id="15" dur="1100" fill="hold"/>
                                            <p:tgtEl>
                                              <p:spTgt spid="1026"/>
                                            </p:tgtEl>
                                            <p:attrNameLst>
                                              <p:attrName>ppt_x</p:attrName>
                                            </p:attrNameLst>
                                          </p:cBhvr>
                                          <p:tavLst>
                                            <p:tav tm="0">
                                              <p:val>
                                                <p:strVal val="0-#ppt_w/2"/>
                                              </p:val>
                                            </p:tav>
                                            <p:tav tm="100000">
                                              <p:val>
                                                <p:strVal val="#ppt_x"/>
                                              </p:val>
                                            </p:tav>
                                          </p:tavLst>
                                        </p:anim>
                                        <p:anim calcmode="lin" valueType="num" p14:bounceEnd="60000">
                                          <p:cBhvr additive="base">
                                            <p:cTn id="16" dur="11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1"/>
                                            </p:tgtEl>
                                            <p:attrNameLst>
                                              <p:attrName>r</p:attrName>
                                            </p:attrNameLst>
                                          </p:cBhvr>
                                        </p:animRot>
                                        <p:animRot by="-240000">
                                          <p:cBhvr>
                                            <p:cTn id="29" dur="200" fill="hold">
                                              <p:stCondLst>
                                                <p:cond delay="200"/>
                                              </p:stCondLst>
                                            </p:cTn>
                                            <p:tgtEl>
                                              <p:spTgt spid="11"/>
                                            </p:tgtEl>
                                            <p:attrNameLst>
                                              <p:attrName>r</p:attrName>
                                            </p:attrNameLst>
                                          </p:cBhvr>
                                        </p:animRot>
                                        <p:animRot by="240000">
                                          <p:cBhvr>
                                            <p:cTn id="30" dur="200" fill="hold">
                                              <p:stCondLst>
                                                <p:cond delay="400"/>
                                              </p:stCondLst>
                                            </p:cTn>
                                            <p:tgtEl>
                                              <p:spTgt spid="11"/>
                                            </p:tgtEl>
                                            <p:attrNameLst>
                                              <p:attrName>r</p:attrName>
                                            </p:attrNameLst>
                                          </p:cBhvr>
                                        </p:animRot>
                                        <p:animRot by="-240000">
                                          <p:cBhvr>
                                            <p:cTn id="31" dur="200" fill="hold">
                                              <p:stCondLst>
                                                <p:cond delay="600"/>
                                              </p:stCondLst>
                                            </p:cTn>
                                            <p:tgtEl>
                                              <p:spTgt spid="11"/>
                                            </p:tgtEl>
                                            <p:attrNameLst>
                                              <p:attrName>r</p:attrName>
                                            </p:attrNameLst>
                                          </p:cBhvr>
                                        </p:animRot>
                                        <p:animRot by="120000">
                                          <p:cBhvr>
                                            <p:cTn id="32"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100" fill="hold"/>
                                            <p:tgtEl>
                                              <p:spTgt spid="1026"/>
                                            </p:tgtEl>
                                            <p:attrNameLst>
                                              <p:attrName>ppt_x</p:attrName>
                                            </p:attrNameLst>
                                          </p:cBhvr>
                                          <p:tavLst>
                                            <p:tav tm="0">
                                              <p:val>
                                                <p:strVal val="0-#ppt_w/2"/>
                                              </p:val>
                                            </p:tav>
                                            <p:tav tm="100000">
                                              <p:val>
                                                <p:strVal val="#ppt_x"/>
                                              </p:val>
                                            </p:tav>
                                          </p:tavLst>
                                        </p:anim>
                                        <p:anim calcmode="lin" valueType="num">
                                          <p:cBhvr additive="base">
                                            <p:cTn id="16" dur="11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1"/>
                                            </p:tgtEl>
                                            <p:attrNameLst>
                                              <p:attrName>r</p:attrName>
                                            </p:attrNameLst>
                                          </p:cBhvr>
                                        </p:animRot>
                                        <p:animRot by="-240000">
                                          <p:cBhvr>
                                            <p:cTn id="29" dur="200" fill="hold">
                                              <p:stCondLst>
                                                <p:cond delay="200"/>
                                              </p:stCondLst>
                                            </p:cTn>
                                            <p:tgtEl>
                                              <p:spTgt spid="11"/>
                                            </p:tgtEl>
                                            <p:attrNameLst>
                                              <p:attrName>r</p:attrName>
                                            </p:attrNameLst>
                                          </p:cBhvr>
                                        </p:animRot>
                                        <p:animRot by="240000">
                                          <p:cBhvr>
                                            <p:cTn id="30" dur="200" fill="hold">
                                              <p:stCondLst>
                                                <p:cond delay="400"/>
                                              </p:stCondLst>
                                            </p:cTn>
                                            <p:tgtEl>
                                              <p:spTgt spid="11"/>
                                            </p:tgtEl>
                                            <p:attrNameLst>
                                              <p:attrName>r</p:attrName>
                                            </p:attrNameLst>
                                          </p:cBhvr>
                                        </p:animRot>
                                        <p:animRot by="-240000">
                                          <p:cBhvr>
                                            <p:cTn id="31" dur="200" fill="hold">
                                              <p:stCondLst>
                                                <p:cond delay="600"/>
                                              </p:stCondLst>
                                            </p:cTn>
                                            <p:tgtEl>
                                              <p:spTgt spid="11"/>
                                            </p:tgtEl>
                                            <p:attrNameLst>
                                              <p:attrName>r</p:attrName>
                                            </p:attrNameLst>
                                          </p:cBhvr>
                                        </p:animRot>
                                        <p:animRot by="120000">
                                          <p:cBhvr>
                                            <p:cTn id="32"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 y="3"/>
            <a:ext cx="12191999" cy="6818975"/>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33309" b="-1"/>
          <a:stretch/>
        </p:blipFill>
        <p:spPr>
          <a:xfrm>
            <a:off x="0" y="1837444"/>
            <a:ext cx="12192000" cy="5020557"/>
          </a:xfrm>
          <a:prstGeom prst="rect">
            <a:avLst/>
          </a:prstGeom>
        </p:spPr>
      </p:pic>
      <p:pic>
        <p:nvPicPr>
          <p:cNvPr id="13" name="Picture 12">
            <a:extLst>
              <a:ext uri="{FF2B5EF4-FFF2-40B4-BE49-F238E27FC236}">
                <a16:creationId xmlns:a16="http://schemas.microsoft.com/office/drawing/2014/main" id="{71E7D152-0C6A-4C7E-BD83-2D4A1529E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449" y="1415768"/>
            <a:ext cx="2201679" cy="3274125"/>
          </a:xfrm>
          <a:prstGeom prst="rect">
            <a:avLst/>
          </a:prstGeom>
        </p:spPr>
      </p:pic>
      <p:pic>
        <p:nvPicPr>
          <p:cNvPr id="14" name="Picture 13">
            <a:hlinkClick r:id="rId8" action="ppaction://hlinksldjump"/>
            <a:extLst>
              <a:ext uri="{FF2B5EF4-FFF2-40B4-BE49-F238E27FC236}">
                <a16:creationId xmlns:a16="http://schemas.microsoft.com/office/drawing/2014/main" id="{53B5CB6F-D1AE-4559-9B67-09BED34060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1081" y="1663573"/>
            <a:ext cx="2715491" cy="2778515"/>
          </a:xfrm>
          <a:prstGeom prst="rect">
            <a:avLst/>
          </a:prstGeom>
        </p:spPr>
      </p:pic>
      <p:grpSp>
        <p:nvGrpSpPr>
          <p:cNvPr id="2" name="Group 1"/>
          <p:cNvGrpSpPr/>
          <p:nvPr/>
        </p:nvGrpSpPr>
        <p:grpSpPr>
          <a:xfrm>
            <a:off x="1435490" y="4230117"/>
            <a:ext cx="3381364" cy="1441532"/>
            <a:chOff x="1435485" y="4230117"/>
            <a:chExt cx="3381364" cy="1441532"/>
          </a:xfrm>
        </p:grpSpPr>
        <p:sp>
          <p:nvSpPr>
            <p:cNvPr id="11" name="Câu TL C">
              <a:extLst>
                <a:ext uri="{FF2B5EF4-FFF2-40B4-BE49-F238E27FC236}">
                  <a16:creationId xmlns:a16="http://schemas.microsoft.com/office/drawing/2014/main" id="{1ADD5860-CF83-4F4D-A0C6-F9A35BC10FD1}"/>
                </a:ext>
              </a:extLst>
            </p:cNvPr>
            <p:cNvSpPr/>
            <p:nvPr/>
          </p:nvSpPr>
          <p:spPr>
            <a:xfrm>
              <a:off x="1845049" y="4646494"/>
              <a:ext cx="2971800" cy="1025155"/>
            </a:xfrm>
            <a:prstGeom prst="flowChartTerminator">
              <a:avLst/>
            </a:prstGeom>
            <a:solidFill>
              <a:srgbClr val="FFC000"/>
            </a:solidFill>
            <a:ln w="38100" cap="flat" cmpd="sng" algn="ctr">
              <a:solidFill>
                <a:sysClr val="window" lastClr="FFFFFF"/>
              </a:solidFill>
              <a:prstDash val="sysDash"/>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a:ea typeface="+mn-ea"/>
                  <a:cs typeface="Times New Roman" pitchFamily="18" charset="0"/>
                </a:rPr>
                <a:t>10 010</a:t>
              </a:r>
            </a:p>
          </p:txBody>
        </p:sp>
        <p:pic>
          <p:nvPicPr>
            <p:cNvPr id="15" name="Picture 14" descr="Icon&#10;&#10;Description automatically generated">
              <a:extLst>
                <a:ext uri="{FF2B5EF4-FFF2-40B4-BE49-F238E27FC236}">
                  <a16:creationId xmlns:a16="http://schemas.microsoft.com/office/drawing/2014/main" id="{CD2676AA-1878-4513-BA37-6168D10496D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626" b="94118" l="7383" r="94631">
                          <a14:foregroundMark x1="12752" y1="53476" x2="32215" y2="87166"/>
                          <a14:foregroundMark x1="32215" y1="87166" x2="67114" y2="90374"/>
                          <a14:foregroundMark x1="67114" y1="90374" x2="89262" y2="67380"/>
                          <a14:foregroundMark x1="89262" y1="67380" x2="79195" y2="12834"/>
                          <a14:foregroundMark x1="75839" y1="43316" x2="71812" y2="73797"/>
                          <a14:foregroundMark x1="71812" y1="73797" x2="61745" y2="68449"/>
                          <a14:foregroundMark x1="33557" y1="47594" x2="42282" y2="61497"/>
                          <a14:foregroundMark x1="51007" y1="43316" x2="61745" y2="64706"/>
                          <a14:foregroundMark x1="89933" y1="58824" x2="85235" y2="85561"/>
                          <a14:foregroundMark x1="85235" y1="85561" x2="52349" y2="94652"/>
                          <a14:foregroundMark x1="52349" y1="94652" x2="34228" y2="83957"/>
                          <a14:foregroundMark x1="91275" y1="63102" x2="80537" y2="68984"/>
                          <a14:foregroundMark x1="94631" y1="63102" x2="93289" y2="75936"/>
                          <a14:foregroundMark x1="9396" y1="50802" x2="7383" y2="60428"/>
                        </a14:backgroundRemoval>
                      </a14:imgEffect>
                      <a14:imgEffect>
                        <a14:colorTemperature colorTemp="88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35485" y="4230117"/>
              <a:ext cx="1011274" cy="1269183"/>
            </a:xfrm>
            <a:prstGeom prst="rect">
              <a:avLst/>
            </a:prstGeom>
          </p:spPr>
        </p:pic>
      </p:grpSp>
      <p:grpSp>
        <p:nvGrpSpPr>
          <p:cNvPr id="18" name="Group 17"/>
          <p:cNvGrpSpPr/>
          <p:nvPr/>
        </p:nvGrpSpPr>
        <p:grpSpPr>
          <a:xfrm>
            <a:off x="7332360" y="4362594"/>
            <a:ext cx="3186467" cy="1309059"/>
            <a:chOff x="7332360" y="4362590"/>
            <a:chExt cx="3186467" cy="1309059"/>
          </a:xfrm>
        </p:grpSpPr>
        <p:sp>
          <p:nvSpPr>
            <p:cNvPr id="12" name="Câu TL D">
              <a:extLst>
                <a:ext uri="{FF2B5EF4-FFF2-40B4-BE49-F238E27FC236}">
                  <a16:creationId xmlns:a16="http://schemas.microsoft.com/office/drawing/2014/main" id="{BCDD3FC2-AA8A-4371-A5DF-8CEC6BD225E1}"/>
                </a:ext>
              </a:extLst>
            </p:cNvPr>
            <p:cNvSpPr/>
            <p:nvPr/>
          </p:nvSpPr>
          <p:spPr>
            <a:xfrm>
              <a:off x="7547027" y="4646494"/>
              <a:ext cx="2971800" cy="1025155"/>
            </a:xfrm>
            <a:prstGeom prst="flowChartTerminator">
              <a:avLst/>
            </a:prstGeom>
            <a:solidFill>
              <a:srgbClr val="FFC000"/>
            </a:solidFill>
            <a:ln w="38100" cap="flat" cmpd="sng" algn="ctr">
              <a:solidFill>
                <a:sysClr val="window" lastClr="FFFFFF"/>
              </a:solidFill>
              <a:prstDash val="sysDash"/>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a:ea typeface="+mn-ea"/>
                  <a:cs typeface="Times New Roman" pitchFamily="18" charset="0"/>
                </a:rPr>
                <a:t>10 100</a:t>
              </a:r>
            </a:p>
          </p:txBody>
        </p:sp>
        <p:pic>
          <p:nvPicPr>
            <p:cNvPr id="17" name="Picture 16" descr="A picture containing tableware, plate&#10;&#10;Description automatically generated">
              <a:extLst>
                <a:ext uri="{FF2B5EF4-FFF2-40B4-BE49-F238E27FC236}">
                  <a16:creationId xmlns:a16="http://schemas.microsoft.com/office/drawing/2014/main" id="{B49909B5-8A4F-4BD4-924A-39E10A52471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8333" l="8228" r="89241">
                          <a14:foregroundMark x1="14557" y1="33333" x2="35443" y2="75000"/>
                          <a14:foregroundMark x1="6329" y1="62222" x2="25949" y2="91111"/>
                          <a14:foregroundMark x1="25949" y1="91111" x2="72785" y2="90000"/>
                          <a14:foregroundMark x1="72785" y1="90000" x2="85443" y2="61667"/>
                          <a14:foregroundMark x1="85443" y1="61667" x2="51266" y2="70556"/>
                          <a14:foregroundMark x1="51266" y1="70556" x2="49367" y2="76111"/>
                          <a14:foregroundMark x1="55063" y1="18889" x2="47468" y2="76111"/>
                          <a14:foregroundMark x1="81646" y1="28333" x2="65190" y2="72222"/>
                          <a14:foregroundMark x1="22152" y1="28889" x2="48734" y2="67778"/>
                          <a14:foregroundMark x1="14557" y1="57778" x2="34177" y2="77778"/>
                          <a14:foregroundMark x1="27848" y1="96111" x2="65190" y2="93333"/>
                          <a14:foregroundMark x1="65190" y1="93333" x2="67089" y2="91111"/>
                          <a14:foregroundMark x1="13924" y1="48889" x2="13924" y2="58889"/>
                          <a14:foregroundMark x1="9494" y1="53333" x2="8228" y2="61667"/>
                          <a14:foregroundMark x1="8228" y1="57778" x2="22785" y2="72222"/>
                          <a14:foregroundMark x1="24051" y1="54444" x2="42405" y2="65000"/>
                          <a14:foregroundMark x1="62025" y1="51667" x2="55063" y2="81667"/>
                          <a14:foregroundMark x1="49367" y1="98333" x2="62025" y2="96111"/>
                        </a14:backgroundRemoval>
                      </a14:imgEffect>
                    </a14:imgLayer>
                  </a14:imgProps>
                </a:ext>
                <a:ext uri="{28A0092B-C50C-407E-A947-70E740481C1C}">
                  <a14:useLocalDpi xmlns:a14="http://schemas.microsoft.com/office/drawing/2010/main" val="0"/>
                </a:ext>
              </a:extLst>
            </a:blip>
            <a:stretch>
              <a:fillRect/>
            </a:stretch>
          </p:blipFill>
          <p:spPr>
            <a:xfrm>
              <a:off x="7332360" y="4362590"/>
              <a:ext cx="978265" cy="1114479"/>
            </a:xfrm>
            <a:prstGeom prst="rect">
              <a:avLst/>
            </a:prstGeom>
          </p:spPr>
        </p:pic>
      </p:grpSp>
      <p:grpSp>
        <p:nvGrpSpPr>
          <p:cNvPr id="3" name="Group 2"/>
          <p:cNvGrpSpPr/>
          <p:nvPr/>
        </p:nvGrpSpPr>
        <p:grpSpPr>
          <a:xfrm>
            <a:off x="4788314" y="5276153"/>
            <a:ext cx="3120636" cy="1420651"/>
            <a:chOff x="4788311" y="5276154"/>
            <a:chExt cx="3120636" cy="1420650"/>
          </a:xfrm>
        </p:grpSpPr>
        <p:sp>
          <p:nvSpPr>
            <p:cNvPr id="19" name="Câu TL B">
              <a:extLst>
                <a:ext uri="{FF2B5EF4-FFF2-40B4-BE49-F238E27FC236}">
                  <a16:creationId xmlns:a16="http://schemas.microsoft.com/office/drawing/2014/main" id="{B5144036-08CE-4B1F-AE10-706A42CD6EFC}"/>
                </a:ext>
              </a:extLst>
            </p:cNvPr>
            <p:cNvSpPr/>
            <p:nvPr/>
          </p:nvSpPr>
          <p:spPr>
            <a:xfrm>
              <a:off x="4937147" y="5671649"/>
              <a:ext cx="2971800" cy="1025155"/>
            </a:xfrm>
            <a:prstGeom prst="flowChartTerminator">
              <a:avLst/>
            </a:prstGeom>
            <a:solidFill>
              <a:srgbClr val="FFC00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itchFamily="18" charset="0"/>
                </a:rPr>
                <a:t>   </a:t>
              </a:r>
              <a:r>
                <a:rPr kumimoji="0" lang="en-US" sz="4000" b="1" i="0" u="none" strike="noStrike" kern="1200" cap="none" spc="0" normalizeH="0" baseline="0" noProof="0" dirty="0">
                  <a:ln>
                    <a:noFill/>
                  </a:ln>
                  <a:solidFill>
                    <a:prstClr val="white"/>
                  </a:solidFill>
                  <a:effectLst/>
                  <a:uLnTx/>
                  <a:uFillTx/>
                  <a:latin typeface="Calibri"/>
                  <a:ea typeface="+mn-ea"/>
                  <a:cs typeface="Times New Roman" pitchFamily="18" charset="0"/>
                </a:rPr>
                <a:t>10 101</a:t>
              </a:r>
            </a:p>
          </p:txBody>
        </p:sp>
        <p:pic>
          <p:nvPicPr>
            <p:cNvPr id="16" name="Picture 15" descr="Icon&#10;&#10;Description automatically generated">
              <a:extLst>
                <a:ext uri="{FF2B5EF4-FFF2-40B4-BE49-F238E27FC236}">
                  <a16:creationId xmlns:a16="http://schemas.microsoft.com/office/drawing/2014/main" id="{76664E7E-9FD0-4043-ADCF-3D7E7A8A1A2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6667" l="7639" r="91667">
                          <a14:foregroundMark x1="6944" y1="47778" x2="24306" y2="73889"/>
                          <a14:foregroundMark x1="24306" y1="73889" x2="54167" y2="92778"/>
                          <a14:foregroundMark x1="54167" y1="92778" x2="89583" y2="76111"/>
                          <a14:foregroundMark x1="89583" y1="76111" x2="81944" y2="14444"/>
                          <a14:foregroundMark x1="81944" y1="14444" x2="48611" y2="36667"/>
                          <a14:foregroundMark x1="48611" y1="36667" x2="50000" y2="66111"/>
                          <a14:foregroundMark x1="91667" y1="23333" x2="91667" y2="36111"/>
                          <a14:foregroundMark x1="69444" y1="52222" x2="70139" y2="75556"/>
                          <a14:foregroundMark x1="52083" y1="20000" x2="51389" y2="45000"/>
                          <a14:foregroundMark x1="30556" y1="45000" x2="31944" y2="58889"/>
                          <a14:foregroundMark x1="9722" y1="49444" x2="10417" y2="60556"/>
                          <a14:foregroundMark x1="8333" y1="53333" x2="8333" y2="59444"/>
                          <a14:foregroundMark x1="42361" y1="96667" x2="56944" y2="93889"/>
                        </a14:backgroundRemoval>
                      </a14:imgEffect>
                    </a14:imgLayer>
                  </a14:imgProps>
                </a:ext>
                <a:ext uri="{28A0092B-C50C-407E-A947-70E740481C1C}">
                  <a14:useLocalDpi xmlns:a14="http://schemas.microsoft.com/office/drawing/2010/main" val="0"/>
                </a:ext>
              </a:extLst>
            </a:blip>
            <a:stretch>
              <a:fillRect/>
            </a:stretch>
          </p:blipFill>
          <p:spPr>
            <a:xfrm>
              <a:off x="4788311" y="5276154"/>
              <a:ext cx="978265" cy="1222831"/>
            </a:xfrm>
            <a:prstGeom prst="rect">
              <a:avLst/>
            </a:prstGeom>
          </p:spPr>
        </p:pic>
      </p:grpSp>
      <p:pic>
        <p:nvPicPr>
          <p:cNvPr id="5122"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4079" y="-220092"/>
            <a:ext cx="5398967" cy="2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hủ Môn">
            <a:extLst>
              <a:ext uri="{FF2B5EF4-FFF2-40B4-BE49-F238E27FC236}">
                <a16:creationId xmlns:a16="http://schemas.microsoft.com/office/drawing/2014/main" id="{6B501096-014E-42FF-8A99-337DE47E5A3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81914" y="1837446"/>
            <a:ext cx="2077311" cy="2430775"/>
          </a:xfrm>
          <a:prstGeom prst="rect">
            <a:avLst/>
          </a:prstGeom>
        </p:spPr>
      </p:pic>
      <p:sp>
        <p:nvSpPr>
          <p:cNvPr id="6" name="TextBox 5">
            <a:extLst>
              <a:ext uri="{FF2B5EF4-FFF2-40B4-BE49-F238E27FC236}">
                <a16:creationId xmlns:a16="http://schemas.microsoft.com/office/drawing/2014/main" id="{6CFA5AD3-D19E-48A3-838A-AF1943F67736}"/>
              </a:ext>
            </a:extLst>
          </p:cNvPr>
          <p:cNvSpPr txBox="1"/>
          <p:nvPr/>
        </p:nvSpPr>
        <p:spPr>
          <a:xfrm>
            <a:off x="4087116" y="483794"/>
            <a:ext cx="4437759" cy="830995"/>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Calibri" panose="020F0502020204030204" pitchFamily="34" charset="0"/>
              </a:rPr>
              <a:t> 20 202 : 2 = ?</a:t>
            </a:r>
          </a:p>
        </p:txBody>
      </p:sp>
      <p:pic>
        <p:nvPicPr>
          <p:cNvPr id="9" name="Quả Bóng">
            <a:extLst>
              <a:ext uri="{FF2B5EF4-FFF2-40B4-BE49-F238E27FC236}">
                <a16:creationId xmlns:a16="http://schemas.microsoft.com/office/drawing/2014/main" id="{B0C85A9D-0ADC-4B41-90FA-31EFADFDB6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22282" y="4421283"/>
            <a:ext cx="1101871" cy="1083048"/>
          </a:xfrm>
          <a:prstGeom prst="rect">
            <a:avLst/>
          </a:prstGeom>
        </p:spPr>
      </p:pic>
      <p:pic>
        <p:nvPicPr>
          <p:cNvPr id="20" name="engineer_no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03069" y="-829693"/>
            <a:ext cx="609600" cy="609600"/>
          </a:xfrm>
          <a:prstGeom prst="rect">
            <a:avLst/>
          </a:prstGeom>
        </p:spPr>
      </p:pic>
    </p:spTree>
    <p:extLst>
      <p:ext uri="{BB962C8B-B14F-4D97-AF65-F5344CB8AC3E}">
        <p14:creationId xmlns:p14="http://schemas.microsoft.com/office/powerpoint/2010/main" val="16845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4.39234E-6 -4.27746E-6 L -0.18041 -0.00254 " pathEditMode="relative" rAng="0" ptsTypes="AA">
                                      <p:cBhvr>
                                        <p:cTn id="38" dur="600" fill="hold"/>
                                        <p:tgtEl>
                                          <p:spTgt spid="10"/>
                                        </p:tgtEl>
                                        <p:attrNameLst>
                                          <p:attrName>ppt_x</p:attrName>
                                          <p:attrName>ppt_y</p:attrName>
                                        </p:attrNameLst>
                                      </p:cBhvr>
                                      <p:rCtr x="-9027" y="-139"/>
                                    </p:animMotion>
                                  </p:childTnLst>
                                </p:cTn>
                              </p:par>
                              <p:par>
                                <p:cTn id="39" presetID="49" presetClass="path" presetSubtype="0" accel="50000" decel="50000" fill="hold" nodeType="withEffect">
                                  <p:stCondLst>
                                    <p:cond delay="0"/>
                                  </p:stCondLst>
                                  <p:childTnLst>
                                    <p:animMotion origin="layout" path="M -1.7598E-6 -4.56647E-6 L -0.16061 -0.20647 " pathEditMode="relative" rAng="0" ptsTypes="AA">
                                      <p:cBhvr>
                                        <p:cTn id="40" dur="600" fill="hold"/>
                                        <p:tgtEl>
                                          <p:spTgt spid="9"/>
                                        </p:tgtEl>
                                        <p:attrNameLst>
                                          <p:attrName>ppt_x</p:attrName>
                                          <p:attrName>ppt_y</p:attrName>
                                        </p:attrNameLst>
                                      </p:cBhvr>
                                      <p:rCtr x="-8037" y="-10335"/>
                                    </p:animMotion>
                                  </p:childTnLst>
                                </p:cTn>
                              </p:par>
                              <p:par>
                                <p:cTn id="41" presetID="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1" presetClass="mediacall" presetSubtype="0" fill="hold" nodeType="withEffect">
                                  <p:stCondLst>
                                    <p:cond delay="0"/>
                                  </p:stCondLst>
                                  <p:childTnLst>
                                    <p:cmd type="call" cmd="playFrom(0.0)">
                                      <p:cBhvr>
                                        <p:cTn id="46" dur="444" fill="hold"/>
                                        <p:tgtEl>
                                          <p:spTgt spid="20"/>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49" presetClass="path" presetSubtype="0" accel="50000" decel="50000" fill="hold" nodeType="clickEffect">
                                  <p:stCondLst>
                                    <p:cond delay="0"/>
                                  </p:stCondLst>
                                  <p:childTnLst>
                                    <p:animMotion origin="layout" path="M -1.7598E-6 -4.56647E-6 L -0.16204 -0.20763 " pathEditMode="relative" rAng="0" ptsTypes="AA">
                                      <p:cBhvr>
                                        <p:cTn id="51" dur="600" fill="hold"/>
                                        <p:tgtEl>
                                          <p:spTgt spid="9"/>
                                        </p:tgtEl>
                                        <p:attrNameLst>
                                          <p:attrName>ppt_x</p:attrName>
                                          <p:attrName>ppt_y</p:attrName>
                                        </p:attrNameLst>
                                      </p:cBhvr>
                                      <p:rCtr x="-8102" y="-10382"/>
                                    </p:animMotion>
                                  </p:childTnLst>
                                </p:cTn>
                              </p:par>
                              <p:par>
                                <p:cTn id="52" presetID="35" presetClass="path" presetSubtype="0" accel="50000" decel="50000" fill="hold" nodeType="withEffect">
                                  <p:stCondLst>
                                    <p:cond delay="0"/>
                                  </p:stCondLst>
                                  <p:childTnLst>
                                    <p:animMotion origin="layout" path="M 4.39234E-6 -4.27746E-6 L -0.18041 -0.00254 " pathEditMode="relative" rAng="0" ptsTypes="AA">
                                      <p:cBhvr>
                                        <p:cTn id="53" dur="600" fill="hold"/>
                                        <p:tgtEl>
                                          <p:spTgt spid="10"/>
                                        </p:tgtEl>
                                        <p:attrNameLst>
                                          <p:attrName>ppt_x</p:attrName>
                                          <p:attrName>ppt_y</p:attrName>
                                        </p:attrNameLst>
                                      </p:cBhvr>
                                      <p:rCtr x="-9027" y="-139"/>
                                    </p:animMotion>
                                  </p:childTnLst>
                                </p:cTn>
                              </p:par>
                              <p:par>
                                <p:cTn id="54" presetID="2" presetClass="entr" presetSubtype="8"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1" presetClass="mediacall" presetSubtype="0" fill="hold" nodeType="withEffect">
                                  <p:stCondLst>
                                    <p:cond delay="0"/>
                                  </p:stCondLst>
                                  <p:childTnLst>
                                    <p:cmd type="call" cmd="playFrom(0.0)">
                                      <p:cBhvr>
                                        <p:cTn id="59" dur="444" fill="hold"/>
                                        <p:tgtEl>
                                          <p:spTgt spid="20"/>
                                        </p:tgtEl>
                                      </p:cBhvr>
                                    </p:cmd>
                                  </p:childTnLst>
                                </p:cTn>
                              </p:par>
                            </p:childTnLst>
                          </p:cTn>
                        </p:par>
                      </p:childTnLst>
                    </p:cTn>
                  </p:par>
                </p:childTnLst>
              </p:cTn>
              <p:nextCondLst>
                <p:cond evt="onClick" delay="0">
                  <p:tgtEl>
                    <p:spTgt spid="2"/>
                  </p:tgtEl>
                </p:cond>
              </p:nextCondLst>
            </p:seq>
            <p:audio>
              <p:cMediaNode vol="80000">
                <p:cTn id="60" fill="hold" display="0">
                  <p:stCondLst>
                    <p:cond delay="indefinite"/>
                  </p:stCondLst>
                  <p:endCondLst>
                    <p:cond evt="onStopAudio" delay="0">
                      <p:tgtEl>
                        <p:sldTgt/>
                      </p:tgtEl>
                    </p:cond>
                  </p:endCondLst>
                </p:cTn>
                <p:tgtEl>
                  <p:spTgt spid="20"/>
                </p:tgtEl>
              </p:cMediaNode>
            </p:audio>
            <p:seq concurrent="1" nextAc="seek">
              <p:cTn id="61" restart="whenNotActive" fill="hold" evtFilter="cancelBubble" nodeType="interactiveSeq">
                <p:stCondLst>
                  <p:cond evt="onClick" delay="0">
                    <p:tgtEl>
                      <p:spTgt spid="3"/>
                    </p:tgtEl>
                  </p:cond>
                </p:stCondLst>
                <p:endSync evt="end" delay="0">
                  <p:rtn val="all"/>
                </p:endSync>
                <p:childTnLst>
                  <p:par>
                    <p:cTn id="62" fill="hold">
                      <p:stCondLst>
                        <p:cond delay="0"/>
                      </p:stCondLst>
                      <p:childTnLst>
                        <p:par>
                          <p:cTn id="63" fill="hold">
                            <p:stCondLst>
                              <p:cond delay="0"/>
                            </p:stCondLst>
                            <p:childTnLst>
                              <p:par>
                                <p:cTn id="64" presetID="56" presetClass="path" presetSubtype="0" accel="50000" decel="50000" fill="hold" nodeType="clickEffect">
                                  <p:stCondLst>
                                    <p:cond delay="0"/>
                                  </p:stCondLst>
                                  <p:childTnLst>
                                    <p:animMotion origin="layout" path="M -1.7598E-6 -4.56647E-6 L 0.12987 -0.25225 " pathEditMode="relative" rAng="0" ptsTypes="AA">
                                      <p:cBhvr>
                                        <p:cTn id="65" dur="600" fill="hold"/>
                                        <p:tgtEl>
                                          <p:spTgt spid="9"/>
                                        </p:tgtEl>
                                        <p:attrNameLst>
                                          <p:attrName>ppt_x</p:attrName>
                                          <p:attrName>ppt_y</p:attrName>
                                        </p:attrNameLst>
                                      </p:cBhvr>
                                      <p:rCtr x="6487" y="-12624"/>
                                    </p:animMotion>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35" presetClass="path" presetSubtype="0" accel="50000" decel="50000" fill="hold" nodeType="withEffect">
                                  <p:stCondLst>
                                    <p:cond delay="0"/>
                                  </p:stCondLst>
                                  <p:childTnLst>
                                    <p:animMotion origin="layout" path="M 4.39234E-6 -4.27746E-6 L -0.17898 -4.27746E-6 " pathEditMode="relative" rAng="0" ptsTypes="AA">
                                      <p:cBhvr>
                                        <p:cTn id="70" dur="600" fill="hold"/>
                                        <p:tgtEl>
                                          <p:spTgt spid="10"/>
                                        </p:tgtEl>
                                        <p:attrNameLst>
                                          <p:attrName>ppt_x</p:attrName>
                                          <p:attrName>ppt_y</p:attrName>
                                        </p:attrNameLst>
                                      </p:cBhvr>
                                      <p:rCtr x="-8949" y="0"/>
                                    </p:animMotion>
                                  </p:childTnLst>
                                </p:cTn>
                              </p:par>
                              <p:par>
                                <p:cTn id="71" presetID="2" presetClass="entr" presetSubtype="2"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 y="3"/>
            <a:ext cx="12191999" cy="6818975"/>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33309" b="-1"/>
          <a:stretch/>
        </p:blipFill>
        <p:spPr>
          <a:xfrm>
            <a:off x="0" y="1837444"/>
            <a:ext cx="12192000" cy="5020557"/>
          </a:xfrm>
          <a:prstGeom prst="rect">
            <a:avLst/>
          </a:prstGeom>
        </p:spPr>
      </p:pic>
      <p:pic>
        <p:nvPicPr>
          <p:cNvPr id="13" name="Picture 12">
            <a:extLst>
              <a:ext uri="{FF2B5EF4-FFF2-40B4-BE49-F238E27FC236}">
                <a16:creationId xmlns:a16="http://schemas.microsoft.com/office/drawing/2014/main" id="{71E7D152-0C6A-4C7E-BD83-2D4A1529E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449" y="1415768"/>
            <a:ext cx="2201679" cy="3274125"/>
          </a:xfrm>
          <a:prstGeom prst="rect">
            <a:avLst/>
          </a:prstGeom>
        </p:spPr>
      </p:pic>
      <p:pic>
        <p:nvPicPr>
          <p:cNvPr id="14" name="Picture 13">
            <a:hlinkClick r:id="rId8" action="ppaction://hlinksldjump"/>
            <a:extLst>
              <a:ext uri="{FF2B5EF4-FFF2-40B4-BE49-F238E27FC236}">
                <a16:creationId xmlns:a16="http://schemas.microsoft.com/office/drawing/2014/main" id="{53B5CB6F-D1AE-4559-9B67-09BED34060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1081" y="1663573"/>
            <a:ext cx="2715491" cy="2778515"/>
          </a:xfrm>
          <a:prstGeom prst="rect">
            <a:avLst/>
          </a:prstGeom>
        </p:spPr>
      </p:pic>
      <p:grpSp>
        <p:nvGrpSpPr>
          <p:cNvPr id="2" name="Group 1"/>
          <p:cNvGrpSpPr/>
          <p:nvPr/>
        </p:nvGrpSpPr>
        <p:grpSpPr>
          <a:xfrm>
            <a:off x="1521215" y="4249167"/>
            <a:ext cx="3295639" cy="1422482"/>
            <a:chOff x="1521210" y="4249167"/>
            <a:chExt cx="3295639" cy="1422482"/>
          </a:xfrm>
        </p:grpSpPr>
        <p:sp>
          <p:nvSpPr>
            <p:cNvPr id="11" name="Câu TL C">
              <a:extLst>
                <a:ext uri="{FF2B5EF4-FFF2-40B4-BE49-F238E27FC236}">
                  <a16:creationId xmlns:a16="http://schemas.microsoft.com/office/drawing/2014/main" id="{1ADD5860-CF83-4F4D-A0C6-F9A35BC10FD1}"/>
                </a:ext>
              </a:extLst>
            </p:cNvPr>
            <p:cNvSpPr/>
            <p:nvPr/>
          </p:nvSpPr>
          <p:spPr>
            <a:xfrm>
              <a:off x="1845049" y="4646494"/>
              <a:ext cx="2971800" cy="1025155"/>
            </a:xfrm>
            <a:prstGeom prst="flowChartTerminator">
              <a:avLst/>
            </a:prstGeom>
            <a:solidFill>
              <a:srgbClr val="FFC000"/>
            </a:solidFill>
            <a:ln w="38100" cap="flat" cmpd="sng" algn="ctr">
              <a:solidFill>
                <a:sysClr val="window" lastClr="FFFFFF"/>
              </a:solidFill>
              <a:prstDash val="sysDash"/>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Calibri"/>
                  <a:ea typeface="+mn-ea"/>
                  <a:cs typeface="Times New Roman" pitchFamily="18" charset="0"/>
                </a:rPr>
                <a:t>7 111</a:t>
              </a:r>
            </a:p>
          </p:txBody>
        </p:sp>
        <p:pic>
          <p:nvPicPr>
            <p:cNvPr id="15" name="Picture 14" descr="Icon&#10;&#10;Description automatically generated">
              <a:extLst>
                <a:ext uri="{FF2B5EF4-FFF2-40B4-BE49-F238E27FC236}">
                  <a16:creationId xmlns:a16="http://schemas.microsoft.com/office/drawing/2014/main" id="{CD2676AA-1878-4513-BA37-6168D10496D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626" b="94118" l="7383" r="94631">
                          <a14:foregroundMark x1="12752" y1="53476" x2="32215" y2="87166"/>
                          <a14:foregroundMark x1="32215" y1="87166" x2="67114" y2="90374"/>
                          <a14:foregroundMark x1="67114" y1="90374" x2="89262" y2="67380"/>
                          <a14:foregroundMark x1="89262" y1="67380" x2="79195" y2="12834"/>
                          <a14:foregroundMark x1="75839" y1="43316" x2="71812" y2="73797"/>
                          <a14:foregroundMark x1="71812" y1="73797" x2="61745" y2="68449"/>
                          <a14:foregroundMark x1="33557" y1="47594" x2="42282" y2="61497"/>
                          <a14:foregroundMark x1="51007" y1="43316" x2="61745" y2="64706"/>
                          <a14:foregroundMark x1="89933" y1="58824" x2="85235" y2="85561"/>
                          <a14:foregroundMark x1="85235" y1="85561" x2="52349" y2="94652"/>
                          <a14:foregroundMark x1="52349" y1="94652" x2="34228" y2="83957"/>
                          <a14:foregroundMark x1="91275" y1="63102" x2="80537" y2="68984"/>
                          <a14:foregroundMark x1="94631" y1="63102" x2="93289" y2="75936"/>
                          <a14:foregroundMark x1="9396" y1="50802" x2="7383" y2="60428"/>
                        </a14:backgroundRemoval>
                      </a14:imgEffect>
                      <a14:imgEffect>
                        <a14:colorTemperature colorTemp="88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1210" y="4249167"/>
              <a:ext cx="1011274" cy="1269183"/>
            </a:xfrm>
            <a:prstGeom prst="rect">
              <a:avLst/>
            </a:prstGeom>
          </p:spPr>
        </p:pic>
      </p:grpSp>
      <p:grpSp>
        <p:nvGrpSpPr>
          <p:cNvPr id="18" name="Group 17"/>
          <p:cNvGrpSpPr/>
          <p:nvPr/>
        </p:nvGrpSpPr>
        <p:grpSpPr>
          <a:xfrm>
            <a:off x="7341885" y="4381644"/>
            <a:ext cx="3176942" cy="1290009"/>
            <a:chOff x="7341885" y="4381640"/>
            <a:chExt cx="3176942" cy="1290009"/>
          </a:xfrm>
        </p:grpSpPr>
        <p:sp>
          <p:nvSpPr>
            <p:cNvPr id="12" name="Câu TL D">
              <a:extLst>
                <a:ext uri="{FF2B5EF4-FFF2-40B4-BE49-F238E27FC236}">
                  <a16:creationId xmlns:a16="http://schemas.microsoft.com/office/drawing/2014/main" id="{BCDD3FC2-AA8A-4371-A5DF-8CEC6BD225E1}"/>
                </a:ext>
              </a:extLst>
            </p:cNvPr>
            <p:cNvSpPr/>
            <p:nvPr/>
          </p:nvSpPr>
          <p:spPr>
            <a:xfrm>
              <a:off x="7547027" y="4646494"/>
              <a:ext cx="2971800" cy="1025155"/>
            </a:xfrm>
            <a:prstGeom prst="flowChartTerminator">
              <a:avLst/>
            </a:prstGeom>
            <a:solidFill>
              <a:srgbClr val="FFC000"/>
            </a:solidFill>
            <a:ln w="38100" cap="flat" cmpd="sng" algn="ctr">
              <a:solidFill>
                <a:sysClr val="window" lastClr="FFFFFF"/>
              </a:solidFill>
              <a:prstDash val="sysDash"/>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prstClr val="white"/>
                  </a:solidFill>
                  <a:effectLst/>
                  <a:uLnTx/>
                  <a:uFillTx/>
                  <a:latin typeface="Calibri"/>
                  <a:ea typeface="+mn-ea"/>
                  <a:cs typeface="Times New Roman" pitchFamily="18" charset="0"/>
                </a:rPr>
                <a:t>7 777</a:t>
              </a:r>
            </a:p>
          </p:txBody>
        </p:sp>
        <p:pic>
          <p:nvPicPr>
            <p:cNvPr id="17" name="Picture 16" descr="A picture containing tableware, plate&#10;&#10;Description automatically generated">
              <a:extLst>
                <a:ext uri="{FF2B5EF4-FFF2-40B4-BE49-F238E27FC236}">
                  <a16:creationId xmlns:a16="http://schemas.microsoft.com/office/drawing/2014/main" id="{B49909B5-8A4F-4BD4-924A-39E10A52471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8333" l="8228" r="89241">
                          <a14:foregroundMark x1="14557" y1="33333" x2="35443" y2="75000"/>
                          <a14:foregroundMark x1="6329" y1="62222" x2="25949" y2="91111"/>
                          <a14:foregroundMark x1="25949" y1="91111" x2="72785" y2="90000"/>
                          <a14:foregroundMark x1="72785" y1="90000" x2="85443" y2="61667"/>
                          <a14:foregroundMark x1="85443" y1="61667" x2="51266" y2="70556"/>
                          <a14:foregroundMark x1="51266" y1="70556" x2="49367" y2="76111"/>
                          <a14:foregroundMark x1="55063" y1="18889" x2="47468" y2="76111"/>
                          <a14:foregroundMark x1="81646" y1="28333" x2="65190" y2="72222"/>
                          <a14:foregroundMark x1="22152" y1="28889" x2="48734" y2="67778"/>
                          <a14:foregroundMark x1="14557" y1="57778" x2="34177" y2="77778"/>
                          <a14:foregroundMark x1="27848" y1="96111" x2="65190" y2="93333"/>
                          <a14:foregroundMark x1="65190" y1="93333" x2="67089" y2="91111"/>
                          <a14:foregroundMark x1="13924" y1="48889" x2="13924" y2="58889"/>
                          <a14:foregroundMark x1="9494" y1="53333" x2="8228" y2="61667"/>
                          <a14:foregroundMark x1="8228" y1="57778" x2="22785" y2="72222"/>
                          <a14:foregroundMark x1="24051" y1="54444" x2="42405" y2="65000"/>
                          <a14:foregroundMark x1="62025" y1="51667" x2="55063" y2="81667"/>
                          <a14:foregroundMark x1="49367" y1="98333" x2="62025" y2="96111"/>
                        </a14:backgroundRemoval>
                      </a14:imgEffect>
                    </a14:imgLayer>
                  </a14:imgProps>
                </a:ext>
                <a:ext uri="{28A0092B-C50C-407E-A947-70E740481C1C}">
                  <a14:useLocalDpi xmlns:a14="http://schemas.microsoft.com/office/drawing/2010/main" val="0"/>
                </a:ext>
              </a:extLst>
            </a:blip>
            <a:stretch>
              <a:fillRect/>
            </a:stretch>
          </p:blipFill>
          <p:spPr>
            <a:xfrm>
              <a:off x="7341885" y="4381640"/>
              <a:ext cx="978265" cy="1114479"/>
            </a:xfrm>
            <a:prstGeom prst="rect">
              <a:avLst/>
            </a:prstGeom>
          </p:spPr>
        </p:pic>
      </p:grpSp>
      <p:grpSp>
        <p:nvGrpSpPr>
          <p:cNvPr id="3" name="Group 2"/>
          <p:cNvGrpSpPr/>
          <p:nvPr/>
        </p:nvGrpSpPr>
        <p:grpSpPr>
          <a:xfrm>
            <a:off x="4788314" y="5276153"/>
            <a:ext cx="3120636" cy="1420651"/>
            <a:chOff x="4788311" y="5276154"/>
            <a:chExt cx="3120636" cy="1420650"/>
          </a:xfrm>
        </p:grpSpPr>
        <p:sp>
          <p:nvSpPr>
            <p:cNvPr id="19" name="Câu TL B">
              <a:extLst>
                <a:ext uri="{FF2B5EF4-FFF2-40B4-BE49-F238E27FC236}">
                  <a16:creationId xmlns:a16="http://schemas.microsoft.com/office/drawing/2014/main" id="{B5144036-08CE-4B1F-AE10-706A42CD6EFC}"/>
                </a:ext>
              </a:extLst>
            </p:cNvPr>
            <p:cNvSpPr/>
            <p:nvPr/>
          </p:nvSpPr>
          <p:spPr>
            <a:xfrm>
              <a:off x="4937147" y="5671649"/>
              <a:ext cx="2971800" cy="1025155"/>
            </a:xfrm>
            <a:prstGeom prst="flowChartTerminator">
              <a:avLst/>
            </a:prstGeom>
            <a:solidFill>
              <a:srgbClr val="FFC00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Calibri"/>
                  <a:ea typeface="+mn-ea"/>
                  <a:cs typeface="Times New Roman" pitchFamily="18" charset="0"/>
                </a:rPr>
                <a:t>7 101</a:t>
              </a:r>
              <a:endParaRPr kumimoji="0" lang="en-US" sz="5000" b="1"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pic>
          <p:nvPicPr>
            <p:cNvPr id="16" name="Picture 15" descr="Icon&#10;&#10;Description automatically generated">
              <a:extLst>
                <a:ext uri="{FF2B5EF4-FFF2-40B4-BE49-F238E27FC236}">
                  <a16:creationId xmlns:a16="http://schemas.microsoft.com/office/drawing/2014/main" id="{76664E7E-9FD0-4043-ADCF-3D7E7A8A1A2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6667" l="7639" r="91667">
                          <a14:foregroundMark x1="6944" y1="47778" x2="24306" y2="73889"/>
                          <a14:foregroundMark x1="24306" y1="73889" x2="54167" y2="92778"/>
                          <a14:foregroundMark x1="54167" y1="92778" x2="89583" y2="76111"/>
                          <a14:foregroundMark x1="89583" y1="76111" x2="81944" y2="14444"/>
                          <a14:foregroundMark x1="81944" y1="14444" x2="48611" y2="36667"/>
                          <a14:foregroundMark x1="48611" y1="36667" x2="50000" y2="66111"/>
                          <a14:foregroundMark x1="91667" y1="23333" x2="91667" y2="36111"/>
                          <a14:foregroundMark x1="69444" y1="52222" x2="70139" y2="75556"/>
                          <a14:foregroundMark x1="52083" y1="20000" x2="51389" y2="45000"/>
                          <a14:foregroundMark x1="30556" y1="45000" x2="31944" y2="58889"/>
                          <a14:foregroundMark x1="9722" y1="49444" x2="10417" y2="60556"/>
                          <a14:foregroundMark x1="8333" y1="53333" x2="8333" y2="59444"/>
                          <a14:foregroundMark x1="42361" y1="96667" x2="56944" y2="93889"/>
                        </a14:backgroundRemoval>
                      </a14:imgEffect>
                    </a14:imgLayer>
                  </a14:imgProps>
                </a:ext>
                <a:ext uri="{28A0092B-C50C-407E-A947-70E740481C1C}">
                  <a14:useLocalDpi xmlns:a14="http://schemas.microsoft.com/office/drawing/2010/main" val="0"/>
                </a:ext>
              </a:extLst>
            </a:blip>
            <a:stretch>
              <a:fillRect/>
            </a:stretch>
          </p:blipFill>
          <p:spPr>
            <a:xfrm>
              <a:off x="4788311" y="5276154"/>
              <a:ext cx="978265" cy="1222831"/>
            </a:xfrm>
            <a:prstGeom prst="rect">
              <a:avLst/>
            </a:prstGeom>
          </p:spPr>
        </p:pic>
      </p:grpSp>
      <p:pic>
        <p:nvPicPr>
          <p:cNvPr id="5122"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4079" y="-220092"/>
            <a:ext cx="5398967" cy="2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hủ Môn">
            <a:extLst>
              <a:ext uri="{FF2B5EF4-FFF2-40B4-BE49-F238E27FC236}">
                <a16:creationId xmlns:a16="http://schemas.microsoft.com/office/drawing/2014/main" id="{6B501096-014E-42FF-8A99-337DE47E5A3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81914" y="1837446"/>
            <a:ext cx="2077311" cy="2430775"/>
          </a:xfrm>
          <a:prstGeom prst="rect">
            <a:avLst/>
          </a:prstGeom>
        </p:spPr>
      </p:pic>
      <p:sp>
        <p:nvSpPr>
          <p:cNvPr id="6" name="TextBox 5">
            <a:extLst>
              <a:ext uri="{FF2B5EF4-FFF2-40B4-BE49-F238E27FC236}">
                <a16:creationId xmlns:a16="http://schemas.microsoft.com/office/drawing/2014/main" id="{6CFA5AD3-D19E-48A3-838A-AF1943F67736}"/>
              </a:ext>
            </a:extLst>
          </p:cNvPr>
          <p:cNvSpPr txBox="1"/>
          <p:nvPr/>
        </p:nvSpPr>
        <p:spPr>
          <a:xfrm>
            <a:off x="4087116" y="483794"/>
            <a:ext cx="4332984" cy="861772"/>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35 555 : 5 = ?</a:t>
            </a:r>
          </a:p>
        </p:txBody>
      </p:sp>
      <p:pic>
        <p:nvPicPr>
          <p:cNvPr id="9" name="Quả Bóng">
            <a:extLst>
              <a:ext uri="{FF2B5EF4-FFF2-40B4-BE49-F238E27FC236}">
                <a16:creationId xmlns:a16="http://schemas.microsoft.com/office/drawing/2014/main" id="{B0C85A9D-0ADC-4B41-90FA-31EFADFDB6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22282" y="4421283"/>
            <a:ext cx="1101871" cy="1083048"/>
          </a:xfrm>
          <a:prstGeom prst="rect">
            <a:avLst/>
          </a:prstGeom>
        </p:spPr>
      </p:pic>
      <p:pic>
        <p:nvPicPr>
          <p:cNvPr id="20" name="engineer_no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03069" y="-829693"/>
            <a:ext cx="609600" cy="609600"/>
          </a:xfrm>
          <a:prstGeom prst="rect">
            <a:avLst/>
          </a:prstGeom>
        </p:spPr>
      </p:pic>
    </p:spTree>
    <p:extLst>
      <p:ext uri="{BB962C8B-B14F-4D97-AF65-F5344CB8AC3E}">
        <p14:creationId xmlns:p14="http://schemas.microsoft.com/office/powerpoint/2010/main" val="3562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4.39234E-6 -4.27746E-6 L -0.18041 -0.00254 " pathEditMode="relative" rAng="0" ptsTypes="AA">
                                      <p:cBhvr>
                                        <p:cTn id="38" dur="600" fill="hold"/>
                                        <p:tgtEl>
                                          <p:spTgt spid="10"/>
                                        </p:tgtEl>
                                        <p:attrNameLst>
                                          <p:attrName>ppt_x</p:attrName>
                                          <p:attrName>ppt_y</p:attrName>
                                        </p:attrNameLst>
                                      </p:cBhvr>
                                      <p:rCtr x="-9027" y="-139"/>
                                    </p:animMotion>
                                  </p:childTnLst>
                                </p:cTn>
                              </p:par>
                              <p:par>
                                <p:cTn id="39" presetID="49" presetClass="path" presetSubtype="0" accel="50000" decel="50000" fill="hold" nodeType="withEffect">
                                  <p:stCondLst>
                                    <p:cond delay="0"/>
                                  </p:stCondLst>
                                  <p:childTnLst>
                                    <p:animMotion origin="layout" path="M -1.7598E-6 -4.56647E-6 L -0.16061 -0.20647 " pathEditMode="relative" rAng="0" ptsTypes="AA">
                                      <p:cBhvr>
                                        <p:cTn id="40" dur="600" fill="hold"/>
                                        <p:tgtEl>
                                          <p:spTgt spid="9"/>
                                        </p:tgtEl>
                                        <p:attrNameLst>
                                          <p:attrName>ppt_x</p:attrName>
                                          <p:attrName>ppt_y</p:attrName>
                                        </p:attrNameLst>
                                      </p:cBhvr>
                                      <p:rCtr x="-8037" y="-10335"/>
                                    </p:animMotion>
                                  </p:childTnLst>
                                </p:cTn>
                              </p:par>
                              <p:par>
                                <p:cTn id="41" presetID="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1" presetClass="mediacall" presetSubtype="0" fill="hold" nodeType="withEffect">
                                  <p:stCondLst>
                                    <p:cond delay="0"/>
                                  </p:stCondLst>
                                  <p:childTnLst>
                                    <p:cmd type="call" cmd="playFrom(0.0)">
                                      <p:cBhvr>
                                        <p:cTn id="46" dur="444" fill="hold"/>
                                        <p:tgtEl>
                                          <p:spTgt spid="20"/>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56" presetClass="path" presetSubtype="0" accel="50000" decel="50000" fill="hold" nodeType="clickEffect">
                                  <p:stCondLst>
                                    <p:cond delay="0"/>
                                  </p:stCondLst>
                                  <p:childTnLst>
                                    <p:animMotion origin="layout" path="M -1.7598E-6 -4.56647E-6 L 0.12987 -0.25225 " pathEditMode="relative" rAng="0" ptsTypes="AA">
                                      <p:cBhvr>
                                        <p:cTn id="51" dur="600" fill="hold"/>
                                        <p:tgtEl>
                                          <p:spTgt spid="9"/>
                                        </p:tgtEl>
                                        <p:attrNameLst>
                                          <p:attrName>ppt_x</p:attrName>
                                          <p:attrName>ppt_y</p:attrName>
                                        </p:attrNameLst>
                                      </p:cBhvr>
                                      <p:rCtr x="6487" y="-12624"/>
                                    </p:animMotion>
                                  </p:childTnLst>
                                </p:cTn>
                              </p:par>
                              <p:par>
                                <p:cTn id="52" presetID="35" presetClass="path" presetSubtype="0" accel="50000" decel="50000" fill="hold" nodeType="withEffect">
                                  <p:stCondLst>
                                    <p:cond delay="0"/>
                                  </p:stCondLst>
                                  <p:childTnLst>
                                    <p:animMotion origin="layout" path="M 4.39234E-6 -4.27746E-6 L -0.17898 -4.27746E-6 " pathEditMode="relative" rAng="0" ptsTypes="AA">
                                      <p:cBhvr>
                                        <p:cTn id="53" dur="600" fill="hold"/>
                                        <p:tgtEl>
                                          <p:spTgt spid="10"/>
                                        </p:tgtEl>
                                        <p:attrNameLst>
                                          <p:attrName>ppt_x</p:attrName>
                                          <p:attrName>ppt_y</p:attrName>
                                        </p:attrNameLst>
                                      </p:cBhvr>
                                      <p:rCtr x="-8949" y="0"/>
                                    </p:animMotion>
                                  </p:childTnLst>
                                </p:cTn>
                              </p:par>
                              <p:par>
                                <p:cTn id="54" presetID="2" presetClass="entr" presetSubtype="2"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1+#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pplause.wav"/>
                                        </p:tgtEl>
                                      </p:cMediaNode>
                                    </p:audio>
                                  </p:subTnLst>
                                </p:cTn>
                              </p:par>
                              <p:par>
                                <p:cTn id="58" presetID="10" presetClass="exit" presetSubtype="0" fill="hold" nodeType="with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
                  </p:tgtEl>
                </p:cond>
              </p:nextCondLst>
            </p:seq>
            <p:audio>
              <p:cMediaNode vol="80000">
                <p:cTn id="61" fill="hold" display="0">
                  <p:stCondLst>
                    <p:cond delay="indefinite"/>
                  </p:stCondLst>
                  <p:endCondLst>
                    <p:cond evt="onStopAudio" delay="0">
                      <p:tgtEl>
                        <p:sldTgt/>
                      </p:tgtEl>
                    </p:cond>
                  </p:endCondLst>
                </p:cTn>
                <p:tgtEl>
                  <p:spTgt spid="20"/>
                </p:tgtEl>
              </p:cMediaNode>
            </p:audio>
            <p:seq concurrent="1" nextAc="seek">
              <p:cTn id="62" restart="whenNotActive" fill="hold" evtFilter="cancelBubble" nodeType="interactiveSeq">
                <p:stCondLst>
                  <p:cond evt="onClick" delay="0">
                    <p:tgtEl>
                      <p:spTgt spid="3"/>
                    </p:tgtEl>
                  </p:cond>
                </p:stCondLst>
                <p:endSync evt="end" delay="0">
                  <p:rtn val="all"/>
                </p:endSync>
                <p:childTnLst>
                  <p:par>
                    <p:cTn id="63" fill="hold">
                      <p:stCondLst>
                        <p:cond delay="0"/>
                      </p:stCondLst>
                      <p:childTnLst>
                        <p:par>
                          <p:cTn id="64" fill="hold">
                            <p:stCondLst>
                              <p:cond delay="0"/>
                            </p:stCondLst>
                            <p:childTnLst>
                              <p:par>
                                <p:cTn id="65" presetID="49" presetClass="path" presetSubtype="0" accel="50000" decel="50000" fill="hold" nodeType="clickEffect">
                                  <p:stCondLst>
                                    <p:cond delay="0"/>
                                  </p:stCondLst>
                                  <p:childTnLst>
                                    <p:animMotion origin="layout" path="M -1.7598E-6 -4.56647E-6 L -0.16204 -0.20763 " pathEditMode="relative" rAng="0" ptsTypes="AA">
                                      <p:cBhvr>
                                        <p:cTn id="66" dur="600" fill="hold"/>
                                        <p:tgtEl>
                                          <p:spTgt spid="9"/>
                                        </p:tgtEl>
                                        <p:attrNameLst>
                                          <p:attrName>ppt_x</p:attrName>
                                          <p:attrName>ppt_y</p:attrName>
                                        </p:attrNameLst>
                                      </p:cBhvr>
                                      <p:rCtr x="-8102" y="-10382"/>
                                    </p:animMotion>
                                  </p:childTnLst>
                                </p:cTn>
                              </p:par>
                              <p:par>
                                <p:cTn id="67" presetID="35" presetClass="path" presetSubtype="0" accel="50000" decel="50000" fill="hold" nodeType="withEffect">
                                  <p:stCondLst>
                                    <p:cond delay="0"/>
                                  </p:stCondLst>
                                  <p:childTnLst>
                                    <p:animMotion origin="layout" path="M 4.39234E-6 -4.27746E-6 L -0.18041 -0.00254 " pathEditMode="relative" rAng="0" ptsTypes="AA">
                                      <p:cBhvr>
                                        <p:cTn id="68" dur="600" fill="hold"/>
                                        <p:tgtEl>
                                          <p:spTgt spid="10"/>
                                        </p:tgtEl>
                                        <p:attrNameLst>
                                          <p:attrName>ppt_x</p:attrName>
                                          <p:attrName>ppt_y</p:attrName>
                                        </p:attrNameLst>
                                      </p:cBhvr>
                                      <p:rCtr x="-9027" y="-139"/>
                                    </p:animMotion>
                                  </p:childTnLst>
                                </p:cTn>
                              </p:par>
                              <p:par>
                                <p:cTn id="69" presetID="2" presetClass="entr" presetSubtype="8"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0-#ppt_w/2"/>
                                          </p:val>
                                        </p:tav>
                                        <p:tav tm="100000">
                                          <p:val>
                                            <p:strVal val="#ppt_x"/>
                                          </p:val>
                                        </p:tav>
                                      </p:tavLst>
                                    </p:anim>
                                    <p:anim calcmode="lin" valueType="num">
                                      <p:cBhvr additive="base">
                                        <p:cTn id="72" dur="500" fill="hold"/>
                                        <p:tgtEl>
                                          <p:spTgt spid="13"/>
                                        </p:tgtEl>
                                        <p:attrNameLst>
                                          <p:attrName>ppt_y</p:attrName>
                                        </p:attrNameLst>
                                      </p:cBhvr>
                                      <p:tavLst>
                                        <p:tav tm="0">
                                          <p:val>
                                            <p:strVal val="#ppt_y"/>
                                          </p:val>
                                        </p:tav>
                                        <p:tav tm="100000">
                                          <p:val>
                                            <p:strVal val="#ppt_y"/>
                                          </p:val>
                                        </p:tav>
                                      </p:tavLst>
                                    </p:anim>
                                  </p:childTnLst>
                                </p:cTn>
                              </p:par>
                              <p:par>
                                <p:cTn id="73" presetID="1" presetClass="mediacall" presetSubtype="0" fill="hold" nodeType="withEffect">
                                  <p:stCondLst>
                                    <p:cond delay="0"/>
                                  </p:stCondLst>
                                  <p:childTnLst>
                                    <p:cmd type="call" cmd="playFrom(0.0)">
                                      <p:cBhvr>
                                        <p:cTn id="74" dur="444" fill="hold"/>
                                        <p:tgtEl>
                                          <p:spTgt spid="20"/>
                                        </p:tgtEl>
                                      </p:cBhvr>
                                    </p:cmd>
                                  </p:childTnLst>
                                </p:cTn>
                              </p:par>
                            </p:childTnLst>
                          </p:cTn>
                        </p:par>
                      </p:childTnLst>
                    </p:cTn>
                  </p:par>
                </p:childTnLst>
              </p:cTn>
              <p:nextCondLst>
                <p:cond evt="onClick" delay="0">
                  <p:tgtEl>
                    <p:spTgt spid="3"/>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 y="3"/>
            <a:ext cx="12191999" cy="6818975"/>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33309" b="-1"/>
          <a:stretch/>
        </p:blipFill>
        <p:spPr>
          <a:xfrm>
            <a:off x="0" y="1837444"/>
            <a:ext cx="12192000" cy="5020557"/>
          </a:xfrm>
          <a:prstGeom prst="rect">
            <a:avLst/>
          </a:prstGeom>
        </p:spPr>
      </p:pic>
      <p:pic>
        <p:nvPicPr>
          <p:cNvPr id="13" name="Picture 12">
            <a:extLst>
              <a:ext uri="{FF2B5EF4-FFF2-40B4-BE49-F238E27FC236}">
                <a16:creationId xmlns:a16="http://schemas.microsoft.com/office/drawing/2014/main" id="{71E7D152-0C6A-4C7E-BD83-2D4A1529E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449" y="1415768"/>
            <a:ext cx="2201679" cy="3274125"/>
          </a:xfrm>
          <a:prstGeom prst="rect">
            <a:avLst/>
          </a:prstGeom>
        </p:spPr>
      </p:pic>
      <p:pic>
        <p:nvPicPr>
          <p:cNvPr id="14" name="Picture 13">
            <a:hlinkClick r:id="rId8" action="ppaction://hlinksldjump"/>
            <a:extLst>
              <a:ext uri="{FF2B5EF4-FFF2-40B4-BE49-F238E27FC236}">
                <a16:creationId xmlns:a16="http://schemas.microsoft.com/office/drawing/2014/main" id="{53B5CB6F-D1AE-4559-9B67-09BED34060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1081" y="1663573"/>
            <a:ext cx="2715491" cy="2778515"/>
          </a:xfrm>
          <a:prstGeom prst="rect">
            <a:avLst/>
          </a:prstGeom>
        </p:spPr>
      </p:pic>
      <p:grpSp>
        <p:nvGrpSpPr>
          <p:cNvPr id="2" name="Group 1"/>
          <p:cNvGrpSpPr/>
          <p:nvPr/>
        </p:nvGrpSpPr>
        <p:grpSpPr>
          <a:xfrm>
            <a:off x="1435490" y="4230117"/>
            <a:ext cx="3381364" cy="1441532"/>
            <a:chOff x="1435485" y="4230117"/>
            <a:chExt cx="3381364" cy="1441532"/>
          </a:xfrm>
        </p:grpSpPr>
        <p:sp>
          <p:nvSpPr>
            <p:cNvPr id="11" name="Câu TL C">
              <a:extLst>
                <a:ext uri="{FF2B5EF4-FFF2-40B4-BE49-F238E27FC236}">
                  <a16:creationId xmlns:a16="http://schemas.microsoft.com/office/drawing/2014/main" id="{1ADD5860-CF83-4F4D-A0C6-F9A35BC10FD1}"/>
                </a:ext>
              </a:extLst>
            </p:cNvPr>
            <p:cNvSpPr/>
            <p:nvPr/>
          </p:nvSpPr>
          <p:spPr>
            <a:xfrm>
              <a:off x="1845049" y="4646494"/>
              <a:ext cx="2971800" cy="1025155"/>
            </a:xfrm>
            <a:prstGeom prst="flowChartTerminator">
              <a:avLst/>
            </a:prstGeom>
            <a:solidFill>
              <a:srgbClr val="FFC000"/>
            </a:solidFill>
            <a:ln w="38100" cap="flat" cmpd="sng" algn="ctr">
              <a:solidFill>
                <a:sysClr val="window" lastClr="FFFFFF"/>
              </a:solidFill>
              <a:prstDash val="sysDash"/>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a:ea typeface="+mn-ea"/>
                  <a:cs typeface="Times New Roman" pitchFamily="18" charset="0"/>
                </a:rPr>
                <a:t>21 111</a:t>
              </a:r>
            </a:p>
          </p:txBody>
        </p:sp>
        <p:pic>
          <p:nvPicPr>
            <p:cNvPr id="15" name="Picture 14" descr="Icon&#10;&#10;Description automatically generated">
              <a:extLst>
                <a:ext uri="{FF2B5EF4-FFF2-40B4-BE49-F238E27FC236}">
                  <a16:creationId xmlns:a16="http://schemas.microsoft.com/office/drawing/2014/main" id="{CD2676AA-1878-4513-BA37-6168D10496D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626" b="94118" l="7383" r="94631">
                          <a14:foregroundMark x1="12752" y1="53476" x2="32215" y2="87166"/>
                          <a14:foregroundMark x1="32215" y1="87166" x2="67114" y2="90374"/>
                          <a14:foregroundMark x1="67114" y1="90374" x2="89262" y2="67380"/>
                          <a14:foregroundMark x1="89262" y1="67380" x2="79195" y2="12834"/>
                          <a14:foregroundMark x1="75839" y1="43316" x2="71812" y2="73797"/>
                          <a14:foregroundMark x1="71812" y1="73797" x2="61745" y2="68449"/>
                          <a14:foregroundMark x1="33557" y1="47594" x2="42282" y2="61497"/>
                          <a14:foregroundMark x1="51007" y1="43316" x2="61745" y2="64706"/>
                          <a14:foregroundMark x1="89933" y1="58824" x2="85235" y2="85561"/>
                          <a14:foregroundMark x1="85235" y1="85561" x2="52349" y2="94652"/>
                          <a14:foregroundMark x1="52349" y1="94652" x2="34228" y2="83957"/>
                          <a14:foregroundMark x1="91275" y1="63102" x2="80537" y2="68984"/>
                          <a14:foregroundMark x1="94631" y1="63102" x2="93289" y2="75936"/>
                          <a14:foregroundMark x1="9396" y1="50802" x2="7383" y2="60428"/>
                        </a14:backgroundRemoval>
                      </a14:imgEffect>
                      <a14:imgEffect>
                        <a14:colorTemperature colorTemp="88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35485" y="4230117"/>
              <a:ext cx="1011274" cy="1269183"/>
            </a:xfrm>
            <a:prstGeom prst="rect">
              <a:avLst/>
            </a:prstGeom>
          </p:spPr>
        </p:pic>
      </p:grpSp>
      <p:grpSp>
        <p:nvGrpSpPr>
          <p:cNvPr id="18" name="Group 17"/>
          <p:cNvGrpSpPr/>
          <p:nvPr/>
        </p:nvGrpSpPr>
        <p:grpSpPr>
          <a:xfrm>
            <a:off x="7332360" y="4362594"/>
            <a:ext cx="3186467" cy="1309059"/>
            <a:chOff x="7332360" y="4362590"/>
            <a:chExt cx="3186467" cy="1309059"/>
          </a:xfrm>
        </p:grpSpPr>
        <p:sp>
          <p:nvSpPr>
            <p:cNvPr id="12" name="Câu TL D">
              <a:extLst>
                <a:ext uri="{FF2B5EF4-FFF2-40B4-BE49-F238E27FC236}">
                  <a16:creationId xmlns:a16="http://schemas.microsoft.com/office/drawing/2014/main" id="{BCDD3FC2-AA8A-4371-A5DF-8CEC6BD225E1}"/>
                </a:ext>
              </a:extLst>
            </p:cNvPr>
            <p:cNvSpPr/>
            <p:nvPr/>
          </p:nvSpPr>
          <p:spPr>
            <a:xfrm>
              <a:off x="7547027" y="4646494"/>
              <a:ext cx="2971800" cy="1025155"/>
            </a:xfrm>
            <a:prstGeom prst="flowChartTerminator">
              <a:avLst/>
            </a:prstGeom>
            <a:solidFill>
              <a:srgbClr val="FFC000"/>
            </a:solidFill>
            <a:ln w="38100" cap="flat" cmpd="sng" algn="ctr">
              <a:solidFill>
                <a:sysClr val="window" lastClr="FFFFFF"/>
              </a:solidFill>
              <a:prstDash val="sysDash"/>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a:ea typeface="+mn-ea"/>
                  <a:cs typeface="Times New Roman" pitchFamily="18" charset="0"/>
                </a:rPr>
                <a:t>21 221</a:t>
              </a:r>
            </a:p>
          </p:txBody>
        </p:sp>
        <p:pic>
          <p:nvPicPr>
            <p:cNvPr id="17" name="Picture 16" descr="A picture containing tableware, plate&#10;&#10;Description automatically generated">
              <a:extLst>
                <a:ext uri="{FF2B5EF4-FFF2-40B4-BE49-F238E27FC236}">
                  <a16:creationId xmlns:a16="http://schemas.microsoft.com/office/drawing/2014/main" id="{B49909B5-8A4F-4BD4-924A-39E10A52471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8333" l="8228" r="89241">
                          <a14:foregroundMark x1="14557" y1="33333" x2="35443" y2="75000"/>
                          <a14:foregroundMark x1="6329" y1="62222" x2="25949" y2="91111"/>
                          <a14:foregroundMark x1="25949" y1="91111" x2="72785" y2="90000"/>
                          <a14:foregroundMark x1="72785" y1="90000" x2="85443" y2="61667"/>
                          <a14:foregroundMark x1="85443" y1="61667" x2="51266" y2="70556"/>
                          <a14:foregroundMark x1="51266" y1="70556" x2="49367" y2="76111"/>
                          <a14:foregroundMark x1="55063" y1="18889" x2="47468" y2="76111"/>
                          <a14:foregroundMark x1="81646" y1="28333" x2="65190" y2="72222"/>
                          <a14:foregroundMark x1="22152" y1="28889" x2="48734" y2="67778"/>
                          <a14:foregroundMark x1="14557" y1="57778" x2="34177" y2="77778"/>
                          <a14:foregroundMark x1="27848" y1="96111" x2="65190" y2="93333"/>
                          <a14:foregroundMark x1="65190" y1="93333" x2="67089" y2="91111"/>
                          <a14:foregroundMark x1="13924" y1="48889" x2="13924" y2="58889"/>
                          <a14:foregroundMark x1="9494" y1="53333" x2="8228" y2="61667"/>
                          <a14:foregroundMark x1="8228" y1="57778" x2="22785" y2="72222"/>
                          <a14:foregroundMark x1="24051" y1="54444" x2="42405" y2="65000"/>
                          <a14:foregroundMark x1="62025" y1="51667" x2="55063" y2="81667"/>
                          <a14:foregroundMark x1="49367" y1="98333" x2="62025" y2="96111"/>
                        </a14:backgroundRemoval>
                      </a14:imgEffect>
                    </a14:imgLayer>
                  </a14:imgProps>
                </a:ext>
                <a:ext uri="{28A0092B-C50C-407E-A947-70E740481C1C}">
                  <a14:useLocalDpi xmlns:a14="http://schemas.microsoft.com/office/drawing/2010/main" val="0"/>
                </a:ext>
              </a:extLst>
            </a:blip>
            <a:stretch>
              <a:fillRect/>
            </a:stretch>
          </p:blipFill>
          <p:spPr>
            <a:xfrm>
              <a:off x="7332360" y="4362590"/>
              <a:ext cx="978265" cy="1114479"/>
            </a:xfrm>
            <a:prstGeom prst="rect">
              <a:avLst/>
            </a:prstGeom>
          </p:spPr>
        </p:pic>
      </p:grpSp>
      <p:grpSp>
        <p:nvGrpSpPr>
          <p:cNvPr id="3" name="Group 2"/>
          <p:cNvGrpSpPr/>
          <p:nvPr/>
        </p:nvGrpSpPr>
        <p:grpSpPr>
          <a:xfrm>
            <a:off x="4788314" y="5276153"/>
            <a:ext cx="3120636" cy="1420651"/>
            <a:chOff x="4788311" y="5276154"/>
            <a:chExt cx="3120636" cy="1420650"/>
          </a:xfrm>
        </p:grpSpPr>
        <p:sp>
          <p:nvSpPr>
            <p:cNvPr id="19" name="Câu TL B">
              <a:extLst>
                <a:ext uri="{FF2B5EF4-FFF2-40B4-BE49-F238E27FC236}">
                  <a16:creationId xmlns:a16="http://schemas.microsoft.com/office/drawing/2014/main" id="{B5144036-08CE-4B1F-AE10-706A42CD6EFC}"/>
                </a:ext>
              </a:extLst>
            </p:cNvPr>
            <p:cNvSpPr/>
            <p:nvPr/>
          </p:nvSpPr>
          <p:spPr>
            <a:xfrm>
              <a:off x="4937147" y="5671649"/>
              <a:ext cx="2971800" cy="1025155"/>
            </a:xfrm>
            <a:prstGeom prst="flowChartTerminator">
              <a:avLst/>
            </a:prstGeom>
            <a:solidFill>
              <a:srgbClr val="FFC00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Times New Roman" pitchFamily="18" charset="0"/>
                </a:rPr>
                <a:t>21 211</a:t>
              </a:r>
            </a:p>
          </p:txBody>
        </p:sp>
        <p:pic>
          <p:nvPicPr>
            <p:cNvPr id="16" name="Picture 15" descr="Icon&#10;&#10;Description automatically generated">
              <a:extLst>
                <a:ext uri="{FF2B5EF4-FFF2-40B4-BE49-F238E27FC236}">
                  <a16:creationId xmlns:a16="http://schemas.microsoft.com/office/drawing/2014/main" id="{76664E7E-9FD0-4043-ADCF-3D7E7A8A1A2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6667" l="7639" r="91667">
                          <a14:foregroundMark x1="6944" y1="47778" x2="24306" y2="73889"/>
                          <a14:foregroundMark x1="24306" y1="73889" x2="54167" y2="92778"/>
                          <a14:foregroundMark x1="54167" y1="92778" x2="89583" y2="76111"/>
                          <a14:foregroundMark x1="89583" y1="76111" x2="81944" y2="14444"/>
                          <a14:foregroundMark x1="81944" y1="14444" x2="48611" y2="36667"/>
                          <a14:foregroundMark x1="48611" y1="36667" x2="50000" y2="66111"/>
                          <a14:foregroundMark x1="91667" y1="23333" x2="91667" y2="36111"/>
                          <a14:foregroundMark x1="69444" y1="52222" x2="70139" y2="75556"/>
                          <a14:foregroundMark x1="52083" y1="20000" x2="51389" y2="45000"/>
                          <a14:foregroundMark x1="30556" y1="45000" x2="31944" y2="58889"/>
                          <a14:foregroundMark x1="9722" y1="49444" x2="10417" y2="60556"/>
                          <a14:foregroundMark x1="8333" y1="53333" x2="8333" y2="59444"/>
                          <a14:foregroundMark x1="42361" y1="96667" x2="56944" y2="93889"/>
                        </a14:backgroundRemoval>
                      </a14:imgEffect>
                    </a14:imgLayer>
                  </a14:imgProps>
                </a:ext>
                <a:ext uri="{28A0092B-C50C-407E-A947-70E740481C1C}">
                  <a14:useLocalDpi xmlns:a14="http://schemas.microsoft.com/office/drawing/2010/main" val="0"/>
                </a:ext>
              </a:extLst>
            </a:blip>
            <a:stretch>
              <a:fillRect/>
            </a:stretch>
          </p:blipFill>
          <p:spPr>
            <a:xfrm>
              <a:off x="4788311" y="5276154"/>
              <a:ext cx="978265" cy="1222831"/>
            </a:xfrm>
            <a:prstGeom prst="rect">
              <a:avLst/>
            </a:prstGeom>
          </p:spPr>
        </p:pic>
      </p:grpSp>
      <p:pic>
        <p:nvPicPr>
          <p:cNvPr id="5122"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4079" y="-220092"/>
            <a:ext cx="5398967" cy="2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hủ Môn">
            <a:extLst>
              <a:ext uri="{FF2B5EF4-FFF2-40B4-BE49-F238E27FC236}">
                <a16:creationId xmlns:a16="http://schemas.microsoft.com/office/drawing/2014/main" id="{6B501096-014E-42FF-8A99-337DE47E5A3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81914" y="1837446"/>
            <a:ext cx="2077311" cy="2430775"/>
          </a:xfrm>
          <a:prstGeom prst="rect">
            <a:avLst/>
          </a:prstGeom>
        </p:spPr>
      </p:pic>
      <p:sp>
        <p:nvSpPr>
          <p:cNvPr id="6" name="TextBox 5">
            <a:extLst>
              <a:ext uri="{FF2B5EF4-FFF2-40B4-BE49-F238E27FC236}">
                <a16:creationId xmlns:a16="http://schemas.microsoft.com/office/drawing/2014/main" id="{6CFA5AD3-D19E-48A3-838A-AF1943F67736}"/>
              </a:ext>
            </a:extLst>
          </p:cNvPr>
          <p:cNvSpPr txBox="1"/>
          <p:nvPr/>
        </p:nvSpPr>
        <p:spPr>
          <a:xfrm>
            <a:off x="4087116" y="483794"/>
            <a:ext cx="4437759" cy="830995"/>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Calibri" panose="020F0502020204030204" pitchFamily="34" charset="0"/>
              </a:rPr>
              <a:t>84 844 : 4 = ?</a:t>
            </a:r>
          </a:p>
        </p:txBody>
      </p:sp>
      <p:pic>
        <p:nvPicPr>
          <p:cNvPr id="9" name="Quả Bóng">
            <a:extLst>
              <a:ext uri="{FF2B5EF4-FFF2-40B4-BE49-F238E27FC236}">
                <a16:creationId xmlns:a16="http://schemas.microsoft.com/office/drawing/2014/main" id="{B0C85A9D-0ADC-4B41-90FA-31EFADFDB6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22282" y="4421283"/>
            <a:ext cx="1101871" cy="1083048"/>
          </a:xfrm>
          <a:prstGeom prst="rect">
            <a:avLst/>
          </a:prstGeom>
        </p:spPr>
      </p:pic>
      <p:pic>
        <p:nvPicPr>
          <p:cNvPr id="20" name="engineer_no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03069" y="-829693"/>
            <a:ext cx="609600" cy="609600"/>
          </a:xfrm>
          <a:prstGeom prst="rect">
            <a:avLst/>
          </a:prstGeom>
        </p:spPr>
      </p:pic>
    </p:spTree>
    <p:extLst>
      <p:ext uri="{BB962C8B-B14F-4D97-AF65-F5344CB8AC3E}">
        <p14:creationId xmlns:p14="http://schemas.microsoft.com/office/powerpoint/2010/main" val="22377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4.39234E-6 -4.27746E-6 L -0.18041 -0.00254 " pathEditMode="relative" rAng="0" ptsTypes="AA">
                                      <p:cBhvr>
                                        <p:cTn id="38" dur="600" fill="hold"/>
                                        <p:tgtEl>
                                          <p:spTgt spid="10"/>
                                        </p:tgtEl>
                                        <p:attrNameLst>
                                          <p:attrName>ppt_x</p:attrName>
                                          <p:attrName>ppt_y</p:attrName>
                                        </p:attrNameLst>
                                      </p:cBhvr>
                                      <p:rCtr x="-9027" y="-139"/>
                                    </p:animMotion>
                                  </p:childTnLst>
                                </p:cTn>
                              </p:par>
                              <p:par>
                                <p:cTn id="39" presetID="49" presetClass="path" presetSubtype="0" accel="50000" decel="50000" fill="hold" nodeType="withEffect">
                                  <p:stCondLst>
                                    <p:cond delay="0"/>
                                  </p:stCondLst>
                                  <p:childTnLst>
                                    <p:animMotion origin="layout" path="M -1.7598E-6 -4.56647E-6 L -0.16061 -0.20647 " pathEditMode="relative" rAng="0" ptsTypes="AA">
                                      <p:cBhvr>
                                        <p:cTn id="40" dur="600" fill="hold"/>
                                        <p:tgtEl>
                                          <p:spTgt spid="9"/>
                                        </p:tgtEl>
                                        <p:attrNameLst>
                                          <p:attrName>ppt_x</p:attrName>
                                          <p:attrName>ppt_y</p:attrName>
                                        </p:attrNameLst>
                                      </p:cBhvr>
                                      <p:rCtr x="-8037" y="-10335"/>
                                    </p:animMotion>
                                  </p:childTnLst>
                                </p:cTn>
                              </p:par>
                              <p:par>
                                <p:cTn id="41" presetID="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1" presetClass="mediacall" presetSubtype="0" fill="hold" nodeType="withEffect">
                                  <p:stCondLst>
                                    <p:cond delay="0"/>
                                  </p:stCondLst>
                                  <p:childTnLst>
                                    <p:cmd type="call" cmd="playFrom(0.0)">
                                      <p:cBhvr>
                                        <p:cTn id="46" dur="444" fill="hold"/>
                                        <p:tgtEl>
                                          <p:spTgt spid="20"/>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49" presetClass="path" presetSubtype="0" accel="50000" decel="50000" fill="hold" nodeType="clickEffect">
                                  <p:stCondLst>
                                    <p:cond delay="0"/>
                                  </p:stCondLst>
                                  <p:childTnLst>
                                    <p:animMotion origin="layout" path="M -1.7598E-6 -4.56647E-6 L -0.16204 -0.20763 " pathEditMode="relative" rAng="0" ptsTypes="AA">
                                      <p:cBhvr>
                                        <p:cTn id="51" dur="600" fill="hold"/>
                                        <p:tgtEl>
                                          <p:spTgt spid="9"/>
                                        </p:tgtEl>
                                        <p:attrNameLst>
                                          <p:attrName>ppt_x</p:attrName>
                                          <p:attrName>ppt_y</p:attrName>
                                        </p:attrNameLst>
                                      </p:cBhvr>
                                      <p:rCtr x="-8102" y="-10382"/>
                                    </p:animMotion>
                                  </p:childTnLst>
                                </p:cTn>
                              </p:par>
                              <p:par>
                                <p:cTn id="52" presetID="35" presetClass="path" presetSubtype="0" accel="50000" decel="50000" fill="hold" nodeType="withEffect">
                                  <p:stCondLst>
                                    <p:cond delay="0"/>
                                  </p:stCondLst>
                                  <p:childTnLst>
                                    <p:animMotion origin="layout" path="M 4.39234E-6 -4.27746E-6 L -0.18041 -0.00254 " pathEditMode="relative" rAng="0" ptsTypes="AA">
                                      <p:cBhvr>
                                        <p:cTn id="53" dur="600" fill="hold"/>
                                        <p:tgtEl>
                                          <p:spTgt spid="10"/>
                                        </p:tgtEl>
                                        <p:attrNameLst>
                                          <p:attrName>ppt_x</p:attrName>
                                          <p:attrName>ppt_y</p:attrName>
                                        </p:attrNameLst>
                                      </p:cBhvr>
                                      <p:rCtr x="-9027" y="-139"/>
                                    </p:animMotion>
                                  </p:childTnLst>
                                </p:cTn>
                              </p:par>
                              <p:par>
                                <p:cTn id="54" presetID="2" presetClass="entr" presetSubtype="8"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1" presetClass="mediacall" presetSubtype="0" fill="hold" nodeType="withEffect">
                                  <p:stCondLst>
                                    <p:cond delay="0"/>
                                  </p:stCondLst>
                                  <p:childTnLst>
                                    <p:cmd type="call" cmd="playFrom(0.0)">
                                      <p:cBhvr>
                                        <p:cTn id="59" dur="444" fill="hold"/>
                                        <p:tgtEl>
                                          <p:spTgt spid="20"/>
                                        </p:tgtEl>
                                      </p:cBhvr>
                                    </p:cmd>
                                  </p:childTnLst>
                                </p:cTn>
                              </p:par>
                            </p:childTnLst>
                          </p:cTn>
                        </p:par>
                      </p:childTnLst>
                    </p:cTn>
                  </p:par>
                </p:childTnLst>
              </p:cTn>
              <p:nextCondLst>
                <p:cond evt="onClick" delay="0">
                  <p:tgtEl>
                    <p:spTgt spid="2"/>
                  </p:tgtEl>
                </p:cond>
              </p:nextCondLst>
            </p:seq>
            <p:audio>
              <p:cMediaNode vol="80000">
                <p:cTn id="60" fill="hold" display="0">
                  <p:stCondLst>
                    <p:cond delay="indefinite"/>
                  </p:stCondLst>
                  <p:endCondLst>
                    <p:cond evt="onStopAudio" delay="0">
                      <p:tgtEl>
                        <p:sldTgt/>
                      </p:tgtEl>
                    </p:cond>
                  </p:endCondLst>
                </p:cTn>
                <p:tgtEl>
                  <p:spTgt spid="20"/>
                </p:tgtEl>
              </p:cMediaNode>
            </p:audio>
            <p:seq concurrent="1" nextAc="seek">
              <p:cTn id="61" restart="whenNotActive" fill="hold" evtFilter="cancelBubble" nodeType="interactiveSeq">
                <p:stCondLst>
                  <p:cond evt="onClick" delay="0">
                    <p:tgtEl>
                      <p:spTgt spid="3"/>
                    </p:tgtEl>
                  </p:cond>
                </p:stCondLst>
                <p:endSync evt="end" delay="0">
                  <p:rtn val="all"/>
                </p:endSync>
                <p:childTnLst>
                  <p:par>
                    <p:cTn id="62" fill="hold">
                      <p:stCondLst>
                        <p:cond delay="0"/>
                      </p:stCondLst>
                      <p:childTnLst>
                        <p:par>
                          <p:cTn id="63" fill="hold">
                            <p:stCondLst>
                              <p:cond delay="0"/>
                            </p:stCondLst>
                            <p:childTnLst>
                              <p:par>
                                <p:cTn id="64" presetID="56" presetClass="path" presetSubtype="0" accel="50000" decel="50000" fill="hold" nodeType="clickEffect">
                                  <p:stCondLst>
                                    <p:cond delay="0"/>
                                  </p:stCondLst>
                                  <p:childTnLst>
                                    <p:animMotion origin="layout" path="M -1.7598E-6 -4.56647E-6 L 0.12987 -0.25225 " pathEditMode="relative" rAng="0" ptsTypes="AA">
                                      <p:cBhvr>
                                        <p:cTn id="65" dur="600" fill="hold"/>
                                        <p:tgtEl>
                                          <p:spTgt spid="9"/>
                                        </p:tgtEl>
                                        <p:attrNameLst>
                                          <p:attrName>ppt_x</p:attrName>
                                          <p:attrName>ppt_y</p:attrName>
                                        </p:attrNameLst>
                                      </p:cBhvr>
                                      <p:rCtr x="6487" y="-12624"/>
                                    </p:animMotion>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35" presetClass="path" presetSubtype="0" accel="50000" decel="50000" fill="hold" nodeType="withEffect">
                                  <p:stCondLst>
                                    <p:cond delay="0"/>
                                  </p:stCondLst>
                                  <p:childTnLst>
                                    <p:animMotion origin="layout" path="M 4.39234E-6 -4.27746E-6 L -0.17898 -4.27746E-6 " pathEditMode="relative" rAng="0" ptsTypes="AA">
                                      <p:cBhvr>
                                        <p:cTn id="70" dur="600" fill="hold"/>
                                        <p:tgtEl>
                                          <p:spTgt spid="10"/>
                                        </p:tgtEl>
                                        <p:attrNameLst>
                                          <p:attrName>ppt_x</p:attrName>
                                          <p:attrName>ppt_y</p:attrName>
                                        </p:attrNameLst>
                                      </p:cBhvr>
                                      <p:rCtr x="-8949" y="0"/>
                                    </p:animMotion>
                                  </p:childTnLst>
                                </p:cTn>
                              </p:par>
                              <p:par>
                                <p:cTn id="71" presetID="2" presetClass="entr" presetSubtype="2"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12286695" cy="6858000"/>
          </a:xfrm>
          <a:prstGeom prst="rect">
            <a:avLst/>
          </a:prstGeom>
        </p:spPr>
      </p:pic>
      <p:sp>
        <p:nvSpPr>
          <p:cNvPr id="11" name="PA_圆角矩形 10"/>
          <p:cNvSpPr/>
          <p:nvPr>
            <p:custDataLst>
              <p:tags r:id="rId1"/>
            </p:custDataLst>
          </p:nvPr>
        </p:nvSpPr>
        <p:spPr>
          <a:xfrm>
            <a:off x="954382" y="510363"/>
            <a:ext cx="10457330" cy="3664608"/>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14" name="PA_图片 13"/>
          <p:cNvPicPr>
            <a:picLocks noChangeAspect="1"/>
          </p:cNvPicPr>
          <p:nvPr>
            <p:custDataLst>
              <p:tags r:id="rId2"/>
            </p:custDataLst>
          </p:nvPr>
        </p:nvPicPr>
        <p:blipFill rotWithShape="1">
          <a:blip r:embed="rId8">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15" name="PA_图片 14"/>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46884" t="67901"/>
          <a:stretch/>
        </p:blipFill>
        <p:spPr>
          <a:xfrm flipH="1">
            <a:off x="6852670" y="5043055"/>
            <a:ext cx="5342613" cy="1814945"/>
          </a:xfrm>
          <a:prstGeom prst="rect">
            <a:avLst/>
          </a:prstGeom>
        </p:spPr>
      </p:pic>
      <p:pic>
        <p:nvPicPr>
          <p:cNvPr id="21" name="PA_库_图片 20">
            <a:extLst>
              <a:ext uri="{FF2B5EF4-FFF2-40B4-BE49-F238E27FC236}">
                <a16:creationId xmlns:a16="http://schemas.microsoft.com/office/drawing/2014/main" id="{56E96B94-FD71-4A65-9BBF-F44503BED20F}"/>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220402" y="1800878"/>
            <a:ext cx="3275552" cy="5171924"/>
          </a:xfrm>
          <a:prstGeom prst="rect">
            <a:avLst/>
          </a:prstGeom>
        </p:spPr>
      </p:pic>
      <p:grpSp>
        <p:nvGrpSpPr>
          <p:cNvPr id="7" name="组合 11">
            <a:extLst>
              <a:ext uri="{FF2B5EF4-FFF2-40B4-BE49-F238E27FC236}">
                <a16:creationId xmlns:a16="http://schemas.microsoft.com/office/drawing/2014/main" id="{57787E3D-1D83-8D6E-E6F5-DB68A65A3B43}"/>
              </a:ext>
            </a:extLst>
          </p:cNvPr>
          <p:cNvGrpSpPr/>
          <p:nvPr/>
        </p:nvGrpSpPr>
        <p:grpSpPr>
          <a:xfrm>
            <a:off x="3581430" y="661671"/>
            <a:ext cx="5100339" cy="492443"/>
            <a:chOff x="2796376" y="4181475"/>
            <a:chExt cx="6086572" cy="521421"/>
          </a:xfrm>
        </p:grpSpPr>
        <p:sp>
          <p:nvSpPr>
            <p:cNvPr id="8" name="矩形: 圆角 47">
              <a:extLst>
                <a:ext uri="{FF2B5EF4-FFF2-40B4-BE49-F238E27FC236}">
                  <a16:creationId xmlns:a16="http://schemas.microsoft.com/office/drawing/2014/main" id="{8747DC2A-40E2-CD58-DE42-1F9BEBDD5CC3}"/>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9" name="矩形 259">
              <a:extLst>
                <a:ext uri="{FF2B5EF4-FFF2-40B4-BE49-F238E27FC236}">
                  <a16:creationId xmlns:a16="http://schemas.microsoft.com/office/drawing/2014/main" id="{80BC542E-2515-28EC-22FA-3F8CFCEE2BB4}"/>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3</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sp>
        <p:nvSpPr>
          <p:cNvPr id="10" name="TextBox 9">
            <a:extLst>
              <a:ext uri="{FF2B5EF4-FFF2-40B4-BE49-F238E27FC236}">
                <a16:creationId xmlns:a16="http://schemas.microsoft.com/office/drawing/2014/main" id="{1235B2DB-9055-4E70-89C2-9976343DB74A}"/>
              </a:ext>
            </a:extLst>
          </p:cNvPr>
          <p:cNvSpPr txBox="1"/>
          <p:nvPr/>
        </p:nvSpPr>
        <p:spPr>
          <a:xfrm>
            <a:off x="1286096" y="1402833"/>
            <a:ext cx="9934353" cy="1569660"/>
          </a:xfrm>
          <a:prstGeom prst="rect">
            <a:avLst/>
          </a:prstGeom>
          <a:noFill/>
        </p:spPr>
        <p:txBody>
          <a:bodyPr wrap="square" rtlCol="0">
            <a:spAutoFit/>
          </a:bodyPr>
          <a:lstStyle/>
          <a:p>
            <a:pPr lvl="0" algn="ctr"/>
            <a:r>
              <a:rPr lang="nl-NL" sz="4800" b="1" dirty="0">
                <a:ln>
                  <a:solidFill>
                    <a:sysClr val="windowText" lastClr="000000"/>
                  </a:solidFill>
                </a:ln>
                <a:solidFill>
                  <a:srgbClr val="FFFF00"/>
                </a:solidFill>
                <a:latin typeface="Cambria" panose="02040503050406030204" pitchFamily="18" charset="0"/>
                <a:ea typeface="Cambria" panose="02040503050406030204" pitchFamily="18" charset="0"/>
              </a:rPr>
              <a:t>Bài 87: CHIA CHO SỐ CÓ MỘT CHỮ SỐ TRONG PHẠM VI 100 000 </a:t>
            </a:r>
            <a:endParaRPr kumimoji="0" lang="en-US" sz="4800" b="0" i="0" u="none" strike="noStrike" kern="1200" cap="none" spc="0" normalizeH="0" baseline="0" noProof="0" dirty="0">
              <a:ln>
                <a:solidFill>
                  <a:sysClr val="windowText" lastClr="000000"/>
                </a:solid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6DFD745C-EE55-E442-F873-0DC6ACD0B290}"/>
              </a:ext>
            </a:extLst>
          </p:cNvPr>
          <p:cNvSpPr txBox="1"/>
          <p:nvPr/>
        </p:nvSpPr>
        <p:spPr>
          <a:xfrm>
            <a:off x="4497572" y="3009014"/>
            <a:ext cx="27750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Tiết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2)</a:t>
            </a:r>
          </a:p>
        </p:txBody>
      </p:sp>
    </p:spTree>
    <p:extLst>
      <p:ext uri="{BB962C8B-B14F-4D97-AF65-F5344CB8AC3E}">
        <p14:creationId xmlns:p14="http://schemas.microsoft.com/office/powerpoint/2010/main" val="20020346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4462379" y="874455"/>
            <a:ext cx="3267241"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再见</a:t>
            </a:r>
            <a:endParaRPr kumimoji="0" lang="en-US" altLang="zh-CN"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rgbClr val="4ABAAC"/>
                </a:solidFill>
                <a:effectLst/>
                <a:uLnTx/>
                <a:uFillTx/>
                <a:latin typeface="字魂59号-创粗黑" panose="00000500000000000000" pitchFamily="2" charset="-122"/>
                <a:ea typeface="字魂59号-创粗黑" panose="00000500000000000000" pitchFamily="2" charset="-122"/>
                <a:cs typeface="+mn-cs"/>
              </a:rPr>
              <a:t>小可爱</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 y="0"/>
            <a:ext cx="12433300" cy="6858000"/>
          </a:xfrm>
          <a:prstGeom prst="rect">
            <a:avLst/>
          </a:prstGeom>
        </p:spPr>
      </p:pic>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5">
            <a:extLst>
              <a:ext uri="{28A0092B-C50C-407E-A947-70E740481C1C}">
                <a14:useLocalDpi xmlns:a14="http://schemas.microsoft.com/office/drawing/2010/main" val="0"/>
              </a:ext>
            </a:extLst>
          </a:blip>
          <a:srcRect t="67901"/>
          <a:stretch/>
        </p:blipFill>
        <p:spPr>
          <a:xfrm>
            <a:off x="-861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5">
            <a:extLst>
              <a:ext uri="{28A0092B-C50C-407E-A947-70E740481C1C}">
                <a14:useLocalDpi xmlns:a14="http://schemas.microsoft.com/office/drawing/2010/main" val="0"/>
              </a:ext>
            </a:extLst>
          </a:blip>
          <a:srcRect l="46884" t="67901"/>
          <a:stretch/>
        </p:blipFill>
        <p:spPr>
          <a:xfrm flipH="1">
            <a:off x="6884584" y="5043055"/>
            <a:ext cx="5375564" cy="1814945"/>
          </a:xfrm>
          <a:prstGeom prst="rect">
            <a:avLst/>
          </a:prstGeom>
        </p:spPr>
      </p:pic>
      <p:sp>
        <p:nvSpPr>
          <p:cNvPr id="31" name="圆角矩形 10">
            <a:extLst>
              <a:ext uri="{FF2B5EF4-FFF2-40B4-BE49-F238E27FC236}">
                <a16:creationId xmlns:a16="http://schemas.microsoft.com/office/drawing/2014/main" id="{4E31B812-77F4-40C3-9D90-CE000816F52D}"/>
              </a:ext>
            </a:extLst>
          </p:cNvPr>
          <p:cNvSpPr/>
          <p:nvPr/>
        </p:nvSpPr>
        <p:spPr>
          <a:xfrm>
            <a:off x="3962398" y="457005"/>
            <a:ext cx="7175501"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rPr>
              <a:t>TẠM BIỆT</a:t>
            </a: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30" name="图片 29">
            <a:extLst>
              <a:ext uri="{FF2B5EF4-FFF2-40B4-BE49-F238E27FC236}">
                <a16:creationId xmlns:a16="http://schemas.microsoft.com/office/drawing/2014/main" id="{3B0FE27D-0831-45B3-B23B-BAA4422456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6601" y="1854200"/>
            <a:ext cx="3265695" cy="5156360"/>
          </a:xfrm>
          <a:prstGeom prst="rect">
            <a:avLst/>
          </a:prstGeom>
        </p:spPr>
      </p:pic>
      <p:pic>
        <p:nvPicPr>
          <p:cNvPr id="5" name="Picture 4">
            <a:extLst>
              <a:ext uri="{FF2B5EF4-FFF2-40B4-BE49-F238E27FC236}">
                <a16:creationId xmlns:a16="http://schemas.microsoft.com/office/drawing/2014/main" id="{18CAD1C3-E8D9-650B-E594-4B800EE1045F}"/>
              </a:ext>
            </a:extLst>
          </p:cNvPr>
          <p:cNvPicPr>
            <a:picLocks noChangeAspect="1"/>
          </p:cNvPicPr>
          <p:nvPr/>
        </p:nvPicPr>
        <p:blipFill>
          <a:blip r:embed="rId7"/>
          <a:stretch>
            <a:fillRect/>
          </a:stretch>
        </p:blipFill>
        <p:spPr>
          <a:xfrm>
            <a:off x="4348832" y="1798998"/>
            <a:ext cx="6523285" cy="1926503"/>
          </a:xfrm>
          <a:prstGeom prst="rect">
            <a:avLst/>
          </a:prstGeom>
        </p:spPr>
      </p:pic>
    </p:spTree>
    <p:extLst>
      <p:ext uri="{BB962C8B-B14F-4D97-AF65-F5344CB8AC3E}">
        <p14:creationId xmlns:p14="http://schemas.microsoft.com/office/powerpoint/2010/main" val="27777241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405556" cy="6858000"/>
          </a:xfrm>
          <a:prstGeom prst="rect">
            <a:avLst/>
          </a:prstGeom>
        </p:spPr>
      </p:pic>
      <p:sp>
        <p:nvSpPr>
          <p:cNvPr id="7" name="圆角矩形 10">
            <a:extLst>
              <a:ext uri="{FF2B5EF4-FFF2-40B4-BE49-F238E27FC236}">
                <a16:creationId xmlns:a16="http://schemas.microsoft.com/office/drawing/2014/main" id="{FC870A44-FAF0-FD1C-8050-6B3B65512C4F}"/>
              </a:ext>
            </a:extLst>
          </p:cNvPr>
          <p:cNvSpPr/>
          <p:nvPr/>
        </p:nvSpPr>
        <p:spPr>
          <a:xfrm>
            <a:off x="552893" y="202019"/>
            <a:ext cx="11355572" cy="6443330"/>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rPr>
              <a:t>TẠM BIỆT</a:t>
            </a: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字魂59号-创粗黑" panose="00000500000000000000" pitchFamily="2" charset="-122"/>
              <a:cs typeface="Calibri" panose="020F0502020204030204" pitchFamily="34" charset="0"/>
            </a:endParaRPr>
          </a:p>
        </p:txBody>
      </p:sp>
      <p:grpSp>
        <p:nvGrpSpPr>
          <p:cNvPr id="8" name="Group 7">
            <a:extLst>
              <a:ext uri="{FF2B5EF4-FFF2-40B4-BE49-F238E27FC236}">
                <a16:creationId xmlns:a16="http://schemas.microsoft.com/office/drawing/2014/main" id="{E3286E85-0F27-685A-D7C9-294F940DF005}"/>
              </a:ext>
            </a:extLst>
          </p:cNvPr>
          <p:cNvGrpSpPr/>
          <p:nvPr/>
        </p:nvGrpSpPr>
        <p:grpSpPr>
          <a:xfrm>
            <a:off x="1214855" y="392215"/>
            <a:ext cx="619044" cy="584775"/>
            <a:chOff x="621568" y="794220"/>
            <a:chExt cx="619044" cy="584775"/>
          </a:xfrm>
        </p:grpSpPr>
        <p:pic>
          <p:nvPicPr>
            <p:cNvPr id="9" name="Picture 8">
              <a:extLst>
                <a:ext uri="{FF2B5EF4-FFF2-40B4-BE49-F238E27FC236}">
                  <a16:creationId xmlns:a16="http://schemas.microsoft.com/office/drawing/2014/main" id="{435C7979-AE92-A2DE-7A4D-78E6BE859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10" name="TextBox 9">
              <a:extLst>
                <a:ext uri="{FF2B5EF4-FFF2-40B4-BE49-F238E27FC236}">
                  <a16:creationId xmlns:a16="http://schemas.microsoft.com/office/drawing/2014/main" id="{FFBDA6E6-B180-7DA4-210F-A76E03C84A1A}"/>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a:extLst>
              <a:ext uri="{FF2B5EF4-FFF2-40B4-BE49-F238E27FC236}">
                <a16:creationId xmlns:a16="http://schemas.microsoft.com/office/drawing/2014/main" id="{5AE69CE7-8C65-9735-01B5-DA5338A3F867}"/>
              </a:ext>
            </a:extLst>
          </p:cNvPr>
          <p:cNvSpPr txBox="1"/>
          <p:nvPr/>
        </p:nvSpPr>
        <p:spPr>
          <a:xfrm>
            <a:off x="1747278" y="361436"/>
            <a:ext cx="75586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rồi</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mẫu</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 name="Picture 3">
            <a:extLst>
              <a:ext uri="{FF2B5EF4-FFF2-40B4-BE49-F238E27FC236}">
                <a16:creationId xmlns:a16="http://schemas.microsoft.com/office/drawing/2014/main" id="{12E2FA86-1312-5BEA-8965-60C985773BA7}"/>
              </a:ext>
            </a:extLst>
          </p:cNvPr>
          <p:cNvPicPr>
            <a:picLocks noChangeAspect="1"/>
          </p:cNvPicPr>
          <p:nvPr/>
        </p:nvPicPr>
        <p:blipFill>
          <a:blip r:embed="rId5"/>
          <a:stretch>
            <a:fillRect/>
          </a:stretch>
        </p:blipFill>
        <p:spPr>
          <a:xfrm>
            <a:off x="762000" y="1558224"/>
            <a:ext cx="5334000" cy="4194875"/>
          </a:xfrm>
          <a:prstGeom prst="rect">
            <a:avLst/>
          </a:prstGeom>
        </p:spPr>
      </p:pic>
      <p:pic>
        <p:nvPicPr>
          <p:cNvPr id="12" name="Picture 11">
            <a:extLst>
              <a:ext uri="{FF2B5EF4-FFF2-40B4-BE49-F238E27FC236}">
                <a16:creationId xmlns:a16="http://schemas.microsoft.com/office/drawing/2014/main" id="{FA5C1EB9-976F-030A-489A-828FB223DF2E}"/>
              </a:ext>
            </a:extLst>
          </p:cNvPr>
          <p:cNvPicPr>
            <a:picLocks noChangeAspect="1"/>
          </p:cNvPicPr>
          <p:nvPr/>
        </p:nvPicPr>
        <p:blipFill>
          <a:blip r:embed="rId6"/>
          <a:stretch>
            <a:fillRect/>
          </a:stretch>
        </p:blipFill>
        <p:spPr>
          <a:xfrm>
            <a:off x="6705600" y="1409700"/>
            <a:ext cx="3390900" cy="3962400"/>
          </a:xfrm>
          <a:prstGeom prst="rect">
            <a:avLst/>
          </a:prstGeom>
        </p:spPr>
      </p:pic>
    </p:spTree>
    <p:extLst>
      <p:ext uri="{BB962C8B-B14F-4D97-AF65-F5344CB8AC3E}">
        <p14:creationId xmlns:p14="http://schemas.microsoft.com/office/powerpoint/2010/main" val="2320311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TIMING" val="|2.9|4.2"/>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520</Words>
  <Application>Microsoft Office PowerPoint</Application>
  <PresentationFormat>Widescreen</PresentationFormat>
  <Paragraphs>134</Paragraphs>
  <Slides>20</Slides>
  <Notes>15</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Cambria</vt:lpstr>
      <vt:lpstr>Tahoma</vt:lpstr>
      <vt:lpstr>Times New Roman</vt:lpstr>
      <vt:lpstr>字魂131号-酷乐潮玩体</vt:lpstr>
      <vt:lpstr>字魂59号-创粗黑</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18</cp:revision>
  <dcterms:created xsi:type="dcterms:W3CDTF">2023-03-11T12:59:08Z</dcterms:created>
  <dcterms:modified xsi:type="dcterms:W3CDTF">2023-03-24T03:38:26Z</dcterms:modified>
</cp:coreProperties>
</file>